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23"/>
  </p:notesMasterIdLst>
  <p:sldIdLst>
    <p:sldId id="257" r:id="rId3"/>
    <p:sldId id="260" r:id="rId4"/>
    <p:sldId id="274" r:id="rId5"/>
    <p:sldId id="276" r:id="rId6"/>
    <p:sldId id="263" r:id="rId7"/>
    <p:sldId id="264" r:id="rId8"/>
    <p:sldId id="265" r:id="rId9"/>
    <p:sldId id="266" r:id="rId10"/>
    <p:sldId id="267" r:id="rId11"/>
    <p:sldId id="268" r:id="rId12"/>
    <p:sldId id="273" r:id="rId13"/>
    <p:sldId id="261" r:id="rId14"/>
    <p:sldId id="270" r:id="rId15"/>
    <p:sldId id="271" r:id="rId16"/>
    <p:sldId id="262" r:id="rId17"/>
    <p:sldId id="272" r:id="rId18"/>
    <p:sldId id="269" r:id="rId19"/>
    <p:sldId id="275" r:id="rId20"/>
    <p:sldId id="277" r:id="rId21"/>
    <p:sldId id="259"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showGuides="1">
      <p:cViewPr varScale="1">
        <p:scale>
          <a:sx n="112" d="100"/>
          <a:sy n="112" d="100"/>
        </p:scale>
        <p:origin x="498" y="78"/>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CF369-F54D-447C-8AA6-4B28D8B4BC86}"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976F3-79C7-48A9-9217-64D77B474EC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6F1FCC-BFC0-441B-90C6-4FF5B9BC2D09}" type="slidenum">
              <a:rPr lang="zh-CN" altLang="en-US" smtClean="0">
                <a:solidFill>
                  <a:prstClr val="black"/>
                </a:solidFill>
              </a:rPr>
              <a:t>11</a:t>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solidFill>
                  <a:prstClr val="black"/>
                </a:solidFill>
              </a:rPr>
              <a:t>My First Template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6F1FCC-BFC0-441B-90C6-4FF5B9BC2D09}" type="slidenum">
              <a:rPr lang="zh-CN" altLang="en-US" smtClean="0">
                <a:solidFill>
                  <a:prstClr val="black"/>
                </a:solidFill>
              </a:rPr>
              <a:t>14</a:t>
            </a:fld>
            <a:endParaRPr lang="zh-CN" alt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6F1FCC-BFC0-441B-90C6-4FF5B9BC2D09}" type="slidenum">
              <a:rPr lang="zh-CN" altLang="en-US" smtClean="0">
                <a:solidFill>
                  <a:prstClr val="black"/>
                </a:solidFill>
              </a:rPr>
              <a:t>16</a:t>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6F1FCC-BFC0-441B-90C6-4FF5B9BC2D09}" type="slidenum">
              <a:rPr lang="zh-CN" altLang="en-US" smtClean="0">
                <a:solidFill>
                  <a:prstClr val="black"/>
                </a:solidFill>
              </a:rPr>
              <a:t>3</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6F1FCC-BFC0-441B-90C6-4FF5B9BC2D09}" type="slidenum">
              <a:rPr lang="zh-CN" altLang="en-US" smtClean="0">
                <a:solidFill>
                  <a:prstClr val="black"/>
                </a:solidFill>
              </a:rPr>
              <a:t>6</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86F1FCC-BFC0-441B-90C6-4FF5B9BC2D09}" type="slidenum">
              <a:rPr lang="zh-CN" altLang="en-US" smtClean="0">
                <a:solidFill>
                  <a:prstClr val="black"/>
                </a:solidFill>
              </a:rPr>
              <a:t>8</a:t>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solidFill>
                  <a:prstClr val="black"/>
                </a:solidFill>
              </a:rPr>
              <a:t>My First Template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B1B643B-A0F3-4171-83ED-CD8A907E238E}"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F70DAEC5-5AD3-4840-BBE6-3100A68B1565}"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Slide 06">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6" name="Picture Placeholder 6"/>
          <p:cNvSpPr>
            <a:spLocks noGrp="1"/>
          </p:cNvSpPr>
          <p:nvPr>
            <p:ph type="pic" sz="quarter" idx="14"/>
          </p:nvPr>
        </p:nvSpPr>
        <p:spPr>
          <a:xfrm>
            <a:off x="3596691" y="3207051"/>
            <a:ext cx="1297573" cy="1297272"/>
          </a:xfrm>
          <a:prstGeom prst="ellipse">
            <a:avLst/>
          </a:prstGeom>
          <a:ln w="28575">
            <a:solidFill>
              <a:schemeClr val="accent1"/>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19" name="Picture Placeholder 6"/>
          <p:cNvSpPr>
            <a:spLocks noGrp="1"/>
          </p:cNvSpPr>
          <p:nvPr>
            <p:ph type="pic" sz="quarter" idx="15"/>
          </p:nvPr>
        </p:nvSpPr>
        <p:spPr>
          <a:xfrm>
            <a:off x="5391886" y="1377389"/>
            <a:ext cx="1297573" cy="1297272"/>
          </a:xfrm>
          <a:prstGeom prst="ellipse">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20" name="Picture Placeholder 6"/>
          <p:cNvSpPr>
            <a:spLocks noGrp="1"/>
          </p:cNvSpPr>
          <p:nvPr>
            <p:ph type="pic" sz="quarter" idx="16"/>
          </p:nvPr>
        </p:nvSpPr>
        <p:spPr>
          <a:xfrm>
            <a:off x="7224747" y="3198356"/>
            <a:ext cx="1297573" cy="1297272"/>
          </a:xfrm>
          <a:prstGeom prst="ellipse">
            <a:avLst/>
          </a:prstGeom>
          <a:ln w="28575">
            <a:solidFill>
              <a:schemeClr val="accent3"/>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21" name="Picture Placeholder 6"/>
          <p:cNvSpPr>
            <a:spLocks noGrp="1"/>
          </p:cNvSpPr>
          <p:nvPr>
            <p:ph type="pic" sz="quarter" idx="17"/>
          </p:nvPr>
        </p:nvSpPr>
        <p:spPr>
          <a:xfrm>
            <a:off x="5399164" y="5012383"/>
            <a:ext cx="1297573" cy="1297272"/>
          </a:xfrm>
          <a:prstGeom prst="ellipse">
            <a:avLst/>
          </a:prstGeom>
          <a:ln w="28575">
            <a:solidFill>
              <a:schemeClr val="accent4"/>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8"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9"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tmplLst>
          <p:tmpl lvl="1">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Pictures">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9"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20"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
        <p:nvSpPr>
          <p:cNvPr id="13" name="Picture Placeholder 6"/>
          <p:cNvSpPr>
            <a:spLocks noGrp="1"/>
          </p:cNvSpPr>
          <p:nvPr>
            <p:ph type="pic" sz="quarter" idx="10" hasCustomPrompt="1"/>
          </p:nvPr>
        </p:nvSpPr>
        <p:spPr>
          <a:xfrm>
            <a:off x="0" y="1272416"/>
            <a:ext cx="12191997" cy="4921720"/>
          </a:xfrm>
          <a:prstGeom prst="downArrowCallout">
            <a:avLst>
              <a:gd name="adj1" fmla="val 50000"/>
              <a:gd name="adj2" fmla="val 15352"/>
              <a:gd name="adj3" fmla="val 5443"/>
              <a:gd name="adj4" fmla="val 94557"/>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animEffect transition="in" filter="fade">
                                      <p:cBhvr>
                                        <p:cTn id="13"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One Top Pictures">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8" name="Picture Placeholder 6"/>
          <p:cNvSpPr>
            <a:spLocks noGrp="1"/>
          </p:cNvSpPr>
          <p:nvPr>
            <p:ph type="pic" sz="quarter" idx="10" hasCustomPrompt="1"/>
          </p:nvPr>
        </p:nvSpPr>
        <p:spPr>
          <a:xfrm>
            <a:off x="0" y="3"/>
            <a:ext cx="12191997" cy="3966661"/>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One Top Pictures">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7" name="Picture Placeholder 6"/>
          <p:cNvSpPr>
            <a:spLocks noGrp="1"/>
          </p:cNvSpPr>
          <p:nvPr>
            <p:ph type="pic" sz="quarter" idx="10" hasCustomPrompt="1"/>
          </p:nvPr>
        </p:nvSpPr>
        <p:spPr>
          <a:xfrm>
            <a:off x="880608" y="1639333"/>
            <a:ext cx="4908153" cy="4270188"/>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9" name="Flowchart: Off-page Connector 8"/>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 name="Slide Number Placeholder 4"/>
          <p:cNvSpPr txBox="1"/>
          <p:nvPr userDrawn="1"/>
        </p:nvSpPr>
        <p:spPr>
          <a:xfrm>
            <a:off x="11643206" y="6340867"/>
            <a:ext cx="610241" cy="366183"/>
          </a:xfrm>
          <a:prstGeom prst="rect">
            <a:avLst/>
          </a:prstGeom>
        </p:spPr>
        <p:txBody>
          <a:bodyPr anchor="ctr"/>
          <a:lstStyle>
            <a:lvl1pPr algn="ctr">
              <a:defRPr sz="1000" b="1">
                <a:solidFill>
                  <a:schemeClr val="tx1">
                    <a:lumMod val="75000"/>
                    <a:lumOff val="25000"/>
                  </a:schemeClr>
                </a:solidFill>
              </a:defRPr>
            </a:lvl1pPr>
          </a:lstStyle>
          <a:p>
            <a:pPr defTabSz="1375410">
              <a:defRPr/>
            </a:pPr>
            <a:fld id="{C136B7D2-B98C-44FD-8D04-7EC62A564975}" type="slidenum">
              <a:rPr lang="en-US" sz="1335" smtClean="0">
                <a:solidFill>
                  <a:prstClr val="black">
                    <a:lumMod val="75000"/>
                    <a:lumOff val="25000"/>
                  </a:prstClr>
                </a:solidFill>
              </a:rPr>
              <a:t>‹#›</a:t>
            </a:fld>
            <a:endParaRPr lang="en-US" sz="1335" dirty="0">
              <a:solidFill>
                <a:prstClr val="black">
                  <a:lumMod val="75000"/>
                  <a:lumOff val="25000"/>
                </a:prstClr>
              </a:solidFill>
            </a:endParaRPr>
          </a:p>
        </p:txBody>
      </p:sp>
      <p:sp>
        <p:nvSpPr>
          <p:cNvPr id="11"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12"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e Left Picture">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9" name="Flowchart: Off-page Connector 8"/>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 name="Slide Number Placeholder 4"/>
          <p:cNvSpPr txBox="1"/>
          <p:nvPr userDrawn="1"/>
        </p:nvSpPr>
        <p:spPr>
          <a:xfrm>
            <a:off x="11643206" y="6340867"/>
            <a:ext cx="610241" cy="366183"/>
          </a:xfrm>
          <a:prstGeom prst="rect">
            <a:avLst/>
          </a:prstGeom>
        </p:spPr>
        <p:txBody>
          <a:bodyPr anchor="ctr"/>
          <a:lstStyle>
            <a:lvl1pPr algn="ctr">
              <a:defRPr sz="1000" b="1">
                <a:solidFill>
                  <a:schemeClr val="tx1">
                    <a:lumMod val="75000"/>
                    <a:lumOff val="25000"/>
                  </a:schemeClr>
                </a:solidFill>
              </a:defRPr>
            </a:lvl1pPr>
          </a:lstStyle>
          <a:p>
            <a:pPr defTabSz="1375410">
              <a:defRPr/>
            </a:pPr>
            <a:fld id="{C136B7D2-B98C-44FD-8D04-7EC62A564975}" type="slidenum">
              <a:rPr lang="en-US" sz="1335" smtClean="0">
                <a:solidFill>
                  <a:prstClr val="black">
                    <a:lumMod val="75000"/>
                    <a:lumOff val="25000"/>
                  </a:prstClr>
                </a:solidFill>
              </a:rPr>
              <a:t>‹#›</a:t>
            </a:fld>
            <a:endParaRPr lang="en-US" sz="1335" dirty="0">
              <a:solidFill>
                <a:prstClr val="black">
                  <a:lumMod val="75000"/>
                  <a:lumOff val="25000"/>
                </a:prstClr>
              </a:solidFill>
            </a:endParaRPr>
          </a:p>
        </p:txBody>
      </p:sp>
      <p:sp>
        <p:nvSpPr>
          <p:cNvPr id="14" name="Picture Placeholder 6"/>
          <p:cNvSpPr>
            <a:spLocks noGrp="1"/>
          </p:cNvSpPr>
          <p:nvPr>
            <p:ph type="pic" sz="quarter" idx="10" hasCustomPrompt="1"/>
          </p:nvPr>
        </p:nvSpPr>
        <p:spPr>
          <a:xfrm>
            <a:off x="0" y="0"/>
            <a:ext cx="5942381" cy="6858000"/>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ne Right Picture">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6249619" y="0"/>
            <a:ext cx="5942381" cy="6858000"/>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Pictures 02">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9" name="Flowchart: Off-page Connector 8"/>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 name="Slide Number Placeholder 4"/>
          <p:cNvSpPr txBox="1"/>
          <p:nvPr userDrawn="1"/>
        </p:nvSpPr>
        <p:spPr>
          <a:xfrm>
            <a:off x="11643206" y="6340867"/>
            <a:ext cx="610241" cy="366183"/>
          </a:xfrm>
          <a:prstGeom prst="rect">
            <a:avLst/>
          </a:prstGeom>
        </p:spPr>
        <p:txBody>
          <a:bodyPr anchor="ctr"/>
          <a:lstStyle>
            <a:lvl1pPr algn="ctr">
              <a:defRPr sz="1000" b="1">
                <a:solidFill>
                  <a:schemeClr val="tx1">
                    <a:lumMod val="75000"/>
                    <a:lumOff val="25000"/>
                  </a:schemeClr>
                </a:solidFill>
              </a:defRPr>
            </a:lvl1pPr>
          </a:lstStyle>
          <a:p>
            <a:pPr defTabSz="1375410">
              <a:defRPr/>
            </a:pPr>
            <a:fld id="{C136B7D2-B98C-44FD-8D04-7EC62A564975}" type="slidenum">
              <a:rPr lang="en-US" sz="1335" smtClean="0">
                <a:solidFill>
                  <a:prstClr val="black">
                    <a:lumMod val="75000"/>
                    <a:lumOff val="25000"/>
                  </a:prstClr>
                </a:solidFill>
              </a:rPr>
              <a:t>‹#›</a:t>
            </a:fld>
            <a:endParaRPr lang="en-US" sz="1335" dirty="0">
              <a:solidFill>
                <a:prstClr val="black">
                  <a:lumMod val="75000"/>
                  <a:lumOff val="25000"/>
                </a:prstClr>
              </a:solidFill>
            </a:endParaRPr>
          </a:p>
        </p:txBody>
      </p:sp>
      <p:sp>
        <p:nvSpPr>
          <p:cNvPr id="11"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12"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
        <p:nvSpPr>
          <p:cNvPr id="21" name="Picture Placeholder 6"/>
          <p:cNvSpPr>
            <a:spLocks noGrp="1"/>
          </p:cNvSpPr>
          <p:nvPr>
            <p:ph type="pic" sz="quarter" idx="10" hasCustomPrompt="1"/>
          </p:nvPr>
        </p:nvSpPr>
        <p:spPr>
          <a:xfrm>
            <a:off x="183399" y="1575370"/>
            <a:ext cx="3597455" cy="3543436"/>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2" name="Picture Placeholder 6"/>
          <p:cNvSpPr>
            <a:spLocks noGrp="1"/>
          </p:cNvSpPr>
          <p:nvPr>
            <p:ph type="pic" sz="quarter" idx="14" hasCustomPrompt="1"/>
          </p:nvPr>
        </p:nvSpPr>
        <p:spPr>
          <a:xfrm>
            <a:off x="4297274" y="1575370"/>
            <a:ext cx="3597455" cy="3543436"/>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3" name="Picture Placeholder 6"/>
          <p:cNvSpPr>
            <a:spLocks noGrp="1"/>
          </p:cNvSpPr>
          <p:nvPr>
            <p:ph type="pic" sz="quarter" idx="15" hasCustomPrompt="1"/>
          </p:nvPr>
        </p:nvSpPr>
        <p:spPr>
          <a:xfrm>
            <a:off x="8411149" y="1575370"/>
            <a:ext cx="3597455" cy="3543436"/>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hree Pictures 03">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9" name="Flowchart: Off-page Connector 8"/>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 name="Slide Number Placeholder 4"/>
          <p:cNvSpPr txBox="1"/>
          <p:nvPr userDrawn="1"/>
        </p:nvSpPr>
        <p:spPr>
          <a:xfrm>
            <a:off x="11643206" y="6340867"/>
            <a:ext cx="610241" cy="366183"/>
          </a:xfrm>
          <a:prstGeom prst="rect">
            <a:avLst/>
          </a:prstGeom>
        </p:spPr>
        <p:txBody>
          <a:bodyPr anchor="ctr"/>
          <a:lstStyle>
            <a:lvl1pPr algn="ctr">
              <a:defRPr sz="1000" b="1">
                <a:solidFill>
                  <a:schemeClr val="tx1">
                    <a:lumMod val="75000"/>
                    <a:lumOff val="25000"/>
                  </a:schemeClr>
                </a:solidFill>
              </a:defRPr>
            </a:lvl1pPr>
          </a:lstStyle>
          <a:p>
            <a:pPr defTabSz="1375410">
              <a:defRPr/>
            </a:pPr>
            <a:fld id="{C136B7D2-B98C-44FD-8D04-7EC62A564975}" type="slidenum">
              <a:rPr lang="en-US" sz="1335" smtClean="0">
                <a:solidFill>
                  <a:prstClr val="black">
                    <a:lumMod val="75000"/>
                    <a:lumOff val="25000"/>
                  </a:prstClr>
                </a:solidFill>
              </a:rPr>
              <a:t>‹#›</a:t>
            </a:fld>
            <a:endParaRPr lang="en-US" sz="1335" dirty="0">
              <a:solidFill>
                <a:prstClr val="black">
                  <a:lumMod val="75000"/>
                  <a:lumOff val="25000"/>
                </a:prstClr>
              </a:solidFill>
            </a:endParaRPr>
          </a:p>
        </p:txBody>
      </p:sp>
      <p:sp>
        <p:nvSpPr>
          <p:cNvPr id="11"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12"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w Left Right Picture">
    <p:spTree>
      <p:nvGrpSpPr>
        <p:cNvPr id="1" name=""/>
        <p:cNvGrpSpPr/>
        <p:nvPr/>
      </p:nvGrpSpPr>
      <p:grpSpPr>
        <a:xfrm>
          <a:off x="0" y="0"/>
          <a:ext cx="0" cy="0"/>
          <a:chOff x="0" y="0"/>
          <a:chExt cx="0" cy="0"/>
        </a:xfrm>
      </p:grpSpPr>
      <p:sp>
        <p:nvSpPr>
          <p:cNvPr id="21" name="Picture Placeholder 6"/>
          <p:cNvSpPr>
            <a:spLocks noGrp="1"/>
          </p:cNvSpPr>
          <p:nvPr>
            <p:ph type="pic" sz="quarter" idx="10" hasCustomPrompt="1"/>
          </p:nvPr>
        </p:nvSpPr>
        <p:spPr>
          <a:xfrm>
            <a:off x="183399" y="1575369"/>
            <a:ext cx="3597455" cy="3400024"/>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3" name="Picture Placeholder 6"/>
          <p:cNvSpPr>
            <a:spLocks noGrp="1"/>
          </p:cNvSpPr>
          <p:nvPr>
            <p:ph type="pic" sz="quarter" idx="15" hasCustomPrompt="1"/>
          </p:nvPr>
        </p:nvSpPr>
        <p:spPr>
          <a:xfrm>
            <a:off x="8411149" y="1575371"/>
            <a:ext cx="3597455" cy="3400023"/>
          </a:xfrm>
          <a:prstGeom prst="downArrowCallout">
            <a:avLst>
              <a:gd name="adj1" fmla="val 15820"/>
              <a:gd name="adj2" fmla="val 7910"/>
              <a:gd name="adj3" fmla="val 7060"/>
              <a:gd name="adj4" fmla="val 92940"/>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iddle Picture">
    <p:spTree>
      <p:nvGrpSpPr>
        <p:cNvPr id="1" name=""/>
        <p:cNvGrpSpPr/>
        <p:nvPr/>
      </p:nvGrpSpPr>
      <p:grpSpPr>
        <a:xfrm>
          <a:off x="0" y="0"/>
          <a:ext cx="0" cy="0"/>
          <a:chOff x="0" y="0"/>
          <a:chExt cx="0" cy="0"/>
        </a:xfrm>
      </p:grpSpPr>
      <p:sp>
        <p:nvSpPr>
          <p:cNvPr id="5" name="Picture Placeholder 6"/>
          <p:cNvSpPr>
            <a:spLocks noGrp="1"/>
          </p:cNvSpPr>
          <p:nvPr>
            <p:ph type="pic" sz="quarter" idx="10" hasCustomPrompt="1"/>
          </p:nvPr>
        </p:nvSpPr>
        <p:spPr>
          <a:xfrm>
            <a:off x="5020671" y="1382568"/>
            <a:ext cx="3360699" cy="4965187"/>
          </a:xfrm>
          <a:prstGeom prst="downArrowCallout">
            <a:avLst>
              <a:gd name="adj1" fmla="val 15820"/>
              <a:gd name="adj2" fmla="val 7910"/>
              <a:gd name="adj3" fmla="val 7060"/>
              <a:gd name="adj4" fmla="val 95221"/>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6" name="Flowchart: Off-page Connector 5"/>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7"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8" name="Flowchart: Off-page Connector 7"/>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9" name="Slide Number Placeholder 4"/>
          <p:cNvSpPr txBox="1"/>
          <p:nvPr userDrawn="1"/>
        </p:nvSpPr>
        <p:spPr>
          <a:xfrm>
            <a:off x="11643206" y="6340867"/>
            <a:ext cx="610241" cy="366183"/>
          </a:xfrm>
          <a:prstGeom prst="rect">
            <a:avLst/>
          </a:prstGeom>
        </p:spPr>
        <p:txBody>
          <a:bodyPr anchor="ctr"/>
          <a:lstStyle>
            <a:lvl1pPr algn="ctr">
              <a:defRPr sz="1000" b="1">
                <a:solidFill>
                  <a:schemeClr val="tx1">
                    <a:lumMod val="75000"/>
                    <a:lumOff val="25000"/>
                  </a:schemeClr>
                </a:solidFill>
              </a:defRPr>
            </a:lvl1pPr>
          </a:lstStyle>
          <a:p>
            <a:pPr defTabSz="1375410">
              <a:defRPr/>
            </a:pPr>
            <a:fld id="{C136B7D2-B98C-44FD-8D04-7EC62A564975}" type="slidenum">
              <a:rPr lang="en-US" sz="1335" smtClean="0">
                <a:solidFill>
                  <a:prstClr val="black">
                    <a:lumMod val="75000"/>
                    <a:lumOff val="25000"/>
                  </a:prstClr>
                </a:solidFill>
              </a:rPr>
              <a:t>‹#›</a:t>
            </a:fld>
            <a:endParaRPr lang="en-US" sz="1335" dirty="0">
              <a:solidFill>
                <a:prstClr val="black">
                  <a:lumMod val="75000"/>
                  <a:lumOff val="25000"/>
                </a:prstClr>
              </a:solidFill>
            </a:endParaRPr>
          </a:p>
        </p:txBody>
      </p:sp>
      <p:sp>
        <p:nvSpPr>
          <p:cNvPr id="10"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ppt_x</p:attrName>
                                        </p:attrNameLst>
                                      </p:cBhvr>
                                      <p:tavLst>
                                        <p:tav tm="0">
                                          <p:val>
                                            <p:strVal val="#ppt_x"/>
                                          </p:val>
                                        </p:tav>
                                        <p:tav tm="100000">
                                          <p:val>
                                            <p:strVal val="#ppt_x"/>
                                          </p:val>
                                        </p:tav>
                                      </p:tavLst>
                                    </p:anim>
                                    <p:anim calcmode="lin" valueType="num">
                                      <p:cBhvr>
                                        <p:cTn id="9" dur="5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ee Blank">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Pictures">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1463041" y="1758206"/>
            <a:ext cx="3250392" cy="4270188"/>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5" name="Picture Placeholder 6"/>
          <p:cNvSpPr>
            <a:spLocks noGrp="1"/>
          </p:cNvSpPr>
          <p:nvPr>
            <p:ph type="pic" sz="quarter" idx="11" hasCustomPrompt="1"/>
          </p:nvPr>
        </p:nvSpPr>
        <p:spPr>
          <a:xfrm>
            <a:off x="7478569" y="1758206"/>
            <a:ext cx="3250392" cy="4270188"/>
          </a:xfrm>
          <a:prstGeom prst="rect">
            <a:avLst/>
          </a:prstGeom>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16" name="Picture Placeholder 6"/>
          <p:cNvSpPr>
            <a:spLocks noGrp="1"/>
          </p:cNvSpPr>
          <p:nvPr>
            <p:ph type="pic" sz="quarter" idx="12" hasCustomPrompt="1"/>
          </p:nvPr>
        </p:nvSpPr>
        <p:spPr>
          <a:xfrm>
            <a:off x="4344776" y="1438846"/>
            <a:ext cx="3647921" cy="4908909"/>
          </a:xfrm>
          <a:prstGeom prst="rect">
            <a:avLst/>
          </a:prstGeom>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9"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20"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animEffect transition="in" filter="fade">
                                      <p:cBhvr>
                                        <p:cTn id="13"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Pictures">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9"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20"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
        <p:nvSpPr>
          <p:cNvPr id="23" name="Picture Placeholder 6"/>
          <p:cNvSpPr>
            <a:spLocks noGrp="1"/>
          </p:cNvSpPr>
          <p:nvPr>
            <p:ph type="pic" sz="quarter" idx="10" hasCustomPrompt="1"/>
          </p:nvPr>
        </p:nvSpPr>
        <p:spPr>
          <a:xfrm>
            <a:off x="121920" y="1438846"/>
            <a:ext cx="2804160" cy="3526343"/>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3169920" y="1438846"/>
            <a:ext cx="2804160" cy="3526343"/>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6217920" y="1438846"/>
            <a:ext cx="2804160" cy="3526343"/>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6" name="Picture Placeholder 6"/>
          <p:cNvSpPr>
            <a:spLocks noGrp="1"/>
          </p:cNvSpPr>
          <p:nvPr>
            <p:ph type="pic" sz="quarter" idx="16" hasCustomPrompt="1"/>
          </p:nvPr>
        </p:nvSpPr>
        <p:spPr>
          <a:xfrm>
            <a:off x="9265920" y="1438846"/>
            <a:ext cx="2804160" cy="3526343"/>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animEffect transition="in" filter="fade">
                                      <p:cBhvr>
                                        <p:cTn id="13"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Pictures 02">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9"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20"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
        <p:nvSpPr>
          <p:cNvPr id="29" name="Picture Placeholder 6"/>
          <p:cNvSpPr>
            <a:spLocks noGrp="1"/>
          </p:cNvSpPr>
          <p:nvPr>
            <p:ph type="pic" sz="quarter" idx="10" hasCustomPrompt="1"/>
          </p:nvPr>
        </p:nvSpPr>
        <p:spPr>
          <a:xfrm>
            <a:off x="475894" y="1201531"/>
            <a:ext cx="3469533" cy="2365379"/>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0" name="Picture Placeholder 6"/>
          <p:cNvSpPr>
            <a:spLocks noGrp="1"/>
          </p:cNvSpPr>
          <p:nvPr>
            <p:ph type="pic" sz="quarter" idx="14" hasCustomPrompt="1"/>
          </p:nvPr>
        </p:nvSpPr>
        <p:spPr>
          <a:xfrm>
            <a:off x="4361234" y="1201531"/>
            <a:ext cx="3469533" cy="2365379"/>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1" name="Picture Placeholder 6"/>
          <p:cNvSpPr>
            <a:spLocks noGrp="1"/>
          </p:cNvSpPr>
          <p:nvPr>
            <p:ph type="pic" sz="quarter" idx="15" hasCustomPrompt="1"/>
          </p:nvPr>
        </p:nvSpPr>
        <p:spPr>
          <a:xfrm>
            <a:off x="8241795" y="1201531"/>
            <a:ext cx="3469533" cy="2365379"/>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2" name="Picture Placeholder 6"/>
          <p:cNvSpPr>
            <a:spLocks noGrp="1"/>
          </p:cNvSpPr>
          <p:nvPr>
            <p:ph type="pic" sz="quarter" idx="16" hasCustomPrompt="1"/>
          </p:nvPr>
        </p:nvSpPr>
        <p:spPr>
          <a:xfrm>
            <a:off x="475894" y="3806159"/>
            <a:ext cx="3469533" cy="2365379"/>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3" name="Picture Placeholder 6"/>
          <p:cNvSpPr>
            <a:spLocks noGrp="1"/>
          </p:cNvSpPr>
          <p:nvPr>
            <p:ph type="pic" sz="quarter" idx="17" hasCustomPrompt="1"/>
          </p:nvPr>
        </p:nvSpPr>
        <p:spPr>
          <a:xfrm>
            <a:off x="8241795" y="3806159"/>
            <a:ext cx="3469533" cy="2365379"/>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4" name="Picture Placeholder 6"/>
          <p:cNvSpPr>
            <a:spLocks noGrp="1"/>
          </p:cNvSpPr>
          <p:nvPr>
            <p:ph type="pic" sz="quarter" idx="18" hasCustomPrompt="1"/>
          </p:nvPr>
        </p:nvSpPr>
        <p:spPr>
          <a:xfrm>
            <a:off x="4361234" y="3806159"/>
            <a:ext cx="3469533" cy="2365379"/>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animEffect transition="in" filter="fade">
                                      <p:cBhvr>
                                        <p:cTn id="13"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Four Pictures">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9"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20"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
        <p:nvSpPr>
          <p:cNvPr id="23" name="Picture Placeholder 6"/>
          <p:cNvSpPr>
            <a:spLocks noGrp="1"/>
          </p:cNvSpPr>
          <p:nvPr>
            <p:ph type="pic" sz="quarter" idx="10" hasCustomPrompt="1"/>
          </p:nvPr>
        </p:nvSpPr>
        <p:spPr>
          <a:xfrm>
            <a:off x="121920" y="1438846"/>
            <a:ext cx="2804160" cy="3526343"/>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3169920" y="1438846"/>
            <a:ext cx="2804160" cy="3526343"/>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6217920" y="1438846"/>
            <a:ext cx="2804160" cy="3526343"/>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6" name="Picture Placeholder 6"/>
          <p:cNvSpPr>
            <a:spLocks noGrp="1"/>
          </p:cNvSpPr>
          <p:nvPr>
            <p:ph type="pic" sz="quarter" idx="16" hasCustomPrompt="1"/>
          </p:nvPr>
        </p:nvSpPr>
        <p:spPr>
          <a:xfrm>
            <a:off x="9265920" y="1438846"/>
            <a:ext cx="2804160" cy="3526343"/>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animEffect transition="in" filter="fade">
                                      <p:cBhvr>
                                        <p:cTn id="13" dur="5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12" name="Picture Placeholder 6"/>
          <p:cNvSpPr>
            <a:spLocks noGrp="1"/>
          </p:cNvSpPr>
          <p:nvPr>
            <p:ph type="pic" sz="quarter" idx="10" hasCustomPrompt="1"/>
          </p:nvPr>
        </p:nvSpPr>
        <p:spPr>
          <a:xfrm>
            <a:off x="296334" y="215900"/>
            <a:ext cx="5880100" cy="6426200"/>
          </a:xfrm>
          <a:prstGeom prst="round1Rect">
            <a:avLst>
              <a:gd name="adj" fmla="val 5318"/>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Picture Placeholder 6"/>
          <p:cNvSpPr>
            <a:spLocks noGrp="1"/>
          </p:cNvSpPr>
          <p:nvPr>
            <p:ph type="pic" sz="quarter" idx="11" hasCustomPrompt="1"/>
          </p:nvPr>
        </p:nvSpPr>
        <p:spPr>
          <a:xfrm>
            <a:off x="6406867" y="216720"/>
            <a:ext cx="5488240" cy="4518040"/>
          </a:xfrm>
          <a:prstGeom prst="round1Rect">
            <a:avLst>
              <a:gd name="adj" fmla="val 6441"/>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2" hasCustomPrompt="1"/>
          </p:nvPr>
        </p:nvSpPr>
        <p:spPr>
          <a:xfrm>
            <a:off x="6406865" y="4978885"/>
            <a:ext cx="5488240" cy="1662384"/>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6" name="Picture Placeholder 6"/>
          <p:cNvSpPr>
            <a:spLocks noGrp="1"/>
          </p:cNvSpPr>
          <p:nvPr>
            <p:ph type="pic" sz="quarter" idx="13" hasCustomPrompt="1"/>
          </p:nvPr>
        </p:nvSpPr>
        <p:spPr>
          <a:xfrm>
            <a:off x="296333" y="215900"/>
            <a:ext cx="5646048" cy="4518040"/>
          </a:xfrm>
          <a:prstGeom prst="round1Rect">
            <a:avLst>
              <a:gd name="adj" fmla="val 6441"/>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7" name="Picture Placeholder 6"/>
          <p:cNvSpPr>
            <a:spLocks noGrp="1"/>
          </p:cNvSpPr>
          <p:nvPr>
            <p:ph type="pic" sz="quarter" idx="14" hasCustomPrompt="1"/>
          </p:nvPr>
        </p:nvSpPr>
        <p:spPr>
          <a:xfrm>
            <a:off x="296333" y="4978885"/>
            <a:ext cx="5646048" cy="1662384"/>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8" name="Picture Placeholder 6"/>
          <p:cNvSpPr>
            <a:spLocks noGrp="1"/>
          </p:cNvSpPr>
          <p:nvPr>
            <p:ph type="pic" sz="quarter" idx="15" hasCustomPrompt="1"/>
          </p:nvPr>
        </p:nvSpPr>
        <p:spPr>
          <a:xfrm>
            <a:off x="6249619" y="215900"/>
            <a:ext cx="5646048" cy="4518040"/>
          </a:xfrm>
          <a:prstGeom prst="round1Rect">
            <a:avLst>
              <a:gd name="adj" fmla="val 6441"/>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9" name="Picture Placeholder 6"/>
          <p:cNvSpPr>
            <a:spLocks noGrp="1"/>
          </p:cNvSpPr>
          <p:nvPr>
            <p:ph type="pic" sz="quarter" idx="16" hasCustomPrompt="1"/>
          </p:nvPr>
        </p:nvSpPr>
        <p:spPr>
          <a:xfrm>
            <a:off x="6249619" y="4978885"/>
            <a:ext cx="5646048" cy="1662384"/>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ortfolio">
    <p:spTree>
      <p:nvGrpSpPr>
        <p:cNvPr id="1" name=""/>
        <p:cNvGrpSpPr/>
        <p:nvPr/>
      </p:nvGrpSpPr>
      <p:grpSpPr>
        <a:xfrm>
          <a:off x="0" y="0"/>
          <a:ext cx="0" cy="0"/>
          <a:chOff x="0" y="0"/>
          <a:chExt cx="0" cy="0"/>
        </a:xfrm>
      </p:grpSpPr>
      <p:sp>
        <p:nvSpPr>
          <p:cNvPr id="26" name="Picture Placeholder 6"/>
          <p:cNvSpPr>
            <a:spLocks noGrp="1"/>
          </p:cNvSpPr>
          <p:nvPr>
            <p:ph type="pic" sz="quarter" idx="10" hasCustomPrompt="1"/>
          </p:nvPr>
        </p:nvSpPr>
        <p:spPr>
          <a:xfrm>
            <a:off x="487251" y="3625657"/>
            <a:ext cx="2677295" cy="2366067"/>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7" name="Picture Placeholder 6"/>
          <p:cNvSpPr>
            <a:spLocks noGrp="1"/>
          </p:cNvSpPr>
          <p:nvPr>
            <p:ph type="pic" sz="quarter" idx="11" hasCustomPrompt="1"/>
          </p:nvPr>
        </p:nvSpPr>
        <p:spPr>
          <a:xfrm>
            <a:off x="3343837" y="1438845"/>
            <a:ext cx="2677295" cy="2366067"/>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8" name="Picture Placeholder 6"/>
          <p:cNvSpPr>
            <a:spLocks noGrp="1"/>
          </p:cNvSpPr>
          <p:nvPr>
            <p:ph type="pic" sz="quarter" idx="12" hasCustomPrompt="1"/>
          </p:nvPr>
        </p:nvSpPr>
        <p:spPr>
          <a:xfrm>
            <a:off x="6171142" y="3625657"/>
            <a:ext cx="2677295" cy="2366067"/>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9" name="Picture Placeholder 6"/>
          <p:cNvSpPr>
            <a:spLocks noGrp="1"/>
          </p:cNvSpPr>
          <p:nvPr>
            <p:ph type="pic" sz="quarter" idx="13" hasCustomPrompt="1"/>
          </p:nvPr>
        </p:nvSpPr>
        <p:spPr>
          <a:xfrm>
            <a:off x="9013086" y="1438845"/>
            <a:ext cx="2677295" cy="2366067"/>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2" name="Down Arrow Callout 11"/>
          <p:cNvSpPr/>
          <p:nvPr userDrawn="1"/>
        </p:nvSpPr>
        <p:spPr>
          <a:xfrm>
            <a:off x="487249" y="1423918"/>
            <a:ext cx="2677296" cy="2662500"/>
          </a:xfrm>
          <a:prstGeom prst="downArrowCallout">
            <a:avLst>
              <a:gd name="adj1" fmla="val 23554"/>
              <a:gd name="adj2" fmla="val 10346"/>
              <a:gd name="adj3" fmla="val 10003"/>
              <a:gd name="adj4" fmla="val 89997"/>
            </a:avLst>
          </a:prstGeom>
          <a:solidFill>
            <a:schemeClr val="accent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defRPr/>
            </a:pPr>
            <a:endParaRPr lang="en-US" sz="5865" dirty="0">
              <a:solidFill>
                <a:prstClr val="white"/>
              </a:solidFill>
              <a:latin typeface="FontAwesome" pitchFamily="2" charset="0"/>
            </a:endParaRPr>
          </a:p>
          <a:p>
            <a:pPr algn="ctr">
              <a:spcBef>
                <a:spcPct val="20000"/>
              </a:spcBef>
              <a:defRPr/>
            </a:pPr>
            <a:endParaRPr lang="en-US" sz="1600" b="1" dirty="0">
              <a:solidFill>
                <a:prstClr val="white">
                  <a:lumMod val="95000"/>
                </a:prstClr>
              </a:solidFill>
            </a:endParaRPr>
          </a:p>
        </p:txBody>
      </p:sp>
      <p:sp>
        <p:nvSpPr>
          <p:cNvPr id="13" name="Up Arrow Callout 12"/>
          <p:cNvSpPr/>
          <p:nvPr userDrawn="1"/>
        </p:nvSpPr>
        <p:spPr>
          <a:xfrm>
            <a:off x="3343835" y="3318325"/>
            <a:ext cx="2677296" cy="2688327"/>
          </a:xfrm>
          <a:prstGeom prst="upArrowCallout">
            <a:avLst>
              <a:gd name="adj1" fmla="val 25000"/>
              <a:gd name="adj2" fmla="val 9346"/>
              <a:gd name="adj3" fmla="val 11156"/>
              <a:gd name="adj4" fmla="val 88844"/>
            </a:avLst>
          </a:prstGeom>
          <a:solidFill>
            <a:schemeClr val="accent2"/>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defRPr/>
            </a:pPr>
            <a:endParaRPr lang="en-US" sz="5335" dirty="0">
              <a:solidFill>
                <a:prstClr val="white"/>
              </a:solidFill>
              <a:latin typeface="FontAwesome" pitchFamily="2" charset="0"/>
            </a:endParaRPr>
          </a:p>
        </p:txBody>
      </p:sp>
      <p:sp>
        <p:nvSpPr>
          <p:cNvPr id="15" name="Down Arrow Callout 14"/>
          <p:cNvSpPr/>
          <p:nvPr userDrawn="1"/>
        </p:nvSpPr>
        <p:spPr>
          <a:xfrm>
            <a:off x="6171140" y="1423918"/>
            <a:ext cx="2677296" cy="2662500"/>
          </a:xfrm>
          <a:prstGeom prst="downArrowCallout">
            <a:avLst>
              <a:gd name="adj1" fmla="val 23554"/>
              <a:gd name="adj2" fmla="val 10346"/>
              <a:gd name="adj3" fmla="val 10003"/>
              <a:gd name="adj4" fmla="val 89997"/>
            </a:avLst>
          </a:prstGeom>
          <a:solidFill>
            <a:schemeClr val="accent3"/>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defRPr/>
            </a:pPr>
            <a:r>
              <a:rPr lang="en-US" sz="1335" dirty="0">
                <a:solidFill>
                  <a:prstClr val="white"/>
                </a:solidFill>
              </a:rPr>
              <a:t> </a:t>
            </a:r>
          </a:p>
        </p:txBody>
      </p:sp>
      <p:sp>
        <p:nvSpPr>
          <p:cNvPr id="17" name="Up Arrow Callout 16"/>
          <p:cNvSpPr/>
          <p:nvPr userDrawn="1"/>
        </p:nvSpPr>
        <p:spPr>
          <a:xfrm>
            <a:off x="9013085" y="3318325"/>
            <a:ext cx="2677296" cy="2688327"/>
          </a:xfrm>
          <a:prstGeom prst="upArrowCallout">
            <a:avLst>
              <a:gd name="adj1" fmla="val 25000"/>
              <a:gd name="adj2" fmla="val 9346"/>
              <a:gd name="adj3" fmla="val 11156"/>
              <a:gd name="adj4" fmla="val 88844"/>
            </a:avLst>
          </a:prstGeom>
          <a:solidFill>
            <a:schemeClr val="accent4"/>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defRPr/>
            </a:pPr>
            <a:br>
              <a:rPr lang="en-US" sz="8000" dirty="0">
                <a:solidFill>
                  <a:prstClr val="white"/>
                </a:solidFill>
                <a:latin typeface="FontAwesome" pitchFamily="2" charset="0"/>
              </a:rPr>
            </a:br>
            <a:endParaRPr lang="en-US" sz="1600" b="1" dirty="0">
              <a:solidFill>
                <a:prstClr val="white">
                  <a:lumMod val="95000"/>
                </a:prstClr>
              </a:solidFill>
            </a:endParaRPr>
          </a:p>
        </p:txBody>
      </p:sp>
      <p:sp>
        <p:nvSpPr>
          <p:cNvPr id="30" name="Flowchart: Off-page Connector 29"/>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1" name="Slide Number Placeholder 4"/>
          <p:cNvSpPr>
            <a:spLocks noGrp="1"/>
          </p:cNvSpPr>
          <p:nvPr>
            <p:ph type="sldNum" sz="quarter" idx="14"/>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32"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33"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1" accel="50000" decel="5000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ppt_x"/>
                                          </p:val>
                                        </p:tav>
                                        <p:tav tm="100000">
                                          <p:val>
                                            <p:strVal val="#ppt_x"/>
                                          </p:val>
                                        </p:tav>
                                      </p:tavLst>
                                    </p:anim>
                                    <p:anim calcmode="lin" valueType="num">
                                      <p:cBhvr additive="base">
                                        <p:cTn id="17" dur="500" fill="hold"/>
                                        <p:tgtEl>
                                          <p:spTgt spid="15"/>
                                        </p:tgtEl>
                                        <p:attrNameLst>
                                          <p:attrName>ppt_y</p:attrName>
                                        </p:attrNameLst>
                                      </p:cBhvr>
                                      <p:tavLst>
                                        <p:tav tm="0">
                                          <p:val>
                                            <p:strVal val="0-#ppt_h/2"/>
                                          </p:val>
                                        </p:tav>
                                        <p:tav tm="100000">
                                          <p:val>
                                            <p:strVal val="#ppt_y"/>
                                          </p:val>
                                        </p:tav>
                                      </p:tavLst>
                                    </p:anim>
                                  </p:childTnLst>
                                </p:cTn>
                              </p:par>
                              <p:par>
                                <p:cTn id="18" presetID="2" presetClass="entr" presetSubtype="4" accel="50000" decel="50000"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ppt_x"/>
                                          </p:val>
                                        </p:tav>
                                        <p:tav tm="100000">
                                          <p:val>
                                            <p:strVal val="#ppt_x"/>
                                          </p:val>
                                        </p:tav>
                                      </p:tavLst>
                                    </p:anim>
                                    <p:anim calcmode="lin" valueType="num">
                                      <p:cBhvr additive="base">
                                        <p:cTn id="21" dur="500" fill="hold"/>
                                        <p:tgtEl>
                                          <p:spTgt spid="17"/>
                                        </p:tgtEl>
                                        <p:attrNameLst>
                                          <p:attrName>ppt_y</p:attrName>
                                        </p:attrNameLst>
                                      </p:cBhvr>
                                      <p:tavLst>
                                        <p:tav tm="0">
                                          <p:val>
                                            <p:strVal val="1+#ppt_h/2"/>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500"/>
                                        <p:tgtEl>
                                          <p:spTgt spid="32"/>
                                        </p:tgtEl>
                                      </p:cBhvr>
                                    </p:animEffect>
                                    <p:anim calcmode="lin" valueType="num">
                                      <p:cBhvr>
                                        <p:cTn id="25" dur="500" fill="hold"/>
                                        <p:tgtEl>
                                          <p:spTgt spid="32"/>
                                        </p:tgtEl>
                                        <p:attrNameLst>
                                          <p:attrName>ppt_x</p:attrName>
                                        </p:attrNameLst>
                                      </p:cBhvr>
                                      <p:tavLst>
                                        <p:tav tm="0">
                                          <p:val>
                                            <p:strVal val="#ppt_x"/>
                                          </p:val>
                                        </p:tav>
                                        <p:tav tm="100000">
                                          <p:val>
                                            <p:strVal val="#ppt_x"/>
                                          </p:val>
                                        </p:tav>
                                      </p:tavLst>
                                    </p:anim>
                                    <p:anim calcmode="lin" valueType="num">
                                      <p:cBhvr>
                                        <p:cTn id="26" dur="500" fill="hold"/>
                                        <p:tgtEl>
                                          <p:spTgt spid="32"/>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3">
                                            <p:txEl>
                                              <p:pRg st="0" end="0"/>
                                            </p:txEl>
                                          </p:spTgt>
                                        </p:tgtEl>
                                        <p:attrNameLst>
                                          <p:attrName>style.visibility</p:attrName>
                                        </p:attrNameLst>
                                      </p:cBhvr>
                                      <p:to>
                                        <p:strVal val="visible"/>
                                      </p:to>
                                    </p:set>
                                    <p:animEffect transition="in" filter="fade">
                                      <p:cBhvr>
                                        <p:cTn id="30"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7" grpId="0" animBg="1"/>
      <p:bldP spid="32" grpId="0"/>
      <p:bldP spid="33" grpId="0" build="p">
        <p:tmplLst>
          <p:tmpl lvl="1">
            <p:tnLst>
              <p:par>
                <p:cTn presetID="10"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e Picture with three Columes">
    <p:spTree>
      <p:nvGrpSpPr>
        <p:cNvPr id="1" name=""/>
        <p:cNvGrpSpPr/>
        <p:nvPr/>
      </p:nvGrpSpPr>
      <p:grpSpPr>
        <a:xfrm>
          <a:off x="0" y="0"/>
          <a:ext cx="0" cy="0"/>
          <a:chOff x="0" y="0"/>
          <a:chExt cx="0" cy="0"/>
        </a:xfrm>
      </p:grpSpPr>
      <p:sp>
        <p:nvSpPr>
          <p:cNvPr id="30" name="Flowchart: Off-page Connector 29"/>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1" name="Slide Number Placeholder 4"/>
          <p:cNvSpPr>
            <a:spLocks noGrp="1"/>
          </p:cNvSpPr>
          <p:nvPr>
            <p:ph type="sldNum" sz="quarter" idx="14"/>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32"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33"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
        <p:nvSpPr>
          <p:cNvPr id="14" name="Down Arrow Callout 13"/>
          <p:cNvSpPr/>
          <p:nvPr userDrawn="1"/>
        </p:nvSpPr>
        <p:spPr>
          <a:xfrm>
            <a:off x="6193251" y="1662388"/>
            <a:ext cx="2472192" cy="4301321"/>
          </a:xfrm>
          <a:prstGeom prst="downArrowCallout">
            <a:avLst>
              <a:gd name="adj1" fmla="val 25000"/>
              <a:gd name="adj2" fmla="val 6698"/>
              <a:gd name="adj3" fmla="val 4369"/>
              <a:gd name="adj4" fmla="val 97489"/>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6" name="Down Arrow Callout 15"/>
          <p:cNvSpPr/>
          <p:nvPr userDrawn="1"/>
        </p:nvSpPr>
        <p:spPr>
          <a:xfrm>
            <a:off x="3539660" y="1662388"/>
            <a:ext cx="2472192" cy="4301321"/>
          </a:xfrm>
          <a:prstGeom prst="downArrowCallout">
            <a:avLst>
              <a:gd name="adj1" fmla="val 25000"/>
              <a:gd name="adj2" fmla="val 6698"/>
              <a:gd name="adj3" fmla="val 4369"/>
              <a:gd name="adj4" fmla="val 97489"/>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9" name="Down Arrow Callout 18"/>
          <p:cNvSpPr/>
          <p:nvPr userDrawn="1"/>
        </p:nvSpPr>
        <p:spPr>
          <a:xfrm>
            <a:off x="8846843" y="1662388"/>
            <a:ext cx="2472192" cy="4301321"/>
          </a:xfrm>
          <a:prstGeom prst="downArrowCallout">
            <a:avLst>
              <a:gd name="adj1" fmla="val 25000"/>
              <a:gd name="adj2" fmla="val 6698"/>
              <a:gd name="adj3" fmla="val 4369"/>
              <a:gd name="adj4" fmla="val 97489"/>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21" name="Picture Placeholder 6"/>
          <p:cNvSpPr>
            <a:spLocks noGrp="1"/>
          </p:cNvSpPr>
          <p:nvPr>
            <p:ph type="pic" sz="quarter" idx="15" hasCustomPrompt="1"/>
          </p:nvPr>
        </p:nvSpPr>
        <p:spPr>
          <a:xfrm>
            <a:off x="886069" y="1662386"/>
            <a:ext cx="2472192" cy="4301321"/>
          </a:xfrm>
          <a:prstGeom prst="downArrowCallout">
            <a:avLst>
              <a:gd name="adj1" fmla="val 26120"/>
              <a:gd name="adj2" fmla="val 6382"/>
              <a:gd name="adj3" fmla="val 5273"/>
              <a:gd name="adj4" fmla="val 96969"/>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ppt_x</p:attrName>
                                        </p:attrNameLst>
                                      </p:cBhvr>
                                      <p:tavLst>
                                        <p:tav tm="0">
                                          <p:val>
                                            <p:strVal val="#ppt_x"/>
                                          </p:val>
                                        </p:tav>
                                        <p:tav tm="100000">
                                          <p:val>
                                            <p:strVal val="#ppt_x"/>
                                          </p:val>
                                        </p:tav>
                                      </p:tavLst>
                                    </p:anim>
                                    <p:anim calcmode="lin" valueType="num">
                                      <p:cBhvr>
                                        <p:cTn id="9" dur="5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3">
                                            <p:txEl>
                                              <p:pRg st="0" end="0"/>
                                            </p:txEl>
                                          </p:spTgt>
                                        </p:tgtEl>
                                        <p:attrNameLst>
                                          <p:attrName>style.visibility</p:attrName>
                                        </p:attrNameLst>
                                      </p:cBhvr>
                                      <p:to>
                                        <p:strVal val="visible"/>
                                      </p:to>
                                    </p:set>
                                    <p:animEffect transition="in" filter="fade">
                                      <p:cBhvr>
                                        <p:cTn id="13" dur="500"/>
                                        <p:tgtEl>
                                          <p:spTgt spid="33">
                                            <p:txEl>
                                              <p:pRg st="0" end="0"/>
                                            </p:txEl>
                                          </p:spTgt>
                                        </p:tgtEl>
                                      </p:cBhvr>
                                    </p:animEffect>
                                  </p:childTnLst>
                                </p:cTn>
                              </p:par>
                            </p:childTnLst>
                          </p:cTn>
                        </p:par>
                        <p:par>
                          <p:cTn id="14" fill="hold">
                            <p:stCondLst>
                              <p:cond delay="1000"/>
                            </p:stCondLst>
                            <p:childTnLst>
                              <p:par>
                                <p:cTn id="15" presetID="2" presetClass="entr" presetSubtype="4" accel="50000" decel="5000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build="p">
        <p:tmplLst>
          <p:tmpl lvl="1">
            <p:tnLst>
              <p:par>
                <p:cTn presetID="10"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14" grpId="0" animBg="1"/>
      <p:bldP spid="16" grpId="0" animBg="1"/>
      <p:bldP spid="19" grpId="0" animBg="1"/>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ulome With Picture">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9" name="Flowchart: Off-page Connector 8"/>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 name="Slide Number Placeholder 4"/>
          <p:cNvSpPr txBox="1"/>
          <p:nvPr userDrawn="1"/>
        </p:nvSpPr>
        <p:spPr>
          <a:xfrm>
            <a:off x="11643206" y="6340867"/>
            <a:ext cx="610241" cy="366183"/>
          </a:xfrm>
          <a:prstGeom prst="rect">
            <a:avLst/>
          </a:prstGeom>
        </p:spPr>
        <p:txBody>
          <a:bodyPr anchor="ctr"/>
          <a:lstStyle>
            <a:lvl1pPr algn="ctr">
              <a:defRPr sz="1000" b="1">
                <a:solidFill>
                  <a:schemeClr val="tx1">
                    <a:lumMod val="75000"/>
                    <a:lumOff val="25000"/>
                  </a:schemeClr>
                </a:solidFill>
              </a:defRPr>
            </a:lvl1pPr>
          </a:lstStyle>
          <a:p>
            <a:pPr defTabSz="1375410">
              <a:defRPr/>
            </a:pPr>
            <a:fld id="{C136B7D2-B98C-44FD-8D04-7EC62A564975}" type="slidenum">
              <a:rPr lang="en-US" sz="1335" smtClean="0">
                <a:solidFill>
                  <a:prstClr val="black">
                    <a:lumMod val="75000"/>
                    <a:lumOff val="25000"/>
                  </a:prstClr>
                </a:solidFill>
              </a:rPr>
              <a:t>‹#›</a:t>
            </a:fld>
            <a:endParaRPr lang="en-US" sz="1335" dirty="0">
              <a:solidFill>
                <a:prstClr val="black">
                  <a:lumMod val="75000"/>
                  <a:lumOff val="25000"/>
                </a:prstClr>
              </a:solidFill>
            </a:endParaRPr>
          </a:p>
        </p:txBody>
      </p:sp>
      <p:sp>
        <p:nvSpPr>
          <p:cNvPr id="11"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12"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
        <p:nvSpPr>
          <p:cNvPr id="28" name="Picture Placeholder 6"/>
          <p:cNvSpPr>
            <a:spLocks noGrp="1"/>
          </p:cNvSpPr>
          <p:nvPr>
            <p:ph type="pic" sz="quarter" idx="10" hasCustomPrompt="1"/>
          </p:nvPr>
        </p:nvSpPr>
        <p:spPr>
          <a:xfrm>
            <a:off x="896091" y="1448890"/>
            <a:ext cx="4913419" cy="3072372"/>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29" name="Picture Placeholder 6"/>
          <p:cNvSpPr>
            <a:spLocks noGrp="1"/>
          </p:cNvSpPr>
          <p:nvPr>
            <p:ph type="pic" sz="quarter" idx="14" hasCustomPrompt="1"/>
          </p:nvPr>
        </p:nvSpPr>
        <p:spPr>
          <a:xfrm>
            <a:off x="6385667" y="1445657"/>
            <a:ext cx="4910243" cy="3075607"/>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
                                          </p:val>
                                        </p:tav>
                                        <p:tav tm="100000">
                                          <p:val>
                                            <p:strVal val="#ppt_x"/>
                                          </p:val>
                                        </p:tav>
                                      </p:tavLst>
                                    </p:anim>
                                    <p:anim calcmode="lin" valueType="num">
                                      <p:cBhvr>
                                        <p:cTn id="9" dur="5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ree Blank With Footer">
    <p:spTree>
      <p:nvGrpSpPr>
        <p:cNvPr id="1" name=""/>
        <p:cNvGrpSpPr/>
        <p:nvPr/>
      </p:nvGrpSpPr>
      <p:grpSpPr>
        <a:xfrm>
          <a:off x="0" y="0"/>
          <a:ext cx="0" cy="0"/>
          <a:chOff x="0" y="0"/>
          <a:chExt cx="0" cy="0"/>
        </a:xfrm>
      </p:grpSpPr>
      <p:sp>
        <p:nvSpPr>
          <p:cNvPr id="5" name="Flowchart: Off-page Connector 4"/>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6" name="Slide Number Placeholder 4"/>
          <p:cNvSpPr>
            <a:spLocks noGrp="1"/>
          </p:cNvSpPr>
          <p:nvPr>
            <p:ph type="sldNum" sz="quarter" idx="12"/>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Screen Picture">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12192000" cy="6858000"/>
          </a:xfrm>
          <a:prstGeom prst="rect">
            <a:avLst/>
          </a:prstGeom>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Free Blank With Footer">
    <p:spTree>
      <p:nvGrpSpPr>
        <p:cNvPr id="1" name=""/>
        <p:cNvGrpSpPr/>
        <p:nvPr/>
      </p:nvGrpSpPr>
      <p:grpSpPr>
        <a:xfrm>
          <a:off x="0" y="0"/>
          <a:ext cx="0" cy="0"/>
          <a:chOff x="0" y="0"/>
          <a:chExt cx="0" cy="0"/>
        </a:xfrm>
      </p:grpSpPr>
      <p:sp>
        <p:nvSpPr>
          <p:cNvPr id="7" name="Flowchart: Off-page Connector 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 name="Slide Number Placeholder 4"/>
          <p:cNvSpPr>
            <a:spLocks noGrp="1"/>
          </p:cNvSpPr>
          <p:nvPr>
            <p:ph type="sldNum" sz="quarter" idx="12"/>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5"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Free Blank With Footer">
    <p:spTree>
      <p:nvGrpSpPr>
        <p:cNvPr id="1" name=""/>
        <p:cNvGrpSpPr/>
        <p:nvPr/>
      </p:nvGrpSpPr>
      <p:grpSpPr>
        <a:xfrm>
          <a:off x="0" y="0"/>
          <a:ext cx="0" cy="0"/>
          <a:chOff x="0" y="0"/>
          <a:chExt cx="0" cy="0"/>
        </a:xfrm>
      </p:grpSpPr>
      <p:sp>
        <p:nvSpPr>
          <p:cNvPr id="7" name="Flowchart: Off-page Connector 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 name="Slide Number Placeholder 4"/>
          <p:cNvSpPr>
            <a:spLocks noGrp="1"/>
          </p:cNvSpPr>
          <p:nvPr>
            <p:ph type="sldNum" sz="quarter" idx="12"/>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5" b="1" baseline="0">
                <a:solidFill>
                  <a:schemeClr val="tx1">
                    <a:lumMod val="90000"/>
                    <a:lumOff val="1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 Smal Pictures">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2" name="Picture Placeholder 6"/>
          <p:cNvSpPr>
            <a:spLocks noGrp="1"/>
          </p:cNvSpPr>
          <p:nvPr>
            <p:ph type="pic" sz="quarter" idx="14" hasCustomPrompt="1"/>
          </p:nvPr>
        </p:nvSpPr>
        <p:spPr>
          <a:xfrm>
            <a:off x="5188321" y="1676728"/>
            <a:ext cx="1815163" cy="1814739"/>
          </a:xfrm>
          <a:prstGeom prst="ellipse">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0" hasCustomPrompt="1"/>
          </p:nvPr>
        </p:nvSpPr>
        <p:spPr>
          <a:xfrm>
            <a:off x="0" y="1"/>
            <a:ext cx="12191997" cy="2584097"/>
          </a:xfrm>
          <a:prstGeom prst="rect">
            <a:avLst/>
          </a:prstGeom>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5" name="Picture Placeholder 6"/>
          <p:cNvSpPr>
            <a:spLocks noGrp="1"/>
          </p:cNvSpPr>
          <p:nvPr>
            <p:ph type="pic" sz="quarter" idx="14"/>
          </p:nvPr>
        </p:nvSpPr>
        <p:spPr>
          <a:xfrm>
            <a:off x="1072707" y="1777295"/>
            <a:ext cx="1989629" cy="1989165"/>
          </a:xfrm>
          <a:prstGeom prst="ellipse">
            <a:avLst/>
          </a:prstGeom>
          <a:ln w="28575">
            <a:solidFill>
              <a:schemeClr val="accent1"/>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16" name="Picture Placeholder 6"/>
          <p:cNvSpPr>
            <a:spLocks noGrp="1"/>
          </p:cNvSpPr>
          <p:nvPr>
            <p:ph type="pic" sz="quarter" idx="15"/>
          </p:nvPr>
        </p:nvSpPr>
        <p:spPr>
          <a:xfrm>
            <a:off x="3687191" y="1777295"/>
            <a:ext cx="1989629" cy="1989165"/>
          </a:xfrm>
          <a:prstGeom prst="ellipse">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19" name="Picture Placeholder 6"/>
          <p:cNvSpPr>
            <a:spLocks noGrp="1"/>
          </p:cNvSpPr>
          <p:nvPr>
            <p:ph type="pic" sz="quarter" idx="16"/>
          </p:nvPr>
        </p:nvSpPr>
        <p:spPr>
          <a:xfrm>
            <a:off x="6378022" y="1777295"/>
            <a:ext cx="1989629" cy="1989165"/>
          </a:xfrm>
          <a:prstGeom prst="ellipse">
            <a:avLst/>
          </a:prstGeom>
          <a:ln w="28575">
            <a:solidFill>
              <a:schemeClr val="accent3"/>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20" name="Picture Placeholder 6"/>
          <p:cNvSpPr>
            <a:spLocks noGrp="1"/>
          </p:cNvSpPr>
          <p:nvPr>
            <p:ph type="pic" sz="quarter" idx="17"/>
          </p:nvPr>
        </p:nvSpPr>
        <p:spPr>
          <a:xfrm>
            <a:off x="9054524" y="1777295"/>
            <a:ext cx="1989629" cy="1989165"/>
          </a:xfrm>
          <a:prstGeom prst="ellipse">
            <a:avLst/>
          </a:prstGeom>
          <a:ln w="28575">
            <a:solidFill>
              <a:schemeClr val="accent4"/>
            </a:solidFill>
          </a:ln>
        </p:spPr>
        <p:txBody>
          <a:bodyPr anchor="t"/>
          <a:lstStyle>
            <a:lvl1pPr algn="ctr">
              <a:buNone/>
              <a:defRPr sz="1600" baseline="0">
                <a:solidFill>
                  <a:schemeClr val="tx1">
                    <a:lumMod val="75000"/>
                    <a:lumOff val="25000"/>
                  </a:schemeClr>
                </a:solidFill>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Slide 02">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5" name="Picture Placeholder 6"/>
          <p:cNvSpPr>
            <a:spLocks noGrp="1"/>
          </p:cNvSpPr>
          <p:nvPr>
            <p:ph type="pic" sz="quarter" idx="14"/>
          </p:nvPr>
        </p:nvSpPr>
        <p:spPr>
          <a:xfrm>
            <a:off x="1072707" y="1777295"/>
            <a:ext cx="1989629" cy="1989165"/>
          </a:xfrm>
          <a:prstGeom prst="roundRect">
            <a:avLst/>
          </a:prstGeom>
          <a:ln w="28575">
            <a:solidFill>
              <a:schemeClr val="accent1"/>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16" name="Picture Placeholder 6"/>
          <p:cNvSpPr>
            <a:spLocks noGrp="1"/>
          </p:cNvSpPr>
          <p:nvPr>
            <p:ph type="pic" sz="quarter" idx="15"/>
          </p:nvPr>
        </p:nvSpPr>
        <p:spPr>
          <a:xfrm>
            <a:off x="3687191" y="1777295"/>
            <a:ext cx="1989629" cy="1989165"/>
          </a:xfrm>
          <a:prstGeom prst="roundRect">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19" name="Picture Placeholder 6"/>
          <p:cNvSpPr>
            <a:spLocks noGrp="1"/>
          </p:cNvSpPr>
          <p:nvPr>
            <p:ph type="pic" sz="quarter" idx="16"/>
          </p:nvPr>
        </p:nvSpPr>
        <p:spPr>
          <a:xfrm>
            <a:off x="6378022" y="1777295"/>
            <a:ext cx="1989629" cy="1989165"/>
          </a:xfrm>
          <a:prstGeom prst="roundRect">
            <a:avLst/>
          </a:prstGeom>
          <a:ln w="28575">
            <a:solidFill>
              <a:schemeClr val="accent3"/>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20" name="Picture Placeholder 6"/>
          <p:cNvSpPr>
            <a:spLocks noGrp="1"/>
          </p:cNvSpPr>
          <p:nvPr>
            <p:ph type="pic" sz="quarter" idx="17"/>
          </p:nvPr>
        </p:nvSpPr>
        <p:spPr>
          <a:xfrm>
            <a:off x="9054524" y="1777295"/>
            <a:ext cx="1989629" cy="1989165"/>
          </a:xfrm>
          <a:prstGeom prst="roundRect">
            <a:avLst/>
          </a:prstGeom>
          <a:ln w="28575">
            <a:solidFill>
              <a:schemeClr val="accent4"/>
            </a:solidFill>
          </a:ln>
        </p:spPr>
        <p:txBody>
          <a:bodyPr anchor="t"/>
          <a:lstStyle>
            <a:lvl1pPr algn="ctr">
              <a:buNone/>
              <a:defRPr sz="1600" baseline="0">
                <a:solidFill>
                  <a:schemeClr val="tx1">
                    <a:lumMod val="75000"/>
                    <a:lumOff val="25000"/>
                  </a:schemeClr>
                </a:solidFill>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Slide 03">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9" name="Picture Placeholder 6"/>
          <p:cNvSpPr>
            <a:spLocks noGrp="1"/>
          </p:cNvSpPr>
          <p:nvPr>
            <p:ph type="pic" sz="quarter" idx="15"/>
          </p:nvPr>
        </p:nvSpPr>
        <p:spPr>
          <a:xfrm>
            <a:off x="900057" y="1777294"/>
            <a:ext cx="3244279" cy="3260313"/>
          </a:xfrm>
          <a:prstGeom prst="roundRect">
            <a:avLst>
              <a:gd name="adj" fmla="val 8446"/>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04">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2" name="Picture Placeholder 6"/>
          <p:cNvSpPr>
            <a:spLocks noGrp="1"/>
          </p:cNvSpPr>
          <p:nvPr>
            <p:ph type="pic" sz="quarter" idx="14"/>
          </p:nvPr>
        </p:nvSpPr>
        <p:spPr>
          <a:xfrm>
            <a:off x="499380" y="1488610"/>
            <a:ext cx="1806275" cy="1805853"/>
          </a:xfrm>
          <a:prstGeom prst="roundRect">
            <a:avLst>
              <a:gd name="adj" fmla="val 11041"/>
            </a:avLst>
          </a:prstGeom>
          <a:ln w="28575">
            <a:solidFill>
              <a:schemeClr val="accent1"/>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13" name="Picture Placeholder 6"/>
          <p:cNvSpPr>
            <a:spLocks noGrp="1"/>
          </p:cNvSpPr>
          <p:nvPr>
            <p:ph type="pic" sz="quarter" idx="15"/>
          </p:nvPr>
        </p:nvSpPr>
        <p:spPr>
          <a:xfrm>
            <a:off x="2557144" y="1488610"/>
            <a:ext cx="1806275" cy="1805853"/>
          </a:xfrm>
          <a:prstGeom prst="roundRect">
            <a:avLst>
              <a:gd name="adj" fmla="val 13151"/>
            </a:avLst>
          </a:prstGeom>
          <a:ln w="28575">
            <a:solidFill>
              <a:schemeClr val="accent2"/>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14" name="Picture Placeholder 6"/>
          <p:cNvSpPr>
            <a:spLocks noGrp="1"/>
          </p:cNvSpPr>
          <p:nvPr>
            <p:ph type="pic" sz="quarter" idx="16"/>
          </p:nvPr>
        </p:nvSpPr>
        <p:spPr>
          <a:xfrm>
            <a:off x="4614908" y="1488610"/>
            <a:ext cx="1806275" cy="1805853"/>
          </a:xfrm>
          <a:prstGeom prst="roundRect">
            <a:avLst>
              <a:gd name="adj" fmla="val 11744"/>
            </a:avLst>
          </a:prstGeom>
          <a:ln w="28575">
            <a:solidFill>
              <a:schemeClr val="accent3"/>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21" name="Picture Placeholder 6"/>
          <p:cNvSpPr>
            <a:spLocks noGrp="1"/>
          </p:cNvSpPr>
          <p:nvPr>
            <p:ph type="pic" sz="quarter" idx="17"/>
          </p:nvPr>
        </p:nvSpPr>
        <p:spPr>
          <a:xfrm>
            <a:off x="6674923" y="1488610"/>
            <a:ext cx="1806275" cy="1805853"/>
          </a:xfrm>
          <a:prstGeom prst="roundRect">
            <a:avLst>
              <a:gd name="adj" fmla="val 7524"/>
            </a:avLst>
          </a:prstGeom>
          <a:ln w="28575">
            <a:solidFill>
              <a:schemeClr val="accent4"/>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8"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9"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fade">
                                      <p:cBhvr>
                                        <p:cTn id="1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tmplLst>
          <p:tmpl lvl="1">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05">
    <p:spTree>
      <p:nvGrpSpPr>
        <p:cNvPr id="1" name=""/>
        <p:cNvGrpSpPr/>
        <p:nvPr/>
      </p:nvGrpSpPr>
      <p:grpSpPr>
        <a:xfrm>
          <a:off x="0" y="0"/>
          <a:ext cx="0" cy="0"/>
          <a:chOff x="0" y="0"/>
          <a:chExt cx="0" cy="0"/>
        </a:xfrm>
      </p:grpSpPr>
      <p:sp>
        <p:nvSpPr>
          <p:cNvPr id="17" name="Flowchart: Off-page Connector 16"/>
          <p:cNvSpPr/>
          <p:nvPr userDrawn="1"/>
        </p:nvSpPr>
        <p:spPr>
          <a:xfrm rot="5400000">
            <a:off x="11681289" y="6247141"/>
            <a:ext cx="455692" cy="565727"/>
          </a:xfrm>
          <a:prstGeom prst="flowChartOffpageConnector">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8" name="Slide Number Placeholder 4"/>
          <p:cNvSpPr>
            <a:spLocks noGrp="1"/>
          </p:cNvSpPr>
          <p:nvPr>
            <p:ph type="sldNum" sz="quarter" idx="13"/>
          </p:nvPr>
        </p:nvSpPr>
        <p:spPr>
          <a:xfrm>
            <a:off x="11643206" y="6340867"/>
            <a:ext cx="610241" cy="366183"/>
          </a:xfrm>
          <a:prstGeom prst="rect">
            <a:avLst/>
          </a:prstGeom>
        </p:spPr>
        <p:txBody>
          <a:bodyPr anchor="ctr"/>
          <a:lstStyle>
            <a:lvl1pPr algn="ctr">
              <a:defRPr sz="1335" b="1">
                <a:solidFill>
                  <a:schemeClr val="tx1">
                    <a:lumMod val="75000"/>
                    <a:lumOff val="25000"/>
                  </a:schemeClr>
                </a:solidFill>
              </a:defRPr>
            </a:lvl1pPr>
          </a:lstStyle>
          <a:p>
            <a:pPr defTabSz="1375410"/>
            <a:fld id="{C136B7D2-B98C-44FD-8D04-7EC62A564975}" type="slidenum">
              <a:rPr lang="en-US" smtClean="0">
                <a:solidFill>
                  <a:prstClr val="black">
                    <a:lumMod val="75000"/>
                    <a:lumOff val="25000"/>
                  </a:prstClr>
                </a:solidFill>
              </a:rPr>
              <a:t>‹#›</a:t>
            </a:fld>
            <a:endParaRPr lang="en-US" dirty="0">
              <a:solidFill>
                <a:prstClr val="black">
                  <a:lumMod val="75000"/>
                  <a:lumOff val="25000"/>
                </a:prstClr>
              </a:solidFill>
            </a:endParaRPr>
          </a:p>
        </p:txBody>
      </p:sp>
      <p:sp>
        <p:nvSpPr>
          <p:cNvPr id="10" name="Picture Placeholder 6"/>
          <p:cNvSpPr>
            <a:spLocks noGrp="1"/>
          </p:cNvSpPr>
          <p:nvPr>
            <p:ph type="pic" sz="quarter" idx="16"/>
          </p:nvPr>
        </p:nvSpPr>
        <p:spPr>
          <a:xfrm>
            <a:off x="4226225" y="1742904"/>
            <a:ext cx="1806275" cy="1805853"/>
          </a:xfrm>
          <a:prstGeom prst="roundRect">
            <a:avLst>
              <a:gd name="adj" fmla="val 11744"/>
            </a:avLst>
          </a:prstGeom>
          <a:ln w="28575">
            <a:solidFill>
              <a:schemeClr val="accent3"/>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11" name="Picture Placeholder 6"/>
          <p:cNvSpPr>
            <a:spLocks noGrp="1"/>
          </p:cNvSpPr>
          <p:nvPr>
            <p:ph type="pic" sz="quarter" idx="17"/>
          </p:nvPr>
        </p:nvSpPr>
        <p:spPr>
          <a:xfrm>
            <a:off x="6173535" y="1742904"/>
            <a:ext cx="1806275" cy="1805853"/>
          </a:xfrm>
          <a:prstGeom prst="roundRect">
            <a:avLst>
              <a:gd name="adj" fmla="val 7524"/>
            </a:avLst>
          </a:prstGeom>
          <a:ln w="28575">
            <a:solidFill>
              <a:schemeClr val="accent4"/>
            </a:solidFill>
          </a:ln>
        </p:spPr>
        <p:txBody>
          <a:bodyPr anchor="t"/>
          <a:lstStyle>
            <a:lvl1pPr algn="ctr">
              <a:buNone/>
              <a:defRPr sz="1600" baseline="0">
                <a:solidFill>
                  <a:schemeClr val="tx1">
                    <a:lumMod val="75000"/>
                    <a:lumOff val="25000"/>
                  </a:schemeClr>
                </a:solidFill>
              </a:defRPr>
            </a:lvl1pPr>
          </a:lstStyle>
          <a:p>
            <a:endParaRPr lang="en-US" dirty="0"/>
          </a:p>
        </p:txBody>
      </p:sp>
      <p:sp>
        <p:nvSpPr>
          <p:cNvPr id="6" name="Title 1"/>
          <p:cNvSpPr>
            <a:spLocks noGrp="1"/>
          </p:cNvSpPr>
          <p:nvPr>
            <p:ph type="title" hasCustomPrompt="1"/>
          </p:nvPr>
        </p:nvSpPr>
        <p:spPr>
          <a:xfrm>
            <a:off x="2336800" y="356628"/>
            <a:ext cx="7518400" cy="471365"/>
          </a:xfrm>
          <a:prstGeom prst="rect">
            <a:avLst/>
          </a:prstGeom>
        </p:spPr>
        <p:txBody>
          <a:bodyPr wrap="none" lIns="0" tIns="0" rIns="0" bIns="0" anchor="ctr">
            <a:noAutofit/>
          </a:bodyPr>
          <a:lstStyle>
            <a:lvl1pPr algn="ctr">
              <a:defRPr sz="3200" b="1" baseline="0">
                <a:solidFill>
                  <a:schemeClr val="tx1">
                    <a:lumMod val="90000"/>
                    <a:lumOff val="10000"/>
                  </a:schemeClr>
                </a:solidFill>
              </a:defRPr>
            </a:lvl1pPr>
          </a:lstStyle>
          <a:p>
            <a:r>
              <a:rPr lang="en-US" dirty="0"/>
              <a:t>Click To Edit Master Title Style</a:t>
            </a:r>
          </a:p>
        </p:txBody>
      </p:sp>
      <p:sp>
        <p:nvSpPr>
          <p:cNvPr id="7" name="Text Placeholder 3"/>
          <p:cNvSpPr>
            <a:spLocks noGrp="1"/>
          </p:cNvSpPr>
          <p:nvPr>
            <p:ph type="body" sz="half" idx="2" hasCustomPrompt="1"/>
          </p:nvPr>
        </p:nvSpPr>
        <p:spPr>
          <a:xfrm>
            <a:off x="3352800" y="825950"/>
            <a:ext cx="5486400" cy="267661"/>
          </a:xfrm>
          <a:prstGeom prst="rect">
            <a:avLst/>
          </a:prstGeom>
        </p:spPr>
        <p:txBody>
          <a:bodyPr wrap="square" lIns="0" tIns="0" rIns="0" bIns="0" anchor="ctr">
            <a:noAutofit/>
          </a:bodyPr>
          <a:lstStyle>
            <a:lvl1pPr marL="0" indent="0" algn="ctr">
              <a:buNone/>
              <a:defRPr sz="1600" b="1" i="0" baseline="0">
                <a:solidFill>
                  <a:schemeClr val="bg1">
                    <a:lumMod val="75000"/>
                  </a:schemeClr>
                </a:solidFill>
                <a:latin typeface="+mn-lt"/>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26" Type="http://schemas.openxmlformats.org/officeDocument/2006/relationships/slideLayout" Target="../slideLayouts/slideLayout27.xml"/><Relationship Id="rId3" Type="http://schemas.openxmlformats.org/officeDocument/2006/relationships/slideLayout" Target="../slideLayouts/slideLayout4.xml"/><Relationship Id="rId21" Type="http://schemas.openxmlformats.org/officeDocument/2006/relationships/slideLayout" Target="../slideLayouts/slideLayout22.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5" Type="http://schemas.openxmlformats.org/officeDocument/2006/relationships/slideLayout" Target="../slideLayouts/slideLayout26.xml"/><Relationship Id="rId33"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slideLayout" Target="../slideLayouts/slideLayout21.xml"/><Relationship Id="rId29" Type="http://schemas.openxmlformats.org/officeDocument/2006/relationships/slideLayout" Target="../slideLayouts/slideLayout30.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24" Type="http://schemas.openxmlformats.org/officeDocument/2006/relationships/slideLayout" Target="../slideLayouts/slideLayout25.xml"/><Relationship Id="rId32" Type="http://schemas.openxmlformats.org/officeDocument/2006/relationships/slideLayout" Target="../slideLayouts/slideLayout33.xml"/><Relationship Id="rId5" Type="http://schemas.openxmlformats.org/officeDocument/2006/relationships/slideLayout" Target="../slideLayouts/slideLayout6.xml"/><Relationship Id="rId15" Type="http://schemas.openxmlformats.org/officeDocument/2006/relationships/slideLayout" Target="../slideLayouts/slideLayout16.xml"/><Relationship Id="rId23" Type="http://schemas.openxmlformats.org/officeDocument/2006/relationships/slideLayout" Target="../slideLayouts/slideLayout24.xml"/><Relationship Id="rId28" Type="http://schemas.openxmlformats.org/officeDocument/2006/relationships/slideLayout" Target="../slideLayouts/slideLayout29.xml"/><Relationship Id="rId10" Type="http://schemas.openxmlformats.org/officeDocument/2006/relationships/slideLayout" Target="../slideLayouts/slideLayout11.xml"/><Relationship Id="rId19" Type="http://schemas.openxmlformats.org/officeDocument/2006/relationships/slideLayout" Target="../slideLayouts/slideLayout20.xml"/><Relationship Id="rId31" Type="http://schemas.openxmlformats.org/officeDocument/2006/relationships/slideLayout" Target="../slideLayouts/slideLayout3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 Id="rId22" Type="http://schemas.openxmlformats.org/officeDocument/2006/relationships/slideLayout" Target="../slideLayouts/slideLayout23.xml"/><Relationship Id="rId27" Type="http://schemas.openxmlformats.org/officeDocument/2006/relationships/slideLayout" Target="../slideLayouts/slideLayout28.xml"/><Relationship Id="rId30"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B643B-A0F3-4171-83ED-CD8A907E238E}" type="datetimeFigureOut">
              <a:rPr lang="zh-CN" altLang="en-US" smtClean="0">
                <a:solidFill>
                  <a:prstClr val="black">
                    <a:tint val="75000"/>
                  </a:prstClr>
                </a:solidFill>
              </a:rPr>
              <a:t>2021/1/5</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DAEC5-5AD3-4840-BBE6-3100A68B1565}"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5" r:id="rId25"/>
    <p:sldLayoutId id="2147483676" r:id="rId26"/>
    <p:sldLayoutId id="2147483677" r:id="rId27"/>
    <p:sldLayoutId id="2147483678" r:id="rId28"/>
    <p:sldLayoutId id="2147483679" r:id="rId29"/>
    <p:sldLayoutId id="2147483680" r:id="rId30"/>
    <p:sldLayoutId id="2147483681" r:id="rId31"/>
    <p:sldLayoutId id="2147483682" r:id="rId32"/>
  </p:sldLayoutIdLst>
  <p:hf hdr="0" ftr="0" dt="0"/>
  <p:txStyles>
    <p:titleStyle>
      <a:lvl1pPr algn="ctr" defTabSz="1218565" rtl="0" eaLnBrk="1" latinLnBrk="0" hangingPunct="1">
        <a:spcBef>
          <a:spcPct val="0"/>
        </a:spcBef>
        <a:buNone/>
        <a:defRPr sz="5865"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anose="020B0604020202020204" pitchFamily="34" charset="0"/>
        <a:buChar char="•"/>
        <a:defRPr sz="4265" kern="1200">
          <a:solidFill>
            <a:schemeClr val="tx1"/>
          </a:solidFill>
          <a:latin typeface="+mn-lt"/>
          <a:ea typeface="+mn-ea"/>
          <a:cs typeface="+mn-cs"/>
        </a:defRPr>
      </a:lvl1pPr>
      <a:lvl2pPr marL="990600" indent="-381000" algn="l" defTabSz="1218565" rtl="0" eaLnBrk="1" latinLnBrk="0" hangingPunct="1">
        <a:spcBef>
          <a:spcPct val="20000"/>
        </a:spcBef>
        <a:buFont typeface="Arial" panose="020B0604020202020204" pitchFamily="34" charset="0"/>
        <a:buChar char="–"/>
        <a:defRPr sz="3735" kern="1200">
          <a:solidFill>
            <a:schemeClr val="tx1"/>
          </a:solidFill>
          <a:latin typeface="+mn-lt"/>
          <a:ea typeface="+mn-ea"/>
          <a:cs typeface="+mn-cs"/>
        </a:defRPr>
      </a:lvl2pPr>
      <a:lvl3pPr marL="1524000" indent="-304800" algn="l" defTabSz="1218565"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4pPr>
      <a:lvl5pPr marL="27432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5pPr>
      <a:lvl6pPr marL="33528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8565"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p:bodyStyle>
    <p:otherStyle>
      <a:defPPr>
        <a:defRPr lang="en-US"/>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294A"/>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654" y="0"/>
            <a:ext cx="15920662" cy="5804408"/>
          </a:xfrm>
          <a:prstGeom prst="rect">
            <a:avLst/>
          </a:prstGeom>
        </p:spPr>
      </p:pic>
      <p:grpSp>
        <p:nvGrpSpPr>
          <p:cNvPr id="5" name="组合 4"/>
          <p:cNvGrpSpPr/>
          <p:nvPr/>
        </p:nvGrpSpPr>
        <p:grpSpPr>
          <a:xfrm>
            <a:off x="2144685" y="1314617"/>
            <a:ext cx="7902631" cy="4431977"/>
            <a:chOff x="2144685" y="1314617"/>
            <a:chExt cx="7902631" cy="4431977"/>
          </a:xfrm>
        </p:grpSpPr>
        <p:sp>
          <p:nvSpPr>
            <p:cNvPr id="7" name="文本框 6"/>
            <p:cNvSpPr txBox="1"/>
            <p:nvPr/>
          </p:nvSpPr>
          <p:spPr>
            <a:xfrm>
              <a:off x="2608101" y="1314617"/>
              <a:ext cx="6975798" cy="3770263"/>
            </a:xfrm>
            <a:prstGeom prst="rect">
              <a:avLst/>
            </a:prstGeom>
            <a:noFill/>
          </p:spPr>
          <p:txBody>
            <a:bodyPr wrap="square" rtlCol="0">
              <a:spAutoFit/>
            </a:bodyPr>
            <a:lstStyle/>
            <a:p>
              <a:pPr algn="ctr"/>
              <a:r>
                <a:rPr lang="en-US" altLang="zh-CN" sz="23900" dirty="0">
                  <a:solidFill>
                    <a:prstClr val="white"/>
                  </a:solidFill>
                  <a:effectLst>
                    <a:outerShdw blurRad="38100" dist="38100" dir="2700000" algn="tl">
                      <a:srgbClr val="000000">
                        <a:alpha val="43137"/>
                      </a:srgbClr>
                    </a:outerShdw>
                  </a:effectLst>
                  <a:latin typeface="Impact" panose="020B0806030902050204" pitchFamily="34" charset="0"/>
                  <a:ea typeface="Microsoft JhengHei UI" panose="020B0604030504040204" pitchFamily="34" charset="-120"/>
                  <a:cs typeface="CordiaUPC" pitchFamily="34" charset="-34"/>
                </a:rPr>
                <a:t>20XX</a:t>
              </a:r>
              <a:endParaRPr lang="zh-CN" altLang="en-US" sz="23900" dirty="0">
                <a:solidFill>
                  <a:prstClr val="white"/>
                </a:solidFill>
                <a:effectLst>
                  <a:outerShdw blurRad="38100" dist="38100" dir="2700000" algn="tl">
                    <a:srgbClr val="000000">
                      <a:alpha val="43137"/>
                    </a:srgbClr>
                  </a:outerShdw>
                </a:effectLst>
                <a:latin typeface="Impact" panose="020B0806030902050204" pitchFamily="34" charset="0"/>
                <a:ea typeface="Microsoft JhengHei UI" panose="020B0604030504040204" pitchFamily="34" charset="-120"/>
                <a:cs typeface="CordiaUPC" pitchFamily="34" charset="-34"/>
              </a:endParaRPr>
            </a:p>
          </p:txBody>
        </p:sp>
        <p:sp>
          <p:nvSpPr>
            <p:cNvPr id="8" name="文本框 7"/>
            <p:cNvSpPr txBox="1"/>
            <p:nvPr/>
          </p:nvSpPr>
          <p:spPr>
            <a:xfrm>
              <a:off x="2144685" y="4761714"/>
              <a:ext cx="7902631" cy="646331"/>
            </a:xfrm>
            <a:prstGeom prst="rect">
              <a:avLst/>
            </a:prstGeom>
            <a:noFill/>
          </p:spPr>
          <p:txBody>
            <a:bodyPr wrap="square" rtlCol="0">
              <a:spAutoFit/>
            </a:bodyPr>
            <a:lstStyle/>
            <a:p>
              <a:pPr algn="ctr"/>
              <a:r>
                <a:rPr lang="en-US" altLang="zh-CN" sz="3600" dirty="0">
                  <a:solidFill>
                    <a:prstClr val="white"/>
                  </a:solidFill>
                  <a:effectLst>
                    <a:outerShdw blurRad="38100" dist="38100" dir="2700000" algn="tl">
                      <a:srgbClr val="000000">
                        <a:alpha val="43137"/>
                      </a:srgbClr>
                    </a:outerShdw>
                  </a:effectLst>
                  <a:latin typeface="Adobe 明體 Std L" panose="02020300000000000000" pitchFamily="18" charset="-128"/>
                  <a:ea typeface="Adobe 明體 Std L" panose="02020300000000000000" pitchFamily="18" charset="-128"/>
                </a:rPr>
                <a:t>POWERPOINT </a:t>
              </a:r>
              <a:r>
                <a:rPr kumimoji="1" lang="en-US" altLang="zh-CN" sz="3600" dirty="0">
                  <a:solidFill>
                    <a:prstClr val="white"/>
                  </a:solidFill>
                  <a:effectLst>
                    <a:outerShdw blurRad="38100" dist="38100" dir="2700000" algn="tl">
                      <a:srgbClr val="000000">
                        <a:alpha val="43137"/>
                      </a:srgbClr>
                    </a:outerShdw>
                  </a:effectLst>
                  <a:latin typeface="Adobe 明體 Std L" panose="02020300000000000000" pitchFamily="18" charset="-128"/>
                  <a:ea typeface="Adobe 明體 Std L" panose="02020300000000000000" pitchFamily="18" charset="-128"/>
                </a:rPr>
                <a:t>TEMPLATE </a:t>
              </a:r>
              <a:endParaRPr kumimoji="1" lang="zh-CN" altLang="en-US" sz="3600" dirty="0">
                <a:solidFill>
                  <a:prstClr val="white"/>
                </a:solidFill>
                <a:effectLst>
                  <a:outerShdw blurRad="38100" dist="38100" dir="2700000" algn="tl">
                    <a:srgbClr val="000000">
                      <a:alpha val="43137"/>
                    </a:srgbClr>
                  </a:outerShdw>
                </a:effectLst>
                <a:latin typeface="Adobe 明體 Std L" panose="02020300000000000000" pitchFamily="18" charset="-128"/>
                <a:ea typeface="Adobe 明體 Std L" panose="02020300000000000000" pitchFamily="18" charset="-128"/>
              </a:endParaRPr>
            </a:p>
          </p:txBody>
        </p:sp>
        <p:sp>
          <p:nvSpPr>
            <p:cNvPr id="9" name="文本框 8"/>
            <p:cNvSpPr txBox="1"/>
            <p:nvPr/>
          </p:nvSpPr>
          <p:spPr>
            <a:xfrm>
              <a:off x="4528911" y="5346489"/>
              <a:ext cx="3134184" cy="400105"/>
            </a:xfrm>
            <a:prstGeom prst="rect">
              <a:avLst/>
            </a:prstGeom>
            <a:noFill/>
          </p:spPr>
          <p:txBody>
            <a:bodyPr wrap="none" lIns="91436" tIns="45718" rIns="91436" bIns="45718" rtlCol="0">
              <a:spAutoFit/>
            </a:bodyPr>
            <a:lstStyle/>
            <a:p>
              <a:pPr algn="ctr"/>
              <a:r>
                <a:rPr kumimoji="1" lang="en-US" altLang="zh-CN" sz="2000" dirty="0">
                  <a:solidFill>
                    <a:prstClr val="white"/>
                  </a:solidFill>
                  <a:effectLst>
                    <a:outerShdw blurRad="38100" dist="38100" dir="2700000" algn="tl">
                      <a:srgbClr val="000000">
                        <a:alpha val="43137"/>
                      </a:srgbClr>
                    </a:outerShdw>
                  </a:effectLst>
                  <a:cs typeface="Arial" panose="020B0604020202020204"/>
                </a:rPr>
                <a:t>PRESENTED</a:t>
              </a:r>
              <a:r>
                <a:rPr kumimoji="1" lang="zh-CN" altLang="en-US" sz="2000" dirty="0">
                  <a:solidFill>
                    <a:prstClr val="white"/>
                  </a:solidFill>
                  <a:effectLst>
                    <a:outerShdw blurRad="38100" dist="38100" dir="2700000" algn="tl">
                      <a:srgbClr val="000000">
                        <a:alpha val="43137"/>
                      </a:srgbClr>
                    </a:outerShdw>
                  </a:effectLst>
                  <a:cs typeface="Arial" panose="020B0604020202020204"/>
                </a:rPr>
                <a:t> </a:t>
              </a:r>
              <a:r>
                <a:rPr kumimoji="1" lang="en-US" altLang="zh-CN" sz="2000" dirty="0">
                  <a:solidFill>
                    <a:prstClr val="white"/>
                  </a:solidFill>
                  <a:effectLst>
                    <a:outerShdw blurRad="38100" dist="38100" dir="2700000" algn="tl">
                      <a:srgbClr val="000000">
                        <a:alpha val="43137"/>
                      </a:srgbClr>
                    </a:outerShdw>
                  </a:effectLst>
                  <a:cs typeface="Arial" panose="020B0604020202020204"/>
                </a:rPr>
                <a:t>BY</a:t>
              </a:r>
              <a:r>
                <a:rPr kumimoji="1" lang="zh-CN" altLang="en-US" sz="2000" dirty="0">
                  <a:solidFill>
                    <a:prstClr val="white"/>
                  </a:solidFill>
                  <a:effectLst>
                    <a:outerShdw blurRad="38100" dist="38100" dir="2700000" algn="tl">
                      <a:srgbClr val="000000">
                        <a:alpha val="43137"/>
                      </a:srgbClr>
                    </a:outerShdw>
                  </a:effectLst>
                  <a:cs typeface="Arial" panose="020B0604020202020204"/>
                </a:rPr>
                <a:t> </a:t>
              </a:r>
              <a:r>
                <a:rPr kumimoji="1" lang="en-US" altLang="zh-CN" sz="2000" dirty="0">
                  <a:solidFill>
                    <a:prstClr val="white"/>
                  </a:solidFill>
                  <a:effectLst>
                    <a:outerShdw blurRad="38100" dist="38100" dir="2700000" algn="tl">
                      <a:srgbClr val="000000">
                        <a:alpha val="43137"/>
                      </a:srgbClr>
                    </a:outerShdw>
                  </a:effectLst>
                  <a:cs typeface="Arial" panose="020B0604020202020204"/>
                </a:rPr>
                <a:t>DAXIASUCAI</a:t>
              </a:r>
              <a:endParaRPr kumimoji="1" lang="zh-CN" altLang="en-US" sz="2000" dirty="0">
                <a:solidFill>
                  <a:prstClr val="white"/>
                </a:solidFill>
                <a:effectLst>
                  <a:outerShdw blurRad="38100" dist="38100" dir="2700000" algn="tl">
                    <a:srgbClr val="000000">
                      <a:alpha val="43137"/>
                    </a:srgbClr>
                  </a:outerShdw>
                </a:effectLst>
                <a:cs typeface="Arial" panose="020B0604020202020204"/>
              </a:endParaRPr>
            </a:p>
          </p:txBody>
        </p:sp>
      </p:gr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13000"/>
            <a:ext cx="12192000" cy="4445000"/>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700" y="4162793"/>
            <a:ext cx="12192000" cy="4445000"/>
          </a:xfrm>
          <a:prstGeom prst="rect">
            <a:avLst/>
          </a:prstGeom>
        </p:spPr>
      </p:pic>
    </p:spTree>
  </p:cSld>
  <p:clrMapOvr>
    <a:masterClrMapping/>
  </p:clrMapOvr>
  <p:transition spd="slow" advTm="0">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p:cNvGrpSpPr/>
          <p:nvPr/>
        </p:nvGrpSpPr>
        <p:grpSpPr>
          <a:xfrm>
            <a:off x="3995752" y="2142753"/>
            <a:ext cx="620225" cy="290343"/>
            <a:chOff x="3366566" y="1459073"/>
            <a:chExt cx="465169" cy="221445"/>
          </a:xfrm>
        </p:grpSpPr>
        <p:cxnSp>
          <p:nvCxnSpPr>
            <p:cNvPr id="38" name="Straight Connector 37"/>
            <p:cNvCxnSpPr/>
            <p:nvPr/>
          </p:nvCxnSpPr>
          <p:spPr>
            <a:xfrm flipH="1" flipV="1">
              <a:off x="3592681" y="1460250"/>
              <a:ext cx="239054" cy="220268"/>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366566" y="1459073"/>
              <a:ext cx="226116" cy="0"/>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grpSp>
        <p:nvGrpSpPr>
          <p:cNvPr id="3" name="Group 74"/>
          <p:cNvGrpSpPr/>
          <p:nvPr/>
        </p:nvGrpSpPr>
        <p:grpSpPr>
          <a:xfrm flipH="1">
            <a:off x="7485585" y="2140349"/>
            <a:ext cx="684268" cy="295151"/>
            <a:chOff x="3318534" y="1459155"/>
            <a:chExt cx="513201" cy="221363"/>
          </a:xfrm>
        </p:grpSpPr>
        <p:cxnSp>
          <p:nvCxnSpPr>
            <p:cNvPr id="41" name="Straight Connector 40"/>
            <p:cNvCxnSpPr/>
            <p:nvPr/>
          </p:nvCxnSpPr>
          <p:spPr>
            <a:xfrm flipH="1" flipV="1">
              <a:off x="3592681" y="1460250"/>
              <a:ext cx="239054" cy="220268"/>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318534" y="1459155"/>
              <a:ext cx="274147" cy="0"/>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4" name="Group 81"/>
          <p:cNvGrpSpPr/>
          <p:nvPr/>
        </p:nvGrpSpPr>
        <p:grpSpPr>
          <a:xfrm flipV="1">
            <a:off x="3995751" y="5368505"/>
            <a:ext cx="607004" cy="290343"/>
            <a:chOff x="3376482" y="1459073"/>
            <a:chExt cx="455253" cy="221445"/>
          </a:xfrm>
        </p:grpSpPr>
        <p:cxnSp>
          <p:nvCxnSpPr>
            <p:cNvPr id="44" name="Straight Connector 43"/>
            <p:cNvCxnSpPr/>
            <p:nvPr/>
          </p:nvCxnSpPr>
          <p:spPr>
            <a:xfrm flipH="1" flipV="1">
              <a:off x="3592681" y="1460250"/>
              <a:ext cx="239054" cy="220268"/>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3376482" y="1459073"/>
              <a:ext cx="216200" cy="0"/>
            </a:xfrm>
            <a:prstGeom prst="line">
              <a:avLst/>
            </a:prstGeom>
            <a:ln w="19050"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grpSp>
        <p:nvGrpSpPr>
          <p:cNvPr id="5" name="Group 84"/>
          <p:cNvGrpSpPr/>
          <p:nvPr/>
        </p:nvGrpSpPr>
        <p:grpSpPr>
          <a:xfrm flipH="1" flipV="1">
            <a:off x="7513388" y="5366101"/>
            <a:ext cx="656464" cy="295151"/>
            <a:chOff x="3339387" y="1459155"/>
            <a:chExt cx="492348" cy="221363"/>
          </a:xfrm>
        </p:grpSpPr>
        <p:cxnSp>
          <p:nvCxnSpPr>
            <p:cNvPr id="47" name="Straight Connector 46"/>
            <p:cNvCxnSpPr/>
            <p:nvPr/>
          </p:nvCxnSpPr>
          <p:spPr>
            <a:xfrm flipH="1" flipV="1">
              <a:off x="3592681" y="1460250"/>
              <a:ext cx="239054" cy="220268"/>
            </a:xfrm>
            <a:prstGeom prst="line">
              <a:avLst/>
            </a:prstGeom>
            <a:ln w="19050" cap="rnd">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3339387" y="1459155"/>
              <a:ext cx="253294" cy="0"/>
            </a:xfrm>
            <a:prstGeom prst="line">
              <a:avLst/>
            </a:prstGeom>
            <a:ln w="19050" cap="rnd">
              <a:solidFill>
                <a:schemeClr val="accent4"/>
              </a:solidFill>
              <a:prstDash val="solid"/>
            </a:ln>
          </p:spPr>
          <p:style>
            <a:lnRef idx="1">
              <a:schemeClr val="accent1"/>
            </a:lnRef>
            <a:fillRef idx="0">
              <a:schemeClr val="accent1"/>
            </a:fillRef>
            <a:effectRef idx="0">
              <a:schemeClr val="accent1"/>
            </a:effectRef>
            <a:fontRef idx="minor">
              <a:schemeClr val="tx1"/>
            </a:fontRef>
          </p:style>
        </p:cxnSp>
      </p:grpSp>
      <p:sp>
        <p:nvSpPr>
          <p:cNvPr id="30" name="Slide Number Placeholder 29"/>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10</a:t>
            </a:fld>
            <a:endParaRPr lang="en-US" dirty="0">
              <a:solidFill>
                <a:prstClr val="black">
                  <a:lumMod val="75000"/>
                  <a:lumOff val="25000"/>
                </a:prstClr>
              </a:solidFill>
            </a:endParaRPr>
          </a:p>
        </p:txBody>
      </p:sp>
      <p:sp>
        <p:nvSpPr>
          <p:cNvPr id="7" name="Title 6"/>
          <p:cNvSpPr>
            <a:spLocks noGrp="1"/>
          </p:cNvSpPr>
          <p:nvPr>
            <p:ph type="title"/>
          </p:nvPr>
        </p:nvSpPr>
        <p:spPr/>
        <p:txBody>
          <a:bodyPr/>
          <a:lstStyle/>
          <a:p>
            <a:r>
              <a:rPr lang="en-US"/>
              <a:t>Circular Infographic</a:t>
            </a:r>
            <a:endParaRPr lang="en-US" dirty="0"/>
          </a:p>
        </p:txBody>
      </p:sp>
      <p:sp>
        <p:nvSpPr>
          <p:cNvPr id="8" name="Text Placeholder 7"/>
          <p:cNvSpPr>
            <a:spLocks noGrp="1"/>
          </p:cNvSpPr>
          <p:nvPr>
            <p:ph type="body" sz="half" idx="2"/>
          </p:nvPr>
        </p:nvSpPr>
        <p:spPr/>
        <p:txBody>
          <a:bodyPr/>
          <a:lstStyle/>
          <a:p>
            <a:r>
              <a:rPr lang="en-US"/>
              <a:t>Circular Infographic</a:t>
            </a:r>
            <a:endParaRPr lang="en-US" dirty="0"/>
          </a:p>
        </p:txBody>
      </p:sp>
      <p:sp>
        <p:nvSpPr>
          <p:cNvPr id="1029" name="Freeform 5"/>
          <p:cNvSpPr/>
          <p:nvPr/>
        </p:nvSpPr>
        <p:spPr bwMode="auto">
          <a:xfrm>
            <a:off x="3606801" y="3139498"/>
            <a:ext cx="2487084" cy="2984500"/>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30" name="Freeform 6"/>
          <p:cNvSpPr/>
          <p:nvPr/>
        </p:nvSpPr>
        <p:spPr bwMode="auto">
          <a:xfrm>
            <a:off x="5291667" y="3931132"/>
            <a:ext cx="2992967" cy="249343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chemeClr val="accent5"/>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31" name="Freeform 7"/>
          <p:cNvSpPr/>
          <p:nvPr/>
        </p:nvSpPr>
        <p:spPr bwMode="auto">
          <a:xfrm>
            <a:off x="6093885" y="1748848"/>
            <a:ext cx="2495551" cy="2995083"/>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chemeClr val="accent3"/>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32" name="Freeform 8"/>
          <p:cNvSpPr>
            <a:spLocks noEditPoints="1"/>
          </p:cNvSpPr>
          <p:nvPr/>
        </p:nvSpPr>
        <p:spPr bwMode="auto">
          <a:xfrm>
            <a:off x="3911601" y="1444048"/>
            <a:ext cx="2984500" cy="2487083"/>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chemeClr val="accent2"/>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3" name="Text Placeholder 3"/>
          <p:cNvSpPr txBox="1"/>
          <p:nvPr/>
        </p:nvSpPr>
        <p:spPr>
          <a:xfrm>
            <a:off x="5856273" y="1923481"/>
            <a:ext cx="53219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3735" dirty="0">
                <a:solidFill>
                  <a:prstClr val="white"/>
                </a:solidFill>
              </a:rPr>
              <a:t>02</a:t>
            </a:r>
          </a:p>
        </p:txBody>
      </p:sp>
      <p:sp>
        <p:nvSpPr>
          <p:cNvPr id="24" name="Text Placeholder 3"/>
          <p:cNvSpPr txBox="1"/>
          <p:nvPr/>
        </p:nvSpPr>
        <p:spPr>
          <a:xfrm>
            <a:off x="7533748" y="3908866"/>
            <a:ext cx="53219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3735" dirty="0">
                <a:solidFill>
                  <a:prstClr val="white"/>
                </a:solidFill>
              </a:rPr>
              <a:t>03</a:t>
            </a:r>
          </a:p>
        </p:txBody>
      </p:sp>
      <p:sp>
        <p:nvSpPr>
          <p:cNvPr id="27" name="Text Placeholder 3"/>
          <p:cNvSpPr txBox="1"/>
          <p:nvPr/>
        </p:nvSpPr>
        <p:spPr>
          <a:xfrm>
            <a:off x="5774081" y="5330781"/>
            <a:ext cx="53219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3735" dirty="0">
                <a:solidFill>
                  <a:prstClr val="white"/>
                </a:solidFill>
              </a:rPr>
              <a:t>04</a:t>
            </a:r>
          </a:p>
        </p:txBody>
      </p:sp>
      <p:grpSp>
        <p:nvGrpSpPr>
          <p:cNvPr id="6" name="Group 61"/>
          <p:cNvGrpSpPr/>
          <p:nvPr/>
        </p:nvGrpSpPr>
        <p:grpSpPr>
          <a:xfrm>
            <a:off x="5588940" y="3157150"/>
            <a:ext cx="1009892" cy="1233865"/>
            <a:chOff x="4191704" y="2423065"/>
            <a:chExt cx="757419" cy="925399"/>
          </a:xfrm>
        </p:grpSpPr>
        <p:sp>
          <p:nvSpPr>
            <p:cNvPr id="35" name="Rectangle 34"/>
            <p:cNvSpPr/>
            <p:nvPr/>
          </p:nvSpPr>
          <p:spPr>
            <a:xfrm>
              <a:off x="4195952" y="2423065"/>
              <a:ext cx="702356" cy="746407"/>
            </a:xfrm>
            <a:prstGeom prst="rect">
              <a:avLst/>
            </a:prstGeom>
          </p:spPr>
          <p:txBody>
            <a:bodyPr wrap="none">
              <a:spAutoFit/>
            </a:bodyPr>
            <a:lstStyle/>
            <a:p>
              <a:pPr defTabSz="1375410"/>
              <a:r>
                <a:rPr lang="en-US" sz="5865" dirty="0">
                  <a:solidFill>
                    <a:prstClr val="white">
                      <a:lumMod val="50000"/>
                    </a:prstClr>
                  </a:solidFill>
                  <a:latin typeface="FontAwesome" pitchFamily="2" charset="0"/>
                </a:rPr>
                <a:t></a:t>
              </a:r>
              <a:endParaRPr lang="en-US" sz="5865" dirty="0">
                <a:solidFill>
                  <a:prstClr val="white">
                    <a:lumMod val="50000"/>
                  </a:prstClr>
                </a:solidFill>
              </a:endParaRPr>
            </a:p>
          </p:txBody>
        </p:sp>
        <p:sp>
          <p:nvSpPr>
            <p:cNvPr id="36" name="Rectangle 35"/>
            <p:cNvSpPr/>
            <p:nvPr/>
          </p:nvSpPr>
          <p:spPr>
            <a:xfrm>
              <a:off x="4191704" y="3132972"/>
              <a:ext cx="757419" cy="215492"/>
            </a:xfrm>
            <a:prstGeom prst="rect">
              <a:avLst/>
            </a:prstGeom>
          </p:spPr>
          <p:txBody>
            <a:bodyPr wrap="none" lIns="0" tIns="0" rIns="0" bIns="0">
              <a:spAutoFit/>
            </a:bodyPr>
            <a:lstStyle/>
            <a:p>
              <a:pPr algn="ctr" defTabSz="1375410"/>
              <a:r>
                <a:rPr lang="en-US" sz="1865" b="1" dirty="0">
                  <a:solidFill>
                    <a:prstClr val="white">
                      <a:lumMod val="50000"/>
                    </a:prstClr>
                  </a:solidFill>
                </a:rPr>
                <a:t>Keyword</a:t>
              </a:r>
            </a:p>
          </p:txBody>
        </p:sp>
      </p:grpSp>
      <p:grpSp>
        <p:nvGrpSpPr>
          <p:cNvPr id="9" name="Group 59"/>
          <p:cNvGrpSpPr/>
          <p:nvPr/>
        </p:nvGrpSpPr>
        <p:grpSpPr>
          <a:xfrm>
            <a:off x="8388146" y="5198823"/>
            <a:ext cx="3034927" cy="945766"/>
            <a:chOff x="7154104" y="3206176"/>
            <a:chExt cx="2276195" cy="709324"/>
          </a:xfrm>
        </p:grpSpPr>
        <p:sp>
          <p:nvSpPr>
            <p:cNvPr id="50" name="TextBox 49"/>
            <p:cNvSpPr txBox="1"/>
            <p:nvPr/>
          </p:nvSpPr>
          <p:spPr>
            <a:xfrm>
              <a:off x="7154105" y="3453979"/>
              <a:ext cx="2276194"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51" name="Rectangle 50"/>
            <p:cNvSpPr/>
            <p:nvPr/>
          </p:nvSpPr>
          <p:spPr>
            <a:xfrm>
              <a:off x="7154104" y="3206176"/>
              <a:ext cx="1205859" cy="215492"/>
            </a:xfrm>
            <a:prstGeom prst="rect">
              <a:avLst/>
            </a:prstGeom>
          </p:spPr>
          <p:txBody>
            <a:bodyPr wrap="none" lIns="0" tIns="0" rIns="0" bIns="0">
              <a:spAutoFit/>
            </a:bodyPr>
            <a:lstStyle/>
            <a:p>
              <a:pPr defTabSz="1375410"/>
              <a:r>
                <a:rPr lang="en-US" sz="1865" b="1" dirty="0">
                  <a:solidFill>
                    <a:srgbClr val="C9260B"/>
                  </a:solidFill>
                </a:rPr>
                <a:t>Keyword Here</a:t>
              </a:r>
            </a:p>
          </p:txBody>
        </p:sp>
      </p:grpSp>
      <p:grpSp>
        <p:nvGrpSpPr>
          <p:cNvPr id="10" name="Group 58"/>
          <p:cNvGrpSpPr/>
          <p:nvPr/>
        </p:nvGrpSpPr>
        <p:grpSpPr>
          <a:xfrm>
            <a:off x="8337346" y="1665593"/>
            <a:ext cx="3034927" cy="945766"/>
            <a:chOff x="7174424" y="1352592"/>
            <a:chExt cx="2276195" cy="709324"/>
          </a:xfrm>
        </p:grpSpPr>
        <p:sp>
          <p:nvSpPr>
            <p:cNvPr id="53" name="TextBox 52"/>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54" name="Rectangle 53"/>
            <p:cNvSpPr/>
            <p:nvPr/>
          </p:nvSpPr>
          <p:spPr>
            <a:xfrm>
              <a:off x="7174424" y="1352592"/>
              <a:ext cx="1205859" cy="215492"/>
            </a:xfrm>
            <a:prstGeom prst="rect">
              <a:avLst/>
            </a:prstGeom>
          </p:spPr>
          <p:txBody>
            <a:bodyPr wrap="none" lIns="0" tIns="0" rIns="0" bIns="0">
              <a:spAutoFit/>
            </a:bodyPr>
            <a:lstStyle/>
            <a:p>
              <a:pPr defTabSz="1375410"/>
              <a:r>
                <a:rPr lang="en-US" sz="1865" b="1" dirty="0">
                  <a:solidFill>
                    <a:srgbClr val="E33D3D"/>
                  </a:solidFill>
                </a:rPr>
                <a:t>Keyword Here</a:t>
              </a:r>
            </a:p>
          </p:txBody>
        </p:sp>
      </p:grpSp>
      <p:grpSp>
        <p:nvGrpSpPr>
          <p:cNvPr id="11" name="Group 56"/>
          <p:cNvGrpSpPr/>
          <p:nvPr/>
        </p:nvGrpSpPr>
        <p:grpSpPr>
          <a:xfrm>
            <a:off x="833647" y="1665593"/>
            <a:ext cx="3034928" cy="945766"/>
            <a:chOff x="-296510" y="1363501"/>
            <a:chExt cx="2276196" cy="709324"/>
          </a:xfrm>
        </p:grpSpPr>
        <p:sp>
          <p:nvSpPr>
            <p:cNvPr id="56" name="TextBox 55"/>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57" name="Rectangle 56"/>
            <p:cNvSpPr/>
            <p:nvPr/>
          </p:nvSpPr>
          <p:spPr>
            <a:xfrm>
              <a:off x="773826" y="1363501"/>
              <a:ext cx="1205858" cy="215492"/>
            </a:xfrm>
            <a:prstGeom prst="rect">
              <a:avLst/>
            </a:prstGeom>
          </p:spPr>
          <p:txBody>
            <a:bodyPr wrap="none" lIns="0" tIns="0" rIns="0" bIns="0">
              <a:spAutoFit/>
            </a:bodyPr>
            <a:lstStyle/>
            <a:p>
              <a:pPr algn="r" defTabSz="1375410"/>
              <a:r>
                <a:rPr lang="en-US" sz="1865" b="1" dirty="0">
                  <a:solidFill>
                    <a:srgbClr val="7F7F7F"/>
                  </a:solidFill>
                </a:rPr>
                <a:t>Keyword Here</a:t>
              </a:r>
            </a:p>
          </p:txBody>
        </p:sp>
      </p:grpSp>
      <p:grpSp>
        <p:nvGrpSpPr>
          <p:cNvPr id="12" name="Group 56"/>
          <p:cNvGrpSpPr/>
          <p:nvPr/>
        </p:nvGrpSpPr>
        <p:grpSpPr>
          <a:xfrm>
            <a:off x="795547" y="5174577"/>
            <a:ext cx="3034928" cy="945766"/>
            <a:chOff x="-296510" y="1363501"/>
            <a:chExt cx="2276196" cy="709324"/>
          </a:xfrm>
        </p:grpSpPr>
        <p:sp>
          <p:nvSpPr>
            <p:cNvPr id="59" name="TextBox 58"/>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60" name="Rectangle 59"/>
            <p:cNvSpPr/>
            <p:nvPr/>
          </p:nvSpPr>
          <p:spPr>
            <a:xfrm>
              <a:off x="773826" y="1363501"/>
              <a:ext cx="1205858" cy="215492"/>
            </a:xfrm>
            <a:prstGeom prst="rect">
              <a:avLst/>
            </a:prstGeom>
          </p:spPr>
          <p:txBody>
            <a:bodyPr wrap="none" lIns="0" tIns="0" rIns="0" bIns="0">
              <a:spAutoFit/>
            </a:bodyPr>
            <a:lstStyle/>
            <a:p>
              <a:pPr algn="r" defTabSz="1375410"/>
              <a:r>
                <a:rPr lang="en-US" sz="1865" b="1" dirty="0">
                  <a:solidFill>
                    <a:srgbClr val="F34629"/>
                  </a:solidFill>
                </a:rPr>
                <a:t>Keyword Here</a:t>
              </a:r>
            </a:p>
          </p:txBody>
        </p:sp>
      </p:grpSp>
      <p:sp>
        <p:nvSpPr>
          <p:cNvPr id="61" name="Freeform 101"/>
          <p:cNvSpPr>
            <a:spLocks noEditPoints="1"/>
          </p:cNvSpPr>
          <p:nvPr/>
        </p:nvSpPr>
        <p:spPr bwMode="auto">
          <a:xfrm>
            <a:off x="4667467" y="2435499"/>
            <a:ext cx="561268" cy="5192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4" name="Freeform 24"/>
          <p:cNvSpPr>
            <a:spLocks noEditPoints="1"/>
          </p:cNvSpPr>
          <p:nvPr/>
        </p:nvSpPr>
        <p:spPr bwMode="auto">
          <a:xfrm>
            <a:off x="6939006" y="5107039"/>
            <a:ext cx="411953" cy="447356"/>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6" name="Freeform 138"/>
          <p:cNvSpPr>
            <a:spLocks noEditPoints="1"/>
          </p:cNvSpPr>
          <p:nvPr/>
        </p:nvSpPr>
        <p:spPr bwMode="auto">
          <a:xfrm>
            <a:off x="7259044" y="2727556"/>
            <a:ext cx="473401" cy="367821"/>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9" name="Freeform 248"/>
          <p:cNvSpPr>
            <a:spLocks noEditPoints="1"/>
          </p:cNvSpPr>
          <p:nvPr/>
        </p:nvSpPr>
        <p:spPr bwMode="auto">
          <a:xfrm>
            <a:off x="4493490" y="4746670"/>
            <a:ext cx="437669" cy="356869"/>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2" name="Freeform 9"/>
          <p:cNvSpPr/>
          <p:nvPr/>
        </p:nvSpPr>
        <p:spPr bwMode="auto">
          <a:xfrm>
            <a:off x="3606800" y="3139498"/>
            <a:ext cx="1568451" cy="960967"/>
          </a:xfrm>
          <a:custGeom>
            <a:avLst/>
            <a:gdLst/>
            <a:ahLst/>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l="0" t="0" r="r" b="b"/>
            <a:pathLst>
              <a:path w="313" h="192">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2" name="Text Placeholder 3"/>
          <p:cNvSpPr txBox="1"/>
          <p:nvPr/>
        </p:nvSpPr>
        <p:spPr>
          <a:xfrm>
            <a:off x="4146210" y="3394777"/>
            <a:ext cx="53219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3735" dirty="0">
                <a:solidFill>
                  <a:prstClr val="white"/>
                </a:solidFill>
              </a:rPr>
              <a:t>01</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8" presetClass="entr" presetSubtype="9" fill="hold" grpId="0" nodeType="afterEffect">
                                  <p:stCondLst>
                                    <p:cond delay="0"/>
                                  </p:stCondLst>
                                  <p:childTnLst>
                                    <p:set>
                                      <p:cBhvr>
                                        <p:cTn id="12" dur="1" fill="hold">
                                          <p:stCondLst>
                                            <p:cond delay="0"/>
                                          </p:stCondLst>
                                        </p:cTn>
                                        <p:tgtEl>
                                          <p:spTgt spid="1029"/>
                                        </p:tgtEl>
                                        <p:attrNameLst>
                                          <p:attrName>style.visibility</p:attrName>
                                        </p:attrNameLst>
                                      </p:cBhvr>
                                      <p:to>
                                        <p:strVal val="visible"/>
                                      </p:to>
                                    </p:set>
                                    <p:animEffect transition="in" filter="strips(upLeft)">
                                      <p:cBhvr>
                                        <p:cTn id="13" dur="1000"/>
                                        <p:tgtEl>
                                          <p:spTgt spid="1029"/>
                                        </p:tgtEl>
                                      </p:cBhvr>
                                    </p:animEffect>
                                  </p:childTnLst>
                                </p:cTn>
                              </p:par>
                            </p:childTnLst>
                          </p:cTn>
                        </p:par>
                        <p:par>
                          <p:cTn id="14" fill="hold">
                            <p:stCondLst>
                              <p:cond delay="1500"/>
                            </p:stCondLst>
                            <p:childTnLst>
                              <p:par>
                                <p:cTn id="15" presetID="18" presetClass="entr" presetSubtype="9" fill="hold" grpId="0" nodeType="after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strips(upLeft)">
                                      <p:cBhvr>
                                        <p:cTn id="17" dur="500"/>
                                        <p:tgtEl>
                                          <p:spTgt spid="72"/>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p:cTn id="21" dur="500" fill="hold"/>
                                        <p:tgtEl>
                                          <p:spTgt spid="69"/>
                                        </p:tgtEl>
                                        <p:attrNameLst>
                                          <p:attrName>ppt_w</p:attrName>
                                        </p:attrNameLst>
                                      </p:cBhvr>
                                      <p:tavLst>
                                        <p:tav tm="0">
                                          <p:val>
                                            <p:fltVal val="0"/>
                                          </p:val>
                                        </p:tav>
                                        <p:tav tm="100000">
                                          <p:val>
                                            <p:strVal val="#ppt_w"/>
                                          </p:val>
                                        </p:tav>
                                      </p:tavLst>
                                    </p:anim>
                                    <p:anim calcmode="lin" valueType="num">
                                      <p:cBhvr>
                                        <p:cTn id="22" dur="500" fill="hold"/>
                                        <p:tgtEl>
                                          <p:spTgt spid="69"/>
                                        </p:tgtEl>
                                        <p:attrNameLst>
                                          <p:attrName>ppt_h</p:attrName>
                                        </p:attrNameLst>
                                      </p:cBhvr>
                                      <p:tavLst>
                                        <p:tav tm="0">
                                          <p:val>
                                            <p:fltVal val="0"/>
                                          </p:val>
                                        </p:tav>
                                        <p:tav tm="100000">
                                          <p:val>
                                            <p:strVal val="#ppt_h"/>
                                          </p:val>
                                        </p:tav>
                                      </p:tavLst>
                                    </p:anim>
                                    <p:animEffect transition="in" filter="fade">
                                      <p:cBhvr>
                                        <p:cTn id="23" dur="500"/>
                                        <p:tgtEl>
                                          <p:spTgt spid="69"/>
                                        </p:tgtEl>
                                      </p:cBhvr>
                                    </p:animEffect>
                                  </p:childTnLst>
                                </p:cTn>
                              </p:par>
                            </p:childTnLst>
                          </p:cTn>
                        </p:par>
                        <p:par>
                          <p:cTn id="24" fill="hold">
                            <p:stCondLst>
                              <p:cond delay="2500"/>
                            </p:stCondLst>
                            <p:childTnLst>
                              <p:par>
                                <p:cTn id="25" presetID="18" presetClass="entr" presetSubtype="3" fill="hold" grpId="0" nodeType="afterEffect">
                                  <p:stCondLst>
                                    <p:cond delay="0"/>
                                  </p:stCondLst>
                                  <p:childTnLst>
                                    <p:set>
                                      <p:cBhvr>
                                        <p:cTn id="26" dur="1" fill="hold">
                                          <p:stCondLst>
                                            <p:cond delay="0"/>
                                          </p:stCondLst>
                                        </p:cTn>
                                        <p:tgtEl>
                                          <p:spTgt spid="1032"/>
                                        </p:tgtEl>
                                        <p:attrNameLst>
                                          <p:attrName>style.visibility</p:attrName>
                                        </p:attrNameLst>
                                      </p:cBhvr>
                                      <p:to>
                                        <p:strVal val="visible"/>
                                      </p:to>
                                    </p:set>
                                    <p:animEffect transition="in" filter="strips(upRight)">
                                      <p:cBhvr>
                                        <p:cTn id="27" dur="1000"/>
                                        <p:tgtEl>
                                          <p:spTgt spid="1032"/>
                                        </p:tgtEl>
                                      </p:cBhvr>
                                    </p:animEffect>
                                  </p:childTnLst>
                                </p:cTn>
                              </p:par>
                            </p:childTnLst>
                          </p:cTn>
                        </p:par>
                        <p:par>
                          <p:cTn id="28" fill="hold">
                            <p:stCondLst>
                              <p:cond delay="3500"/>
                            </p:stCondLst>
                            <p:childTnLst>
                              <p:par>
                                <p:cTn id="29" presetID="53" presetClass="entr" presetSubtype="16" fill="hold" grpId="0" nodeType="afterEffect">
                                  <p:stCondLst>
                                    <p:cond delay="0"/>
                                  </p:stCondLst>
                                  <p:childTnLst>
                                    <p:set>
                                      <p:cBhvr>
                                        <p:cTn id="30" dur="1" fill="hold">
                                          <p:stCondLst>
                                            <p:cond delay="0"/>
                                          </p:stCondLst>
                                        </p:cTn>
                                        <p:tgtEl>
                                          <p:spTgt spid="61"/>
                                        </p:tgtEl>
                                        <p:attrNameLst>
                                          <p:attrName>style.visibility</p:attrName>
                                        </p:attrNameLst>
                                      </p:cBhvr>
                                      <p:to>
                                        <p:strVal val="visible"/>
                                      </p:to>
                                    </p:set>
                                    <p:anim calcmode="lin" valueType="num">
                                      <p:cBhvr>
                                        <p:cTn id="31" dur="500" fill="hold"/>
                                        <p:tgtEl>
                                          <p:spTgt spid="61"/>
                                        </p:tgtEl>
                                        <p:attrNameLst>
                                          <p:attrName>ppt_w</p:attrName>
                                        </p:attrNameLst>
                                      </p:cBhvr>
                                      <p:tavLst>
                                        <p:tav tm="0">
                                          <p:val>
                                            <p:fltVal val="0"/>
                                          </p:val>
                                        </p:tav>
                                        <p:tav tm="100000">
                                          <p:val>
                                            <p:strVal val="#ppt_w"/>
                                          </p:val>
                                        </p:tav>
                                      </p:tavLst>
                                    </p:anim>
                                    <p:anim calcmode="lin" valueType="num">
                                      <p:cBhvr>
                                        <p:cTn id="32" dur="500" fill="hold"/>
                                        <p:tgtEl>
                                          <p:spTgt spid="61"/>
                                        </p:tgtEl>
                                        <p:attrNameLst>
                                          <p:attrName>ppt_h</p:attrName>
                                        </p:attrNameLst>
                                      </p:cBhvr>
                                      <p:tavLst>
                                        <p:tav tm="0">
                                          <p:val>
                                            <p:fltVal val="0"/>
                                          </p:val>
                                        </p:tav>
                                        <p:tav tm="100000">
                                          <p:val>
                                            <p:strVal val="#ppt_h"/>
                                          </p:val>
                                        </p:tav>
                                      </p:tavLst>
                                    </p:anim>
                                    <p:animEffect transition="in" filter="fade">
                                      <p:cBhvr>
                                        <p:cTn id="33" dur="500"/>
                                        <p:tgtEl>
                                          <p:spTgt spid="61"/>
                                        </p:tgtEl>
                                      </p:cBhvr>
                                    </p:animEffect>
                                  </p:childTnLst>
                                </p:cTn>
                              </p:par>
                            </p:childTnLst>
                          </p:cTn>
                        </p:par>
                        <p:par>
                          <p:cTn id="34" fill="hold">
                            <p:stCondLst>
                              <p:cond delay="4000"/>
                            </p:stCondLst>
                            <p:childTnLst>
                              <p:par>
                                <p:cTn id="35" presetID="18" presetClass="entr" presetSubtype="6" fill="hold" grpId="0" nodeType="afterEffect">
                                  <p:stCondLst>
                                    <p:cond delay="0"/>
                                  </p:stCondLst>
                                  <p:childTnLst>
                                    <p:set>
                                      <p:cBhvr>
                                        <p:cTn id="36" dur="1" fill="hold">
                                          <p:stCondLst>
                                            <p:cond delay="0"/>
                                          </p:stCondLst>
                                        </p:cTn>
                                        <p:tgtEl>
                                          <p:spTgt spid="1031"/>
                                        </p:tgtEl>
                                        <p:attrNameLst>
                                          <p:attrName>style.visibility</p:attrName>
                                        </p:attrNameLst>
                                      </p:cBhvr>
                                      <p:to>
                                        <p:strVal val="visible"/>
                                      </p:to>
                                    </p:set>
                                    <p:animEffect transition="in" filter="strips(downRight)">
                                      <p:cBhvr>
                                        <p:cTn id="37" dur="1000"/>
                                        <p:tgtEl>
                                          <p:spTgt spid="1031"/>
                                        </p:tgtEl>
                                      </p:cBhvr>
                                    </p:animEffect>
                                  </p:childTnLst>
                                </p:cTn>
                              </p:par>
                            </p:childTnLst>
                          </p:cTn>
                        </p:par>
                        <p:par>
                          <p:cTn id="38" fill="hold">
                            <p:stCondLst>
                              <p:cond delay="5000"/>
                            </p:stCondLst>
                            <p:childTnLst>
                              <p:par>
                                <p:cTn id="39" presetID="53" presetClass="entr" presetSubtype="16" fill="hold" grpId="0" nodeType="afterEffect">
                                  <p:stCondLst>
                                    <p:cond delay="0"/>
                                  </p:stCondLst>
                                  <p:childTnLst>
                                    <p:set>
                                      <p:cBhvr>
                                        <p:cTn id="40" dur="1" fill="hold">
                                          <p:stCondLst>
                                            <p:cond delay="0"/>
                                          </p:stCondLst>
                                        </p:cTn>
                                        <p:tgtEl>
                                          <p:spTgt spid="66"/>
                                        </p:tgtEl>
                                        <p:attrNameLst>
                                          <p:attrName>style.visibility</p:attrName>
                                        </p:attrNameLst>
                                      </p:cBhvr>
                                      <p:to>
                                        <p:strVal val="visible"/>
                                      </p:to>
                                    </p:set>
                                    <p:anim calcmode="lin" valueType="num">
                                      <p:cBhvr>
                                        <p:cTn id="41" dur="500" fill="hold"/>
                                        <p:tgtEl>
                                          <p:spTgt spid="66"/>
                                        </p:tgtEl>
                                        <p:attrNameLst>
                                          <p:attrName>ppt_w</p:attrName>
                                        </p:attrNameLst>
                                      </p:cBhvr>
                                      <p:tavLst>
                                        <p:tav tm="0">
                                          <p:val>
                                            <p:fltVal val="0"/>
                                          </p:val>
                                        </p:tav>
                                        <p:tav tm="100000">
                                          <p:val>
                                            <p:strVal val="#ppt_w"/>
                                          </p:val>
                                        </p:tav>
                                      </p:tavLst>
                                    </p:anim>
                                    <p:anim calcmode="lin" valueType="num">
                                      <p:cBhvr>
                                        <p:cTn id="42" dur="500" fill="hold"/>
                                        <p:tgtEl>
                                          <p:spTgt spid="66"/>
                                        </p:tgtEl>
                                        <p:attrNameLst>
                                          <p:attrName>ppt_h</p:attrName>
                                        </p:attrNameLst>
                                      </p:cBhvr>
                                      <p:tavLst>
                                        <p:tav tm="0">
                                          <p:val>
                                            <p:fltVal val="0"/>
                                          </p:val>
                                        </p:tav>
                                        <p:tav tm="100000">
                                          <p:val>
                                            <p:strVal val="#ppt_h"/>
                                          </p:val>
                                        </p:tav>
                                      </p:tavLst>
                                    </p:anim>
                                    <p:animEffect transition="in" filter="fade">
                                      <p:cBhvr>
                                        <p:cTn id="43" dur="500"/>
                                        <p:tgtEl>
                                          <p:spTgt spid="66"/>
                                        </p:tgtEl>
                                      </p:cBhvr>
                                    </p:animEffect>
                                  </p:childTnLst>
                                </p:cTn>
                              </p:par>
                            </p:childTnLst>
                          </p:cTn>
                        </p:par>
                        <p:par>
                          <p:cTn id="44" fill="hold">
                            <p:stCondLst>
                              <p:cond delay="5500"/>
                            </p:stCondLst>
                            <p:childTnLst>
                              <p:par>
                                <p:cTn id="45" presetID="18" presetClass="entr" presetSubtype="12" fill="hold" grpId="0" nodeType="afterEffect">
                                  <p:stCondLst>
                                    <p:cond delay="0"/>
                                  </p:stCondLst>
                                  <p:childTnLst>
                                    <p:set>
                                      <p:cBhvr>
                                        <p:cTn id="46" dur="1" fill="hold">
                                          <p:stCondLst>
                                            <p:cond delay="0"/>
                                          </p:stCondLst>
                                        </p:cTn>
                                        <p:tgtEl>
                                          <p:spTgt spid="1030"/>
                                        </p:tgtEl>
                                        <p:attrNameLst>
                                          <p:attrName>style.visibility</p:attrName>
                                        </p:attrNameLst>
                                      </p:cBhvr>
                                      <p:to>
                                        <p:strVal val="visible"/>
                                      </p:to>
                                    </p:set>
                                    <p:animEffect transition="in" filter="strips(downLeft)">
                                      <p:cBhvr>
                                        <p:cTn id="47" dur="1000"/>
                                        <p:tgtEl>
                                          <p:spTgt spid="1030"/>
                                        </p:tgtEl>
                                      </p:cBhvr>
                                    </p:animEffect>
                                  </p:childTnLst>
                                </p:cTn>
                              </p:par>
                            </p:childTnLst>
                          </p:cTn>
                        </p:par>
                        <p:par>
                          <p:cTn id="48" fill="hold">
                            <p:stCondLst>
                              <p:cond delay="6500"/>
                            </p:stCondLst>
                            <p:childTnLst>
                              <p:par>
                                <p:cTn id="49" presetID="53" presetClass="entr" presetSubtype="16" fill="hold" grpId="0" nodeType="afterEffect">
                                  <p:stCondLst>
                                    <p:cond delay="0"/>
                                  </p:stCondLst>
                                  <p:childTnLst>
                                    <p:set>
                                      <p:cBhvr>
                                        <p:cTn id="50" dur="1" fill="hold">
                                          <p:stCondLst>
                                            <p:cond delay="0"/>
                                          </p:stCondLst>
                                        </p:cTn>
                                        <p:tgtEl>
                                          <p:spTgt spid="64"/>
                                        </p:tgtEl>
                                        <p:attrNameLst>
                                          <p:attrName>style.visibility</p:attrName>
                                        </p:attrNameLst>
                                      </p:cBhvr>
                                      <p:to>
                                        <p:strVal val="visible"/>
                                      </p:to>
                                    </p:set>
                                    <p:anim calcmode="lin" valueType="num">
                                      <p:cBhvr>
                                        <p:cTn id="51" dur="500" fill="hold"/>
                                        <p:tgtEl>
                                          <p:spTgt spid="64"/>
                                        </p:tgtEl>
                                        <p:attrNameLst>
                                          <p:attrName>ppt_w</p:attrName>
                                        </p:attrNameLst>
                                      </p:cBhvr>
                                      <p:tavLst>
                                        <p:tav tm="0">
                                          <p:val>
                                            <p:fltVal val="0"/>
                                          </p:val>
                                        </p:tav>
                                        <p:tav tm="100000">
                                          <p:val>
                                            <p:strVal val="#ppt_w"/>
                                          </p:val>
                                        </p:tav>
                                      </p:tavLst>
                                    </p:anim>
                                    <p:anim calcmode="lin" valueType="num">
                                      <p:cBhvr>
                                        <p:cTn id="52" dur="500" fill="hold"/>
                                        <p:tgtEl>
                                          <p:spTgt spid="64"/>
                                        </p:tgtEl>
                                        <p:attrNameLst>
                                          <p:attrName>ppt_h</p:attrName>
                                        </p:attrNameLst>
                                      </p:cBhvr>
                                      <p:tavLst>
                                        <p:tav tm="0">
                                          <p:val>
                                            <p:fltVal val="0"/>
                                          </p:val>
                                        </p:tav>
                                        <p:tav tm="100000">
                                          <p:val>
                                            <p:strVal val="#ppt_h"/>
                                          </p:val>
                                        </p:tav>
                                      </p:tavLst>
                                    </p:anim>
                                    <p:animEffect transition="in" filter="fade">
                                      <p:cBhvr>
                                        <p:cTn id="53" dur="500"/>
                                        <p:tgtEl>
                                          <p:spTgt spid="64"/>
                                        </p:tgtEl>
                                      </p:cBhvr>
                                    </p:animEffect>
                                  </p:childTnLst>
                                </p:cTn>
                              </p:par>
                            </p:childTnLst>
                          </p:cTn>
                        </p:par>
                        <p:par>
                          <p:cTn id="54" fill="hold">
                            <p:stCondLst>
                              <p:cond delay="7000"/>
                            </p:stCondLst>
                            <p:childTnLst>
                              <p:par>
                                <p:cTn id="55" presetID="53" presetClass="entr" presetSubtype="16"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p:cTn id="57" dur="500" fill="hold"/>
                                        <p:tgtEl>
                                          <p:spTgt spid="22"/>
                                        </p:tgtEl>
                                        <p:attrNameLst>
                                          <p:attrName>ppt_w</p:attrName>
                                        </p:attrNameLst>
                                      </p:cBhvr>
                                      <p:tavLst>
                                        <p:tav tm="0">
                                          <p:val>
                                            <p:fltVal val="0"/>
                                          </p:val>
                                        </p:tav>
                                        <p:tav tm="100000">
                                          <p:val>
                                            <p:strVal val="#ppt_w"/>
                                          </p:val>
                                        </p:tav>
                                      </p:tavLst>
                                    </p:anim>
                                    <p:anim calcmode="lin" valueType="num">
                                      <p:cBhvr>
                                        <p:cTn id="58" dur="500" fill="hold"/>
                                        <p:tgtEl>
                                          <p:spTgt spid="22"/>
                                        </p:tgtEl>
                                        <p:attrNameLst>
                                          <p:attrName>ppt_h</p:attrName>
                                        </p:attrNameLst>
                                      </p:cBhvr>
                                      <p:tavLst>
                                        <p:tav tm="0">
                                          <p:val>
                                            <p:fltVal val="0"/>
                                          </p:val>
                                        </p:tav>
                                        <p:tav tm="100000">
                                          <p:val>
                                            <p:strVal val="#ppt_h"/>
                                          </p:val>
                                        </p:tav>
                                      </p:tavLst>
                                    </p:anim>
                                    <p:animEffect transition="in" filter="fade">
                                      <p:cBhvr>
                                        <p:cTn id="59" dur="500"/>
                                        <p:tgtEl>
                                          <p:spTgt spid="22"/>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p:cTn id="63" dur="500" fill="hold"/>
                                        <p:tgtEl>
                                          <p:spTgt spid="23"/>
                                        </p:tgtEl>
                                        <p:attrNameLst>
                                          <p:attrName>ppt_w</p:attrName>
                                        </p:attrNameLst>
                                      </p:cBhvr>
                                      <p:tavLst>
                                        <p:tav tm="0">
                                          <p:val>
                                            <p:fltVal val="0"/>
                                          </p:val>
                                        </p:tav>
                                        <p:tav tm="100000">
                                          <p:val>
                                            <p:strVal val="#ppt_w"/>
                                          </p:val>
                                        </p:tav>
                                      </p:tavLst>
                                    </p:anim>
                                    <p:anim calcmode="lin" valueType="num">
                                      <p:cBhvr>
                                        <p:cTn id="64" dur="500" fill="hold"/>
                                        <p:tgtEl>
                                          <p:spTgt spid="23"/>
                                        </p:tgtEl>
                                        <p:attrNameLst>
                                          <p:attrName>ppt_h</p:attrName>
                                        </p:attrNameLst>
                                      </p:cBhvr>
                                      <p:tavLst>
                                        <p:tav tm="0">
                                          <p:val>
                                            <p:fltVal val="0"/>
                                          </p:val>
                                        </p:tav>
                                        <p:tav tm="100000">
                                          <p:val>
                                            <p:strVal val="#ppt_h"/>
                                          </p:val>
                                        </p:tav>
                                      </p:tavLst>
                                    </p:anim>
                                    <p:animEffect transition="in" filter="fade">
                                      <p:cBhvr>
                                        <p:cTn id="65" dur="500"/>
                                        <p:tgtEl>
                                          <p:spTgt spid="23"/>
                                        </p:tgtEl>
                                      </p:cBhvr>
                                    </p:animEffect>
                                  </p:childTnLst>
                                </p:cTn>
                              </p:par>
                            </p:childTnLst>
                          </p:cTn>
                        </p:par>
                        <p:par>
                          <p:cTn id="66" fill="hold">
                            <p:stCondLst>
                              <p:cond delay="8000"/>
                            </p:stCondLst>
                            <p:childTnLst>
                              <p:par>
                                <p:cTn id="67" presetID="53" presetClass="entr" presetSubtype="16"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p:cTn id="69" dur="500" fill="hold"/>
                                        <p:tgtEl>
                                          <p:spTgt spid="24"/>
                                        </p:tgtEl>
                                        <p:attrNameLst>
                                          <p:attrName>ppt_w</p:attrName>
                                        </p:attrNameLst>
                                      </p:cBhvr>
                                      <p:tavLst>
                                        <p:tav tm="0">
                                          <p:val>
                                            <p:fltVal val="0"/>
                                          </p:val>
                                        </p:tav>
                                        <p:tav tm="100000">
                                          <p:val>
                                            <p:strVal val="#ppt_w"/>
                                          </p:val>
                                        </p:tav>
                                      </p:tavLst>
                                    </p:anim>
                                    <p:anim calcmode="lin" valueType="num">
                                      <p:cBhvr>
                                        <p:cTn id="70" dur="500" fill="hold"/>
                                        <p:tgtEl>
                                          <p:spTgt spid="24"/>
                                        </p:tgtEl>
                                        <p:attrNameLst>
                                          <p:attrName>ppt_h</p:attrName>
                                        </p:attrNameLst>
                                      </p:cBhvr>
                                      <p:tavLst>
                                        <p:tav tm="0">
                                          <p:val>
                                            <p:fltVal val="0"/>
                                          </p:val>
                                        </p:tav>
                                        <p:tav tm="100000">
                                          <p:val>
                                            <p:strVal val="#ppt_h"/>
                                          </p:val>
                                        </p:tav>
                                      </p:tavLst>
                                    </p:anim>
                                    <p:animEffect transition="in" filter="fade">
                                      <p:cBhvr>
                                        <p:cTn id="71" dur="500"/>
                                        <p:tgtEl>
                                          <p:spTgt spid="24"/>
                                        </p:tgtEl>
                                      </p:cBhvr>
                                    </p:animEffect>
                                  </p:childTnLst>
                                </p:cTn>
                              </p:par>
                            </p:childTnLst>
                          </p:cTn>
                        </p:par>
                        <p:par>
                          <p:cTn id="72" fill="hold">
                            <p:stCondLst>
                              <p:cond delay="8500"/>
                            </p:stCondLst>
                            <p:childTnLst>
                              <p:par>
                                <p:cTn id="73" presetID="53" presetClass="entr" presetSubtype="16"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500" fill="hold"/>
                                        <p:tgtEl>
                                          <p:spTgt spid="27"/>
                                        </p:tgtEl>
                                        <p:attrNameLst>
                                          <p:attrName>ppt_w</p:attrName>
                                        </p:attrNameLst>
                                      </p:cBhvr>
                                      <p:tavLst>
                                        <p:tav tm="0">
                                          <p:val>
                                            <p:fltVal val="0"/>
                                          </p:val>
                                        </p:tav>
                                        <p:tav tm="100000">
                                          <p:val>
                                            <p:strVal val="#ppt_w"/>
                                          </p:val>
                                        </p:tav>
                                      </p:tavLst>
                                    </p:anim>
                                    <p:anim calcmode="lin" valueType="num">
                                      <p:cBhvr>
                                        <p:cTn id="76" dur="500" fill="hold"/>
                                        <p:tgtEl>
                                          <p:spTgt spid="27"/>
                                        </p:tgtEl>
                                        <p:attrNameLst>
                                          <p:attrName>ppt_h</p:attrName>
                                        </p:attrNameLst>
                                      </p:cBhvr>
                                      <p:tavLst>
                                        <p:tav tm="0">
                                          <p:val>
                                            <p:fltVal val="0"/>
                                          </p:val>
                                        </p:tav>
                                        <p:tav tm="100000">
                                          <p:val>
                                            <p:strVal val="#ppt_h"/>
                                          </p:val>
                                        </p:tav>
                                      </p:tavLst>
                                    </p:anim>
                                    <p:animEffect transition="in" filter="fade">
                                      <p:cBhvr>
                                        <p:cTn id="77" dur="500"/>
                                        <p:tgtEl>
                                          <p:spTgt spid="27"/>
                                        </p:tgtEl>
                                      </p:cBhvr>
                                    </p:animEffect>
                                  </p:childTnLst>
                                </p:cTn>
                              </p:par>
                            </p:childTnLst>
                          </p:cTn>
                        </p:par>
                        <p:par>
                          <p:cTn id="78" fill="hold">
                            <p:stCondLst>
                              <p:cond delay="9000"/>
                            </p:stCondLst>
                            <p:childTnLst>
                              <p:par>
                                <p:cTn id="79" presetID="18" presetClass="entr" presetSubtype="12" fill="hold" nodeType="afterEffect">
                                  <p:stCondLst>
                                    <p:cond delay="0"/>
                                  </p:stCondLst>
                                  <p:childTnLst>
                                    <p:set>
                                      <p:cBhvr>
                                        <p:cTn id="80" dur="1" fill="hold">
                                          <p:stCondLst>
                                            <p:cond delay="0"/>
                                          </p:stCondLst>
                                        </p:cTn>
                                        <p:tgtEl>
                                          <p:spTgt spid="4"/>
                                        </p:tgtEl>
                                        <p:attrNameLst>
                                          <p:attrName>style.visibility</p:attrName>
                                        </p:attrNameLst>
                                      </p:cBhvr>
                                      <p:to>
                                        <p:strVal val="visible"/>
                                      </p:to>
                                    </p:set>
                                    <p:animEffect transition="in" filter="strips(downLeft)">
                                      <p:cBhvr>
                                        <p:cTn id="81" dur="500"/>
                                        <p:tgtEl>
                                          <p:spTgt spid="4"/>
                                        </p:tgtEl>
                                      </p:cBhvr>
                                    </p:animEffect>
                                  </p:childTnLst>
                                </p:cTn>
                              </p:par>
                              <p:par>
                                <p:cTn id="82" presetID="2" presetClass="entr" presetSubtype="8" accel="50000" decel="5000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additive="base">
                                        <p:cTn id="84" dur="500" fill="hold"/>
                                        <p:tgtEl>
                                          <p:spTgt spid="12"/>
                                        </p:tgtEl>
                                        <p:attrNameLst>
                                          <p:attrName>ppt_x</p:attrName>
                                        </p:attrNameLst>
                                      </p:cBhvr>
                                      <p:tavLst>
                                        <p:tav tm="0">
                                          <p:val>
                                            <p:strVal val="0-#ppt_w/2"/>
                                          </p:val>
                                        </p:tav>
                                        <p:tav tm="100000">
                                          <p:val>
                                            <p:strVal val="#ppt_x"/>
                                          </p:val>
                                        </p:tav>
                                      </p:tavLst>
                                    </p:anim>
                                    <p:anim calcmode="lin" valueType="num">
                                      <p:cBhvr additive="base">
                                        <p:cTn id="85" dur="500" fill="hold"/>
                                        <p:tgtEl>
                                          <p:spTgt spid="12"/>
                                        </p:tgtEl>
                                        <p:attrNameLst>
                                          <p:attrName>ppt_y</p:attrName>
                                        </p:attrNameLst>
                                      </p:cBhvr>
                                      <p:tavLst>
                                        <p:tav tm="0">
                                          <p:val>
                                            <p:strVal val="#ppt_y"/>
                                          </p:val>
                                        </p:tav>
                                        <p:tav tm="100000">
                                          <p:val>
                                            <p:strVal val="#ppt_y"/>
                                          </p:val>
                                        </p:tav>
                                      </p:tavLst>
                                    </p:anim>
                                  </p:childTnLst>
                                </p:cTn>
                              </p:par>
                            </p:childTnLst>
                          </p:cTn>
                        </p:par>
                        <p:par>
                          <p:cTn id="86" fill="hold">
                            <p:stCondLst>
                              <p:cond delay="9500"/>
                            </p:stCondLst>
                            <p:childTnLst>
                              <p:par>
                                <p:cTn id="87" presetID="18" presetClass="entr" presetSubtype="12" fill="hold" nodeType="afterEffect">
                                  <p:stCondLst>
                                    <p:cond delay="0"/>
                                  </p:stCondLst>
                                  <p:childTnLst>
                                    <p:set>
                                      <p:cBhvr>
                                        <p:cTn id="88" dur="1" fill="hold">
                                          <p:stCondLst>
                                            <p:cond delay="0"/>
                                          </p:stCondLst>
                                        </p:cTn>
                                        <p:tgtEl>
                                          <p:spTgt spid="2"/>
                                        </p:tgtEl>
                                        <p:attrNameLst>
                                          <p:attrName>style.visibility</p:attrName>
                                        </p:attrNameLst>
                                      </p:cBhvr>
                                      <p:to>
                                        <p:strVal val="visible"/>
                                      </p:to>
                                    </p:set>
                                    <p:animEffect transition="in" filter="strips(downLeft)">
                                      <p:cBhvr>
                                        <p:cTn id="89" dur="500"/>
                                        <p:tgtEl>
                                          <p:spTgt spid="2"/>
                                        </p:tgtEl>
                                      </p:cBhvr>
                                    </p:animEffect>
                                  </p:childTnLst>
                                </p:cTn>
                              </p:par>
                              <p:par>
                                <p:cTn id="90" presetID="2" presetClass="entr" presetSubtype="8" accel="50000" decel="50000" fill="hold" nodeType="withEffect">
                                  <p:stCondLst>
                                    <p:cond delay="0"/>
                                  </p:stCondLst>
                                  <p:childTnLst>
                                    <p:set>
                                      <p:cBhvr>
                                        <p:cTn id="91" dur="1" fill="hold">
                                          <p:stCondLst>
                                            <p:cond delay="0"/>
                                          </p:stCondLst>
                                        </p:cTn>
                                        <p:tgtEl>
                                          <p:spTgt spid="11"/>
                                        </p:tgtEl>
                                        <p:attrNameLst>
                                          <p:attrName>style.visibility</p:attrName>
                                        </p:attrNameLst>
                                      </p:cBhvr>
                                      <p:to>
                                        <p:strVal val="visible"/>
                                      </p:to>
                                    </p:set>
                                    <p:anim calcmode="lin" valueType="num">
                                      <p:cBhvr additive="base">
                                        <p:cTn id="92" dur="500" fill="hold"/>
                                        <p:tgtEl>
                                          <p:spTgt spid="11"/>
                                        </p:tgtEl>
                                        <p:attrNameLst>
                                          <p:attrName>ppt_x</p:attrName>
                                        </p:attrNameLst>
                                      </p:cBhvr>
                                      <p:tavLst>
                                        <p:tav tm="0">
                                          <p:val>
                                            <p:strVal val="0-#ppt_w/2"/>
                                          </p:val>
                                        </p:tav>
                                        <p:tav tm="100000">
                                          <p:val>
                                            <p:strVal val="#ppt_x"/>
                                          </p:val>
                                        </p:tav>
                                      </p:tavLst>
                                    </p:anim>
                                    <p:anim calcmode="lin" valueType="num">
                                      <p:cBhvr additive="base">
                                        <p:cTn id="93" dur="500" fill="hold"/>
                                        <p:tgtEl>
                                          <p:spTgt spid="11"/>
                                        </p:tgtEl>
                                        <p:attrNameLst>
                                          <p:attrName>ppt_y</p:attrName>
                                        </p:attrNameLst>
                                      </p:cBhvr>
                                      <p:tavLst>
                                        <p:tav tm="0">
                                          <p:val>
                                            <p:strVal val="#ppt_y"/>
                                          </p:val>
                                        </p:tav>
                                        <p:tav tm="100000">
                                          <p:val>
                                            <p:strVal val="#ppt_y"/>
                                          </p:val>
                                        </p:tav>
                                      </p:tavLst>
                                    </p:anim>
                                  </p:childTnLst>
                                </p:cTn>
                              </p:par>
                            </p:childTnLst>
                          </p:cTn>
                        </p:par>
                        <p:par>
                          <p:cTn id="94" fill="hold">
                            <p:stCondLst>
                              <p:cond delay="10000"/>
                            </p:stCondLst>
                            <p:childTnLst>
                              <p:par>
                                <p:cTn id="95" presetID="18" presetClass="entr" presetSubtype="6" fill="hold" nodeType="after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strips(downRight)">
                                      <p:cBhvr>
                                        <p:cTn id="97" dur="500"/>
                                        <p:tgtEl>
                                          <p:spTgt spid="3"/>
                                        </p:tgtEl>
                                      </p:cBhvr>
                                    </p:animEffect>
                                  </p:childTnLst>
                                </p:cTn>
                              </p:par>
                              <p:par>
                                <p:cTn id="98" presetID="2" presetClass="entr" presetSubtype="2" accel="50000" decel="50000" fill="hold" nodeType="with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additive="base">
                                        <p:cTn id="100" dur="500" fill="hold"/>
                                        <p:tgtEl>
                                          <p:spTgt spid="10"/>
                                        </p:tgtEl>
                                        <p:attrNameLst>
                                          <p:attrName>ppt_x</p:attrName>
                                        </p:attrNameLst>
                                      </p:cBhvr>
                                      <p:tavLst>
                                        <p:tav tm="0">
                                          <p:val>
                                            <p:strVal val="1+#ppt_w/2"/>
                                          </p:val>
                                        </p:tav>
                                        <p:tav tm="100000">
                                          <p:val>
                                            <p:strVal val="#ppt_x"/>
                                          </p:val>
                                        </p:tav>
                                      </p:tavLst>
                                    </p:anim>
                                    <p:anim calcmode="lin" valueType="num">
                                      <p:cBhvr additive="base">
                                        <p:cTn id="101" dur="500" fill="hold"/>
                                        <p:tgtEl>
                                          <p:spTgt spid="10"/>
                                        </p:tgtEl>
                                        <p:attrNameLst>
                                          <p:attrName>ppt_y</p:attrName>
                                        </p:attrNameLst>
                                      </p:cBhvr>
                                      <p:tavLst>
                                        <p:tav tm="0">
                                          <p:val>
                                            <p:strVal val="#ppt_y"/>
                                          </p:val>
                                        </p:tav>
                                        <p:tav tm="100000">
                                          <p:val>
                                            <p:strVal val="#ppt_y"/>
                                          </p:val>
                                        </p:tav>
                                      </p:tavLst>
                                    </p:anim>
                                  </p:childTnLst>
                                </p:cTn>
                              </p:par>
                            </p:childTnLst>
                          </p:cTn>
                        </p:par>
                        <p:par>
                          <p:cTn id="102" fill="hold">
                            <p:stCondLst>
                              <p:cond delay="10500"/>
                            </p:stCondLst>
                            <p:childTnLst>
                              <p:par>
                                <p:cTn id="103" presetID="18" presetClass="entr" presetSubtype="3" fill="hold" nodeType="afterEffect">
                                  <p:stCondLst>
                                    <p:cond delay="0"/>
                                  </p:stCondLst>
                                  <p:childTnLst>
                                    <p:set>
                                      <p:cBhvr>
                                        <p:cTn id="104" dur="1" fill="hold">
                                          <p:stCondLst>
                                            <p:cond delay="0"/>
                                          </p:stCondLst>
                                        </p:cTn>
                                        <p:tgtEl>
                                          <p:spTgt spid="5"/>
                                        </p:tgtEl>
                                        <p:attrNameLst>
                                          <p:attrName>style.visibility</p:attrName>
                                        </p:attrNameLst>
                                      </p:cBhvr>
                                      <p:to>
                                        <p:strVal val="visible"/>
                                      </p:to>
                                    </p:set>
                                    <p:animEffect transition="in" filter="strips(upRight)">
                                      <p:cBhvr>
                                        <p:cTn id="105" dur="500"/>
                                        <p:tgtEl>
                                          <p:spTgt spid="5"/>
                                        </p:tgtEl>
                                      </p:cBhvr>
                                    </p:animEffect>
                                  </p:childTnLst>
                                </p:cTn>
                              </p:par>
                              <p:par>
                                <p:cTn id="106" presetID="2" presetClass="entr" presetSubtype="2" accel="50000" decel="50000" fill="hold" nodeType="withEffect">
                                  <p:stCondLst>
                                    <p:cond delay="0"/>
                                  </p:stCondLst>
                                  <p:childTnLst>
                                    <p:set>
                                      <p:cBhvr>
                                        <p:cTn id="107" dur="1" fill="hold">
                                          <p:stCondLst>
                                            <p:cond delay="0"/>
                                          </p:stCondLst>
                                        </p:cTn>
                                        <p:tgtEl>
                                          <p:spTgt spid="9"/>
                                        </p:tgtEl>
                                        <p:attrNameLst>
                                          <p:attrName>style.visibility</p:attrName>
                                        </p:attrNameLst>
                                      </p:cBhvr>
                                      <p:to>
                                        <p:strVal val="visible"/>
                                      </p:to>
                                    </p:set>
                                    <p:anim calcmode="lin" valueType="num">
                                      <p:cBhvr additive="base">
                                        <p:cTn id="108" dur="500" fill="hold"/>
                                        <p:tgtEl>
                                          <p:spTgt spid="9"/>
                                        </p:tgtEl>
                                        <p:attrNameLst>
                                          <p:attrName>ppt_x</p:attrName>
                                        </p:attrNameLst>
                                      </p:cBhvr>
                                      <p:tavLst>
                                        <p:tav tm="0">
                                          <p:val>
                                            <p:strVal val="1+#ppt_w/2"/>
                                          </p:val>
                                        </p:tav>
                                        <p:tav tm="100000">
                                          <p:val>
                                            <p:strVal val="#ppt_x"/>
                                          </p:val>
                                        </p:tav>
                                      </p:tavLst>
                                    </p:anim>
                                    <p:anim calcmode="lin" valueType="num">
                                      <p:cBhvr additive="base">
                                        <p:cTn id="109"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23" grpId="0"/>
      <p:bldP spid="24" grpId="0"/>
      <p:bldP spid="27" grpId="0"/>
      <p:bldP spid="61" grpId="0" animBg="1"/>
      <p:bldP spid="64" grpId="0" animBg="1"/>
      <p:bldP spid="66" grpId="0" animBg="1"/>
      <p:bldP spid="69" grpId="0" animBg="1"/>
      <p:bldP spid="72" grpId="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Integrated Steps Infographic</a:t>
            </a:r>
          </a:p>
        </p:txBody>
      </p:sp>
      <p:sp>
        <p:nvSpPr>
          <p:cNvPr id="3" name="Text Placeholder 2"/>
          <p:cNvSpPr>
            <a:spLocks noGrp="1"/>
          </p:cNvSpPr>
          <p:nvPr>
            <p:ph type="body" sz="half" idx="2"/>
          </p:nvPr>
        </p:nvSpPr>
        <p:spPr/>
        <p:txBody>
          <a:bodyPr/>
          <a:lstStyle/>
          <a:p>
            <a:r>
              <a:rPr lang="en-US" dirty="0"/>
              <a:t>Integrated Steps Infographic</a:t>
            </a:r>
          </a:p>
        </p:txBody>
      </p:sp>
      <p:sp>
        <p:nvSpPr>
          <p:cNvPr id="4" name="Slide Number Placeholder 3"/>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11</a:t>
            </a:fld>
            <a:endParaRPr lang="en-US" dirty="0">
              <a:solidFill>
                <a:prstClr val="black">
                  <a:lumMod val="75000"/>
                  <a:lumOff val="25000"/>
                </a:prstClr>
              </a:solidFill>
            </a:endParaRPr>
          </a:p>
        </p:txBody>
      </p:sp>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365">
              <a:lnSpc>
                <a:spcPct val="90000"/>
              </a:lnSpc>
              <a:spcBef>
                <a:spcPct val="0"/>
              </a:spcBef>
              <a:spcAft>
                <a:spcPct val="35000"/>
              </a:spcAft>
            </a:pPr>
            <a:endParaRPr lang="en-US" sz="4000">
              <a:solidFill>
                <a:prstClr val="black">
                  <a:hueOff val="0"/>
                  <a:satOff val="0"/>
                  <a:lumOff val="0"/>
                  <a:alphaOff val="0"/>
                </a:prstClr>
              </a:solidFill>
            </a:endParaRPr>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365">
              <a:lnSpc>
                <a:spcPct val="90000"/>
              </a:lnSpc>
              <a:spcBef>
                <a:spcPct val="0"/>
              </a:spcBef>
              <a:spcAft>
                <a:spcPct val="35000"/>
              </a:spcAft>
            </a:pPr>
            <a:endParaRPr lang="en-US" sz="4000">
              <a:solidFill>
                <a:prstClr val="black">
                  <a:hueOff val="0"/>
                  <a:satOff val="0"/>
                  <a:lumOff val="0"/>
                  <a:alphaOff val="0"/>
                </a:prstClr>
              </a:solidFill>
            </a:endParaRPr>
          </a:p>
        </p:txBody>
      </p:sp>
      <p:sp>
        <p:nvSpPr>
          <p:cNvPr id="70" name="Rounded Rectangle 69"/>
          <p:cNvSpPr/>
          <p:nvPr/>
        </p:nvSpPr>
        <p:spPr>
          <a:xfrm rot="18900000">
            <a:off x="3968664" y="1984670"/>
            <a:ext cx="3781333" cy="3781333"/>
          </a:xfrm>
          <a:prstGeom prst="roundRect">
            <a:avLst>
              <a:gd name="adj" fmla="val 2125"/>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nvGrpSpPr>
          <p:cNvPr id="51" name="Group 50"/>
          <p:cNvGrpSpPr/>
          <p:nvPr/>
        </p:nvGrpSpPr>
        <p:grpSpPr>
          <a:xfrm>
            <a:off x="3638102" y="1829403"/>
            <a:ext cx="1998783" cy="1973699"/>
            <a:chOff x="2901397" y="1304396"/>
            <a:chExt cx="1823780" cy="1800892"/>
          </a:xfrm>
        </p:grpSpPr>
        <p:sp>
          <p:nvSpPr>
            <p:cNvPr id="48" name="Rounded Rectangle 47"/>
            <p:cNvSpPr/>
            <p:nvPr/>
          </p:nvSpPr>
          <p:spPr>
            <a:xfrm>
              <a:off x="2901397" y="1377078"/>
              <a:ext cx="1823780" cy="1728210"/>
            </a:xfrm>
            <a:prstGeom prst="roundRect">
              <a:avLst>
                <a:gd name="adj" fmla="val 8669"/>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5" name="Rounded Rectangle 44"/>
            <p:cNvSpPr/>
            <p:nvPr/>
          </p:nvSpPr>
          <p:spPr>
            <a:xfrm>
              <a:off x="2901397" y="1304396"/>
              <a:ext cx="1823780" cy="1728210"/>
            </a:xfrm>
            <a:prstGeom prst="roundRect">
              <a:avLst>
                <a:gd name="adj" fmla="val 866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54" name="Group 53"/>
          <p:cNvGrpSpPr/>
          <p:nvPr/>
        </p:nvGrpSpPr>
        <p:grpSpPr>
          <a:xfrm>
            <a:off x="5928745" y="1829403"/>
            <a:ext cx="1998783" cy="1973699"/>
            <a:chOff x="2901397" y="1304396"/>
            <a:chExt cx="1823780" cy="1800892"/>
          </a:xfrm>
        </p:grpSpPr>
        <p:sp>
          <p:nvSpPr>
            <p:cNvPr id="61" name="Rounded Rectangle 60"/>
            <p:cNvSpPr/>
            <p:nvPr/>
          </p:nvSpPr>
          <p:spPr>
            <a:xfrm>
              <a:off x="2901397" y="1377078"/>
              <a:ext cx="1823780" cy="1728210"/>
            </a:xfrm>
            <a:prstGeom prst="roundRect">
              <a:avLst>
                <a:gd name="adj" fmla="val 8669"/>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62" name="Rounded Rectangle 61"/>
            <p:cNvSpPr/>
            <p:nvPr/>
          </p:nvSpPr>
          <p:spPr>
            <a:xfrm>
              <a:off x="2901397" y="1304396"/>
              <a:ext cx="1823780" cy="1728210"/>
            </a:xfrm>
            <a:prstGeom prst="roundRect">
              <a:avLst>
                <a:gd name="adj" fmla="val 866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63" name="Group 62"/>
          <p:cNvGrpSpPr/>
          <p:nvPr/>
        </p:nvGrpSpPr>
        <p:grpSpPr>
          <a:xfrm>
            <a:off x="5928745" y="3923764"/>
            <a:ext cx="1998783" cy="1973699"/>
            <a:chOff x="2901397" y="1304396"/>
            <a:chExt cx="1823780" cy="1800892"/>
          </a:xfrm>
        </p:grpSpPr>
        <p:sp>
          <p:nvSpPr>
            <p:cNvPr id="64" name="Rounded Rectangle 63"/>
            <p:cNvSpPr/>
            <p:nvPr/>
          </p:nvSpPr>
          <p:spPr>
            <a:xfrm>
              <a:off x="2901397" y="1377078"/>
              <a:ext cx="1823780" cy="1728210"/>
            </a:xfrm>
            <a:prstGeom prst="roundRect">
              <a:avLst>
                <a:gd name="adj" fmla="val 866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65" name="Rounded Rectangle 64"/>
            <p:cNvSpPr/>
            <p:nvPr/>
          </p:nvSpPr>
          <p:spPr>
            <a:xfrm>
              <a:off x="2901397" y="1304396"/>
              <a:ext cx="1823780" cy="1728210"/>
            </a:xfrm>
            <a:prstGeom prst="roundRect">
              <a:avLst>
                <a:gd name="adj" fmla="val 866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66" name="Group 65"/>
          <p:cNvGrpSpPr/>
          <p:nvPr/>
        </p:nvGrpSpPr>
        <p:grpSpPr>
          <a:xfrm>
            <a:off x="3638102" y="3923764"/>
            <a:ext cx="1998783" cy="1973699"/>
            <a:chOff x="2901397" y="1304396"/>
            <a:chExt cx="1823780" cy="1800892"/>
          </a:xfrm>
        </p:grpSpPr>
        <p:sp>
          <p:nvSpPr>
            <p:cNvPr id="67" name="Rounded Rectangle 66"/>
            <p:cNvSpPr/>
            <p:nvPr/>
          </p:nvSpPr>
          <p:spPr>
            <a:xfrm>
              <a:off x="2901397" y="1377078"/>
              <a:ext cx="1823780" cy="1728210"/>
            </a:xfrm>
            <a:prstGeom prst="roundRect">
              <a:avLst>
                <a:gd name="adj" fmla="val 8669"/>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68" name="Rounded Rectangle 67"/>
            <p:cNvSpPr/>
            <p:nvPr/>
          </p:nvSpPr>
          <p:spPr>
            <a:xfrm>
              <a:off x="2901397" y="1304396"/>
              <a:ext cx="1823780" cy="1728210"/>
            </a:xfrm>
            <a:prstGeom prst="roundRect">
              <a:avLst>
                <a:gd name="adj" fmla="val 866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72" name="Group 58"/>
          <p:cNvGrpSpPr/>
          <p:nvPr/>
        </p:nvGrpSpPr>
        <p:grpSpPr>
          <a:xfrm>
            <a:off x="8078103" y="2256650"/>
            <a:ext cx="3034927" cy="907666"/>
            <a:chOff x="7174424" y="1381167"/>
            <a:chExt cx="2276195" cy="680749"/>
          </a:xfrm>
        </p:grpSpPr>
        <p:sp>
          <p:nvSpPr>
            <p:cNvPr id="73" name="TextBox 72"/>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74" name="Rectangle 73"/>
            <p:cNvSpPr/>
            <p:nvPr/>
          </p:nvSpPr>
          <p:spPr>
            <a:xfrm>
              <a:off x="7174424" y="1381167"/>
              <a:ext cx="1033937" cy="184666"/>
            </a:xfrm>
            <a:prstGeom prst="rect">
              <a:avLst/>
            </a:prstGeom>
          </p:spPr>
          <p:txBody>
            <a:bodyPr wrap="none" lIns="0" tIns="0" rIns="0" bIns="0">
              <a:spAutoFit/>
            </a:bodyPr>
            <a:lstStyle/>
            <a:p>
              <a:pPr defTabSz="1375410"/>
              <a:r>
                <a:rPr lang="en-US" sz="1600" b="1" dirty="0">
                  <a:solidFill>
                    <a:srgbClr val="7F7F7F"/>
                  </a:solidFill>
                </a:rPr>
                <a:t>Keyword Here</a:t>
              </a:r>
            </a:p>
          </p:txBody>
        </p:sp>
      </p:grpSp>
      <p:grpSp>
        <p:nvGrpSpPr>
          <p:cNvPr id="75" name="Group 56"/>
          <p:cNvGrpSpPr/>
          <p:nvPr/>
        </p:nvGrpSpPr>
        <p:grpSpPr>
          <a:xfrm>
            <a:off x="372745" y="2266504"/>
            <a:ext cx="3034928" cy="887956"/>
            <a:chOff x="-296510" y="1406858"/>
            <a:chExt cx="2276196" cy="665967"/>
          </a:xfrm>
        </p:grpSpPr>
        <p:sp>
          <p:nvSpPr>
            <p:cNvPr id="76" name="TextBox 75"/>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77" name="Rectangle 76"/>
            <p:cNvSpPr/>
            <p:nvPr/>
          </p:nvSpPr>
          <p:spPr>
            <a:xfrm>
              <a:off x="945748" y="1406858"/>
              <a:ext cx="1033937" cy="184666"/>
            </a:xfrm>
            <a:prstGeom prst="rect">
              <a:avLst/>
            </a:prstGeom>
          </p:spPr>
          <p:txBody>
            <a:bodyPr wrap="none" lIns="0" tIns="0" rIns="0" bIns="0">
              <a:spAutoFit/>
            </a:bodyPr>
            <a:lstStyle/>
            <a:p>
              <a:pPr algn="r" defTabSz="1375410"/>
              <a:r>
                <a:rPr lang="en-US" sz="1600" b="1" dirty="0">
                  <a:solidFill>
                    <a:srgbClr val="F34629"/>
                  </a:solidFill>
                </a:rPr>
                <a:t>Keyword Here</a:t>
              </a:r>
            </a:p>
          </p:txBody>
        </p:sp>
      </p:grpSp>
      <p:grpSp>
        <p:nvGrpSpPr>
          <p:cNvPr id="78" name="Group 56"/>
          <p:cNvGrpSpPr/>
          <p:nvPr/>
        </p:nvGrpSpPr>
        <p:grpSpPr>
          <a:xfrm>
            <a:off x="412109" y="4609250"/>
            <a:ext cx="3034928" cy="869566"/>
            <a:chOff x="-296510" y="1420651"/>
            <a:chExt cx="2276196" cy="652174"/>
          </a:xfrm>
        </p:grpSpPr>
        <p:sp>
          <p:nvSpPr>
            <p:cNvPr id="79" name="TextBox 78"/>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80" name="Rectangle 79"/>
            <p:cNvSpPr/>
            <p:nvPr/>
          </p:nvSpPr>
          <p:spPr>
            <a:xfrm>
              <a:off x="945748" y="1420651"/>
              <a:ext cx="1033937" cy="184666"/>
            </a:xfrm>
            <a:prstGeom prst="rect">
              <a:avLst/>
            </a:prstGeom>
          </p:spPr>
          <p:txBody>
            <a:bodyPr wrap="none" lIns="0" tIns="0" rIns="0" bIns="0">
              <a:spAutoFit/>
            </a:bodyPr>
            <a:lstStyle/>
            <a:p>
              <a:pPr algn="r" defTabSz="1375410"/>
              <a:r>
                <a:rPr lang="en-US" sz="1600" b="1" dirty="0">
                  <a:solidFill>
                    <a:srgbClr val="E33D3D"/>
                  </a:solidFill>
                </a:rPr>
                <a:t>Keyword Here</a:t>
              </a:r>
            </a:p>
          </p:txBody>
        </p:sp>
      </p:grpSp>
      <p:grpSp>
        <p:nvGrpSpPr>
          <p:cNvPr id="81" name="Group 59"/>
          <p:cNvGrpSpPr/>
          <p:nvPr/>
        </p:nvGrpSpPr>
        <p:grpSpPr>
          <a:xfrm>
            <a:off x="8207299" y="4596551"/>
            <a:ext cx="3034927" cy="894966"/>
            <a:chOff x="7154104" y="3244276"/>
            <a:chExt cx="2276195" cy="671224"/>
          </a:xfrm>
        </p:grpSpPr>
        <p:sp>
          <p:nvSpPr>
            <p:cNvPr id="82" name="TextBox 81"/>
            <p:cNvSpPr txBox="1"/>
            <p:nvPr/>
          </p:nvSpPr>
          <p:spPr>
            <a:xfrm>
              <a:off x="7154105" y="3453979"/>
              <a:ext cx="2276194"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83" name="Rectangle 82"/>
            <p:cNvSpPr/>
            <p:nvPr/>
          </p:nvSpPr>
          <p:spPr>
            <a:xfrm>
              <a:off x="7154104" y="3244276"/>
              <a:ext cx="1033937" cy="184666"/>
            </a:xfrm>
            <a:prstGeom prst="rect">
              <a:avLst/>
            </a:prstGeom>
          </p:spPr>
          <p:txBody>
            <a:bodyPr wrap="none" lIns="0" tIns="0" rIns="0" bIns="0">
              <a:spAutoFit/>
            </a:bodyPr>
            <a:lstStyle/>
            <a:p>
              <a:pPr defTabSz="1375410"/>
              <a:r>
                <a:rPr lang="en-US" sz="1600" b="1" dirty="0">
                  <a:solidFill>
                    <a:srgbClr val="595959"/>
                  </a:solidFill>
                </a:rPr>
                <a:t>Keyword Here</a:t>
              </a:r>
            </a:p>
          </p:txBody>
        </p:sp>
      </p:grpSp>
      <p:sp>
        <p:nvSpPr>
          <p:cNvPr id="84" name="Freeform 52"/>
          <p:cNvSpPr>
            <a:spLocks noEditPoints="1"/>
          </p:cNvSpPr>
          <p:nvPr/>
        </p:nvSpPr>
        <p:spPr bwMode="auto">
          <a:xfrm>
            <a:off x="6648913" y="2062489"/>
            <a:ext cx="558447" cy="55844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85" name="Group 58"/>
          <p:cNvGrpSpPr/>
          <p:nvPr/>
        </p:nvGrpSpPr>
        <p:grpSpPr>
          <a:xfrm>
            <a:off x="6123220" y="2671288"/>
            <a:ext cx="1594731" cy="850956"/>
            <a:chOff x="7363712" y="1423699"/>
            <a:chExt cx="1196048" cy="638217"/>
          </a:xfrm>
        </p:grpSpPr>
        <p:sp>
          <p:nvSpPr>
            <p:cNvPr id="86" name="TextBox 85"/>
            <p:cNvSpPr txBox="1"/>
            <p:nvPr/>
          </p:nvSpPr>
          <p:spPr>
            <a:xfrm>
              <a:off x="7363712" y="1600395"/>
              <a:ext cx="1196048" cy="46152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 lorem ipsum</a:t>
              </a:r>
            </a:p>
          </p:txBody>
        </p:sp>
        <p:sp>
          <p:nvSpPr>
            <p:cNvPr id="87" name="Rectangle 86"/>
            <p:cNvSpPr/>
            <p:nvPr/>
          </p:nvSpPr>
          <p:spPr>
            <a:xfrm>
              <a:off x="7486847" y="1423699"/>
              <a:ext cx="949779" cy="169325"/>
            </a:xfrm>
            <a:prstGeom prst="rect">
              <a:avLst/>
            </a:prstGeom>
          </p:spPr>
          <p:txBody>
            <a:bodyPr wrap="none" lIns="0" tIns="0" rIns="0" bIns="0">
              <a:spAutoFit/>
            </a:bodyPr>
            <a:lstStyle/>
            <a:p>
              <a:pPr algn="ctr" defTabSz="1375410"/>
              <a:r>
                <a:rPr lang="en-US" sz="1465" b="1" dirty="0">
                  <a:solidFill>
                    <a:prstClr val="white"/>
                  </a:solidFill>
                </a:rPr>
                <a:t>Keyword Here</a:t>
              </a:r>
            </a:p>
          </p:txBody>
        </p:sp>
      </p:grpSp>
      <p:grpSp>
        <p:nvGrpSpPr>
          <p:cNvPr id="88" name="Group 58"/>
          <p:cNvGrpSpPr/>
          <p:nvPr/>
        </p:nvGrpSpPr>
        <p:grpSpPr>
          <a:xfrm>
            <a:off x="3840129" y="2671288"/>
            <a:ext cx="1594731" cy="850956"/>
            <a:chOff x="7363712" y="1423699"/>
            <a:chExt cx="1196048" cy="638217"/>
          </a:xfrm>
        </p:grpSpPr>
        <p:sp>
          <p:nvSpPr>
            <p:cNvPr id="89" name="TextBox 88"/>
            <p:cNvSpPr txBox="1"/>
            <p:nvPr/>
          </p:nvSpPr>
          <p:spPr>
            <a:xfrm>
              <a:off x="7363712" y="1600395"/>
              <a:ext cx="1196048" cy="46152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 lorem ipsum</a:t>
              </a:r>
            </a:p>
          </p:txBody>
        </p:sp>
        <p:sp>
          <p:nvSpPr>
            <p:cNvPr id="90" name="Rectangle 89"/>
            <p:cNvSpPr/>
            <p:nvPr/>
          </p:nvSpPr>
          <p:spPr>
            <a:xfrm>
              <a:off x="7486847" y="1423699"/>
              <a:ext cx="949779" cy="169325"/>
            </a:xfrm>
            <a:prstGeom prst="rect">
              <a:avLst/>
            </a:prstGeom>
          </p:spPr>
          <p:txBody>
            <a:bodyPr wrap="none" lIns="0" tIns="0" rIns="0" bIns="0">
              <a:spAutoFit/>
            </a:bodyPr>
            <a:lstStyle/>
            <a:p>
              <a:pPr algn="ctr" defTabSz="1375410"/>
              <a:r>
                <a:rPr lang="en-US" sz="1465" b="1" dirty="0">
                  <a:solidFill>
                    <a:prstClr val="white"/>
                  </a:solidFill>
                </a:rPr>
                <a:t>Keyword Here</a:t>
              </a:r>
            </a:p>
          </p:txBody>
        </p:sp>
      </p:grpSp>
      <p:grpSp>
        <p:nvGrpSpPr>
          <p:cNvPr id="91" name="Group 58"/>
          <p:cNvGrpSpPr/>
          <p:nvPr/>
        </p:nvGrpSpPr>
        <p:grpSpPr>
          <a:xfrm>
            <a:off x="3840129" y="4728514"/>
            <a:ext cx="1594731" cy="850956"/>
            <a:chOff x="7363712" y="1423699"/>
            <a:chExt cx="1196048" cy="638217"/>
          </a:xfrm>
        </p:grpSpPr>
        <p:sp>
          <p:nvSpPr>
            <p:cNvPr id="92" name="TextBox 91"/>
            <p:cNvSpPr txBox="1"/>
            <p:nvPr/>
          </p:nvSpPr>
          <p:spPr>
            <a:xfrm>
              <a:off x="7363712" y="1600395"/>
              <a:ext cx="1196048" cy="46152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 lorem ipsum</a:t>
              </a:r>
            </a:p>
          </p:txBody>
        </p:sp>
        <p:sp>
          <p:nvSpPr>
            <p:cNvPr id="93" name="Rectangle 92"/>
            <p:cNvSpPr/>
            <p:nvPr/>
          </p:nvSpPr>
          <p:spPr>
            <a:xfrm>
              <a:off x="7486847" y="1423699"/>
              <a:ext cx="949779" cy="169325"/>
            </a:xfrm>
            <a:prstGeom prst="rect">
              <a:avLst/>
            </a:prstGeom>
          </p:spPr>
          <p:txBody>
            <a:bodyPr wrap="none" lIns="0" tIns="0" rIns="0" bIns="0">
              <a:spAutoFit/>
            </a:bodyPr>
            <a:lstStyle/>
            <a:p>
              <a:pPr algn="ctr" defTabSz="1375410"/>
              <a:r>
                <a:rPr lang="en-US" sz="1465" b="1" dirty="0">
                  <a:solidFill>
                    <a:prstClr val="white"/>
                  </a:solidFill>
                </a:rPr>
                <a:t>Keyword Here</a:t>
              </a:r>
            </a:p>
          </p:txBody>
        </p:sp>
      </p:grpSp>
      <p:grpSp>
        <p:nvGrpSpPr>
          <p:cNvPr id="94" name="Group 58"/>
          <p:cNvGrpSpPr/>
          <p:nvPr/>
        </p:nvGrpSpPr>
        <p:grpSpPr>
          <a:xfrm>
            <a:off x="6130772" y="4728514"/>
            <a:ext cx="1594731" cy="850956"/>
            <a:chOff x="7363712" y="1423699"/>
            <a:chExt cx="1196048" cy="638217"/>
          </a:xfrm>
        </p:grpSpPr>
        <p:sp>
          <p:nvSpPr>
            <p:cNvPr id="95" name="TextBox 94"/>
            <p:cNvSpPr txBox="1"/>
            <p:nvPr/>
          </p:nvSpPr>
          <p:spPr>
            <a:xfrm>
              <a:off x="7363712" y="1600395"/>
              <a:ext cx="1196048" cy="46152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 lorem ipsum</a:t>
              </a:r>
            </a:p>
          </p:txBody>
        </p:sp>
        <p:sp>
          <p:nvSpPr>
            <p:cNvPr id="96" name="Rectangle 95"/>
            <p:cNvSpPr/>
            <p:nvPr/>
          </p:nvSpPr>
          <p:spPr>
            <a:xfrm>
              <a:off x="7486847" y="1423699"/>
              <a:ext cx="949779" cy="169325"/>
            </a:xfrm>
            <a:prstGeom prst="rect">
              <a:avLst/>
            </a:prstGeom>
          </p:spPr>
          <p:txBody>
            <a:bodyPr wrap="none" lIns="0" tIns="0" rIns="0" bIns="0">
              <a:spAutoFit/>
            </a:bodyPr>
            <a:lstStyle/>
            <a:p>
              <a:pPr algn="ctr" defTabSz="1375410"/>
              <a:r>
                <a:rPr lang="en-US" sz="1465" b="1" dirty="0">
                  <a:solidFill>
                    <a:prstClr val="white"/>
                  </a:solidFill>
                </a:rPr>
                <a:t>Keyword Here</a:t>
              </a:r>
            </a:p>
          </p:txBody>
        </p:sp>
      </p:grpSp>
      <p:sp>
        <p:nvSpPr>
          <p:cNvPr id="97" name="Freeform 187"/>
          <p:cNvSpPr>
            <a:spLocks noEditPoints="1"/>
          </p:cNvSpPr>
          <p:nvPr/>
        </p:nvSpPr>
        <p:spPr bwMode="auto">
          <a:xfrm>
            <a:off x="4347334" y="2164062"/>
            <a:ext cx="580319" cy="375036"/>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8" name="Freeform 51"/>
          <p:cNvSpPr>
            <a:spLocks noEditPoints="1"/>
          </p:cNvSpPr>
          <p:nvPr/>
        </p:nvSpPr>
        <p:spPr bwMode="auto">
          <a:xfrm>
            <a:off x="6713335" y="4049757"/>
            <a:ext cx="429600" cy="608192"/>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dirty="0">
              <a:solidFill>
                <a:prstClr val="black"/>
              </a:solidFill>
            </a:endParaRPr>
          </a:p>
        </p:txBody>
      </p:sp>
      <p:sp>
        <p:nvSpPr>
          <p:cNvPr id="99" name="Freeform 152"/>
          <p:cNvSpPr>
            <a:spLocks noEditPoints="1"/>
          </p:cNvSpPr>
          <p:nvPr/>
        </p:nvSpPr>
        <p:spPr bwMode="auto">
          <a:xfrm>
            <a:off x="4372844" y="4168808"/>
            <a:ext cx="529296" cy="48914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p:cTn id="7" dur="500" fill="hold"/>
                                        <p:tgtEl>
                                          <p:spTgt spid="70"/>
                                        </p:tgtEl>
                                        <p:attrNameLst>
                                          <p:attrName>ppt_w</p:attrName>
                                        </p:attrNameLst>
                                      </p:cBhvr>
                                      <p:tavLst>
                                        <p:tav tm="0">
                                          <p:val>
                                            <p:fltVal val="0"/>
                                          </p:val>
                                        </p:tav>
                                        <p:tav tm="100000">
                                          <p:val>
                                            <p:strVal val="#ppt_w"/>
                                          </p:val>
                                        </p:tav>
                                      </p:tavLst>
                                    </p:anim>
                                    <p:anim calcmode="lin" valueType="num">
                                      <p:cBhvr>
                                        <p:cTn id="8" dur="500" fill="hold"/>
                                        <p:tgtEl>
                                          <p:spTgt spid="70"/>
                                        </p:tgtEl>
                                        <p:attrNameLst>
                                          <p:attrName>ppt_h</p:attrName>
                                        </p:attrNameLst>
                                      </p:cBhvr>
                                      <p:tavLst>
                                        <p:tav tm="0">
                                          <p:val>
                                            <p:fltVal val="0"/>
                                          </p:val>
                                        </p:tav>
                                        <p:tav tm="100000">
                                          <p:val>
                                            <p:strVal val="#ppt_h"/>
                                          </p:val>
                                        </p:tav>
                                      </p:tavLst>
                                    </p:anim>
                                    <p:animEffect transition="in" filter="fade">
                                      <p:cBhvr>
                                        <p:cTn id="9" dur="500"/>
                                        <p:tgtEl>
                                          <p:spTgt spid="7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500" fill="hold"/>
                                        <p:tgtEl>
                                          <p:spTgt spid="51"/>
                                        </p:tgtEl>
                                        <p:attrNameLst>
                                          <p:attrName>ppt_w</p:attrName>
                                        </p:attrNameLst>
                                      </p:cBhvr>
                                      <p:tavLst>
                                        <p:tav tm="0">
                                          <p:val>
                                            <p:fltVal val="0"/>
                                          </p:val>
                                        </p:tav>
                                        <p:tav tm="100000">
                                          <p:val>
                                            <p:strVal val="#ppt_w"/>
                                          </p:val>
                                        </p:tav>
                                      </p:tavLst>
                                    </p:anim>
                                    <p:anim calcmode="lin" valueType="num">
                                      <p:cBhvr>
                                        <p:cTn id="14" dur="500" fill="hold"/>
                                        <p:tgtEl>
                                          <p:spTgt spid="51"/>
                                        </p:tgtEl>
                                        <p:attrNameLst>
                                          <p:attrName>ppt_h</p:attrName>
                                        </p:attrNameLst>
                                      </p:cBhvr>
                                      <p:tavLst>
                                        <p:tav tm="0">
                                          <p:val>
                                            <p:fltVal val="0"/>
                                          </p:val>
                                        </p:tav>
                                        <p:tav tm="100000">
                                          <p:val>
                                            <p:strVal val="#ppt_h"/>
                                          </p:val>
                                        </p:tav>
                                      </p:tavLst>
                                    </p:anim>
                                    <p:animEffect transition="in" filter="fade">
                                      <p:cBhvr>
                                        <p:cTn id="15" dur="500"/>
                                        <p:tgtEl>
                                          <p:spTgt spid="51"/>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p:cTn id="19" dur="500" fill="hold"/>
                                        <p:tgtEl>
                                          <p:spTgt spid="97"/>
                                        </p:tgtEl>
                                        <p:attrNameLst>
                                          <p:attrName>ppt_w</p:attrName>
                                        </p:attrNameLst>
                                      </p:cBhvr>
                                      <p:tavLst>
                                        <p:tav tm="0">
                                          <p:val>
                                            <p:fltVal val="0"/>
                                          </p:val>
                                        </p:tav>
                                        <p:tav tm="100000">
                                          <p:val>
                                            <p:strVal val="#ppt_w"/>
                                          </p:val>
                                        </p:tav>
                                      </p:tavLst>
                                    </p:anim>
                                    <p:anim calcmode="lin" valueType="num">
                                      <p:cBhvr>
                                        <p:cTn id="20" dur="500" fill="hold"/>
                                        <p:tgtEl>
                                          <p:spTgt spid="97"/>
                                        </p:tgtEl>
                                        <p:attrNameLst>
                                          <p:attrName>ppt_h</p:attrName>
                                        </p:attrNameLst>
                                      </p:cBhvr>
                                      <p:tavLst>
                                        <p:tav tm="0">
                                          <p:val>
                                            <p:fltVal val="0"/>
                                          </p:val>
                                        </p:tav>
                                        <p:tav tm="100000">
                                          <p:val>
                                            <p:strVal val="#ppt_h"/>
                                          </p:val>
                                        </p:tav>
                                      </p:tavLst>
                                    </p:anim>
                                    <p:animEffect transition="in" filter="fade">
                                      <p:cBhvr>
                                        <p:cTn id="21" dur="500"/>
                                        <p:tgtEl>
                                          <p:spTgt spid="97"/>
                                        </p:tgtEl>
                                      </p:cBhvr>
                                    </p:animEffect>
                                  </p:childTnLst>
                                </p:cTn>
                              </p:par>
                              <p:par>
                                <p:cTn id="22" presetID="42" presetClass="entr" presetSubtype="0" fill="hold" nodeType="withEffect">
                                  <p:stCondLst>
                                    <p:cond delay="0"/>
                                  </p:stCondLst>
                                  <p:childTnLst>
                                    <p:set>
                                      <p:cBhvr>
                                        <p:cTn id="23" dur="1" fill="hold">
                                          <p:stCondLst>
                                            <p:cond delay="0"/>
                                          </p:stCondLst>
                                        </p:cTn>
                                        <p:tgtEl>
                                          <p:spTgt spid="88"/>
                                        </p:tgtEl>
                                        <p:attrNameLst>
                                          <p:attrName>style.visibility</p:attrName>
                                        </p:attrNameLst>
                                      </p:cBhvr>
                                      <p:to>
                                        <p:strVal val="visible"/>
                                      </p:to>
                                    </p:set>
                                    <p:animEffect transition="in" filter="fade">
                                      <p:cBhvr>
                                        <p:cTn id="24" dur="500"/>
                                        <p:tgtEl>
                                          <p:spTgt spid="88"/>
                                        </p:tgtEl>
                                      </p:cBhvr>
                                    </p:animEffect>
                                    <p:anim calcmode="lin" valueType="num">
                                      <p:cBhvr>
                                        <p:cTn id="25" dur="500" fill="hold"/>
                                        <p:tgtEl>
                                          <p:spTgt spid="88"/>
                                        </p:tgtEl>
                                        <p:attrNameLst>
                                          <p:attrName>ppt_x</p:attrName>
                                        </p:attrNameLst>
                                      </p:cBhvr>
                                      <p:tavLst>
                                        <p:tav tm="0">
                                          <p:val>
                                            <p:strVal val="#ppt_x"/>
                                          </p:val>
                                        </p:tav>
                                        <p:tav tm="100000">
                                          <p:val>
                                            <p:strVal val="#ppt_x"/>
                                          </p:val>
                                        </p:tav>
                                      </p:tavLst>
                                    </p:anim>
                                    <p:anim calcmode="lin" valueType="num">
                                      <p:cBhvr>
                                        <p:cTn id="26" dur="500" fill="hold"/>
                                        <p:tgtEl>
                                          <p:spTgt spid="88"/>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2" presetClass="entr" presetSubtype="8" accel="50000" decel="50000" fill="hold" nodeType="afterEffect">
                                  <p:stCondLst>
                                    <p:cond delay="0"/>
                                  </p:stCondLst>
                                  <p:childTnLst>
                                    <p:set>
                                      <p:cBhvr>
                                        <p:cTn id="29" dur="1" fill="hold">
                                          <p:stCondLst>
                                            <p:cond delay="0"/>
                                          </p:stCondLst>
                                        </p:cTn>
                                        <p:tgtEl>
                                          <p:spTgt spid="75"/>
                                        </p:tgtEl>
                                        <p:attrNameLst>
                                          <p:attrName>style.visibility</p:attrName>
                                        </p:attrNameLst>
                                      </p:cBhvr>
                                      <p:to>
                                        <p:strVal val="visible"/>
                                      </p:to>
                                    </p:set>
                                    <p:anim calcmode="lin" valueType="num">
                                      <p:cBhvr additive="base">
                                        <p:cTn id="30" dur="500" fill="hold"/>
                                        <p:tgtEl>
                                          <p:spTgt spid="75"/>
                                        </p:tgtEl>
                                        <p:attrNameLst>
                                          <p:attrName>ppt_x</p:attrName>
                                        </p:attrNameLst>
                                      </p:cBhvr>
                                      <p:tavLst>
                                        <p:tav tm="0">
                                          <p:val>
                                            <p:strVal val="0-#ppt_w/2"/>
                                          </p:val>
                                        </p:tav>
                                        <p:tav tm="100000">
                                          <p:val>
                                            <p:strVal val="#ppt_x"/>
                                          </p:val>
                                        </p:tav>
                                      </p:tavLst>
                                    </p:anim>
                                    <p:anim calcmode="lin" valueType="num">
                                      <p:cBhvr additive="base">
                                        <p:cTn id="31" dur="500" fill="hold"/>
                                        <p:tgtEl>
                                          <p:spTgt spid="75"/>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53" presetClass="entr" presetSubtype="16" fill="hold"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p:cTn id="35" dur="500" fill="hold"/>
                                        <p:tgtEl>
                                          <p:spTgt spid="54"/>
                                        </p:tgtEl>
                                        <p:attrNameLst>
                                          <p:attrName>ppt_w</p:attrName>
                                        </p:attrNameLst>
                                      </p:cBhvr>
                                      <p:tavLst>
                                        <p:tav tm="0">
                                          <p:val>
                                            <p:fltVal val="0"/>
                                          </p:val>
                                        </p:tav>
                                        <p:tav tm="100000">
                                          <p:val>
                                            <p:strVal val="#ppt_w"/>
                                          </p:val>
                                        </p:tav>
                                      </p:tavLst>
                                    </p:anim>
                                    <p:anim calcmode="lin" valueType="num">
                                      <p:cBhvr>
                                        <p:cTn id="36" dur="500" fill="hold"/>
                                        <p:tgtEl>
                                          <p:spTgt spid="54"/>
                                        </p:tgtEl>
                                        <p:attrNameLst>
                                          <p:attrName>ppt_h</p:attrName>
                                        </p:attrNameLst>
                                      </p:cBhvr>
                                      <p:tavLst>
                                        <p:tav tm="0">
                                          <p:val>
                                            <p:fltVal val="0"/>
                                          </p:val>
                                        </p:tav>
                                        <p:tav tm="100000">
                                          <p:val>
                                            <p:strVal val="#ppt_h"/>
                                          </p:val>
                                        </p:tav>
                                      </p:tavLst>
                                    </p:anim>
                                    <p:animEffect transition="in" filter="fade">
                                      <p:cBhvr>
                                        <p:cTn id="37" dur="500"/>
                                        <p:tgtEl>
                                          <p:spTgt spid="54"/>
                                        </p:tgtEl>
                                      </p:cBhvr>
                                    </p:animEffect>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84"/>
                                        </p:tgtEl>
                                        <p:attrNameLst>
                                          <p:attrName>style.visibility</p:attrName>
                                        </p:attrNameLst>
                                      </p:cBhvr>
                                      <p:to>
                                        <p:strVal val="visible"/>
                                      </p:to>
                                    </p:set>
                                    <p:anim calcmode="lin" valueType="num">
                                      <p:cBhvr>
                                        <p:cTn id="41" dur="500" fill="hold"/>
                                        <p:tgtEl>
                                          <p:spTgt spid="84"/>
                                        </p:tgtEl>
                                        <p:attrNameLst>
                                          <p:attrName>ppt_w</p:attrName>
                                        </p:attrNameLst>
                                      </p:cBhvr>
                                      <p:tavLst>
                                        <p:tav tm="0">
                                          <p:val>
                                            <p:fltVal val="0"/>
                                          </p:val>
                                        </p:tav>
                                        <p:tav tm="100000">
                                          <p:val>
                                            <p:strVal val="#ppt_w"/>
                                          </p:val>
                                        </p:tav>
                                      </p:tavLst>
                                    </p:anim>
                                    <p:anim calcmode="lin" valueType="num">
                                      <p:cBhvr>
                                        <p:cTn id="42" dur="500" fill="hold"/>
                                        <p:tgtEl>
                                          <p:spTgt spid="84"/>
                                        </p:tgtEl>
                                        <p:attrNameLst>
                                          <p:attrName>ppt_h</p:attrName>
                                        </p:attrNameLst>
                                      </p:cBhvr>
                                      <p:tavLst>
                                        <p:tav tm="0">
                                          <p:val>
                                            <p:fltVal val="0"/>
                                          </p:val>
                                        </p:tav>
                                        <p:tav tm="100000">
                                          <p:val>
                                            <p:strVal val="#ppt_h"/>
                                          </p:val>
                                        </p:tav>
                                      </p:tavLst>
                                    </p:anim>
                                    <p:animEffect transition="in" filter="fade">
                                      <p:cBhvr>
                                        <p:cTn id="43" dur="500"/>
                                        <p:tgtEl>
                                          <p:spTgt spid="84"/>
                                        </p:tgtEl>
                                      </p:cBhvr>
                                    </p:animEffect>
                                  </p:childTnLst>
                                </p:cTn>
                              </p:par>
                              <p:par>
                                <p:cTn id="44" presetID="42" presetClass="entr" presetSubtype="0" fill="hold" nodeType="withEffect">
                                  <p:stCondLst>
                                    <p:cond delay="0"/>
                                  </p:stCondLst>
                                  <p:childTnLst>
                                    <p:set>
                                      <p:cBhvr>
                                        <p:cTn id="45" dur="1" fill="hold">
                                          <p:stCondLst>
                                            <p:cond delay="0"/>
                                          </p:stCondLst>
                                        </p:cTn>
                                        <p:tgtEl>
                                          <p:spTgt spid="85"/>
                                        </p:tgtEl>
                                        <p:attrNameLst>
                                          <p:attrName>style.visibility</p:attrName>
                                        </p:attrNameLst>
                                      </p:cBhvr>
                                      <p:to>
                                        <p:strVal val="visible"/>
                                      </p:to>
                                    </p:set>
                                    <p:animEffect transition="in" filter="fade">
                                      <p:cBhvr>
                                        <p:cTn id="46" dur="500"/>
                                        <p:tgtEl>
                                          <p:spTgt spid="85"/>
                                        </p:tgtEl>
                                      </p:cBhvr>
                                    </p:animEffect>
                                    <p:anim calcmode="lin" valueType="num">
                                      <p:cBhvr>
                                        <p:cTn id="47" dur="500" fill="hold"/>
                                        <p:tgtEl>
                                          <p:spTgt spid="85"/>
                                        </p:tgtEl>
                                        <p:attrNameLst>
                                          <p:attrName>ppt_x</p:attrName>
                                        </p:attrNameLst>
                                      </p:cBhvr>
                                      <p:tavLst>
                                        <p:tav tm="0">
                                          <p:val>
                                            <p:strVal val="#ppt_x"/>
                                          </p:val>
                                        </p:tav>
                                        <p:tav tm="100000">
                                          <p:val>
                                            <p:strVal val="#ppt_x"/>
                                          </p:val>
                                        </p:tav>
                                      </p:tavLst>
                                    </p:anim>
                                    <p:anim calcmode="lin" valueType="num">
                                      <p:cBhvr>
                                        <p:cTn id="48" dur="500" fill="hold"/>
                                        <p:tgtEl>
                                          <p:spTgt spid="85"/>
                                        </p:tgtEl>
                                        <p:attrNameLst>
                                          <p:attrName>ppt_y</p:attrName>
                                        </p:attrNameLst>
                                      </p:cBhvr>
                                      <p:tavLst>
                                        <p:tav tm="0">
                                          <p:val>
                                            <p:strVal val="#ppt_y+.1"/>
                                          </p:val>
                                        </p:tav>
                                        <p:tav tm="100000">
                                          <p:val>
                                            <p:strVal val="#ppt_y"/>
                                          </p:val>
                                        </p:tav>
                                      </p:tavLst>
                                    </p:anim>
                                  </p:childTnLst>
                                </p:cTn>
                              </p:par>
                            </p:childTnLst>
                          </p:cTn>
                        </p:par>
                        <p:par>
                          <p:cTn id="49" fill="hold">
                            <p:stCondLst>
                              <p:cond delay="3000"/>
                            </p:stCondLst>
                            <p:childTnLst>
                              <p:par>
                                <p:cTn id="50" presetID="2" presetClass="entr" presetSubtype="2" accel="50000" decel="50000" fill="hold" nodeType="afterEffect">
                                  <p:stCondLst>
                                    <p:cond delay="0"/>
                                  </p:stCondLst>
                                  <p:childTnLst>
                                    <p:set>
                                      <p:cBhvr>
                                        <p:cTn id="51" dur="1" fill="hold">
                                          <p:stCondLst>
                                            <p:cond delay="0"/>
                                          </p:stCondLst>
                                        </p:cTn>
                                        <p:tgtEl>
                                          <p:spTgt spid="72"/>
                                        </p:tgtEl>
                                        <p:attrNameLst>
                                          <p:attrName>style.visibility</p:attrName>
                                        </p:attrNameLst>
                                      </p:cBhvr>
                                      <p:to>
                                        <p:strVal val="visible"/>
                                      </p:to>
                                    </p:set>
                                    <p:anim calcmode="lin" valueType="num">
                                      <p:cBhvr additive="base">
                                        <p:cTn id="52" dur="500" fill="hold"/>
                                        <p:tgtEl>
                                          <p:spTgt spid="72"/>
                                        </p:tgtEl>
                                        <p:attrNameLst>
                                          <p:attrName>ppt_x</p:attrName>
                                        </p:attrNameLst>
                                      </p:cBhvr>
                                      <p:tavLst>
                                        <p:tav tm="0">
                                          <p:val>
                                            <p:strVal val="1+#ppt_w/2"/>
                                          </p:val>
                                        </p:tav>
                                        <p:tav tm="100000">
                                          <p:val>
                                            <p:strVal val="#ppt_x"/>
                                          </p:val>
                                        </p:tav>
                                      </p:tavLst>
                                    </p:anim>
                                    <p:anim calcmode="lin" valueType="num">
                                      <p:cBhvr additive="base">
                                        <p:cTn id="53" dur="500" fill="hold"/>
                                        <p:tgtEl>
                                          <p:spTgt spid="72"/>
                                        </p:tgtEl>
                                        <p:attrNameLst>
                                          <p:attrName>ppt_y</p:attrName>
                                        </p:attrNameLst>
                                      </p:cBhvr>
                                      <p:tavLst>
                                        <p:tav tm="0">
                                          <p:val>
                                            <p:strVal val="#ppt_y"/>
                                          </p:val>
                                        </p:tav>
                                        <p:tav tm="100000">
                                          <p:val>
                                            <p:strVal val="#ppt_y"/>
                                          </p:val>
                                        </p:tav>
                                      </p:tavLst>
                                    </p:anim>
                                  </p:childTnLst>
                                </p:cTn>
                              </p:par>
                            </p:childTnLst>
                          </p:cTn>
                        </p:par>
                        <p:par>
                          <p:cTn id="54" fill="hold">
                            <p:stCondLst>
                              <p:cond delay="3500"/>
                            </p:stCondLst>
                            <p:childTnLst>
                              <p:par>
                                <p:cTn id="55" presetID="53" presetClass="entr" presetSubtype="16" fill="hold" nodeType="after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p:cTn id="57" dur="500" fill="hold"/>
                                        <p:tgtEl>
                                          <p:spTgt spid="66"/>
                                        </p:tgtEl>
                                        <p:attrNameLst>
                                          <p:attrName>ppt_w</p:attrName>
                                        </p:attrNameLst>
                                      </p:cBhvr>
                                      <p:tavLst>
                                        <p:tav tm="0">
                                          <p:val>
                                            <p:fltVal val="0"/>
                                          </p:val>
                                        </p:tav>
                                        <p:tav tm="100000">
                                          <p:val>
                                            <p:strVal val="#ppt_w"/>
                                          </p:val>
                                        </p:tav>
                                      </p:tavLst>
                                    </p:anim>
                                    <p:anim calcmode="lin" valueType="num">
                                      <p:cBhvr>
                                        <p:cTn id="58" dur="500" fill="hold"/>
                                        <p:tgtEl>
                                          <p:spTgt spid="66"/>
                                        </p:tgtEl>
                                        <p:attrNameLst>
                                          <p:attrName>ppt_h</p:attrName>
                                        </p:attrNameLst>
                                      </p:cBhvr>
                                      <p:tavLst>
                                        <p:tav tm="0">
                                          <p:val>
                                            <p:fltVal val="0"/>
                                          </p:val>
                                        </p:tav>
                                        <p:tav tm="100000">
                                          <p:val>
                                            <p:strVal val="#ppt_h"/>
                                          </p:val>
                                        </p:tav>
                                      </p:tavLst>
                                    </p:anim>
                                    <p:animEffect transition="in" filter="fade">
                                      <p:cBhvr>
                                        <p:cTn id="59" dur="500"/>
                                        <p:tgtEl>
                                          <p:spTgt spid="66"/>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99"/>
                                        </p:tgtEl>
                                        <p:attrNameLst>
                                          <p:attrName>style.visibility</p:attrName>
                                        </p:attrNameLst>
                                      </p:cBhvr>
                                      <p:to>
                                        <p:strVal val="visible"/>
                                      </p:to>
                                    </p:set>
                                    <p:anim calcmode="lin" valueType="num">
                                      <p:cBhvr>
                                        <p:cTn id="63" dur="500" fill="hold"/>
                                        <p:tgtEl>
                                          <p:spTgt spid="99"/>
                                        </p:tgtEl>
                                        <p:attrNameLst>
                                          <p:attrName>ppt_w</p:attrName>
                                        </p:attrNameLst>
                                      </p:cBhvr>
                                      <p:tavLst>
                                        <p:tav tm="0">
                                          <p:val>
                                            <p:fltVal val="0"/>
                                          </p:val>
                                        </p:tav>
                                        <p:tav tm="100000">
                                          <p:val>
                                            <p:strVal val="#ppt_w"/>
                                          </p:val>
                                        </p:tav>
                                      </p:tavLst>
                                    </p:anim>
                                    <p:anim calcmode="lin" valueType="num">
                                      <p:cBhvr>
                                        <p:cTn id="64" dur="500" fill="hold"/>
                                        <p:tgtEl>
                                          <p:spTgt spid="99"/>
                                        </p:tgtEl>
                                        <p:attrNameLst>
                                          <p:attrName>ppt_h</p:attrName>
                                        </p:attrNameLst>
                                      </p:cBhvr>
                                      <p:tavLst>
                                        <p:tav tm="0">
                                          <p:val>
                                            <p:fltVal val="0"/>
                                          </p:val>
                                        </p:tav>
                                        <p:tav tm="100000">
                                          <p:val>
                                            <p:strVal val="#ppt_h"/>
                                          </p:val>
                                        </p:tav>
                                      </p:tavLst>
                                    </p:anim>
                                    <p:animEffect transition="in" filter="fade">
                                      <p:cBhvr>
                                        <p:cTn id="65" dur="500"/>
                                        <p:tgtEl>
                                          <p:spTgt spid="99"/>
                                        </p:tgtEl>
                                      </p:cBhvr>
                                    </p:animEffect>
                                  </p:childTnLst>
                                </p:cTn>
                              </p:par>
                              <p:par>
                                <p:cTn id="66" presetID="42" presetClass="entr" presetSubtype="0" fill="hold" nodeType="withEffect">
                                  <p:stCondLst>
                                    <p:cond delay="0"/>
                                  </p:stCondLst>
                                  <p:childTnLst>
                                    <p:set>
                                      <p:cBhvr>
                                        <p:cTn id="67" dur="1" fill="hold">
                                          <p:stCondLst>
                                            <p:cond delay="0"/>
                                          </p:stCondLst>
                                        </p:cTn>
                                        <p:tgtEl>
                                          <p:spTgt spid="91"/>
                                        </p:tgtEl>
                                        <p:attrNameLst>
                                          <p:attrName>style.visibility</p:attrName>
                                        </p:attrNameLst>
                                      </p:cBhvr>
                                      <p:to>
                                        <p:strVal val="visible"/>
                                      </p:to>
                                    </p:set>
                                    <p:animEffect transition="in" filter="fade">
                                      <p:cBhvr>
                                        <p:cTn id="68" dur="500"/>
                                        <p:tgtEl>
                                          <p:spTgt spid="91"/>
                                        </p:tgtEl>
                                      </p:cBhvr>
                                    </p:animEffect>
                                    <p:anim calcmode="lin" valueType="num">
                                      <p:cBhvr>
                                        <p:cTn id="69" dur="500" fill="hold"/>
                                        <p:tgtEl>
                                          <p:spTgt spid="91"/>
                                        </p:tgtEl>
                                        <p:attrNameLst>
                                          <p:attrName>ppt_x</p:attrName>
                                        </p:attrNameLst>
                                      </p:cBhvr>
                                      <p:tavLst>
                                        <p:tav tm="0">
                                          <p:val>
                                            <p:strVal val="#ppt_x"/>
                                          </p:val>
                                        </p:tav>
                                        <p:tav tm="100000">
                                          <p:val>
                                            <p:strVal val="#ppt_x"/>
                                          </p:val>
                                        </p:tav>
                                      </p:tavLst>
                                    </p:anim>
                                    <p:anim calcmode="lin" valueType="num">
                                      <p:cBhvr>
                                        <p:cTn id="70" dur="500" fill="hold"/>
                                        <p:tgtEl>
                                          <p:spTgt spid="91"/>
                                        </p:tgtEl>
                                        <p:attrNameLst>
                                          <p:attrName>ppt_y</p:attrName>
                                        </p:attrNameLst>
                                      </p:cBhvr>
                                      <p:tavLst>
                                        <p:tav tm="0">
                                          <p:val>
                                            <p:strVal val="#ppt_y+.1"/>
                                          </p:val>
                                        </p:tav>
                                        <p:tav tm="100000">
                                          <p:val>
                                            <p:strVal val="#ppt_y"/>
                                          </p:val>
                                        </p:tav>
                                      </p:tavLst>
                                    </p:anim>
                                  </p:childTnLst>
                                </p:cTn>
                              </p:par>
                            </p:childTnLst>
                          </p:cTn>
                        </p:par>
                        <p:par>
                          <p:cTn id="71" fill="hold">
                            <p:stCondLst>
                              <p:cond delay="4500"/>
                            </p:stCondLst>
                            <p:childTnLst>
                              <p:par>
                                <p:cTn id="72" presetID="2" presetClass="entr" presetSubtype="8" accel="50000" decel="50000" fill="hold" nodeType="afterEffect">
                                  <p:stCondLst>
                                    <p:cond delay="0"/>
                                  </p:stCondLst>
                                  <p:childTnLst>
                                    <p:set>
                                      <p:cBhvr>
                                        <p:cTn id="73" dur="1" fill="hold">
                                          <p:stCondLst>
                                            <p:cond delay="0"/>
                                          </p:stCondLst>
                                        </p:cTn>
                                        <p:tgtEl>
                                          <p:spTgt spid="78"/>
                                        </p:tgtEl>
                                        <p:attrNameLst>
                                          <p:attrName>style.visibility</p:attrName>
                                        </p:attrNameLst>
                                      </p:cBhvr>
                                      <p:to>
                                        <p:strVal val="visible"/>
                                      </p:to>
                                    </p:set>
                                    <p:anim calcmode="lin" valueType="num">
                                      <p:cBhvr additive="base">
                                        <p:cTn id="74" dur="500" fill="hold"/>
                                        <p:tgtEl>
                                          <p:spTgt spid="78"/>
                                        </p:tgtEl>
                                        <p:attrNameLst>
                                          <p:attrName>ppt_x</p:attrName>
                                        </p:attrNameLst>
                                      </p:cBhvr>
                                      <p:tavLst>
                                        <p:tav tm="0">
                                          <p:val>
                                            <p:strVal val="0-#ppt_w/2"/>
                                          </p:val>
                                        </p:tav>
                                        <p:tav tm="100000">
                                          <p:val>
                                            <p:strVal val="#ppt_x"/>
                                          </p:val>
                                        </p:tav>
                                      </p:tavLst>
                                    </p:anim>
                                    <p:anim calcmode="lin" valueType="num">
                                      <p:cBhvr additive="base">
                                        <p:cTn id="75" dur="500" fill="hold"/>
                                        <p:tgtEl>
                                          <p:spTgt spid="78"/>
                                        </p:tgtEl>
                                        <p:attrNameLst>
                                          <p:attrName>ppt_y</p:attrName>
                                        </p:attrNameLst>
                                      </p:cBhvr>
                                      <p:tavLst>
                                        <p:tav tm="0">
                                          <p:val>
                                            <p:strVal val="#ppt_y"/>
                                          </p:val>
                                        </p:tav>
                                        <p:tav tm="100000">
                                          <p:val>
                                            <p:strVal val="#ppt_y"/>
                                          </p:val>
                                        </p:tav>
                                      </p:tavLst>
                                    </p:anim>
                                  </p:childTnLst>
                                </p:cTn>
                              </p:par>
                            </p:childTnLst>
                          </p:cTn>
                        </p:par>
                        <p:par>
                          <p:cTn id="76" fill="hold">
                            <p:stCondLst>
                              <p:cond delay="5000"/>
                            </p:stCondLst>
                            <p:childTnLst>
                              <p:par>
                                <p:cTn id="77" presetID="53" presetClass="entr" presetSubtype="16"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 calcmode="lin" valueType="num">
                                      <p:cBhvr>
                                        <p:cTn id="79" dur="500" fill="hold"/>
                                        <p:tgtEl>
                                          <p:spTgt spid="63"/>
                                        </p:tgtEl>
                                        <p:attrNameLst>
                                          <p:attrName>ppt_w</p:attrName>
                                        </p:attrNameLst>
                                      </p:cBhvr>
                                      <p:tavLst>
                                        <p:tav tm="0">
                                          <p:val>
                                            <p:fltVal val="0"/>
                                          </p:val>
                                        </p:tav>
                                        <p:tav tm="100000">
                                          <p:val>
                                            <p:strVal val="#ppt_w"/>
                                          </p:val>
                                        </p:tav>
                                      </p:tavLst>
                                    </p:anim>
                                    <p:anim calcmode="lin" valueType="num">
                                      <p:cBhvr>
                                        <p:cTn id="80" dur="500" fill="hold"/>
                                        <p:tgtEl>
                                          <p:spTgt spid="63"/>
                                        </p:tgtEl>
                                        <p:attrNameLst>
                                          <p:attrName>ppt_h</p:attrName>
                                        </p:attrNameLst>
                                      </p:cBhvr>
                                      <p:tavLst>
                                        <p:tav tm="0">
                                          <p:val>
                                            <p:fltVal val="0"/>
                                          </p:val>
                                        </p:tav>
                                        <p:tav tm="100000">
                                          <p:val>
                                            <p:strVal val="#ppt_h"/>
                                          </p:val>
                                        </p:tav>
                                      </p:tavLst>
                                    </p:anim>
                                    <p:animEffect transition="in" filter="fade">
                                      <p:cBhvr>
                                        <p:cTn id="81" dur="500"/>
                                        <p:tgtEl>
                                          <p:spTgt spid="63"/>
                                        </p:tgtEl>
                                      </p:cBhvr>
                                    </p:animEffect>
                                  </p:childTnLst>
                                </p:cTn>
                              </p:par>
                            </p:childTnLst>
                          </p:cTn>
                        </p:par>
                        <p:par>
                          <p:cTn id="82" fill="hold">
                            <p:stCondLst>
                              <p:cond delay="5500"/>
                            </p:stCondLst>
                            <p:childTnLst>
                              <p:par>
                                <p:cTn id="83" presetID="53" presetClass="entr" presetSubtype="16" fill="hold" grpId="0" nodeType="afterEffect">
                                  <p:stCondLst>
                                    <p:cond delay="0"/>
                                  </p:stCondLst>
                                  <p:childTnLst>
                                    <p:set>
                                      <p:cBhvr>
                                        <p:cTn id="84" dur="1" fill="hold">
                                          <p:stCondLst>
                                            <p:cond delay="0"/>
                                          </p:stCondLst>
                                        </p:cTn>
                                        <p:tgtEl>
                                          <p:spTgt spid="98"/>
                                        </p:tgtEl>
                                        <p:attrNameLst>
                                          <p:attrName>style.visibility</p:attrName>
                                        </p:attrNameLst>
                                      </p:cBhvr>
                                      <p:to>
                                        <p:strVal val="visible"/>
                                      </p:to>
                                    </p:set>
                                    <p:anim calcmode="lin" valueType="num">
                                      <p:cBhvr>
                                        <p:cTn id="85" dur="500" fill="hold"/>
                                        <p:tgtEl>
                                          <p:spTgt spid="98"/>
                                        </p:tgtEl>
                                        <p:attrNameLst>
                                          <p:attrName>ppt_w</p:attrName>
                                        </p:attrNameLst>
                                      </p:cBhvr>
                                      <p:tavLst>
                                        <p:tav tm="0">
                                          <p:val>
                                            <p:fltVal val="0"/>
                                          </p:val>
                                        </p:tav>
                                        <p:tav tm="100000">
                                          <p:val>
                                            <p:strVal val="#ppt_w"/>
                                          </p:val>
                                        </p:tav>
                                      </p:tavLst>
                                    </p:anim>
                                    <p:anim calcmode="lin" valueType="num">
                                      <p:cBhvr>
                                        <p:cTn id="86" dur="500" fill="hold"/>
                                        <p:tgtEl>
                                          <p:spTgt spid="98"/>
                                        </p:tgtEl>
                                        <p:attrNameLst>
                                          <p:attrName>ppt_h</p:attrName>
                                        </p:attrNameLst>
                                      </p:cBhvr>
                                      <p:tavLst>
                                        <p:tav tm="0">
                                          <p:val>
                                            <p:fltVal val="0"/>
                                          </p:val>
                                        </p:tav>
                                        <p:tav tm="100000">
                                          <p:val>
                                            <p:strVal val="#ppt_h"/>
                                          </p:val>
                                        </p:tav>
                                      </p:tavLst>
                                    </p:anim>
                                    <p:animEffect transition="in" filter="fade">
                                      <p:cBhvr>
                                        <p:cTn id="87" dur="500"/>
                                        <p:tgtEl>
                                          <p:spTgt spid="98"/>
                                        </p:tgtEl>
                                      </p:cBhvr>
                                    </p:animEffect>
                                  </p:childTnLst>
                                </p:cTn>
                              </p:par>
                              <p:par>
                                <p:cTn id="88" presetID="42" presetClass="entr" presetSubtype="0" fill="hold" nodeType="withEffect">
                                  <p:stCondLst>
                                    <p:cond delay="0"/>
                                  </p:stCondLst>
                                  <p:childTnLst>
                                    <p:set>
                                      <p:cBhvr>
                                        <p:cTn id="89" dur="1" fill="hold">
                                          <p:stCondLst>
                                            <p:cond delay="0"/>
                                          </p:stCondLst>
                                        </p:cTn>
                                        <p:tgtEl>
                                          <p:spTgt spid="94"/>
                                        </p:tgtEl>
                                        <p:attrNameLst>
                                          <p:attrName>style.visibility</p:attrName>
                                        </p:attrNameLst>
                                      </p:cBhvr>
                                      <p:to>
                                        <p:strVal val="visible"/>
                                      </p:to>
                                    </p:set>
                                    <p:animEffect transition="in" filter="fade">
                                      <p:cBhvr>
                                        <p:cTn id="90" dur="500"/>
                                        <p:tgtEl>
                                          <p:spTgt spid="94"/>
                                        </p:tgtEl>
                                      </p:cBhvr>
                                    </p:animEffect>
                                    <p:anim calcmode="lin" valueType="num">
                                      <p:cBhvr>
                                        <p:cTn id="91" dur="500" fill="hold"/>
                                        <p:tgtEl>
                                          <p:spTgt spid="94"/>
                                        </p:tgtEl>
                                        <p:attrNameLst>
                                          <p:attrName>ppt_x</p:attrName>
                                        </p:attrNameLst>
                                      </p:cBhvr>
                                      <p:tavLst>
                                        <p:tav tm="0">
                                          <p:val>
                                            <p:strVal val="#ppt_x"/>
                                          </p:val>
                                        </p:tav>
                                        <p:tav tm="100000">
                                          <p:val>
                                            <p:strVal val="#ppt_x"/>
                                          </p:val>
                                        </p:tav>
                                      </p:tavLst>
                                    </p:anim>
                                    <p:anim calcmode="lin" valueType="num">
                                      <p:cBhvr>
                                        <p:cTn id="92" dur="500" fill="hold"/>
                                        <p:tgtEl>
                                          <p:spTgt spid="94"/>
                                        </p:tgtEl>
                                        <p:attrNameLst>
                                          <p:attrName>ppt_y</p:attrName>
                                        </p:attrNameLst>
                                      </p:cBhvr>
                                      <p:tavLst>
                                        <p:tav tm="0">
                                          <p:val>
                                            <p:strVal val="#ppt_y+.1"/>
                                          </p:val>
                                        </p:tav>
                                        <p:tav tm="100000">
                                          <p:val>
                                            <p:strVal val="#ppt_y"/>
                                          </p:val>
                                        </p:tav>
                                      </p:tavLst>
                                    </p:anim>
                                  </p:childTnLst>
                                </p:cTn>
                              </p:par>
                            </p:childTnLst>
                          </p:cTn>
                        </p:par>
                        <p:par>
                          <p:cTn id="93" fill="hold">
                            <p:stCondLst>
                              <p:cond delay="6000"/>
                            </p:stCondLst>
                            <p:childTnLst>
                              <p:par>
                                <p:cTn id="94" presetID="2" presetClass="entr" presetSubtype="2" accel="50000" decel="50000" fill="hold" nodeType="afterEffect">
                                  <p:stCondLst>
                                    <p:cond delay="0"/>
                                  </p:stCondLst>
                                  <p:childTnLst>
                                    <p:set>
                                      <p:cBhvr>
                                        <p:cTn id="95" dur="1" fill="hold">
                                          <p:stCondLst>
                                            <p:cond delay="0"/>
                                          </p:stCondLst>
                                        </p:cTn>
                                        <p:tgtEl>
                                          <p:spTgt spid="81"/>
                                        </p:tgtEl>
                                        <p:attrNameLst>
                                          <p:attrName>style.visibility</p:attrName>
                                        </p:attrNameLst>
                                      </p:cBhvr>
                                      <p:to>
                                        <p:strVal val="visible"/>
                                      </p:to>
                                    </p:set>
                                    <p:anim calcmode="lin" valueType="num">
                                      <p:cBhvr additive="base">
                                        <p:cTn id="96" dur="500" fill="hold"/>
                                        <p:tgtEl>
                                          <p:spTgt spid="81"/>
                                        </p:tgtEl>
                                        <p:attrNameLst>
                                          <p:attrName>ppt_x</p:attrName>
                                        </p:attrNameLst>
                                      </p:cBhvr>
                                      <p:tavLst>
                                        <p:tav tm="0">
                                          <p:val>
                                            <p:strVal val="1+#ppt_w/2"/>
                                          </p:val>
                                        </p:tav>
                                        <p:tav tm="100000">
                                          <p:val>
                                            <p:strVal val="#ppt_x"/>
                                          </p:val>
                                        </p:tav>
                                      </p:tavLst>
                                    </p:anim>
                                    <p:anim calcmode="lin" valueType="num">
                                      <p:cBhvr additive="base">
                                        <p:cTn id="97" dur="500" fill="hold"/>
                                        <p:tgtEl>
                                          <p:spTgt spid="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84" grpId="0" animBg="1"/>
      <p:bldP spid="97" grpId="0" animBg="1"/>
      <p:bldP spid="98" grpId="0" animBg="1"/>
      <p:bldP spid="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12</a:t>
            </a:fld>
            <a:endParaRPr lang="en-US" dirty="0">
              <a:solidFill>
                <a:prstClr val="black">
                  <a:lumMod val="75000"/>
                  <a:lumOff val="25000"/>
                </a:prstClr>
              </a:solidFill>
            </a:endParaRPr>
          </a:p>
        </p:txBody>
      </p:sp>
      <p:sp>
        <p:nvSpPr>
          <p:cNvPr id="2" name="Title 1"/>
          <p:cNvSpPr>
            <a:spLocks noGrp="1"/>
          </p:cNvSpPr>
          <p:nvPr>
            <p:ph type="title"/>
          </p:nvPr>
        </p:nvSpPr>
        <p:spPr/>
        <p:txBody>
          <a:bodyPr/>
          <a:lstStyle/>
          <a:p>
            <a:r>
              <a:rPr lang="en-US"/>
              <a:t>Our Services</a:t>
            </a:r>
            <a:endParaRPr lang="en-US" dirty="0"/>
          </a:p>
        </p:txBody>
      </p:sp>
      <p:sp>
        <p:nvSpPr>
          <p:cNvPr id="4" name="Text Placeholder 3"/>
          <p:cNvSpPr>
            <a:spLocks noGrp="1"/>
          </p:cNvSpPr>
          <p:nvPr>
            <p:ph type="body" sz="half" idx="2"/>
          </p:nvPr>
        </p:nvSpPr>
        <p:spPr/>
        <p:txBody>
          <a:bodyPr/>
          <a:lstStyle/>
          <a:p>
            <a:r>
              <a:rPr lang="en-US"/>
              <a:t>We Are Here For You !</a:t>
            </a:r>
            <a:endParaRPr lang="en-US" dirty="0"/>
          </a:p>
        </p:txBody>
      </p:sp>
      <p:sp>
        <p:nvSpPr>
          <p:cNvPr id="26" name="TextBox 25"/>
          <p:cNvSpPr txBox="1"/>
          <p:nvPr/>
        </p:nvSpPr>
        <p:spPr>
          <a:xfrm>
            <a:off x="753214" y="3871905"/>
            <a:ext cx="2633453" cy="1446293"/>
          </a:xfrm>
          <a:prstGeom prst="rect">
            <a:avLst/>
          </a:prstGeom>
          <a:noFill/>
        </p:spPr>
        <p:txBody>
          <a:bodyPr wrap="square" rtlCol="0">
            <a:spAutoFit/>
          </a:bodyPr>
          <a:lstStyle/>
          <a:p>
            <a:pPr algn="ctr" defTabSz="1375410"/>
            <a:r>
              <a:rPr lang="en-US" sz="1865" b="1" dirty="0">
                <a:solidFill>
                  <a:srgbClr val="F34629"/>
                </a:solidFill>
              </a:rPr>
              <a:t>Web Design</a:t>
            </a:r>
          </a:p>
          <a:p>
            <a:pPr algn="ctr">
              <a:spcBef>
                <a:spcPct val="20000"/>
              </a:spcBef>
              <a:defRPr/>
            </a:pPr>
            <a:r>
              <a:rPr lang="en-US" sz="1335" dirty="0">
                <a:solidFill>
                  <a:prstClr val="white">
                    <a:lumMod val="50000"/>
                  </a:prstClr>
                </a:solidFill>
              </a:rPr>
              <a:t>There are many variations of Lorem Ipsum available, but the majority have suffered  There are many variations of Lorem Ipsum available,</a:t>
            </a:r>
          </a:p>
        </p:txBody>
      </p:sp>
      <p:sp>
        <p:nvSpPr>
          <p:cNvPr id="29" name="Sev01"/>
          <p:cNvSpPr/>
          <p:nvPr/>
        </p:nvSpPr>
        <p:spPr>
          <a:xfrm>
            <a:off x="1263443" y="2141223"/>
            <a:ext cx="1612996" cy="16129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F34629">
                  <a:lumMod val="50000"/>
                </a:srgbClr>
              </a:solidFill>
              <a:latin typeface="FontAwesome" pitchFamily="2" charset="0"/>
            </a:endParaRPr>
          </a:p>
        </p:txBody>
      </p:sp>
      <p:sp>
        <p:nvSpPr>
          <p:cNvPr id="30" name="TextBox 29"/>
          <p:cNvSpPr txBox="1"/>
          <p:nvPr/>
        </p:nvSpPr>
        <p:spPr>
          <a:xfrm>
            <a:off x="3424916" y="3871905"/>
            <a:ext cx="2688328" cy="1446293"/>
          </a:xfrm>
          <a:prstGeom prst="rect">
            <a:avLst/>
          </a:prstGeom>
          <a:noFill/>
        </p:spPr>
        <p:txBody>
          <a:bodyPr wrap="square" rtlCol="0">
            <a:spAutoFit/>
          </a:bodyPr>
          <a:lstStyle/>
          <a:p>
            <a:pPr algn="ctr" defTabSz="1375410"/>
            <a:r>
              <a:rPr lang="en-US" sz="1865" b="1" dirty="0">
                <a:solidFill>
                  <a:srgbClr val="7F7F7F"/>
                </a:solidFill>
              </a:rPr>
              <a:t>Mobile Apps</a:t>
            </a:r>
          </a:p>
          <a:p>
            <a:pPr algn="ctr">
              <a:spcBef>
                <a:spcPct val="20000"/>
              </a:spcBef>
              <a:defRPr/>
            </a:pPr>
            <a:r>
              <a:rPr lang="en-US" sz="1335" dirty="0">
                <a:solidFill>
                  <a:prstClr val="white">
                    <a:lumMod val="50000"/>
                  </a:prstClr>
                </a:solidFill>
              </a:rPr>
              <a:t>There are many variations of Lorem Ipsum available, but the majority have suffered  There are many variations of Lorem Ipsum available</a:t>
            </a:r>
          </a:p>
        </p:txBody>
      </p:sp>
      <p:sp>
        <p:nvSpPr>
          <p:cNvPr id="34" name="Sev02"/>
          <p:cNvSpPr/>
          <p:nvPr/>
        </p:nvSpPr>
        <p:spPr>
          <a:xfrm>
            <a:off x="3962583" y="2141223"/>
            <a:ext cx="1612996" cy="16129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8000" dirty="0">
              <a:solidFill>
                <a:srgbClr val="7F7F7F">
                  <a:lumMod val="50000"/>
                </a:srgbClr>
              </a:solidFill>
              <a:latin typeface="FontAwesome" pitchFamily="2" charset="0"/>
            </a:endParaRPr>
          </a:p>
        </p:txBody>
      </p:sp>
      <p:sp>
        <p:nvSpPr>
          <p:cNvPr id="35" name="TextBox 34"/>
          <p:cNvSpPr txBox="1"/>
          <p:nvPr/>
        </p:nvSpPr>
        <p:spPr>
          <a:xfrm>
            <a:off x="6151494" y="3871905"/>
            <a:ext cx="2666389" cy="1446293"/>
          </a:xfrm>
          <a:prstGeom prst="rect">
            <a:avLst/>
          </a:prstGeom>
          <a:noFill/>
        </p:spPr>
        <p:txBody>
          <a:bodyPr wrap="square" rtlCol="0">
            <a:spAutoFit/>
          </a:bodyPr>
          <a:lstStyle/>
          <a:p>
            <a:pPr algn="ctr" defTabSz="1375410"/>
            <a:r>
              <a:rPr lang="en-US" sz="1865" b="1" dirty="0">
                <a:solidFill>
                  <a:srgbClr val="E33D3D"/>
                </a:solidFill>
              </a:rPr>
              <a:t>Data Analysis</a:t>
            </a:r>
          </a:p>
          <a:p>
            <a:pPr algn="ctr">
              <a:spcBef>
                <a:spcPct val="20000"/>
              </a:spcBef>
              <a:defRPr/>
            </a:pPr>
            <a:r>
              <a:rPr lang="en-US" sz="1335" dirty="0">
                <a:solidFill>
                  <a:prstClr val="white">
                    <a:lumMod val="50000"/>
                  </a:prstClr>
                </a:solidFill>
              </a:rPr>
              <a:t>There are many variations of Lorem Ipsum available, but the majority have suffered  There are many variations of Lorem Ipsum available</a:t>
            </a:r>
          </a:p>
        </p:txBody>
      </p:sp>
      <p:sp>
        <p:nvSpPr>
          <p:cNvPr id="38" name="Sev03"/>
          <p:cNvSpPr/>
          <p:nvPr/>
        </p:nvSpPr>
        <p:spPr>
          <a:xfrm>
            <a:off x="6678191" y="2141223"/>
            <a:ext cx="1612996" cy="16129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E33D3D">
                  <a:lumMod val="50000"/>
                </a:srgbClr>
              </a:solidFill>
              <a:latin typeface="FontAwesome" pitchFamily="2" charset="0"/>
              <a:cs typeface="+mj-cs"/>
            </a:endParaRPr>
          </a:p>
        </p:txBody>
      </p:sp>
      <p:sp>
        <p:nvSpPr>
          <p:cNvPr id="39" name="TextBox 38"/>
          <p:cNvSpPr txBox="1"/>
          <p:nvPr/>
        </p:nvSpPr>
        <p:spPr>
          <a:xfrm>
            <a:off x="8856134" y="3871905"/>
            <a:ext cx="2556644" cy="1446293"/>
          </a:xfrm>
          <a:prstGeom prst="rect">
            <a:avLst/>
          </a:prstGeom>
          <a:noFill/>
        </p:spPr>
        <p:txBody>
          <a:bodyPr wrap="square" rtlCol="0">
            <a:spAutoFit/>
          </a:bodyPr>
          <a:lstStyle/>
          <a:p>
            <a:pPr algn="ctr" defTabSz="1375410"/>
            <a:r>
              <a:rPr lang="en-US" sz="1865" b="1" dirty="0">
                <a:solidFill>
                  <a:srgbClr val="595959"/>
                </a:solidFill>
              </a:rPr>
              <a:t>Management</a:t>
            </a:r>
          </a:p>
          <a:p>
            <a:pPr algn="ctr">
              <a:spcBef>
                <a:spcPct val="20000"/>
              </a:spcBef>
              <a:defRPr/>
            </a:pPr>
            <a:r>
              <a:rPr lang="en-US" sz="1335" dirty="0">
                <a:solidFill>
                  <a:prstClr val="white">
                    <a:lumMod val="50000"/>
                  </a:prstClr>
                </a:solidFill>
              </a:rPr>
              <a:t>There are many variations of Lorem Ipsum available, but the majority have suffered  There are many variations of Lorem Ipsum available</a:t>
            </a:r>
          </a:p>
        </p:txBody>
      </p:sp>
      <p:sp>
        <p:nvSpPr>
          <p:cNvPr id="40" name="Sev04"/>
          <p:cNvSpPr/>
          <p:nvPr/>
        </p:nvSpPr>
        <p:spPr>
          <a:xfrm>
            <a:off x="9327958" y="2141223"/>
            <a:ext cx="1612996" cy="16129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595959">
                  <a:lumMod val="50000"/>
                </a:srgbClr>
              </a:solidFill>
              <a:latin typeface="FontAwesome" pitchFamily="2" charset="0"/>
            </a:endParaRPr>
          </a:p>
        </p:txBody>
      </p:sp>
      <p:sp>
        <p:nvSpPr>
          <p:cNvPr id="41" name="Freeform 52"/>
          <p:cNvSpPr>
            <a:spLocks noEditPoints="1"/>
          </p:cNvSpPr>
          <p:nvPr/>
        </p:nvSpPr>
        <p:spPr bwMode="auto">
          <a:xfrm>
            <a:off x="9825661" y="2615501"/>
            <a:ext cx="617591" cy="664441"/>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2" name="Freeform 42"/>
          <p:cNvSpPr>
            <a:spLocks noEditPoints="1"/>
          </p:cNvSpPr>
          <p:nvPr/>
        </p:nvSpPr>
        <p:spPr bwMode="auto">
          <a:xfrm>
            <a:off x="1733460" y="2658093"/>
            <a:ext cx="672960" cy="57925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3" name="Freeform 178"/>
          <p:cNvSpPr>
            <a:spLocks noEditPoints="1"/>
          </p:cNvSpPr>
          <p:nvPr/>
        </p:nvSpPr>
        <p:spPr bwMode="auto">
          <a:xfrm>
            <a:off x="7148208" y="2694295"/>
            <a:ext cx="672960" cy="506851"/>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4" name="Freeform 86"/>
          <p:cNvSpPr>
            <a:spLocks noEditPoints="1"/>
          </p:cNvSpPr>
          <p:nvPr/>
        </p:nvSpPr>
        <p:spPr bwMode="auto">
          <a:xfrm>
            <a:off x="4538652" y="2560019"/>
            <a:ext cx="460856"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500" fill="hold"/>
                                        <p:tgtEl>
                                          <p:spTgt spid="42"/>
                                        </p:tgtEl>
                                        <p:attrNameLst>
                                          <p:attrName>ppt_w</p:attrName>
                                        </p:attrNameLst>
                                      </p:cBhvr>
                                      <p:tavLst>
                                        <p:tav tm="0">
                                          <p:val>
                                            <p:fltVal val="0"/>
                                          </p:val>
                                        </p:tav>
                                        <p:tav tm="100000">
                                          <p:val>
                                            <p:strVal val="#ppt_w"/>
                                          </p:val>
                                        </p:tav>
                                      </p:tavLst>
                                    </p:anim>
                                    <p:anim calcmode="lin" valueType="num">
                                      <p:cBhvr>
                                        <p:cTn id="14" dur="500" fill="hold"/>
                                        <p:tgtEl>
                                          <p:spTgt spid="42"/>
                                        </p:tgtEl>
                                        <p:attrNameLst>
                                          <p:attrName>ppt_h</p:attrName>
                                        </p:attrNameLst>
                                      </p:cBhvr>
                                      <p:tavLst>
                                        <p:tav tm="0">
                                          <p:val>
                                            <p:fltVal val="0"/>
                                          </p:val>
                                        </p:tav>
                                        <p:tav tm="100000">
                                          <p:val>
                                            <p:strVal val="#ppt_h"/>
                                          </p:val>
                                        </p:tav>
                                      </p:tavLst>
                                    </p:anim>
                                    <p:animEffect transition="in" filter="fade">
                                      <p:cBhvr>
                                        <p:cTn id="15" dur="500"/>
                                        <p:tgtEl>
                                          <p:spTgt spid="42"/>
                                        </p:tgtEl>
                                      </p:cBhvr>
                                    </p:animEffect>
                                  </p:childTnLst>
                                </p:cTn>
                              </p:par>
                              <p:par>
                                <p:cTn id="16" presetID="2" presetClass="entr" presetSubtype="4" accel="50000" decel="5000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additive="base">
                                        <p:cTn id="18" dur="1000" fill="hold"/>
                                        <p:tgtEl>
                                          <p:spTgt spid="26"/>
                                        </p:tgtEl>
                                        <p:attrNameLst>
                                          <p:attrName>ppt_x</p:attrName>
                                        </p:attrNameLst>
                                      </p:cBhvr>
                                      <p:tavLst>
                                        <p:tav tm="0">
                                          <p:val>
                                            <p:strVal val="#ppt_x"/>
                                          </p:val>
                                        </p:tav>
                                        <p:tav tm="100000">
                                          <p:val>
                                            <p:strVal val="#ppt_x"/>
                                          </p:val>
                                        </p:tav>
                                      </p:tavLst>
                                    </p:anim>
                                    <p:anim calcmode="lin" valueType="num">
                                      <p:cBhvr additive="base">
                                        <p:cTn id="19" dur="1000" fill="hold"/>
                                        <p:tgtEl>
                                          <p:spTgt spid="26"/>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par>
                          <p:cTn id="26" fill="hold">
                            <p:stCondLst>
                              <p:cond delay="1500"/>
                            </p:stCondLst>
                            <p:childTnLst>
                              <p:par>
                                <p:cTn id="27" presetID="53" presetClass="entr" presetSubtype="16" fill="hold" grpId="0" nodeType="afterEffect">
                                  <p:stCondLst>
                                    <p:cond delay="0"/>
                                  </p:stCondLst>
                                  <p:childTnLst>
                                    <p:set>
                                      <p:cBhvr>
                                        <p:cTn id="28" dur="1" fill="hold">
                                          <p:stCondLst>
                                            <p:cond delay="0"/>
                                          </p:stCondLst>
                                        </p:cTn>
                                        <p:tgtEl>
                                          <p:spTgt spid="44"/>
                                        </p:tgtEl>
                                        <p:attrNameLst>
                                          <p:attrName>style.visibility</p:attrName>
                                        </p:attrNameLst>
                                      </p:cBhvr>
                                      <p:to>
                                        <p:strVal val="visible"/>
                                      </p:to>
                                    </p:set>
                                    <p:anim calcmode="lin" valueType="num">
                                      <p:cBhvr>
                                        <p:cTn id="29" dur="500" fill="hold"/>
                                        <p:tgtEl>
                                          <p:spTgt spid="44"/>
                                        </p:tgtEl>
                                        <p:attrNameLst>
                                          <p:attrName>ppt_w</p:attrName>
                                        </p:attrNameLst>
                                      </p:cBhvr>
                                      <p:tavLst>
                                        <p:tav tm="0">
                                          <p:val>
                                            <p:fltVal val="0"/>
                                          </p:val>
                                        </p:tav>
                                        <p:tav tm="100000">
                                          <p:val>
                                            <p:strVal val="#ppt_w"/>
                                          </p:val>
                                        </p:tav>
                                      </p:tavLst>
                                    </p:anim>
                                    <p:anim calcmode="lin" valueType="num">
                                      <p:cBhvr>
                                        <p:cTn id="30" dur="500" fill="hold"/>
                                        <p:tgtEl>
                                          <p:spTgt spid="44"/>
                                        </p:tgtEl>
                                        <p:attrNameLst>
                                          <p:attrName>ppt_h</p:attrName>
                                        </p:attrNameLst>
                                      </p:cBhvr>
                                      <p:tavLst>
                                        <p:tav tm="0">
                                          <p:val>
                                            <p:fltVal val="0"/>
                                          </p:val>
                                        </p:tav>
                                        <p:tav tm="100000">
                                          <p:val>
                                            <p:strVal val="#ppt_h"/>
                                          </p:val>
                                        </p:tav>
                                      </p:tavLst>
                                    </p:anim>
                                    <p:animEffect transition="in" filter="fade">
                                      <p:cBhvr>
                                        <p:cTn id="31" dur="500"/>
                                        <p:tgtEl>
                                          <p:spTgt spid="44"/>
                                        </p:tgtEl>
                                      </p:cBhvr>
                                    </p:animEffect>
                                  </p:childTnLst>
                                </p:cTn>
                              </p:par>
                              <p:par>
                                <p:cTn id="32" presetID="2" presetClass="entr" presetSubtype="4" accel="50000" decel="5000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1000" fill="hold"/>
                                        <p:tgtEl>
                                          <p:spTgt spid="30"/>
                                        </p:tgtEl>
                                        <p:attrNameLst>
                                          <p:attrName>ppt_x</p:attrName>
                                        </p:attrNameLst>
                                      </p:cBhvr>
                                      <p:tavLst>
                                        <p:tav tm="0">
                                          <p:val>
                                            <p:strVal val="#ppt_x"/>
                                          </p:val>
                                        </p:tav>
                                        <p:tav tm="100000">
                                          <p:val>
                                            <p:strVal val="#ppt_x"/>
                                          </p:val>
                                        </p:tav>
                                      </p:tavLst>
                                    </p:anim>
                                    <p:anim calcmode="lin" valueType="num">
                                      <p:cBhvr additive="base">
                                        <p:cTn id="35" dur="1000" fill="hold"/>
                                        <p:tgtEl>
                                          <p:spTgt spid="30"/>
                                        </p:tgtEl>
                                        <p:attrNameLst>
                                          <p:attrName>ppt_y</p:attrName>
                                        </p:attrNameLst>
                                      </p:cBhvr>
                                      <p:tavLst>
                                        <p:tav tm="0">
                                          <p:val>
                                            <p:strVal val="1+#ppt_h/2"/>
                                          </p:val>
                                        </p:tav>
                                        <p:tav tm="100000">
                                          <p:val>
                                            <p:strVal val="#ppt_y"/>
                                          </p:val>
                                        </p:tav>
                                      </p:tavLst>
                                    </p:anim>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500" fill="hold"/>
                                        <p:tgtEl>
                                          <p:spTgt spid="38"/>
                                        </p:tgtEl>
                                        <p:attrNameLst>
                                          <p:attrName>ppt_w</p:attrName>
                                        </p:attrNameLst>
                                      </p:cBhvr>
                                      <p:tavLst>
                                        <p:tav tm="0">
                                          <p:val>
                                            <p:fltVal val="0"/>
                                          </p:val>
                                        </p:tav>
                                        <p:tav tm="100000">
                                          <p:val>
                                            <p:strVal val="#ppt_w"/>
                                          </p:val>
                                        </p:tav>
                                      </p:tavLst>
                                    </p:anim>
                                    <p:anim calcmode="lin" valueType="num">
                                      <p:cBhvr>
                                        <p:cTn id="40" dur="500" fill="hold"/>
                                        <p:tgtEl>
                                          <p:spTgt spid="38"/>
                                        </p:tgtEl>
                                        <p:attrNameLst>
                                          <p:attrName>ppt_h</p:attrName>
                                        </p:attrNameLst>
                                      </p:cBhvr>
                                      <p:tavLst>
                                        <p:tav tm="0">
                                          <p:val>
                                            <p:fltVal val="0"/>
                                          </p:val>
                                        </p:tav>
                                        <p:tav tm="100000">
                                          <p:val>
                                            <p:strVal val="#ppt_h"/>
                                          </p:val>
                                        </p:tav>
                                      </p:tavLst>
                                    </p:anim>
                                    <p:animEffect transition="in" filter="fade">
                                      <p:cBhvr>
                                        <p:cTn id="41" dur="500"/>
                                        <p:tgtEl>
                                          <p:spTgt spid="38"/>
                                        </p:tgtEl>
                                      </p:cBhvr>
                                    </p:animEffect>
                                  </p:childTnLst>
                                </p:cTn>
                              </p:par>
                            </p:childTnLst>
                          </p:cTn>
                        </p:par>
                        <p:par>
                          <p:cTn id="42" fill="hold">
                            <p:stCondLst>
                              <p:cond delay="2500"/>
                            </p:stCondLst>
                            <p:childTnLst>
                              <p:par>
                                <p:cTn id="43" presetID="53" presetClass="entr" presetSubtype="16" fill="hold" grpId="0" nodeType="after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p:cTn id="45" dur="500" fill="hold"/>
                                        <p:tgtEl>
                                          <p:spTgt spid="43"/>
                                        </p:tgtEl>
                                        <p:attrNameLst>
                                          <p:attrName>ppt_w</p:attrName>
                                        </p:attrNameLst>
                                      </p:cBhvr>
                                      <p:tavLst>
                                        <p:tav tm="0">
                                          <p:val>
                                            <p:fltVal val="0"/>
                                          </p:val>
                                        </p:tav>
                                        <p:tav tm="100000">
                                          <p:val>
                                            <p:strVal val="#ppt_w"/>
                                          </p:val>
                                        </p:tav>
                                      </p:tavLst>
                                    </p:anim>
                                    <p:anim calcmode="lin" valueType="num">
                                      <p:cBhvr>
                                        <p:cTn id="46" dur="500" fill="hold"/>
                                        <p:tgtEl>
                                          <p:spTgt spid="43"/>
                                        </p:tgtEl>
                                        <p:attrNameLst>
                                          <p:attrName>ppt_h</p:attrName>
                                        </p:attrNameLst>
                                      </p:cBhvr>
                                      <p:tavLst>
                                        <p:tav tm="0">
                                          <p:val>
                                            <p:fltVal val="0"/>
                                          </p:val>
                                        </p:tav>
                                        <p:tav tm="100000">
                                          <p:val>
                                            <p:strVal val="#ppt_h"/>
                                          </p:val>
                                        </p:tav>
                                      </p:tavLst>
                                    </p:anim>
                                    <p:animEffect transition="in" filter="fade">
                                      <p:cBhvr>
                                        <p:cTn id="47" dur="500"/>
                                        <p:tgtEl>
                                          <p:spTgt spid="43"/>
                                        </p:tgtEl>
                                      </p:cBhvr>
                                    </p:animEffect>
                                  </p:childTnLst>
                                </p:cTn>
                              </p:par>
                              <p:par>
                                <p:cTn id="48" presetID="2" presetClass="entr" presetSubtype="4" accel="50000" decel="5000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 calcmode="lin" valueType="num">
                                      <p:cBhvr additive="base">
                                        <p:cTn id="50" dur="1000" fill="hold"/>
                                        <p:tgtEl>
                                          <p:spTgt spid="35"/>
                                        </p:tgtEl>
                                        <p:attrNameLst>
                                          <p:attrName>ppt_x</p:attrName>
                                        </p:attrNameLst>
                                      </p:cBhvr>
                                      <p:tavLst>
                                        <p:tav tm="0">
                                          <p:val>
                                            <p:strVal val="#ppt_x"/>
                                          </p:val>
                                        </p:tav>
                                        <p:tav tm="100000">
                                          <p:val>
                                            <p:strVal val="#ppt_x"/>
                                          </p:val>
                                        </p:tav>
                                      </p:tavLst>
                                    </p:anim>
                                    <p:anim calcmode="lin" valueType="num">
                                      <p:cBhvr additive="base">
                                        <p:cTn id="51" dur="1000" fill="hold"/>
                                        <p:tgtEl>
                                          <p:spTgt spid="35"/>
                                        </p:tgtEl>
                                        <p:attrNameLst>
                                          <p:attrName>ppt_y</p:attrName>
                                        </p:attrNameLst>
                                      </p:cBhvr>
                                      <p:tavLst>
                                        <p:tav tm="0">
                                          <p:val>
                                            <p:strVal val="1+#ppt_h/2"/>
                                          </p:val>
                                        </p:tav>
                                        <p:tav tm="100000">
                                          <p:val>
                                            <p:strVal val="#ppt_y"/>
                                          </p:val>
                                        </p:tav>
                                      </p:tavLst>
                                    </p:anim>
                                  </p:childTnLst>
                                </p:cTn>
                              </p:par>
                            </p:childTnLst>
                          </p:cTn>
                        </p:par>
                        <p:par>
                          <p:cTn id="52" fill="hold">
                            <p:stCondLst>
                              <p:cond delay="3000"/>
                            </p:stCondLst>
                            <p:childTnLst>
                              <p:par>
                                <p:cTn id="53" presetID="53" presetClass="entr" presetSubtype="16"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3500"/>
                            </p:stCondLst>
                            <p:childTnLst>
                              <p:par>
                                <p:cTn id="59" presetID="53" presetClass="entr" presetSubtype="16" fill="hold" grpId="0" nodeType="afterEffect">
                                  <p:stCondLst>
                                    <p:cond delay="0"/>
                                  </p:stCondLst>
                                  <p:childTnLst>
                                    <p:set>
                                      <p:cBhvr>
                                        <p:cTn id="60" dur="1" fill="hold">
                                          <p:stCondLst>
                                            <p:cond delay="0"/>
                                          </p:stCondLst>
                                        </p:cTn>
                                        <p:tgtEl>
                                          <p:spTgt spid="41"/>
                                        </p:tgtEl>
                                        <p:attrNameLst>
                                          <p:attrName>style.visibility</p:attrName>
                                        </p:attrNameLst>
                                      </p:cBhvr>
                                      <p:to>
                                        <p:strVal val="visible"/>
                                      </p:to>
                                    </p:set>
                                    <p:anim calcmode="lin" valueType="num">
                                      <p:cBhvr>
                                        <p:cTn id="61" dur="500" fill="hold"/>
                                        <p:tgtEl>
                                          <p:spTgt spid="41"/>
                                        </p:tgtEl>
                                        <p:attrNameLst>
                                          <p:attrName>ppt_w</p:attrName>
                                        </p:attrNameLst>
                                      </p:cBhvr>
                                      <p:tavLst>
                                        <p:tav tm="0">
                                          <p:val>
                                            <p:fltVal val="0"/>
                                          </p:val>
                                        </p:tav>
                                        <p:tav tm="100000">
                                          <p:val>
                                            <p:strVal val="#ppt_w"/>
                                          </p:val>
                                        </p:tav>
                                      </p:tavLst>
                                    </p:anim>
                                    <p:anim calcmode="lin" valueType="num">
                                      <p:cBhvr>
                                        <p:cTn id="62" dur="500" fill="hold"/>
                                        <p:tgtEl>
                                          <p:spTgt spid="41"/>
                                        </p:tgtEl>
                                        <p:attrNameLst>
                                          <p:attrName>ppt_h</p:attrName>
                                        </p:attrNameLst>
                                      </p:cBhvr>
                                      <p:tavLst>
                                        <p:tav tm="0">
                                          <p:val>
                                            <p:fltVal val="0"/>
                                          </p:val>
                                        </p:tav>
                                        <p:tav tm="100000">
                                          <p:val>
                                            <p:strVal val="#ppt_h"/>
                                          </p:val>
                                        </p:tav>
                                      </p:tavLst>
                                    </p:anim>
                                    <p:animEffect transition="in" filter="fade">
                                      <p:cBhvr>
                                        <p:cTn id="63" dur="500"/>
                                        <p:tgtEl>
                                          <p:spTgt spid="41"/>
                                        </p:tgtEl>
                                      </p:cBhvr>
                                    </p:animEffect>
                                  </p:childTnLst>
                                </p:cTn>
                              </p:par>
                              <p:par>
                                <p:cTn id="64" presetID="2" presetClass="entr" presetSubtype="4" accel="50000" decel="50000"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additive="base">
                                        <p:cTn id="66" dur="1000" fill="hold"/>
                                        <p:tgtEl>
                                          <p:spTgt spid="39"/>
                                        </p:tgtEl>
                                        <p:attrNameLst>
                                          <p:attrName>ppt_x</p:attrName>
                                        </p:attrNameLst>
                                      </p:cBhvr>
                                      <p:tavLst>
                                        <p:tav tm="0">
                                          <p:val>
                                            <p:strVal val="#ppt_x"/>
                                          </p:val>
                                        </p:tav>
                                        <p:tav tm="100000">
                                          <p:val>
                                            <p:strVal val="#ppt_x"/>
                                          </p:val>
                                        </p:tav>
                                      </p:tavLst>
                                    </p:anim>
                                    <p:anim calcmode="lin" valueType="num">
                                      <p:cBhvr additive="base">
                                        <p:cTn id="67" dur="10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animBg="1"/>
      <p:bldP spid="30" grpId="0"/>
      <p:bldP spid="34" grpId="0" animBg="1"/>
      <p:bldP spid="35" grpId="0"/>
      <p:bldP spid="38" grpId="0" animBg="1"/>
      <p:bldP spid="39" grpId="0"/>
      <p:bldP spid="40" grpId="0" animBg="1"/>
      <p:bldP spid="41" grpId="0" animBg="1"/>
      <p:bldP spid="42" grpId="0" animBg="1"/>
      <p:bldP spid="43" grpId="0" animBg="1"/>
      <p:bldP spid="4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Gear Flow Object</a:t>
            </a:r>
            <a:endParaRPr lang="en-US" dirty="0"/>
          </a:p>
        </p:txBody>
      </p:sp>
      <p:sp>
        <p:nvSpPr>
          <p:cNvPr id="4" name="Text Placeholder 3"/>
          <p:cNvSpPr>
            <a:spLocks noGrp="1"/>
          </p:cNvSpPr>
          <p:nvPr>
            <p:ph type="body" sz="half" idx="2"/>
          </p:nvPr>
        </p:nvSpPr>
        <p:spPr/>
        <p:txBody>
          <a:bodyPr/>
          <a:lstStyle/>
          <a:p>
            <a:r>
              <a:rPr lang="en-US"/>
              <a:t>Gear Flow Object</a:t>
            </a:r>
            <a:endParaRPr lang="en-US" dirty="0"/>
          </a:p>
        </p:txBody>
      </p:sp>
      <p:grpSp>
        <p:nvGrpSpPr>
          <p:cNvPr id="3" name="Group 49"/>
          <p:cNvGrpSpPr/>
          <p:nvPr/>
        </p:nvGrpSpPr>
        <p:grpSpPr>
          <a:xfrm>
            <a:off x="1057999" y="1684927"/>
            <a:ext cx="2971216" cy="2971211"/>
            <a:chOff x="953424" y="1486519"/>
            <a:chExt cx="2228412" cy="2228408"/>
          </a:xfrm>
          <a:solidFill>
            <a:schemeClr val="accent1"/>
          </a:solidFill>
        </p:grpSpPr>
        <p:sp>
          <p:nvSpPr>
            <p:cNvPr id="42" name="Freeform 4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365">
                <a:lnSpc>
                  <a:spcPct val="90000"/>
                </a:lnSpc>
                <a:spcBef>
                  <a:spcPct val="0"/>
                </a:spcBef>
                <a:spcAft>
                  <a:spcPct val="35000"/>
                </a:spcAft>
              </a:pPr>
              <a:endParaRPr lang="en-US" sz="4000" dirty="0">
                <a:solidFill>
                  <a:prstClr val="white"/>
                </a:solidFill>
              </a:endParaRPr>
            </a:p>
          </p:txBody>
        </p:sp>
        <p:sp>
          <p:nvSpPr>
            <p:cNvPr id="49" name="Oval 48"/>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4800" dirty="0">
                <a:solidFill>
                  <a:prstClr val="white"/>
                </a:solidFill>
              </a:endParaRPr>
            </a:p>
          </p:txBody>
        </p:sp>
      </p:grpSp>
      <p:grpSp>
        <p:nvGrpSpPr>
          <p:cNvPr id="5" name="Group 50"/>
          <p:cNvGrpSpPr/>
          <p:nvPr/>
        </p:nvGrpSpPr>
        <p:grpSpPr>
          <a:xfrm>
            <a:off x="4001401" y="1748584"/>
            <a:ext cx="2061905" cy="2061901"/>
            <a:chOff x="953424" y="1486519"/>
            <a:chExt cx="2228412" cy="2228408"/>
          </a:xfrm>
          <a:solidFill>
            <a:schemeClr val="accent2"/>
          </a:solidFill>
        </p:grpSpPr>
        <p:sp>
          <p:nvSpPr>
            <p:cNvPr id="52" name="Freeform 5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365">
                <a:lnSpc>
                  <a:spcPct val="90000"/>
                </a:lnSpc>
                <a:spcBef>
                  <a:spcPct val="0"/>
                </a:spcBef>
                <a:spcAft>
                  <a:spcPct val="35000"/>
                </a:spcAft>
              </a:pPr>
              <a:endParaRPr lang="en-US" sz="4000" dirty="0">
                <a:solidFill>
                  <a:prstClr val="white"/>
                </a:solidFill>
              </a:endParaRPr>
            </a:p>
          </p:txBody>
        </p:sp>
        <p:sp>
          <p:nvSpPr>
            <p:cNvPr id="53" name="Oval 52"/>
            <p:cNvSpPr/>
            <p:nvPr/>
          </p:nvSpPr>
          <p:spPr>
            <a:xfrm>
              <a:off x="1376346" y="1909439"/>
              <a:ext cx="1382568" cy="1382568"/>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4265" dirty="0">
                <a:solidFill>
                  <a:prstClr val="white"/>
                </a:solidFill>
              </a:endParaRPr>
            </a:p>
          </p:txBody>
        </p:sp>
      </p:grpSp>
      <p:grpSp>
        <p:nvGrpSpPr>
          <p:cNvPr id="6" name="Group 53"/>
          <p:cNvGrpSpPr/>
          <p:nvPr/>
        </p:nvGrpSpPr>
        <p:grpSpPr>
          <a:xfrm>
            <a:off x="5961849" y="1684927"/>
            <a:ext cx="2971216" cy="2971211"/>
            <a:chOff x="953424" y="1486519"/>
            <a:chExt cx="2228412" cy="2228408"/>
          </a:xfrm>
          <a:solidFill>
            <a:schemeClr val="accent3"/>
          </a:solidFill>
        </p:grpSpPr>
        <p:sp>
          <p:nvSpPr>
            <p:cNvPr id="55" name="Freeform 5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365">
                <a:lnSpc>
                  <a:spcPct val="90000"/>
                </a:lnSpc>
                <a:spcBef>
                  <a:spcPct val="0"/>
                </a:spcBef>
                <a:spcAft>
                  <a:spcPct val="35000"/>
                </a:spcAft>
              </a:pPr>
              <a:endParaRPr lang="en-US" sz="4000" dirty="0">
                <a:solidFill>
                  <a:prstClr val="white"/>
                </a:solidFill>
              </a:endParaRPr>
            </a:p>
          </p:txBody>
        </p:sp>
        <p:sp>
          <p:nvSpPr>
            <p:cNvPr id="56" name="Oval 55"/>
            <p:cNvSpPr/>
            <p:nvPr/>
          </p:nvSpPr>
          <p:spPr>
            <a:xfrm>
              <a:off x="1376346" y="1909439"/>
              <a:ext cx="1382568" cy="1382568"/>
            </a:xfrm>
            <a:prstGeom prst="ellipse">
              <a:avLst/>
            </a:prstGeom>
            <a:grp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4800" dirty="0">
                <a:solidFill>
                  <a:prstClr val="white"/>
                </a:solidFill>
              </a:endParaRPr>
            </a:p>
          </p:txBody>
        </p:sp>
      </p:grpSp>
      <p:grpSp>
        <p:nvGrpSpPr>
          <p:cNvPr id="7" name="Group 56"/>
          <p:cNvGrpSpPr/>
          <p:nvPr/>
        </p:nvGrpSpPr>
        <p:grpSpPr>
          <a:xfrm>
            <a:off x="8815742" y="1748584"/>
            <a:ext cx="2061905" cy="2061901"/>
            <a:chOff x="953424" y="1486519"/>
            <a:chExt cx="2228412" cy="2228408"/>
          </a:xfrm>
          <a:solidFill>
            <a:schemeClr val="accent4"/>
          </a:solidFill>
        </p:grpSpPr>
        <p:sp>
          <p:nvSpPr>
            <p:cNvPr id="58" name="Freeform 57"/>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365">
                <a:lnSpc>
                  <a:spcPct val="90000"/>
                </a:lnSpc>
                <a:spcBef>
                  <a:spcPct val="0"/>
                </a:spcBef>
                <a:spcAft>
                  <a:spcPct val="35000"/>
                </a:spcAft>
              </a:pPr>
              <a:endParaRPr lang="en-US" sz="4000" dirty="0">
                <a:solidFill>
                  <a:prstClr val="white"/>
                </a:solidFill>
              </a:endParaRPr>
            </a:p>
          </p:txBody>
        </p:sp>
        <p:sp>
          <p:nvSpPr>
            <p:cNvPr id="59" name="Oval 58"/>
            <p:cNvSpPr/>
            <p:nvPr/>
          </p:nvSpPr>
          <p:spPr>
            <a:xfrm>
              <a:off x="1376346" y="1909439"/>
              <a:ext cx="1382568" cy="1382568"/>
            </a:xfrm>
            <a:prstGeom prst="ellipse">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4265" dirty="0">
                <a:solidFill>
                  <a:prstClr val="white"/>
                </a:solidFill>
              </a:endParaRPr>
            </a:p>
          </p:txBody>
        </p:sp>
      </p:grpSp>
      <p:sp>
        <p:nvSpPr>
          <p:cNvPr id="62" name="Arc 61"/>
          <p:cNvSpPr/>
          <p:nvPr/>
        </p:nvSpPr>
        <p:spPr>
          <a:xfrm rot="19051047">
            <a:off x="2814128" y="1267853"/>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375410"/>
            <a:endParaRPr lang="en-US" sz="2665">
              <a:solidFill>
                <a:prstClr val="black"/>
              </a:solidFill>
            </a:endParaRPr>
          </a:p>
        </p:txBody>
      </p:sp>
      <p:sp>
        <p:nvSpPr>
          <p:cNvPr id="63" name="Arc 62"/>
          <p:cNvSpPr/>
          <p:nvPr/>
        </p:nvSpPr>
        <p:spPr>
          <a:xfrm rot="19051047">
            <a:off x="7566168" y="1290396"/>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375410"/>
            <a:endParaRPr lang="en-US" sz="2665">
              <a:solidFill>
                <a:prstClr val="black"/>
              </a:solidFill>
            </a:endParaRPr>
          </a:p>
        </p:txBody>
      </p:sp>
      <p:sp>
        <p:nvSpPr>
          <p:cNvPr id="64" name="Arc 63"/>
          <p:cNvSpPr/>
          <p:nvPr/>
        </p:nvSpPr>
        <p:spPr>
          <a:xfrm rot="3261709" flipV="1">
            <a:off x="4577716" y="236734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375410"/>
            <a:endParaRPr lang="en-US" sz="2665">
              <a:solidFill>
                <a:prstClr val="black"/>
              </a:solidFill>
            </a:endParaRPr>
          </a:p>
        </p:txBody>
      </p:sp>
      <p:sp>
        <p:nvSpPr>
          <p:cNvPr id="21" name="Freeform 152"/>
          <p:cNvSpPr>
            <a:spLocks noEditPoints="1"/>
          </p:cNvSpPr>
          <p:nvPr/>
        </p:nvSpPr>
        <p:spPr bwMode="auto">
          <a:xfrm>
            <a:off x="9553816" y="2508876"/>
            <a:ext cx="585755" cy="54131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2" name="Freeform 42"/>
          <p:cNvSpPr>
            <a:spLocks noEditPoints="1"/>
          </p:cNvSpPr>
          <p:nvPr/>
        </p:nvSpPr>
        <p:spPr bwMode="auto">
          <a:xfrm>
            <a:off x="2146713" y="2828902"/>
            <a:ext cx="793791" cy="683263"/>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3" name="Freeform 144"/>
          <p:cNvSpPr>
            <a:spLocks noEditPoints="1"/>
          </p:cNvSpPr>
          <p:nvPr/>
        </p:nvSpPr>
        <p:spPr bwMode="auto">
          <a:xfrm>
            <a:off x="4676412" y="2445985"/>
            <a:ext cx="713369" cy="55332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4" name="Freeform 234"/>
          <p:cNvSpPr/>
          <p:nvPr/>
        </p:nvSpPr>
        <p:spPr bwMode="auto">
          <a:xfrm>
            <a:off x="7064998" y="2705758"/>
            <a:ext cx="845700" cy="857207"/>
          </a:xfrm>
          <a:custGeom>
            <a:avLst/>
            <a:gdLst/>
            <a:ahLst/>
            <a:cxnLst>
              <a:cxn ang="0">
                <a:pos x="66" y="25"/>
              </a:cxn>
              <a:cxn ang="0">
                <a:pos x="51" y="40"/>
              </a:cxn>
              <a:cxn ang="0">
                <a:pos x="57" y="46"/>
              </a:cxn>
              <a:cxn ang="0">
                <a:pos x="51" y="52"/>
              </a:cxn>
              <a:cxn ang="0">
                <a:pos x="20" y="55"/>
              </a:cxn>
              <a:cxn ang="0">
                <a:pos x="7" y="69"/>
              </a:cxn>
              <a:cxn ang="0">
                <a:pos x="0" y="69"/>
              </a:cxn>
              <a:cxn ang="0">
                <a:pos x="0" y="62"/>
              </a:cxn>
              <a:cxn ang="0">
                <a:pos x="14" y="48"/>
              </a:cxn>
              <a:cxn ang="0">
                <a:pos x="17" y="18"/>
              </a:cxn>
              <a:cxn ang="0">
                <a:pos x="23" y="12"/>
              </a:cxn>
              <a:cxn ang="0">
                <a:pos x="29" y="17"/>
              </a:cxn>
              <a:cxn ang="0">
                <a:pos x="44" y="2"/>
              </a:cxn>
              <a:cxn ang="0">
                <a:pos x="51" y="2"/>
              </a:cxn>
              <a:cxn ang="0">
                <a:pos x="51" y="9"/>
              </a:cxn>
              <a:cxn ang="0">
                <a:pos x="35" y="24"/>
              </a:cxn>
              <a:cxn ang="0">
                <a:pos x="44" y="33"/>
              </a:cxn>
              <a:cxn ang="0">
                <a:pos x="60" y="18"/>
              </a:cxn>
              <a:cxn ang="0">
                <a:pos x="66" y="18"/>
              </a:cxn>
              <a:cxn ang="0">
                <a:pos x="66" y="25"/>
              </a:cxn>
            </a:cxnLst>
            <a:rect l="0" t="0" r="r" b="b"/>
            <a:pathLst>
              <a:path w="68" h="69">
                <a:moveTo>
                  <a:pt x="66" y="25"/>
                </a:moveTo>
                <a:cubicBezTo>
                  <a:pt x="51" y="40"/>
                  <a:pt x="51" y="40"/>
                  <a:pt x="51" y="40"/>
                </a:cubicBezTo>
                <a:cubicBezTo>
                  <a:pt x="57" y="46"/>
                  <a:pt x="57" y="46"/>
                  <a:pt x="57" y="46"/>
                </a:cubicBezTo>
                <a:cubicBezTo>
                  <a:pt x="51" y="52"/>
                  <a:pt x="51" y="52"/>
                  <a:pt x="51" y="52"/>
                </a:cubicBezTo>
                <a:cubicBezTo>
                  <a:pt x="42" y="60"/>
                  <a:pt x="30" y="61"/>
                  <a:pt x="20" y="55"/>
                </a:cubicBezTo>
                <a:cubicBezTo>
                  <a:pt x="7" y="69"/>
                  <a:pt x="7" y="69"/>
                  <a:pt x="7" y="69"/>
                </a:cubicBezTo>
                <a:cubicBezTo>
                  <a:pt x="0" y="69"/>
                  <a:pt x="0" y="69"/>
                  <a:pt x="0" y="69"/>
                </a:cubicBezTo>
                <a:cubicBezTo>
                  <a:pt x="0" y="62"/>
                  <a:pt x="0" y="62"/>
                  <a:pt x="0" y="62"/>
                </a:cubicBezTo>
                <a:cubicBezTo>
                  <a:pt x="14" y="48"/>
                  <a:pt x="14" y="48"/>
                  <a:pt x="14" y="48"/>
                </a:cubicBezTo>
                <a:cubicBezTo>
                  <a:pt x="7" y="39"/>
                  <a:pt x="8" y="26"/>
                  <a:pt x="17" y="18"/>
                </a:cubicBezTo>
                <a:cubicBezTo>
                  <a:pt x="23" y="12"/>
                  <a:pt x="23" y="12"/>
                  <a:pt x="23" y="12"/>
                </a:cubicBezTo>
                <a:cubicBezTo>
                  <a:pt x="29" y="17"/>
                  <a:pt x="29" y="17"/>
                  <a:pt x="29" y="17"/>
                </a:cubicBezTo>
                <a:cubicBezTo>
                  <a:pt x="44" y="2"/>
                  <a:pt x="44" y="2"/>
                  <a:pt x="44" y="2"/>
                </a:cubicBezTo>
                <a:cubicBezTo>
                  <a:pt x="46" y="0"/>
                  <a:pt x="49" y="0"/>
                  <a:pt x="51" y="2"/>
                </a:cubicBezTo>
                <a:cubicBezTo>
                  <a:pt x="52" y="4"/>
                  <a:pt x="52" y="7"/>
                  <a:pt x="51" y="9"/>
                </a:cubicBezTo>
                <a:cubicBezTo>
                  <a:pt x="35" y="24"/>
                  <a:pt x="35" y="24"/>
                  <a:pt x="35" y="24"/>
                </a:cubicBezTo>
                <a:cubicBezTo>
                  <a:pt x="44" y="33"/>
                  <a:pt x="44" y="33"/>
                  <a:pt x="44" y="33"/>
                </a:cubicBezTo>
                <a:cubicBezTo>
                  <a:pt x="60" y="18"/>
                  <a:pt x="60" y="18"/>
                  <a:pt x="60" y="18"/>
                </a:cubicBezTo>
                <a:cubicBezTo>
                  <a:pt x="61" y="16"/>
                  <a:pt x="64" y="16"/>
                  <a:pt x="66" y="18"/>
                </a:cubicBezTo>
                <a:cubicBezTo>
                  <a:pt x="68" y="20"/>
                  <a:pt x="68" y="23"/>
                  <a:pt x="66" y="25"/>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7" name="Slide Number Placeholder 26"/>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13</a:t>
            </a:fld>
            <a:endParaRPr lang="en-US" dirty="0">
              <a:solidFill>
                <a:prstClr val="black">
                  <a:lumMod val="75000"/>
                  <a:lumOff val="25000"/>
                </a:prstClr>
              </a:solidFill>
            </a:endParaRPr>
          </a:p>
        </p:txBody>
      </p:sp>
      <p:grpSp>
        <p:nvGrpSpPr>
          <p:cNvPr id="28" name="Group 27"/>
          <p:cNvGrpSpPr/>
          <p:nvPr/>
        </p:nvGrpSpPr>
        <p:grpSpPr>
          <a:xfrm>
            <a:off x="1353289" y="4930033"/>
            <a:ext cx="2201704" cy="1263787"/>
            <a:chOff x="965101" y="1992704"/>
            <a:chExt cx="1651278" cy="947840"/>
          </a:xfrm>
        </p:grpSpPr>
        <p:sp>
          <p:nvSpPr>
            <p:cNvPr id="29" name="TextBox 28"/>
            <p:cNvSpPr txBox="1"/>
            <p:nvPr/>
          </p:nvSpPr>
          <p:spPr>
            <a:xfrm>
              <a:off x="965101" y="1992704"/>
              <a:ext cx="1651278" cy="184666"/>
            </a:xfrm>
            <a:prstGeom prst="rect">
              <a:avLst/>
            </a:prstGeom>
            <a:noFill/>
          </p:spPr>
          <p:txBody>
            <a:bodyPr wrap="square" lIns="0" tIns="0" rIns="0" bIns="0" rtlCol="0" anchor="ctr">
              <a:spAutoFit/>
            </a:bodyPr>
            <a:lstStyle/>
            <a:p>
              <a:pPr algn="ctr" defTabSz="1375410"/>
              <a:r>
                <a:rPr lang="en-US" sz="1600" b="1" dirty="0">
                  <a:solidFill>
                    <a:srgbClr val="F34629"/>
                  </a:solidFill>
                </a:rPr>
                <a:t>Title Goes Here</a:t>
              </a:r>
            </a:p>
          </p:txBody>
        </p:sp>
        <p:sp>
          <p:nvSpPr>
            <p:cNvPr id="30" name="TextBox 29"/>
            <p:cNvSpPr txBox="1"/>
            <p:nvPr/>
          </p:nvSpPr>
          <p:spPr>
            <a:xfrm>
              <a:off x="965102" y="2171342"/>
              <a:ext cx="1651277" cy="769202"/>
            </a:xfrm>
            <a:prstGeom prst="rect">
              <a:avLst/>
            </a:prstGeom>
            <a:noFill/>
          </p:spPr>
          <p:txBody>
            <a:bodyPr wrap="square" lIns="0" tIns="0" rIns="0" bIns="0" rtlCol="0" anchor="t">
              <a:spAutoFit/>
            </a:bodyPr>
            <a:lstStyle/>
            <a:p>
              <a:pPr algn="ctr">
                <a:spcBef>
                  <a:spcPct val="20000"/>
                </a:spcBef>
                <a:defRPr/>
              </a:pPr>
              <a:r>
                <a:rPr lang="en-US" sz="1335" dirty="0">
                  <a:solidFill>
                    <a:prstClr val="black">
                      <a:lumMod val="50000"/>
                      <a:lumOff val="50000"/>
                    </a:prstClr>
                  </a:solidFill>
                </a:rPr>
                <a:t>There are many variations of passages of lorem ipsum available, but the majority suffered alteration</a:t>
              </a:r>
              <a:br>
                <a:rPr lang="en-US" sz="1335" dirty="0">
                  <a:solidFill>
                    <a:prstClr val="black">
                      <a:lumMod val="50000"/>
                      <a:lumOff val="50000"/>
                    </a:prstClr>
                  </a:solidFill>
                </a:rPr>
              </a:br>
              <a:r>
                <a:rPr lang="en-US" sz="1335" dirty="0">
                  <a:solidFill>
                    <a:prstClr val="black">
                      <a:lumMod val="50000"/>
                      <a:lumOff val="50000"/>
                    </a:prstClr>
                  </a:solidFill>
                </a:rPr>
                <a:t>some form</a:t>
              </a:r>
            </a:p>
          </p:txBody>
        </p:sp>
      </p:grpSp>
      <p:grpSp>
        <p:nvGrpSpPr>
          <p:cNvPr id="31" name="Group 30"/>
          <p:cNvGrpSpPr/>
          <p:nvPr/>
        </p:nvGrpSpPr>
        <p:grpSpPr>
          <a:xfrm>
            <a:off x="3864493" y="4930033"/>
            <a:ext cx="2201704" cy="1263787"/>
            <a:chOff x="965101" y="1992704"/>
            <a:chExt cx="1651278" cy="947840"/>
          </a:xfrm>
        </p:grpSpPr>
        <p:sp>
          <p:nvSpPr>
            <p:cNvPr id="32" name="TextBox 31"/>
            <p:cNvSpPr txBox="1"/>
            <p:nvPr/>
          </p:nvSpPr>
          <p:spPr>
            <a:xfrm>
              <a:off x="965101" y="1992704"/>
              <a:ext cx="1651278" cy="184666"/>
            </a:xfrm>
            <a:prstGeom prst="rect">
              <a:avLst/>
            </a:prstGeom>
            <a:noFill/>
          </p:spPr>
          <p:txBody>
            <a:bodyPr wrap="square" lIns="0" tIns="0" rIns="0" bIns="0" rtlCol="0" anchor="ctr">
              <a:spAutoFit/>
            </a:bodyPr>
            <a:lstStyle/>
            <a:p>
              <a:pPr algn="ctr" defTabSz="1375410"/>
              <a:r>
                <a:rPr lang="en-US" sz="1600" b="1" dirty="0">
                  <a:solidFill>
                    <a:srgbClr val="7F7F7F"/>
                  </a:solidFill>
                </a:rPr>
                <a:t>Title Goes Here</a:t>
              </a:r>
            </a:p>
          </p:txBody>
        </p:sp>
        <p:sp>
          <p:nvSpPr>
            <p:cNvPr id="33" name="TextBox 32"/>
            <p:cNvSpPr txBox="1"/>
            <p:nvPr/>
          </p:nvSpPr>
          <p:spPr>
            <a:xfrm>
              <a:off x="965102" y="2171342"/>
              <a:ext cx="1651277" cy="769202"/>
            </a:xfrm>
            <a:prstGeom prst="rect">
              <a:avLst/>
            </a:prstGeom>
            <a:noFill/>
          </p:spPr>
          <p:txBody>
            <a:bodyPr wrap="square" lIns="0" tIns="0" rIns="0" bIns="0" rtlCol="0" anchor="t">
              <a:spAutoFit/>
            </a:bodyPr>
            <a:lstStyle/>
            <a:p>
              <a:pPr algn="ctr">
                <a:spcBef>
                  <a:spcPct val="20000"/>
                </a:spcBef>
                <a:defRPr/>
              </a:pPr>
              <a:r>
                <a:rPr lang="en-US" sz="1335" dirty="0">
                  <a:solidFill>
                    <a:prstClr val="black">
                      <a:lumMod val="50000"/>
                      <a:lumOff val="50000"/>
                    </a:prstClr>
                  </a:solidFill>
                </a:rPr>
                <a:t>There are many variations of passages of lorem ipsum available, but the majority suffered alteration</a:t>
              </a:r>
              <a:br>
                <a:rPr lang="en-US" sz="1335" dirty="0">
                  <a:solidFill>
                    <a:prstClr val="black">
                      <a:lumMod val="50000"/>
                      <a:lumOff val="50000"/>
                    </a:prstClr>
                  </a:solidFill>
                </a:rPr>
              </a:br>
              <a:r>
                <a:rPr lang="en-US" sz="1335" dirty="0">
                  <a:solidFill>
                    <a:prstClr val="black">
                      <a:lumMod val="50000"/>
                      <a:lumOff val="50000"/>
                    </a:prstClr>
                  </a:solidFill>
                </a:rPr>
                <a:t>some form</a:t>
              </a:r>
            </a:p>
          </p:txBody>
        </p:sp>
      </p:grpSp>
      <p:grpSp>
        <p:nvGrpSpPr>
          <p:cNvPr id="34" name="Group 33"/>
          <p:cNvGrpSpPr/>
          <p:nvPr/>
        </p:nvGrpSpPr>
        <p:grpSpPr>
          <a:xfrm>
            <a:off x="6375697" y="4930033"/>
            <a:ext cx="2201704" cy="1263787"/>
            <a:chOff x="965101" y="1992704"/>
            <a:chExt cx="1651278" cy="947840"/>
          </a:xfrm>
        </p:grpSpPr>
        <p:sp>
          <p:nvSpPr>
            <p:cNvPr id="35" name="TextBox 34"/>
            <p:cNvSpPr txBox="1"/>
            <p:nvPr/>
          </p:nvSpPr>
          <p:spPr>
            <a:xfrm>
              <a:off x="965101" y="1992704"/>
              <a:ext cx="1651278" cy="184666"/>
            </a:xfrm>
            <a:prstGeom prst="rect">
              <a:avLst/>
            </a:prstGeom>
            <a:noFill/>
          </p:spPr>
          <p:txBody>
            <a:bodyPr wrap="square" lIns="0" tIns="0" rIns="0" bIns="0" rtlCol="0" anchor="ctr">
              <a:spAutoFit/>
            </a:bodyPr>
            <a:lstStyle/>
            <a:p>
              <a:pPr algn="ctr" defTabSz="1375410"/>
              <a:r>
                <a:rPr lang="en-US" sz="1600" b="1" dirty="0">
                  <a:solidFill>
                    <a:srgbClr val="E33D3D"/>
                  </a:solidFill>
                </a:rPr>
                <a:t>Title Goes Here</a:t>
              </a:r>
            </a:p>
          </p:txBody>
        </p:sp>
        <p:sp>
          <p:nvSpPr>
            <p:cNvPr id="36" name="TextBox 35"/>
            <p:cNvSpPr txBox="1"/>
            <p:nvPr/>
          </p:nvSpPr>
          <p:spPr>
            <a:xfrm>
              <a:off x="965102" y="2171342"/>
              <a:ext cx="1651277" cy="769202"/>
            </a:xfrm>
            <a:prstGeom prst="rect">
              <a:avLst/>
            </a:prstGeom>
            <a:noFill/>
          </p:spPr>
          <p:txBody>
            <a:bodyPr wrap="square" lIns="0" tIns="0" rIns="0" bIns="0" rtlCol="0" anchor="t">
              <a:spAutoFit/>
            </a:bodyPr>
            <a:lstStyle/>
            <a:p>
              <a:pPr algn="ctr">
                <a:spcBef>
                  <a:spcPct val="20000"/>
                </a:spcBef>
                <a:defRPr/>
              </a:pPr>
              <a:r>
                <a:rPr lang="en-US" sz="1335" dirty="0">
                  <a:solidFill>
                    <a:prstClr val="black">
                      <a:lumMod val="50000"/>
                      <a:lumOff val="50000"/>
                    </a:prstClr>
                  </a:solidFill>
                </a:rPr>
                <a:t>There are many variations of passages of lorem ipsum available, but the majority suffered alteration</a:t>
              </a:r>
              <a:br>
                <a:rPr lang="en-US" sz="1335" dirty="0">
                  <a:solidFill>
                    <a:prstClr val="black">
                      <a:lumMod val="50000"/>
                      <a:lumOff val="50000"/>
                    </a:prstClr>
                  </a:solidFill>
                </a:rPr>
              </a:br>
              <a:r>
                <a:rPr lang="en-US" sz="1335" dirty="0">
                  <a:solidFill>
                    <a:prstClr val="black">
                      <a:lumMod val="50000"/>
                      <a:lumOff val="50000"/>
                    </a:prstClr>
                  </a:solidFill>
                </a:rPr>
                <a:t>some form</a:t>
              </a:r>
            </a:p>
          </p:txBody>
        </p:sp>
      </p:grpSp>
      <p:grpSp>
        <p:nvGrpSpPr>
          <p:cNvPr id="37" name="Group 36"/>
          <p:cNvGrpSpPr/>
          <p:nvPr/>
        </p:nvGrpSpPr>
        <p:grpSpPr>
          <a:xfrm>
            <a:off x="8886903" y="4930033"/>
            <a:ext cx="2201704" cy="1263787"/>
            <a:chOff x="965101" y="1992704"/>
            <a:chExt cx="1651278" cy="947840"/>
          </a:xfrm>
        </p:grpSpPr>
        <p:sp>
          <p:nvSpPr>
            <p:cNvPr id="38" name="TextBox 37"/>
            <p:cNvSpPr txBox="1"/>
            <p:nvPr/>
          </p:nvSpPr>
          <p:spPr>
            <a:xfrm>
              <a:off x="965101" y="1992704"/>
              <a:ext cx="1651278" cy="184666"/>
            </a:xfrm>
            <a:prstGeom prst="rect">
              <a:avLst/>
            </a:prstGeom>
            <a:noFill/>
          </p:spPr>
          <p:txBody>
            <a:bodyPr wrap="square" lIns="0" tIns="0" rIns="0" bIns="0" rtlCol="0" anchor="ctr">
              <a:spAutoFit/>
            </a:bodyPr>
            <a:lstStyle/>
            <a:p>
              <a:pPr algn="ctr" defTabSz="1375410"/>
              <a:r>
                <a:rPr lang="en-US" sz="1600" b="1" dirty="0">
                  <a:solidFill>
                    <a:srgbClr val="595959"/>
                  </a:solidFill>
                </a:rPr>
                <a:t>Title Goes Here</a:t>
              </a:r>
            </a:p>
          </p:txBody>
        </p:sp>
        <p:sp>
          <p:nvSpPr>
            <p:cNvPr id="39" name="TextBox 38"/>
            <p:cNvSpPr txBox="1"/>
            <p:nvPr/>
          </p:nvSpPr>
          <p:spPr>
            <a:xfrm>
              <a:off x="965102" y="2171342"/>
              <a:ext cx="1651277" cy="769202"/>
            </a:xfrm>
            <a:prstGeom prst="rect">
              <a:avLst/>
            </a:prstGeom>
            <a:noFill/>
          </p:spPr>
          <p:txBody>
            <a:bodyPr wrap="square" lIns="0" tIns="0" rIns="0" bIns="0" rtlCol="0" anchor="t">
              <a:spAutoFit/>
            </a:bodyPr>
            <a:lstStyle/>
            <a:p>
              <a:pPr algn="ctr">
                <a:spcBef>
                  <a:spcPct val="20000"/>
                </a:spcBef>
                <a:defRPr/>
              </a:pPr>
              <a:r>
                <a:rPr lang="en-US" sz="1335" dirty="0">
                  <a:solidFill>
                    <a:prstClr val="black">
                      <a:lumMod val="50000"/>
                      <a:lumOff val="50000"/>
                    </a:prstClr>
                  </a:solidFill>
                </a:rPr>
                <a:t>There are many variations of passages of lorem ipsum available, but the majority suffered alteration</a:t>
              </a:r>
              <a:br>
                <a:rPr lang="en-US" sz="1335" dirty="0">
                  <a:solidFill>
                    <a:prstClr val="black">
                      <a:lumMod val="50000"/>
                      <a:lumOff val="50000"/>
                    </a:prstClr>
                  </a:solidFill>
                </a:rPr>
              </a:br>
              <a:r>
                <a:rPr lang="en-US" sz="1335" dirty="0">
                  <a:solidFill>
                    <a:prstClr val="black">
                      <a:lumMod val="50000"/>
                      <a:lumOff val="50000"/>
                    </a:prstClr>
                  </a:solidFill>
                </a:rPr>
                <a:t>some form</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Effect transition="in" filter="fade">
                                      <p:cBhvr>
                                        <p:cTn id="16" dur="500"/>
                                        <p:tgtEl>
                                          <p:spTgt spid="22"/>
                                        </p:tgtEl>
                                      </p:cBhvr>
                                    </p:animEffect>
                                  </p:childTnLst>
                                </p:cTn>
                              </p:par>
                            </p:childTnLst>
                          </p:cTn>
                        </p:par>
                        <p:par>
                          <p:cTn id="17" fill="hold">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strips(downRight)">
                                      <p:cBhvr>
                                        <p:cTn id="20" dur="500"/>
                                        <p:tgtEl>
                                          <p:spTgt spid="62"/>
                                        </p:tgtEl>
                                      </p:cBhvr>
                                    </p:animEffect>
                                  </p:childTnLst>
                                </p:cTn>
                              </p:par>
                            </p:childTnLst>
                          </p:cTn>
                        </p:par>
                        <p:par>
                          <p:cTn id="21" fill="hold">
                            <p:stCondLst>
                              <p:cond delay="1500"/>
                            </p:stCondLst>
                            <p:childTnLst>
                              <p:par>
                                <p:cTn id="22" presetID="49" presetClass="entr" presetSubtype="0" decel="10000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 calcmode="lin" valueType="num">
                                      <p:cBhvr>
                                        <p:cTn id="26" dur="500" fill="hold"/>
                                        <p:tgtEl>
                                          <p:spTgt spid="5"/>
                                        </p:tgtEl>
                                        <p:attrNameLst>
                                          <p:attrName>style.rotation</p:attrName>
                                        </p:attrNameLst>
                                      </p:cBhvr>
                                      <p:tavLst>
                                        <p:tav tm="0">
                                          <p:val>
                                            <p:fltVal val="360"/>
                                          </p:val>
                                        </p:tav>
                                        <p:tav tm="100000">
                                          <p:val>
                                            <p:fltVal val="0"/>
                                          </p:val>
                                        </p:tav>
                                      </p:tavLst>
                                    </p:anim>
                                    <p:animEffect transition="in" filter="fade">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Effect transition="in" filter="fade">
                                      <p:cBhvr>
                                        <p:cTn id="33" dur="500"/>
                                        <p:tgtEl>
                                          <p:spTgt spid="23"/>
                                        </p:tgtEl>
                                      </p:cBhvr>
                                    </p:animEffect>
                                  </p:childTnLst>
                                </p:cTn>
                              </p:par>
                            </p:childTnLst>
                          </p:cTn>
                        </p:par>
                        <p:par>
                          <p:cTn id="34" fill="hold">
                            <p:stCondLst>
                              <p:cond delay="2500"/>
                            </p:stCondLst>
                            <p:childTnLst>
                              <p:par>
                                <p:cTn id="35" presetID="18" presetClass="entr" presetSubtype="3" fill="hold" grpId="0"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strips(upRight)">
                                      <p:cBhvr>
                                        <p:cTn id="37" dur="500"/>
                                        <p:tgtEl>
                                          <p:spTgt spid="64"/>
                                        </p:tgtEl>
                                      </p:cBhvr>
                                    </p:animEffect>
                                  </p:childTnLst>
                                </p:cTn>
                              </p:par>
                            </p:childTnLst>
                          </p:cTn>
                        </p:par>
                        <p:par>
                          <p:cTn id="38" fill="hold">
                            <p:stCondLst>
                              <p:cond delay="3000"/>
                            </p:stCondLst>
                            <p:childTnLst>
                              <p:par>
                                <p:cTn id="39" presetID="49" presetClass="entr" presetSubtype="0" decel="10000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fill="hold"/>
                                        <p:tgtEl>
                                          <p:spTgt spid="6"/>
                                        </p:tgtEl>
                                        <p:attrNameLst>
                                          <p:attrName>ppt_w</p:attrName>
                                        </p:attrNameLst>
                                      </p:cBhvr>
                                      <p:tavLst>
                                        <p:tav tm="0">
                                          <p:val>
                                            <p:fltVal val="0"/>
                                          </p:val>
                                        </p:tav>
                                        <p:tav tm="100000">
                                          <p:val>
                                            <p:strVal val="#ppt_w"/>
                                          </p:val>
                                        </p:tav>
                                      </p:tavLst>
                                    </p:anim>
                                    <p:anim calcmode="lin" valueType="num">
                                      <p:cBhvr>
                                        <p:cTn id="42" dur="500" fill="hold"/>
                                        <p:tgtEl>
                                          <p:spTgt spid="6"/>
                                        </p:tgtEl>
                                        <p:attrNameLst>
                                          <p:attrName>ppt_h</p:attrName>
                                        </p:attrNameLst>
                                      </p:cBhvr>
                                      <p:tavLst>
                                        <p:tav tm="0">
                                          <p:val>
                                            <p:fltVal val="0"/>
                                          </p:val>
                                        </p:tav>
                                        <p:tav tm="100000">
                                          <p:val>
                                            <p:strVal val="#ppt_h"/>
                                          </p:val>
                                        </p:tav>
                                      </p:tavLst>
                                    </p:anim>
                                    <p:anim calcmode="lin" valueType="num">
                                      <p:cBhvr>
                                        <p:cTn id="43" dur="500" fill="hold"/>
                                        <p:tgtEl>
                                          <p:spTgt spid="6"/>
                                        </p:tgtEl>
                                        <p:attrNameLst>
                                          <p:attrName>style.rotation</p:attrName>
                                        </p:attrNameLst>
                                      </p:cBhvr>
                                      <p:tavLst>
                                        <p:tav tm="0">
                                          <p:val>
                                            <p:fltVal val="360"/>
                                          </p:val>
                                        </p:tav>
                                        <p:tav tm="100000">
                                          <p:val>
                                            <p:fltVal val="0"/>
                                          </p:val>
                                        </p:tav>
                                      </p:tavLst>
                                    </p:anim>
                                    <p:animEffect transition="in" filter="fade">
                                      <p:cBhvr>
                                        <p:cTn id="44" dur="500"/>
                                        <p:tgtEl>
                                          <p:spTgt spid="6"/>
                                        </p:tgtEl>
                                      </p:cBhvr>
                                    </p:animEffect>
                                  </p:childTnLst>
                                </p:cTn>
                              </p:par>
                            </p:childTnLst>
                          </p:cTn>
                        </p:par>
                        <p:par>
                          <p:cTn id="45" fill="hold">
                            <p:stCondLst>
                              <p:cond delay="3500"/>
                            </p:stCondLst>
                            <p:childTnLst>
                              <p:par>
                                <p:cTn id="46" presetID="53" presetClass="entr" presetSubtype="1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fltVal val="0"/>
                                          </p:val>
                                        </p:tav>
                                        <p:tav tm="100000">
                                          <p:val>
                                            <p:strVal val="#ppt_w"/>
                                          </p:val>
                                        </p:tav>
                                      </p:tavLst>
                                    </p:anim>
                                    <p:anim calcmode="lin" valueType="num">
                                      <p:cBhvr>
                                        <p:cTn id="49" dur="500" fill="hold"/>
                                        <p:tgtEl>
                                          <p:spTgt spid="24"/>
                                        </p:tgtEl>
                                        <p:attrNameLst>
                                          <p:attrName>ppt_h</p:attrName>
                                        </p:attrNameLst>
                                      </p:cBhvr>
                                      <p:tavLst>
                                        <p:tav tm="0">
                                          <p:val>
                                            <p:fltVal val="0"/>
                                          </p:val>
                                        </p:tav>
                                        <p:tav tm="100000">
                                          <p:val>
                                            <p:strVal val="#ppt_h"/>
                                          </p:val>
                                        </p:tav>
                                      </p:tavLst>
                                    </p:anim>
                                    <p:animEffect transition="in" filter="fade">
                                      <p:cBhvr>
                                        <p:cTn id="50" dur="500"/>
                                        <p:tgtEl>
                                          <p:spTgt spid="24"/>
                                        </p:tgtEl>
                                      </p:cBhvr>
                                    </p:animEffect>
                                  </p:childTnLst>
                                </p:cTn>
                              </p:par>
                            </p:childTnLst>
                          </p:cTn>
                        </p:par>
                        <p:par>
                          <p:cTn id="51" fill="hold">
                            <p:stCondLst>
                              <p:cond delay="4000"/>
                            </p:stCondLst>
                            <p:childTnLst>
                              <p:par>
                                <p:cTn id="52" presetID="18" presetClass="entr" presetSubtype="6"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strips(downRight)">
                                      <p:cBhvr>
                                        <p:cTn id="54" dur="500"/>
                                        <p:tgtEl>
                                          <p:spTgt spid="63"/>
                                        </p:tgtEl>
                                      </p:cBhvr>
                                    </p:animEffect>
                                  </p:childTnLst>
                                </p:cTn>
                              </p:par>
                            </p:childTnLst>
                          </p:cTn>
                        </p:par>
                        <p:par>
                          <p:cTn id="55" fill="hold">
                            <p:stCondLst>
                              <p:cond delay="4500"/>
                            </p:stCondLst>
                            <p:childTnLst>
                              <p:par>
                                <p:cTn id="56" presetID="49" presetClass="entr" presetSubtype="0" decel="100000"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p:cTn id="58" dur="500" fill="hold"/>
                                        <p:tgtEl>
                                          <p:spTgt spid="7"/>
                                        </p:tgtEl>
                                        <p:attrNameLst>
                                          <p:attrName>ppt_w</p:attrName>
                                        </p:attrNameLst>
                                      </p:cBhvr>
                                      <p:tavLst>
                                        <p:tav tm="0">
                                          <p:val>
                                            <p:fltVal val="0"/>
                                          </p:val>
                                        </p:tav>
                                        <p:tav tm="100000">
                                          <p:val>
                                            <p:strVal val="#ppt_w"/>
                                          </p:val>
                                        </p:tav>
                                      </p:tavLst>
                                    </p:anim>
                                    <p:anim calcmode="lin" valueType="num">
                                      <p:cBhvr>
                                        <p:cTn id="59" dur="500" fill="hold"/>
                                        <p:tgtEl>
                                          <p:spTgt spid="7"/>
                                        </p:tgtEl>
                                        <p:attrNameLst>
                                          <p:attrName>ppt_h</p:attrName>
                                        </p:attrNameLst>
                                      </p:cBhvr>
                                      <p:tavLst>
                                        <p:tav tm="0">
                                          <p:val>
                                            <p:fltVal val="0"/>
                                          </p:val>
                                        </p:tav>
                                        <p:tav tm="100000">
                                          <p:val>
                                            <p:strVal val="#ppt_h"/>
                                          </p:val>
                                        </p:tav>
                                      </p:tavLst>
                                    </p:anim>
                                    <p:anim calcmode="lin" valueType="num">
                                      <p:cBhvr>
                                        <p:cTn id="60" dur="500" fill="hold"/>
                                        <p:tgtEl>
                                          <p:spTgt spid="7"/>
                                        </p:tgtEl>
                                        <p:attrNameLst>
                                          <p:attrName>style.rotation</p:attrName>
                                        </p:attrNameLst>
                                      </p:cBhvr>
                                      <p:tavLst>
                                        <p:tav tm="0">
                                          <p:val>
                                            <p:fltVal val="360"/>
                                          </p:val>
                                        </p:tav>
                                        <p:tav tm="100000">
                                          <p:val>
                                            <p:fltVal val="0"/>
                                          </p:val>
                                        </p:tav>
                                      </p:tavLst>
                                    </p:anim>
                                    <p:animEffect transition="in" filter="fade">
                                      <p:cBhvr>
                                        <p:cTn id="61" dur="500"/>
                                        <p:tgtEl>
                                          <p:spTgt spid="7"/>
                                        </p:tgtEl>
                                      </p:cBhvr>
                                    </p:animEffect>
                                  </p:childTnLst>
                                </p:cTn>
                              </p:par>
                            </p:childTnLst>
                          </p:cTn>
                        </p:par>
                        <p:par>
                          <p:cTn id="62" fill="hold">
                            <p:stCondLst>
                              <p:cond delay="5000"/>
                            </p:stCondLst>
                            <p:childTnLst>
                              <p:par>
                                <p:cTn id="63" presetID="53" presetClass="entr" presetSubtype="16"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Effect transition="in" filter="fade">
                                      <p:cBhvr>
                                        <p:cTn id="67" dur="500"/>
                                        <p:tgtEl>
                                          <p:spTgt spid="21"/>
                                        </p:tgtEl>
                                      </p:cBhvr>
                                    </p:animEffect>
                                  </p:childTnLst>
                                </p:cTn>
                              </p:par>
                            </p:childTnLst>
                          </p:cTn>
                        </p:par>
                        <p:par>
                          <p:cTn id="68" fill="hold">
                            <p:stCondLst>
                              <p:cond delay="5500"/>
                            </p:stCondLst>
                            <p:childTnLst>
                              <p:par>
                                <p:cTn id="69" presetID="2" presetClass="entr" presetSubtype="4" accel="50000" decel="50000" fill="hold" nodeType="after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additive="base">
                                        <p:cTn id="71" dur="500" fill="hold"/>
                                        <p:tgtEl>
                                          <p:spTgt spid="28"/>
                                        </p:tgtEl>
                                        <p:attrNameLst>
                                          <p:attrName>ppt_x</p:attrName>
                                        </p:attrNameLst>
                                      </p:cBhvr>
                                      <p:tavLst>
                                        <p:tav tm="0">
                                          <p:val>
                                            <p:strVal val="#ppt_x"/>
                                          </p:val>
                                        </p:tav>
                                        <p:tav tm="100000">
                                          <p:val>
                                            <p:strVal val="#ppt_x"/>
                                          </p:val>
                                        </p:tav>
                                      </p:tavLst>
                                    </p:anim>
                                    <p:anim calcmode="lin" valueType="num">
                                      <p:cBhvr additive="base">
                                        <p:cTn id="72" dur="500" fill="hold"/>
                                        <p:tgtEl>
                                          <p:spTgt spid="28"/>
                                        </p:tgtEl>
                                        <p:attrNameLst>
                                          <p:attrName>ppt_y</p:attrName>
                                        </p:attrNameLst>
                                      </p:cBhvr>
                                      <p:tavLst>
                                        <p:tav tm="0">
                                          <p:val>
                                            <p:strVal val="1+#ppt_h/2"/>
                                          </p:val>
                                        </p:tav>
                                        <p:tav tm="100000">
                                          <p:val>
                                            <p:strVal val="#ppt_y"/>
                                          </p:val>
                                        </p:tav>
                                      </p:tavLst>
                                    </p:anim>
                                  </p:childTnLst>
                                </p:cTn>
                              </p:par>
                            </p:childTnLst>
                          </p:cTn>
                        </p:par>
                        <p:par>
                          <p:cTn id="73" fill="hold">
                            <p:stCondLst>
                              <p:cond delay="6000"/>
                            </p:stCondLst>
                            <p:childTnLst>
                              <p:par>
                                <p:cTn id="74" presetID="2" presetClass="entr" presetSubtype="4" accel="50000" decel="50000" fill="hold" nodeType="afterEffect">
                                  <p:stCondLst>
                                    <p:cond delay="0"/>
                                  </p:stCondLst>
                                  <p:childTnLst>
                                    <p:set>
                                      <p:cBhvr>
                                        <p:cTn id="75" dur="1" fill="hold">
                                          <p:stCondLst>
                                            <p:cond delay="0"/>
                                          </p:stCondLst>
                                        </p:cTn>
                                        <p:tgtEl>
                                          <p:spTgt spid="31"/>
                                        </p:tgtEl>
                                        <p:attrNameLst>
                                          <p:attrName>style.visibility</p:attrName>
                                        </p:attrNameLst>
                                      </p:cBhvr>
                                      <p:to>
                                        <p:strVal val="visible"/>
                                      </p:to>
                                    </p:set>
                                    <p:anim calcmode="lin" valueType="num">
                                      <p:cBhvr additive="base">
                                        <p:cTn id="76" dur="500" fill="hold"/>
                                        <p:tgtEl>
                                          <p:spTgt spid="31"/>
                                        </p:tgtEl>
                                        <p:attrNameLst>
                                          <p:attrName>ppt_x</p:attrName>
                                        </p:attrNameLst>
                                      </p:cBhvr>
                                      <p:tavLst>
                                        <p:tav tm="0">
                                          <p:val>
                                            <p:strVal val="#ppt_x"/>
                                          </p:val>
                                        </p:tav>
                                        <p:tav tm="100000">
                                          <p:val>
                                            <p:strVal val="#ppt_x"/>
                                          </p:val>
                                        </p:tav>
                                      </p:tavLst>
                                    </p:anim>
                                    <p:anim calcmode="lin" valueType="num">
                                      <p:cBhvr additive="base">
                                        <p:cTn id="77" dur="500" fill="hold"/>
                                        <p:tgtEl>
                                          <p:spTgt spid="31"/>
                                        </p:tgtEl>
                                        <p:attrNameLst>
                                          <p:attrName>ppt_y</p:attrName>
                                        </p:attrNameLst>
                                      </p:cBhvr>
                                      <p:tavLst>
                                        <p:tav tm="0">
                                          <p:val>
                                            <p:strVal val="1+#ppt_h/2"/>
                                          </p:val>
                                        </p:tav>
                                        <p:tav tm="100000">
                                          <p:val>
                                            <p:strVal val="#ppt_y"/>
                                          </p:val>
                                        </p:tav>
                                      </p:tavLst>
                                    </p:anim>
                                  </p:childTnLst>
                                </p:cTn>
                              </p:par>
                            </p:childTnLst>
                          </p:cTn>
                        </p:par>
                        <p:par>
                          <p:cTn id="78" fill="hold">
                            <p:stCondLst>
                              <p:cond delay="6500"/>
                            </p:stCondLst>
                            <p:childTnLst>
                              <p:par>
                                <p:cTn id="79" presetID="2" presetClass="entr" presetSubtype="4" accel="50000" decel="50000" fill="hold" nodeType="after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additive="base">
                                        <p:cTn id="81" dur="500" fill="hold"/>
                                        <p:tgtEl>
                                          <p:spTgt spid="34"/>
                                        </p:tgtEl>
                                        <p:attrNameLst>
                                          <p:attrName>ppt_x</p:attrName>
                                        </p:attrNameLst>
                                      </p:cBhvr>
                                      <p:tavLst>
                                        <p:tav tm="0">
                                          <p:val>
                                            <p:strVal val="#ppt_x"/>
                                          </p:val>
                                        </p:tav>
                                        <p:tav tm="100000">
                                          <p:val>
                                            <p:strVal val="#ppt_x"/>
                                          </p:val>
                                        </p:tav>
                                      </p:tavLst>
                                    </p:anim>
                                    <p:anim calcmode="lin" valueType="num">
                                      <p:cBhvr additive="base">
                                        <p:cTn id="82" dur="500" fill="hold"/>
                                        <p:tgtEl>
                                          <p:spTgt spid="34"/>
                                        </p:tgtEl>
                                        <p:attrNameLst>
                                          <p:attrName>ppt_y</p:attrName>
                                        </p:attrNameLst>
                                      </p:cBhvr>
                                      <p:tavLst>
                                        <p:tav tm="0">
                                          <p:val>
                                            <p:strVal val="1+#ppt_h/2"/>
                                          </p:val>
                                        </p:tav>
                                        <p:tav tm="100000">
                                          <p:val>
                                            <p:strVal val="#ppt_y"/>
                                          </p:val>
                                        </p:tav>
                                      </p:tavLst>
                                    </p:anim>
                                  </p:childTnLst>
                                </p:cTn>
                              </p:par>
                            </p:childTnLst>
                          </p:cTn>
                        </p:par>
                        <p:par>
                          <p:cTn id="83" fill="hold">
                            <p:stCondLst>
                              <p:cond delay="7000"/>
                            </p:stCondLst>
                            <p:childTnLst>
                              <p:par>
                                <p:cTn id="84" presetID="2" presetClass="entr" presetSubtype="4" accel="50000" decel="50000" fill="hold" nodeType="afterEffect">
                                  <p:stCondLst>
                                    <p:cond delay="0"/>
                                  </p:stCondLst>
                                  <p:childTnLst>
                                    <p:set>
                                      <p:cBhvr>
                                        <p:cTn id="85" dur="1" fill="hold">
                                          <p:stCondLst>
                                            <p:cond delay="0"/>
                                          </p:stCondLst>
                                        </p:cTn>
                                        <p:tgtEl>
                                          <p:spTgt spid="37"/>
                                        </p:tgtEl>
                                        <p:attrNameLst>
                                          <p:attrName>style.visibility</p:attrName>
                                        </p:attrNameLst>
                                      </p:cBhvr>
                                      <p:to>
                                        <p:strVal val="visible"/>
                                      </p:to>
                                    </p:set>
                                    <p:anim calcmode="lin" valueType="num">
                                      <p:cBhvr additive="base">
                                        <p:cTn id="86" dur="500" fill="hold"/>
                                        <p:tgtEl>
                                          <p:spTgt spid="37"/>
                                        </p:tgtEl>
                                        <p:attrNameLst>
                                          <p:attrName>ppt_x</p:attrName>
                                        </p:attrNameLst>
                                      </p:cBhvr>
                                      <p:tavLst>
                                        <p:tav tm="0">
                                          <p:val>
                                            <p:strVal val="#ppt_x"/>
                                          </p:val>
                                        </p:tav>
                                        <p:tav tm="100000">
                                          <p:val>
                                            <p:strVal val="#ppt_x"/>
                                          </p:val>
                                        </p:tav>
                                      </p:tavLst>
                                    </p:anim>
                                    <p:anim calcmode="lin" valueType="num">
                                      <p:cBhvr additive="base">
                                        <p:cTn id="8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21" grpId="0" animBg="1"/>
      <p:bldP spid="22" grpId="0" animBg="1"/>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14</a:t>
            </a:fld>
            <a:endParaRPr lang="en-US" dirty="0">
              <a:solidFill>
                <a:prstClr val="black">
                  <a:lumMod val="75000"/>
                  <a:lumOff val="25000"/>
                </a:prstClr>
              </a:solidFill>
            </a:endParaRPr>
          </a:p>
        </p:txBody>
      </p:sp>
      <p:sp>
        <p:nvSpPr>
          <p:cNvPr id="3" name="Title 2"/>
          <p:cNvSpPr>
            <a:spLocks noGrp="1"/>
          </p:cNvSpPr>
          <p:nvPr>
            <p:ph type="title"/>
          </p:nvPr>
        </p:nvSpPr>
        <p:spPr/>
        <p:txBody>
          <a:bodyPr/>
          <a:lstStyle/>
          <a:p>
            <a:r>
              <a:rPr lang="en-US" dirty="0"/>
              <a:t>Steps Flow Objects</a:t>
            </a:r>
          </a:p>
        </p:txBody>
      </p:sp>
      <p:sp>
        <p:nvSpPr>
          <p:cNvPr id="4" name="Text Placeholder 3"/>
          <p:cNvSpPr>
            <a:spLocks noGrp="1"/>
          </p:cNvSpPr>
          <p:nvPr>
            <p:ph type="body" sz="half" idx="2"/>
          </p:nvPr>
        </p:nvSpPr>
        <p:spPr/>
        <p:txBody>
          <a:bodyPr/>
          <a:lstStyle/>
          <a:p>
            <a:r>
              <a:rPr lang="en-US" dirty="0"/>
              <a:t>Steps Flow Objects</a:t>
            </a:r>
          </a:p>
        </p:txBody>
      </p:sp>
      <p:sp>
        <p:nvSpPr>
          <p:cNvPr id="6" name="Plaque 5"/>
          <p:cNvSpPr/>
          <p:nvPr/>
        </p:nvSpPr>
        <p:spPr>
          <a:xfrm>
            <a:off x="4683868" y="2358308"/>
            <a:ext cx="2824265" cy="2824264"/>
          </a:xfrm>
          <a:prstGeom prst="plaque">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nvGrpSpPr>
          <p:cNvPr id="35" name="Group 34"/>
          <p:cNvGrpSpPr/>
          <p:nvPr/>
        </p:nvGrpSpPr>
        <p:grpSpPr>
          <a:xfrm>
            <a:off x="4060321" y="1816995"/>
            <a:ext cx="1753380" cy="1778468"/>
            <a:chOff x="3045240" y="1362746"/>
            <a:chExt cx="1315035" cy="1333851"/>
          </a:xfrm>
        </p:grpSpPr>
        <p:sp>
          <p:nvSpPr>
            <p:cNvPr id="31" name="Teardrop 30"/>
            <p:cNvSpPr/>
            <p:nvPr/>
          </p:nvSpPr>
          <p:spPr>
            <a:xfrm rot="16200000">
              <a:off x="3074219" y="1410542"/>
              <a:ext cx="1286055" cy="1286056"/>
            </a:xfrm>
            <a:prstGeom prst="teardrop">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7" name="Teardrop 6"/>
            <p:cNvSpPr/>
            <p:nvPr/>
          </p:nvSpPr>
          <p:spPr>
            <a:xfrm rot="16200000">
              <a:off x="3045240" y="1362746"/>
              <a:ext cx="1286055" cy="1286056"/>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38" name="Group 37"/>
          <p:cNvGrpSpPr/>
          <p:nvPr/>
        </p:nvGrpSpPr>
        <p:grpSpPr>
          <a:xfrm>
            <a:off x="6416939" y="1816995"/>
            <a:ext cx="1714741" cy="1778240"/>
            <a:chOff x="4812704" y="1362746"/>
            <a:chExt cx="1286056" cy="1333680"/>
          </a:xfrm>
        </p:grpSpPr>
        <p:sp>
          <p:nvSpPr>
            <p:cNvPr id="32" name="Teardrop 31"/>
            <p:cNvSpPr/>
            <p:nvPr/>
          </p:nvSpPr>
          <p:spPr>
            <a:xfrm>
              <a:off x="4812704" y="1410371"/>
              <a:ext cx="1286056" cy="1286055"/>
            </a:xfrm>
            <a:prstGeom prst="teardrop">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8" name="Teardrop 7"/>
            <p:cNvSpPr/>
            <p:nvPr/>
          </p:nvSpPr>
          <p:spPr>
            <a:xfrm>
              <a:off x="4812704" y="1362746"/>
              <a:ext cx="1286056" cy="128605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36" name="Group 35"/>
          <p:cNvGrpSpPr/>
          <p:nvPr/>
        </p:nvGrpSpPr>
        <p:grpSpPr>
          <a:xfrm>
            <a:off x="4060320" y="3980440"/>
            <a:ext cx="1765541" cy="1752840"/>
            <a:chOff x="3045240" y="2985330"/>
            <a:chExt cx="1324156" cy="1314630"/>
          </a:xfrm>
        </p:grpSpPr>
        <p:sp>
          <p:nvSpPr>
            <p:cNvPr id="33" name="Teardrop 32"/>
            <p:cNvSpPr/>
            <p:nvPr/>
          </p:nvSpPr>
          <p:spPr>
            <a:xfrm rot="10800000">
              <a:off x="3083340" y="2985330"/>
              <a:ext cx="1286056" cy="1286055"/>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9" name="Teardrop 8"/>
            <p:cNvSpPr/>
            <p:nvPr/>
          </p:nvSpPr>
          <p:spPr>
            <a:xfrm rot="10800000">
              <a:off x="3045240" y="3013905"/>
              <a:ext cx="1286056" cy="1286055"/>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37" name="Group 36"/>
          <p:cNvGrpSpPr/>
          <p:nvPr/>
        </p:nvGrpSpPr>
        <p:grpSpPr>
          <a:xfrm>
            <a:off x="6378841" y="3980440"/>
            <a:ext cx="1752841" cy="1752840"/>
            <a:chOff x="4784130" y="2985330"/>
            <a:chExt cx="1314631" cy="1314630"/>
          </a:xfrm>
        </p:grpSpPr>
        <p:sp>
          <p:nvSpPr>
            <p:cNvPr id="34" name="Teardrop 33"/>
            <p:cNvSpPr/>
            <p:nvPr/>
          </p:nvSpPr>
          <p:spPr>
            <a:xfrm rot="5400000">
              <a:off x="4784130" y="2985330"/>
              <a:ext cx="1286055" cy="1286056"/>
            </a:xfrm>
            <a:prstGeom prst="teardrop">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 name="Teardrop 9"/>
            <p:cNvSpPr/>
            <p:nvPr/>
          </p:nvSpPr>
          <p:spPr>
            <a:xfrm rot="5400000">
              <a:off x="4812705" y="3013905"/>
              <a:ext cx="1286055" cy="1286056"/>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13" name="Group 57"/>
          <p:cNvGrpSpPr/>
          <p:nvPr/>
        </p:nvGrpSpPr>
        <p:grpSpPr>
          <a:xfrm>
            <a:off x="949220" y="4735751"/>
            <a:ext cx="2996119" cy="945766"/>
            <a:chOff x="-267404" y="3168889"/>
            <a:chExt cx="2247089" cy="709324"/>
          </a:xfrm>
        </p:grpSpPr>
        <p:sp>
          <p:nvSpPr>
            <p:cNvPr id="14" name="TextBox 13"/>
            <p:cNvSpPr txBox="1"/>
            <p:nvPr/>
          </p:nvSpPr>
          <p:spPr>
            <a:xfrm>
              <a:off x="-267404" y="3416692"/>
              <a:ext cx="2247089"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5" name="Rectangle 14"/>
            <p:cNvSpPr/>
            <p:nvPr/>
          </p:nvSpPr>
          <p:spPr>
            <a:xfrm>
              <a:off x="38048" y="3168889"/>
              <a:ext cx="1941637" cy="215492"/>
            </a:xfrm>
            <a:prstGeom prst="rect">
              <a:avLst/>
            </a:prstGeom>
          </p:spPr>
          <p:txBody>
            <a:bodyPr wrap="none" lIns="0" tIns="0" rIns="0" bIns="0">
              <a:spAutoFit/>
            </a:bodyPr>
            <a:lstStyle/>
            <a:p>
              <a:pPr algn="r" defTabSz="1375410"/>
              <a:r>
                <a:rPr lang="en-US" sz="1865" b="1" dirty="0">
                  <a:solidFill>
                    <a:srgbClr val="F34629"/>
                  </a:solidFill>
                </a:rPr>
                <a:t>Construction &amp; Design</a:t>
              </a:r>
            </a:p>
          </p:txBody>
        </p:sp>
      </p:grpSp>
      <p:grpSp>
        <p:nvGrpSpPr>
          <p:cNvPr id="16" name="Group 58"/>
          <p:cNvGrpSpPr/>
          <p:nvPr/>
        </p:nvGrpSpPr>
        <p:grpSpPr>
          <a:xfrm>
            <a:off x="8284762" y="1816996"/>
            <a:ext cx="3034927" cy="945766"/>
            <a:chOff x="7174424" y="1352592"/>
            <a:chExt cx="2276195" cy="709324"/>
          </a:xfrm>
        </p:grpSpPr>
        <p:sp>
          <p:nvSpPr>
            <p:cNvPr id="17" name="TextBox 16"/>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8" name="Rectangle 17"/>
            <p:cNvSpPr/>
            <p:nvPr/>
          </p:nvSpPr>
          <p:spPr>
            <a:xfrm>
              <a:off x="7174424" y="1352592"/>
              <a:ext cx="805509" cy="215492"/>
            </a:xfrm>
            <a:prstGeom prst="rect">
              <a:avLst/>
            </a:prstGeom>
          </p:spPr>
          <p:txBody>
            <a:bodyPr wrap="none" lIns="0" tIns="0" rIns="0" bIns="0">
              <a:spAutoFit/>
            </a:bodyPr>
            <a:lstStyle/>
            <a:p>
              <a:pPr defTabSz="1375410"/>
              <a:r>
                <a:rPr lang="en-US" sz="1865" b="1" dirty="0">
                  <a:solidFill>
                    <a:srgbClr val="E33D3D"/>
                  </a:solidFill>
                </a:rPr>
                <a:t>Go Cloud</a:t>
              </a:r>
            </a:p>
          </p:txBody>
        </p:sp>
      </p:grpSp>
      <p:grpSp>
        <p:nvGrpSpPr>
          <p:cNvPr id="19" name="Group 56"/>
          <p:cNvGrpSpPr/>
          <p:nvPr/>
        </p:nvGrpSpPr>
        <p:grpSpPr>
          <a:xfrm>
            <a:off x="910411" y="1816996"/>
            <a:ext cx="3034928" cy="945766"/>
            <a:chOff x="-296510" y="1363501"/>
            <a:chExt cx="2276196" cy="709324"/>
          </a:xfrm>
        </p:grpSpPr>
        <p:sp>
          <p:nvSpPr>
            <p:cNvPr id="20" name="TextBox 19"/>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21" name="Rectangle 20"/>
            <p:cNvSpPr/>
            <p:nvPr/>
          </p:nvSpPr>
          <p:spPr>
            <a:xfrm>
              <a:off x="336207" y="1363501"/>
              <a:ext cx="1643479" cy="215492"/>
            </a:xfrm>
            <a:prstGeom prst="rect">
              <a:avLst/>
            </a:prstGeom>
          </p:spPr>
          <p:txBody>
            <a:bodyPr wrap="none" lIns="0" tIns="0" rIns="0" bIns="0">
              <a:spAutoFit/>
            </a:bodyPr>
            <a:lstStyle/>
            <a:p>
              <a:pPr algn="r" defTabSz="1375410"/>
              <a:r>
                <a:rPr lang="en-US" sz="1865" b="1" dirty="0">
                  <a:solidFill>
                    <a:srgbClr val="7F7F7F"/>
                  </a:solidFill>
                </a:rPr>
                <a:t>Brainstorm &amp; Ideas</a:t>
              </a:r>
            </a:p>
          </p:txBody>
        </p:sp>
      </p:grpSp>
      <p:grpSp>
        <p:nvGrpSpPr>
          <p:cNvPr id="22" name="Group 58"/>
          <p:cNvGrpSpPr/>
          <p:nvPr/>
        </p:nvGrpSpPr>
        <p:grpSpPr>
          <a:xfrm>
            <a:off x="8246662" y="4658941"/>
            <a:ext cx="3034927" cy="945766"/>
            <a:chOff x="7174424" y="1352592"/>
            <a:chExt cx="2276195" cy="709324"/>
          </a:xfrm>
        </p:grpSpPr>
        <p:sp>
          <p:nvSpPr>
            <p:cNvPr id="23" name="TextBox 22"/>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24" name="Rectangle 23"/>
            <p:cNvSpPr/>
            <p:nvPr/>
          </p:nvSpPr>
          <p:spPr>
            <a:xfrm>
              <a:off x="7174424" y="1352592"/>
              <a:ext cx="1683153" cy="215492"/>
            </a:xfrm>
            <a:prstGeom prst="rect">
              <a:avLst/>
            </a:prstGeom>
          </p:spPr>
          <p:txBody>
            <a:bodyPr wrap="none" lIns="0" tIns="0" rIns="0" bIns="0">
              <a:spAutoFit/>
            </a:bodyPr>
            <a:lstStyle/>
            <a:p>
              <a:pPr defTabSz="1375410"/>
              <a:r>
                <a:rPr lang="en-US" sz="1865" b="1" dirty="0">
                  <a:solidFill>
                    <a:srgbClr val="595959"/>
                  </a:solidFill>
                </a:rPr>
                <a:t>Review The Results</a:t>
              </a:r>
            </a:p>
          </p:txBody>
        </p:sp>
      </p:grpSp>
      <p:sp>
        <p:nvSpPr>
          <p:cNvPr id="26" name="Freeform 131"/>
          <p:cNvSpPr>
            <a:spLocks noEditPoints="1"/>
          </p:cNvSpPr>
          <p:nvPr/>
        </p:nvSpPr>
        <p:spPr bwMode="auto">
          <a:xfrm>
            <a:off x="5775062" y="3387142"/>
            <a:ext cx="660085" cy="660085"/>
          </a:xfrm>
          <a:custGeom>
            <a:avLst/>
            <a:gdLst/>
            <a:ahLst/>
            <a:cxnLst>
              <a:cxn ang="0">
                <a:pos x="55" y="28"/>
              </a:cxn>
              <a:cxn ang="0">
                <a:pos x="27" y="55"/>
              </a:cxn>
              <a:cxn ang="0">
                <a:pos x="0" y="28"/>
              </a:cxn>
              <a:cxn ang="0">
                <a:pos x="27" y="0"/>
              </a:cxn>
              <a:cxn ang="0">
                <a:pos x="55" y="28"/>
              </a:cxn>
              <a:cxn ang="0">
                <a:pos x="42" y="28"/>
              </a:cxn>
              <a:cxn ang="0">
                <a:pos x="41" y="26"/>
              </a:cxn>
              <a:cxn ang="0">
                <a:pos x="21" y="14"/>
              </a:cxn>
              <a:cxn ang="0">
                <a:pos x="19" y="14"/>
              </a:cxn>
              <a:cxn ang="0">
                <a:pos x="18" y="16"/>
              </a:cxn>
              <a:cxn ang="0">
                <a:pos x="18" y="39"/>
              </a:cxn>
              <a:cxn ang="0">
                <a:pos x="19" y="41"/>
              </a:cxn>
              <a:cxn ang="0">
                <a:pos x="20" y="41"/>
              </a:cxn>
              <a:cxn ang="0">
                <a:pos x="21" y="41"/>
              </a:cxn>
              <a:cxn ang="0">
                <a:pos x="41" y="30"/>
              </a:cxn>
              <a:cxn ang="0">
                <a:pos x="42" y="28"/>
              </a:cxn>
            </a:cxnLst>
            <a:rect l="0" t="0" r="r" b="b"/>
            <a:pathLst>
              <a:path w="55" h="55">
                <a:moveTo>
                  <a:pt x="55" y="28"/>
                </a:moveTo>
                <a:cubicBezTo>
                  <a:pt x="55" y="43"/>
                  <a:pt x="42" y="55"/>
                  <a:pt x="27" y="55"/>
                </a:cubicBezTo>
                <a:cubicBezTo>
                  <a:pt x="12" y="55"/>
                  <a:pt x="0" y="43"/>
                  <a:pt x="0" y="28"/>
                </a:cubicBezTo>
                <a:cubicBezTo>
                  <a:pt x="0" y="13"/>
                  <a:pt x="12" y="0"/>
                  <a:pt x="27" y="0"/>
                </a:cubicBezTo>
                <a:cubicBezTo>
                  <a:pt x="42" y="0"/>
                  <a:pt x="55" y="13"/>
                  <a:pt x="55" y="28"/>
                </a:cubicBezTo>
                <a:close/>
                <a:moveTo>
                  <a:pt x="42" y="28"/>
                </a:moveTo>
                <a:cubicBezTo>
                  <a:pt x="42" y="27"/>
                  <a:pt x="42" y="26"/>
                  <a:pt x="41" y="26"/>
                </a:cubicBezTo>
                <a:cubicBezTo>
                  <a:pt x="21" y="14"/>
                  <a:pt x="21" y="14"/>
                  <a:pt x="21" y="14"/>
                </a:cubicBezTo>
                <a:cubicBezTo>
                  <a:pt x="21" y="14"/>
                  <a:pt x="20" y="14"/>
                  <a:pt x="19" y="14"/>
                </a:cubicBezTo>
                <a:cubicBezTo>
                  <a:pt x="18" y="15"/>
                  <a:pt x="18" y="16"/>
                  <a:pt x="18" y="16"/>
                </a:cubicBezTo>
                <a:cubicBezTo>
                  <a:pt x="18" y="39"/>
                  <a:pt x="18" y="39"/>
                  <a:pt x="18" y="39"/>
                </a:cubicBezTo>
                <a:cubicBezTo>
                  <a:pt x="18" y="40"/>
                  <a:pt x="18" y="41"/>
                  <a:pt x="19" y="41"/>
                </a:cubicBezTo>
                <a:cubicBezTo>
                  <a:pt x="20" y="41"/>
                  <a:pt x="20" y="41"/>
                  <a:pt x="20" y="41"/>
                </a:cubicBezTo>
                <a:cubicBezTo>
                  <a:pt x="21" y="41"/>
                  <a:pt x="21" y="41"/>
                  <a:pt x="21" y="41"/>
                </a:cubicBezTo>
                <a:cubicBezTo>
                  <a:pt x="41" y="30"/>
                  <a:pt x="41" y="30"/>
                  <a:pt x="41" y="30"/>
                </a:cubicBezTo>
                <a:cubicBezTo>
                  <a:pt x="42" y="29"/>
                  <a:pt x="42" y="29"/>
                  <a:pt x="42" y="28"/>
                </a:cubicBezTo>
                <a:close/>
              </a:path>
            </a:pathLst>
          </a:custGeom>
          <a:solidFill>
            <a:schemeClr val="bg1">
              <a:lumMod val="65000"/>
            </a:schemeClr>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7" name="Freeform 69"/>
          <p:cNvSpPr/>
          <p:nvPr/>
        </p:nvSpPr>
        <p:spPr bwMode="auto">
          <a:xfrm>
            <a:off x="4673600" y="2264834"/>
            <a:ext cx="397869" cy="747351"/>
          </a:xfrm>
          <a:custGeom>
            <a:avLst/>
            <a:gdLst/>
            <a:ahLst/>
            <a:cxnLst>
              <a:cxn ang="0">
                <a:pos x="21" y="57"/>
              </a:cxn>
              <a:cxn ang="0">
                <a:pos x="21" y="63"/>
              </a:cxn>
              <a:cxn ang="0">
                <a:pos x="20" y="64"/>
              </a:cxn>
              <a:cxn ang="0">
                <a:pos x="15" y="64"/>
              </a:cxn>
              <a:cxn ang="0">
                <a:pos x="14" y="63"/>
              </a:cxn>
              <a:cxn ang="0">
                <a:pos x="14" y="57"/>
              </a:cxn>
              <a:cxn ang="0">
                <a:pos x="1" y="50"/>
              </a:cxn>
              <a:cxn ang="0">
                <a:pos x="1" y="49"/>
              </a:cxn>
              <a:cxn ang="0">
                <a:pos x="4" y="44"/>
              </a:cxn>
              <a:cxn ang="0">
                <a:pos x="5" y="43"/>
              </a:cxn>
              <a:cxn ang="0">
                <a:pos x="6" y="44"/>
              </a:cxn>
              <a:cxn ang="0">
                <a:pos x="17" y="49"/>
              </a:cxn>
              <a:cxn ang="0">
                <a:pos x="25" y="43"/>
              </a:cxn>
              <a:cxn ang="0">
                <a:pos x="16" y="36"/>
              </a:cxn>
              <a:cxn ang="0">
                <a:pos x="1" y="21"/>
              </a:cxn>
              <a:cxn ang="0">
                <a:pos x="14" y="8"/>
              </a:cxn>
              <a:cxn ang="0">
                <a:pos x="14" y="1"/>
              </a:cxn>
              <a:cxn ang="0">
                <a:pos x="15" y="0"/>
              </a:cxn>
              <a:cxn ang="0">
                <a:pos x="20" y="0"/>
              </a:cxn>
              <a:cxn ang="0">
                <a:pos x="21" y="1"/>
              </a:cxn>
              <a:cxn ang="0">
                <a:pos x="21" y="7"/>
              </a:cxn>
              <a:cxn ang="0">
                <a:pos x="32" y="12"/>
              </a:cxn>
              <a:cxn ang="0">
                <a:pos x="32" y="14"/>
              </a:cxn>
              <a:cxn ang="0">
                <a:pos x="29" y="19"/>
              </a:cxn>
              <a:cxn ang="0">
                <a:pos x="29" y="19"/>
              </a:cxn>
              <a:cxn ang="0">
                <a:pos x="28" y="19"/>
              </a:cxn>
              <a:cxn ang="0">
                <a:pos x="18" y="15"/>
              </a:cxn>
              <a:cxn ang="0">
                <a:pos x="10" y="21"/>
              </a:cxn>
              <a:cxn ang="0">
                <a:pos x="20" y="28"/>
              </a:cxn>
              <a:cxn ang="0">
                <a:pos x="34" y="42"/>
              </a:cxn>
              <a:cxn ang="0">
                <a:pos x="21" y="57"/>
              </a:cxn>
            </a:cxnLst>
            <a:rect l="0" t="0" r="r" b="b"/>
            <a:pathLst>
              <a:path w="34" h="64">
                <a:moveTo>
                  <a:pt x="21" y="57"/>
                </a:moveTo>
                <a:cubicBezTo>
                  <a:pt x="21" y="63"/>
                  <a:pt x="21" y="63"/>
                  <a:pt x="21" y="63"/>
                </a:cubicBezTo>
                <a:cubicBezTo>
                  <a:pt x="21" y="63"/>
                  <a:pt x="20" y="64"/>
                  <a:pt x="20" y="64"/>
                </a:cubicBezTo>
                <a:cubicBezTo>
                  <a:pt x="15" y="64"/>
                  <a:pt x="15" y="64"/>
                  <a:pt x="15" y="64"/>
                </a:cubicBezTo>
                <a:cubicBezTo>
                  <a:pt x="14" y="64"/>
                  <a:pt x="14" y="63"/>
                  <a:pt x="14" y="63"/>
                </a:cubicBezTo>
                <a:cubicBezTo>
                  <a:pt x="14" y="57"/>
                  <a:pt x="14" y="57"/>
                  <a:pt x="14" y="57"/>
                </a:cubicBezTo>
                <a:cubicBezTo>
                  <a:pt x="5" y="55"/>
                  <a:pt x="1" y="50"/>
                  <a:pt x="1" y="50"/>
                </a:cubicBezTo>
                <a:cubicBezTo>
                  <a:pt x="0" y="50"/>
                  <a:pt x="0" y="49"/>
                  <a:pt x="1" y="49"/>
                </a:cubicBezTo>
                <a:cubicBezTo>
                  <a:pt x="4" y="44"/>
                  <a:pt x="4" y="44"/>
                  <a:pt x="4" y="44"/>
                </a:cubicBezTo>
                <a:cubicBezTo>
                  <a:pt x="4" y="44"/>
                  <a:pt x="5" y="43"/>
                  <a:pt x="5" y="43"/>
                </a:cubicBezTo>
                <a:cubicBezTo>
                  <a:pt x="5" y="43"/>
                  <a:pt x="6" y="44"/>
                  <a:pt x="6" y="44"/>
                </a:cubicBezTo>
                <a:cubicBezTo>
                  <a:pt x="6" y="44"/>
                  <a:pt x="11" y="49"/>
                  <a:pt x="17" y="49"/>
                </a:cubicBezTo>
                <a:cubicBezTo>
                  <a:pt x="21" y="49"/>
                  <a:pt x="25" y="47"/>
                  <a:pt x="25" y="43"/>
                </a:cubicBezTo>
                <a:cubicBezTo>
                  <a:pt x="25" y="39"/>
                  <a:pt x="20" y="38"/>
                  <a:pt x="16" y="36"/>
                </a:cubicBezTo>
                <a:cubicBezTo>
                  <a:pt x="9" y="33"/>
                  <a:pt x="1" y="30"/>
                  <a:pt x="1" y="21"/>
                </a:cubicBezTo>
                <a:cubicBezTo>
                  <a:pt x="1" y="14"/>
                  <a:pt x="6" y="9"/>
                  <a:pt x="14" y="8"/>
                </a:cubicBezTo>
                <a:cubicBezTo>
                  <a:pt x="14" y="1"/>
                  <a:pt x="14" y="1"/>
                  <a:pt x="14" y="1"/>
                </a:cubicBezTo>
                <a:cubicBezTo>
                  <a:pt x="14" y="0"/>
                  <a:pt x="14" y="0"/>
                  <a:pt x="15" y="0"/>
                </a:cubicBezTo>
                <a:cubicBezTo>
                  <a:pt x="20" y="0"/>
                  <a:pt x="20" y="0"/>
                  <a:pt x="20" y="0"/>
                </a:cubicBezTo>
                <a:cubicBezTo>
                  <a:pt x="20" y="0"/>
                  <a:pt x="21" y="0"/>
                  <a:pt x="21" y="1"/>
                </a:cubicBezTo>
                <a:cubicBezTo>
                  <a:pt x="21" y="7"/>
                  <a:pt x="21" y="7"/>
                  <a:pt x="21" y="7"/>
                </a:cubicBezTo>
                <a:cubicBezTo>
                  <a:pt x="28" y="8"/>
                  <a:pt x="32" y="12"/>
                  <a:pt x="32" y="12"/>
                </a:cubicBezTo>
                <a:cubicBezTo>
                  <a:pt x="33" y="13"/>
                  <a:pt x="33" y="13"/>
                  <a:pt x="32" y="14"/>
                </a:cubicBezTo>
                <a:cubicBezTo>
                  <a:pt x="29" y="19"/>
                  <a:pt x="29" y="19"/>
                  <a:pt x="29" y="19"/>
                </a:cubicBezTo>
                <a:cubicBezTo>
                  <a:pt x="29" y="19"/>
                  <a:pt x="29" y="19"/>
                  <a:pt x="29" y="19"/>
                </a:cubicBezTo>
                <a:cubicBezTo>
                  <a:pt x="28" y="19"/>
                  <a:pt x="28" y="19"/>
                  <a:pt x="28" y="19"/>
                </a:cubicBezTo>
                <a:cubicBezTo>
                  <a:pt x="28" y="19"/>
                  <a:pt x="23" y="15"/>
                  <a:pt x="18" y="15"/>
                </a:cubicBezTo>
                <a:cubicBezTo>
                  <a:pt x="13" y="15"/>
                  <a:pt x="10" y="18"/>
                  <a:pt x="10" y="21"/>
                </a:cubicBezTo>
                <a:cubicBezTo>
                  <a:pt x="10" y="25"/>
                  <a:pt x="15" y="26"/>
                  <a:pt x="20" y="28"/>
                </a:cubicBezTo>
                <a:cubicBezTo>
                  <a:pt x="26" y="31"/>
                  <a:pt x="34" y="34"/>
                  <a:pt x="34" y="42"/>
                </a:cubicBezTo>
                <a:cubicBezTo>
                  <a:pt x="34" y="50"/>
                  <a:pt x="28" y="55"/>
                  <a:pt x="21" y="57"/>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8" name="Freeform 23"/>
          <p:cNvSpPr>
            <a:spLocks noEditPoints="1"/>
          </p:cNvSpPr>
          <p:nvPr/>
        </p:nvSpPr>
        <p:spPr bwMode="auto">
          <a:xfrm>
            <a:off x="4561101" y="4526971"/>
            <a:ext cx="682140" cy="645016"/>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9" name="Freeform 50"/>
          <p:cNvSpPr>
            <a:spLocks noEditPoints="1"/>
          </p:cNvSpPr>
          <p:nvPr/>
        </p:nvSpPr>
        <p:spPr bwMode="auto">
          <a:xfrm>
            <a:off x="7013516" y="2227437"/>
            <a:ext cx="576808" cy="743652"/>
          </a:xfrm>
          <a:custGeom>
            <a:avLst/>
            <a:gdLst/>
            <a:ahLst/>
            <a:cxnLst>
              <a:cxn ang="0">
                <a:pos x="54" y="72"/>
              </a:cxn>
              <a:cxn ang="0">
                <a:pos x="0" y="3"/>
              </a:cxn>
              <a:cxn ang="0">
                <a:pos x="56" y="3"/>
              </a:cxn>
              <a:cxn ang="0">
                <a:pos x="11" y="11"/>
              </a:cxn>
              <a:cxn ang="0">
                <a:pos x="11" y="16"/>
              </a:cxn>
              <a:cxn ang="0">
                <a:pos x="15" y="12"/>
              </a:cxn>
              <a:cxn ang="0">
                <a:pos x="11" y="21"/>
              </a:cxn>
              <a:cxn ang="0">
                <a:pos x="11" y="26"/>
              </a:cxn>
              <a:cxn ang="0">
                <a:pos x="15" y="22"/>
              </a:cxn>
              <a:cxn ang="0">
                <a:pos x="11" y="31"/>
              </a:cxn>
              <a:cxn ang="0">
                <a:pos x="11" y="36"/>
              </a:cxn>
              <a:cxn ang="0">
                <a:pos x="15" y="32"/>
              </a:cxn>
              <a:cxn ang="0">
                <a:pos x="11" y="41"/>
              </a:cxn>
              <a:cxn ang="0">
                <a:pos x="11" y="47"/>
              </a:cxn>
              <a:cxn ang="0">
                <a:pos x="15" y="43"/>
              </a:cxn>
              <a:cxn ang="0">
                <a:pos x="11" y="52"/>
              </a:cxn>
              <a:cxn ang="0">
                <a:pos x="11" y="57"/>
              </a:cxn>
              <a:cxn ang="0">
                <a:pos x="15" y="53"/>
              </a:cxn>
              <a:cxn ang="0">
                <a:pos x="24" y="16"/>
              </a:cxn>
              <a:cxn ang="0">
                <a:pos x="24" y="11"/>
              </a:cxn>
              <a:cxn ang="0">
                <a:pos x="20" y="14"/>
              </a:cxn>
              <a:cxn ang="0">
                <a:pos x="24" y="26"/>
              </a:cxn>
              <a:cxn ang="0">
                <a:pos x="24" y="21"/>
              </a:cxn>
              <a:cxn ang="0">
                <a:pos x="20" y="25"/>
              </a:cxn>
              <a:cxn ang="0">
                <a:pos x="24" y="36"/>
              </a:cxn>
              <a:cxn ang="0">
                <a:pos x="24" y="31"/>
              </a:cxn>
              <a:cxn ang="0">
                <a:pos x="20" y="35"/>
              </a:cxn>
              <a:cxn ang="0">
                <a:pos x="24" y="47"/>
              </a:cxn>
              <a:cxn ang="0">
                <a:pos x="24" y="41"/>
              </a:cxn>
              <a:cxn ang="0">
                <a:pos x="20" y="45"/>
              </a:cxn>
              <a:cxn ang="0">
                <a:pos x="22" y="57"/>
              </a:cxn>
              <a:cxn ang="0">
                <a:pos x="22" y="67"/>
              </a:cxn>
              <a:cxn ang="0">
                <a:pos x="36" y="58"/>
              </a:cxn>
              <a:cxn ang="0">
                <a:pos x="32" y="11"/>
              </a:cxn>
              <a:cxn ang="0">
                <a:pos x="32" y="16"/>
              </a:cxn>
              <a:cxn ang="0">
                <a:pos x="36" y="12"/>
              </a:cxn>
              <a:cxn ang="0">
                <a:pos x="32" y="21"/>
              </a:cxn>
              <a:cxn ang="0">
                <a:pos x="32" y="26"/>
              </a:cxn>
              <a:cxn ang="0">
                <a:pos x="36" y="22"/>
              </a:cxn>
              <a:cxn ang="0">
                <a:pos x="32" y="31"/>
              </a:cxn>
              <a:cxn ang="0">
                <a:pos x="32" y="36"/>
              </a:cxn>
              <a:cxn ang="0">
                <a:pos x="36" y="32"/>
              </a:cxn>
              <a:cxn ang="0">
                <a:pos x="32" y="41"/>
              </a:cxn>
              <a:cxn ang="0">
                <a:pos x="32" y="47"/>
              </a:cxn>
              <a:cxn ang="0">
                <a:pos x="36" y="43"/>
              </a:cxn>
              <a:cxn ang="0">
                <a:pos x="42" y="11"/>
              </a:cxn>
              <a:cxn ang="0">
                <a:pos x="42" y="16"/>
              </a:cxn>
              <a:cxn ang="0">
                <a:pos x="46" y="12"/>
              </a:cxn>
              <a:cxn ang="0">
                <a:pos x="42" y="21"/>
              </a:cxn>
              <a:cxn ang="0">
                <a:pos x="42" y="26"/>
              </a:cxn>
              <a:cxn ang="0">
                <a:pos x="46" y="22"/>
              </a:cxn>
              <a:cxn ang="0">
                <a:pos x="42" y="31"/>
              </a:cxn>
              <a:cxn ang="0">
                <a:pos x="42" y="36"/>
              </a:cxn>
              <a:cxn ang="0">
                <a:pos x="46" y="32"/>
              </a:cxn>
              <a:cxn ang="0">
                <a:pos x="42" y="41"/>
              </a:cxn>
              <a:cxn ang="0">
                <a:pos x="42" y="47"/>
              </a:cxn>
              <a:cxn ang="0">
                <a:pos x="46" y="43"/>
              </a:cxn>
              <a:cxn ang="0">
                <a:pos x="42" y="52"/>
              </a:cxn>
              <a:cxn ang="0">
                <a:pos x="42" y="57"/>
              </a:cxn>
              <a:cxn ang="0">
                <a:pos x="46" y="53"/>
              </a:cxn>
            </a:cxnLst>
            <a:rect l="0" t="0" r="r" b="b"/>
            <a:pathLst>
              <a:path w="56" h="72">
                <a:moveTo>
                  <a:pt x="56" y="3"/>
                </a:moveTo>
                <a:cubicBezTo>
                  <a:pt x="56" y="70"/>
                  <a:pt x="56" y="70"/>
                  <a:pt x="56" y="70"/>
                </a:cubicBezTo>
                <a:cubicBezTo>
                  <a:pt x="56" y="71"/>
                  <a:pt x="55" y="72"/>
                  <a:pt x="54" y="72"/>
                </a:cubicBezTo>
                <a:cubicBezTo>
                  <a:pt x="2" y="72"/>
                  <a:pt x="2" y="72"/>
                  <a:pt x="2" y="72"/>
                </a:cubicBezTo>
                <a:cubicBezTo>
                  <a:pt x="1" y="72"/>
                  <a:pt x="0" y="71"/>
                  <a:pt x="0" y="70"/>
                </a:cubicBezTo>
                <a:cubicBezTo>
                  <a:pt x="0" y="3"/>
                  <a:pt x="0" y="3"/>
                  <a:pt x="0" y="3"/>
                </a:cubicBezTo>
                <a:cubicBezTo>
                  <a:pt x="0" y="1"/>
                  <a:pt x="1" y="0"/>
                  <a:pt x="2" y="0"/>
                </a:cubicBezTo>
                <a:cubicBezTo>
                  <a:pt x="54" y="0"/>
                  <a:pt x="54" y="0"/>
                  <a:pt x="54" y="0"/>
                </a:cubicBezTo>
                <a:cubicBezTo>
                  <a:pt x="55" y="0"/>
                  <a:pt x="56" y="1"/>
                  <a:pt x="56" y="3"/>
                </a:cubicBezTo>
                <a:close/>
                <a:moveTo>
                  <a:pt x="15" y="12"/>
                </a:moveTo>
                <a:cubicBezTo>
                  <a:pt x="15" y="11"/>
                  <a:pt x="15" y="11"/>
                  <a:pt x="14" y="11"/>
                </a:cubicBezTo>
                <a:cubicBezTo>
                  <a:pt x="11" y="11"/>
                  <a:pt x="11" y="11"/>
                  <a:pt x="11" y="11"/>
                </a:cubicBezTo>
                <a:cubicBezTo>
                  <a:pt x="11" y="11"/>
                  <a:pt x="10" y="11"/>
                  <a:pt x="10" y="12"/>
                </a:cubicBezTo>
                <a:cubicBezTo>
                  <a:pt x="10" y="14"/>
                  <a:pt x="10" y="14"/>
                  <a:pt x="10" y="14"/>
                </a:cubicBezTo>
                <a:cubicBezTo>
                  <a:pt x="10" y="15"/>
                  <a:pt x="11" y="16"/>
                  <a:pt x="11" y="16"/>
                </a:cubicBezTo>
                <a:cubicBezTo>
                  <a:pt x="14" y="16"/>
                  <a:pt x="14" y="16"/>
                  <a:pt x="14" y="16"/>
                </a:cubicBezTo>
                <a:cubicBezTo>
                  <a:pt x="15" y="16"/>
                  <a:pt x="15" y="15"/>
                  <a:pt x="15" y="14"/>
                </a:cubicBezTo>
                <a:lnTo>
                  <a:pt x="15" y="12"/>
                </a:lnTo>
                <a:close/>
                <a:moveTo>
                  <a:pt x="15" y="22"/>
                </a:moveTo>
                <a:cubicBezTo>
                  <a:pt x="15" y="21"/>
                  <a:pt x="15" y="21"/>
                  <a:pt x="14" y="21"/>
                </a:cubicBezTo>
                <a:cubicBezTo>
                  <a:pt x="11" y="21"/>
                  <a:pt x="11" y="21"/>
                  <a:pt x="11" y="21"/>
                </a:cubicBezTo>
                <a:cubicBezTo>
                  <a:pt x="11" y="21"/>
                  <a:pt x="10" y="21"/>
                  <a:pt x="10" y="22"/>
                </a:cubicBezTo>
                <a:cubicBezTo>
                  <a:pt x="10" y="25"/>
                  <a:pt x="10" y="25"/>
                  <a:pt x="10" y="25"/>
                </a:cubicBezTo>
                <a:cubicBezTo>
                  <a:pt x="10" y="25"/>
                  <a:pt x="11" y="26"/>
                  <a:pt x="11" y="26"/>
                </a:cubicBezTo>
                <a:cubicBezTo>
                  <a:pt x="14" y="26"/>
                  <a:pt x="14" y="26"/>
                  <a:pt x="14" y="26"/>
                </a:cubicBezTo>
                <a:cubicBezTo>
                  <a:pt x="15" y="26"/>
                  <a:pt x="15" y="25"/>
                  <a:pt x="15" y="25"/>
                </a:cubicBezTo>
                <a:lnTo>
                  <a:pt x="15" y="22"/>
                </a:lnTo>
                <a:close/>
                <a:moveTo>
                  <a:pt x="15" y="32"/>
                </a:moveTo>
                <a:cubicBezTo>
                  <a:pt x="15" y="32"/>
                  <a:pt x="15" y="31"/>
                  <a:pt x="14" y="31"/>
                </a:cubicBezTo>
                <a:cubicBezTo>
                  <a:pt x="11" y="31"/>
                  <a:pt x="11" y="31"/>
                  <a:pt x="11" y="31"/>
                </a:cubicBezTo>
                <a:cubicBezTo>
                  <a:pt x="11" y="31"/>
                  <a:pt x="10" y="32"/>
                  <a:pt x="10" y="32"/>
                </a:cubicBezTo>
                <a:cubicBezTo>
                  <a:pt x="10" y="35"/>
                  <a:pt x="10" y="35"/>
                  <a:pt x="10" y="35"/>
                </a:cubicBezTo>
                <a:cubicBezTo>
                  <a:pt x="10" y="36"/>
                  <a:pt x="11" y="36"/>
                  <a:pt x="11" y="36"/>
                </a:cubicBezTo>
                <a:cubicBezTo>
                  <a:pt x="14" y="36"/>
                  <a:pt x="14" y="36"/>
                  <a:pt x="14" y="36"/>
                </a:cubicBezTo>
                <a:cubicBezTo>
                  <a:pt x="15" y="36"/>
                  <a:pt x="15" y="36"/>
                  <a:pt x="15" y="35"/>
                </a:cubicBezTo>
                <a:lnTo>
                  <a:pt x="15" y="32"/>
                </a:lnTo>
                <a:close/>
                <a:moveTo>
                  <a:pt x="15" y="43"/>
                </a:moveTo>
                <a:cubicBezTo>
                  <a:pt x="15" y="42"/>
                  <a:pt x="15" y="41"/>
                  <a:pt x="14" y="41"/>
                </a:cubicBezTo>
                <a:cubicBezTo>
                  <a:pt x="11" y="41"/>
                  <a:pt x="11" y="41"/>
                  <a:pt x="11" y="41"/>
                </a:cubicBezTo>
                <a:cubicBezTo>
                  <a:pt x="11" y="41"/>
                  <a:pt x="10" y="42"/>
                  <a:pt x="10" y="43"/>
                </a:cubicBezTo>
                <a:cubicBezTo>
                  <a:pt x="10" y="45"/>
                  <a:pt x="10" y="45"/>
                  <a:pt x="10" y="45"/>
                </a:cubicBezTo>
                <a:cubicBezTo>
                  <a:pt x="10" y="46"/>
                  <a:pt x="11" y="47"/>
                  <a:pt x="11" y="47"/>
                </a:cubicBezTo>
                <a:cubicBezTo>
                  <a:pt x="14" y="47"/>
                  <a:pt x="14" y="47"/>
                  <a:pt x="14" y="47"/>
                </a:cubicBezTo>
                <a:cubicBezTo>
                  <a:pt x="15" y="47"/>
                  <a:pt x="15" y="46"/>
                  <a:pt x="15" y="45"/>
                </a:cubicBezTo>
                <a:lnTo>
                  <a:pt x="15" y="43"/>
                </a:lnTo>
                <a:close/>
                <a:moveTo>
                  <a:pt x="15" y="53"/>
                </a:moveTo>
                <a:cubicBezTo>
                  <a:pt x="15" y="52"/>
                  <a:pt x="15" y="52"/>
                  <a:pt x="14" y="52"/>
                </a:cubicBezTo>
                <a:cubicBezTo>
                  <a:pt x="11" y="52"/>
                  <a:pt x="11" y="52"/>
                  <a:pt x="11" y="52"/>
                </a:cubicBezTo>
                <a:cubicBezTo>
                  <a:pt x="11" y="52"/>
                  <a:pt x="10" y="52"/>
                  <a:pt x="10" y="53"/>
                </a:cubicBezTo>
                <a:cubicBezTo>
                  <a:pt x="10" y="56"/>
                  <a:pt x="10" y="56"/>
                  <a:pt x="10" y="56"/>
                </a:cubicBezTo>
                <a:cubicBezTo>
                  <a:pt x="10" y="56"/>
                  <a:pt x="11" y="57"/>
                  <a:pt x="11" y="57"/>
                </a:cubicBezTo>
                <a:cubicBezTo>
                  <a:pt x="14" y="57"/>
                  <a:pt x="14" y="57"/>
                  <a:pt x="14" y="57"/>
                </a:cubicBezTo>
                <a:cubicBezTo>
                  <a:pt x="15" y="57"/>
                  <a:pt x="15" y="56"/>
                  <a:pt x="15" y="56"/>
                </a:cubicBezTo>
                <a:lnTo>
                  <a:pt x="15" y="53"/>
                </a:lnTo>
                <a:close/>
                <a:moveTo>
                  <a:pt x="20" y="14"/>
                </a:moveTo>
                <a:cubicBezTo>
                  <a:pt x="20" y="15"/>
                  <a:pt x="21" y="16"/>
                  <a:pt x="22" y="16"/>
                </a:cubicBezTo>
                <a:cubicBezTo>
                  <a:pt x="24" y="16"/>
                  <a:pt x="24" y="16"/>
                  <a:pt x="24" y="16"/>
                </a:cubicBezTo>
                <a:cubicBezTo>
                  <a:pt x="25" y="16"/>
                  <a:pt x="25" y="15"/>
                  <a:pt x="25" y="14"/>
                </a:cubicBezTo>
                <a:cubicBezTo>
                  <a:pt x="25" y="12"/>
                  <a:pt x="25" y="12"/>
                  <a:pt x="25" y="12"/>
                </a:cubicBezTo>
                <a:cubicBezTo>
                  <a:pt x="25" y="11"/>
                  <a:pt x="25" y="11"/>
                  <a:pt x="24" y="11"/>
                </a:cubicBezTo>
                <a:cubicBezTo>
                  <a:pt x="22" y="11"/>
                  <a:pt x="22" y="11"/>
                  <a:pt x="22" y="11"/>
                </a:cubicBezTo>
                <a:cubicBezTo>
                  <a:pt x="21" y="11"/>
                  <a:pt x="20" y="11"/>
                  <a:pt x="20" y="12"/>
                </a:cubicBezTo>
                <a:lnTo>
                  <a:pt x="20" y="14"/>
                </a:lnTo>
                <a:close/>
                <a:moveTo>
                  <a:pt x="20" y="25"/>
                </a:moveTo>
                <a:cubicBezTo>
                  <a:pt x="20" y="25"/>
                  <a:pt x="21" y="26"/>
                  <a:pt x="22" y="26"/>
                </a:cubicBezTo>
                <a:cubicBezTo>
                  <a:pt x="24" y="26"/>
                  <a:pt x="24" y="26"/>
                  <a:pt x="24" y="26"/>
                </a:cubicBezTo>
                <a:cubicBezTo>
                  <a:pt x="25" y="26"/>
                  <a:pt x="25" y="25"/>
                  <a:pt x="25" y="25"/>
                </a:cubicBezTo>
                <a:cubicBezTo>
                  <a:pt x="25" y="22"/>
                  <a:pt x="25" y="22"/>
                  <a:pt x="25" y="22"/>
                </a:cubicBezTo>
                <a:cubicBezTo>
                  <a:pt x="25" y="21"/>
                  <a:pt x="25" y="21"/>
                  <a:pt x="24" y="21"/>
                </a:cubicBezTo>
                <a:cubicBezTo>
                  <a:pt x="22" y="21"/>
                  <a:pt x="22" y="21"/>
                  <a:pt x="22" y="21"/>
                </a:cubicBezTo>
                <a:cubicBezTo>
                  <a:pt x="21" y="21"/>
                  <a:pt x="20" y="21"/>
                  <a:pt x="20" y="22"/>
                </a:cubicBezTo>
                <a:lnTo>
                  <a:pt x="20" y="25"/>
                </a:lnTo>
                <a:close/>
                <a:moveTo>
                  <a:pt x="20" y="35"/>
                </a:moveTo>
                <a:cubicBezTo>
                  <a:pt x="20" y="36"/>
                  <a:pt x="21" y="36"/>
                  <a:pt x="22" y="36"/>
                </a:cubicBezTo>
                <a:cubicBezTo>
                  <a:pt x="24" y="36"/>
                  <a:pt x="24" y="36"/>
                  <a:pt x="24" y="36"/>
                </a:cubicBezTo>
                <a:cubicBezTo>
                  <a:pt x="25" y="36"/>
                  <a:pt x="25" y="36"/>
                  <a:pt x="25" y="35"/>
                </a:cubicBezTo>
                <a:cubicBezTo>
                  <a:pt x="25" y="32"/>
                  <a:pt x="25" y="32"/>
                  <a:pt x="25" y="32"/>
                </a:cubicBezTo>
                <a:cubicBezTo>
                  <a:pt x="25" y="32"/>
                  <a:pt x="25" y="31"/>
                  <a:pt x="24" y="31"/>
                </a:cubicBezTo>
                <a:cubicBezTo>
                  <a:pt x="22" y="31"/>
                  <a:pt x="22" y="31"/>
                  <a:pt x="22" y="31"/>
                </a:cubicBezTo>
                <a:cubicBezTo>
                  <a:pt x="21" y="31"/>
                  <a:pt x="20" y="32"/>
                  <a:pt x="20" y="32"/>
                </a:cubicBezTo>
                <a:lnTo>
                  <a:pt x="20" y="35"/>
                </a:lnTo>
                <a:close/>
                <a:moveTo>
                  <a:pt x="20" y="45"/>
                </a:moveTo>
                <a:cubicBezTo>
                  <a:pt x="20" y="46"/>
                  <a:pt x="21" y="47"/>
                  <a:pt x="22" y="47"/>
                </a:cubicBezTo>
                <a:cubicBezTo>
                  <a:pt x="24" y="47"/>
                  <a:pt x="24" y="47"/>
                  <a:pt x="24" y="47"/>
                </a:cubicBezTo>
                <a:cubicBezTo>
                  <a:pt x="25" y="47"/>
                  <a:pt x="25" y="46"/>
                  <a:pt x="25" y="45"/>
                </a:cubicBezTo>
                <a:cubicBezTo>
                  <a:pt x="25" y="43"/>
                  <a:pt x="25" y="43"/>
                  <a:pt x="25" y="43"/>
                </a:cubicBezTo>
                <a:cubicBezTo>
                  <a:pt x="25" y="42"/>
                  <a:pt x="25" y="41"/>
                  <a:pt x="24" y="41"/>
                </a:cubicBezTo>
                <a:cubicBezTo>
                  <a:pt x="22" y="41"/>
                  <a:pt x="22" y="41"/>
                  <a:pt x="22" y="41"/>
                </a:cubicBezTo>
                <a:cubicBezTo>
                  <a:pt x="21" y="41"/>
                  <a:pt x="20" y="42"/>
                  <a:pt x="20" y="43"/>
                </a:cubicBezTo>
                <a:lnTo>
                  <a:pt x="20" y="45"/>
                </a:lnTo>
                <a:close/>
                <a:moveTo>
                  <a:pt x="36" y="58"/>
                </a:moveTo>
                <a:cubicBezTo>
                  <a:pt x="36" y="57"/>
                  <a:pt x="35" y="57"/>
                  <a:pt x="34" y="57"/>
                </a:cubicBezTo>
                <a:cubicBezTo>
                  <a:pt x="22" y="57"/>
                  <a:pt x="22" y="57"/>
                  <a:pt x="22" y="57"/>
                </a:cubicBezTo>
                <a:cubicBezTo>
                  <a:pt x="21" y="57"/>
                  <a:pt x="20" y="57"/>
                  <a:pt x="20" y="58"/>
                </a:cubicBezTo>
                <a:cubicBezTo>
                  <a:pt x="20" y="66"/>
                  <a:pt x="20" y="66"/>
                  <a:pt x="20" y="66"/>
                </a:cubicBezTo>
                <a:cubicBezTo>
                  <a:pt x="20" y="67"/>
                  <a:pt x="21" y="67"/>
                  <a:pt x="22" y="67"/>
                </a:cubicBezTo>
                <a:cubicBezTo>
                  <a:pt x="34" y="67"/>
                  <a:pt x="34" y="67"/>
                  <a:pt x="34" y="67"/>
                </a:cubicBezTo>
                <a:cubicBezTo>
                  <a:pt x="35" y="67"/>
                  <a:pt x="36" y="67"/>
                  <a:pt x="36" y="66"/>
                </a:cubicBezTo>
                <a:lnTo>
                  <a:pt x="36" y="58"/>
                </a:lnTo>
                <a:close/>
                <a:moveTo>
                  <a:pt x="36" y="12"/>
                </a:moveTo>
                <a:cubicBezTo>
                  <a:pt x="36" y="11"/>
                  <a:pt x="35" y="11"/>
                  <a:pt x="34" y="11"/>
                </a:cubicBezTo>
                <a:cubicBezTo>
                  <a:pt x="32" y="11"/>
                  <a:pt x="32" y="11"/>
                  <a:pt x="32" y="11"/>
                </a:cubicBezTo>
                <a:cubicBezTo>
                  <a:pt x="31" y="11"/>
                  <a:pt x="31" y="11"/>
                  <a:pt x="31" y="12"/>
                </a:cubicBezTo>
                <a:cubicBezTo>
                  <a:pt x="31" y="14"/>
                  <a:pt x="31" y="14"/>
                  <a:pt x="31" y="14"/>
                </a:cubicBezTo>
                <a:cubicBezTo>
                  <a:pt x="31" y="15"/>
                  <a:pt x="31" y="16"/>
                  <a:pt x="32" y="16"/>
                </a:cubicBezTo>
                <a:cubicBezTo>
                  <a:pt x="34" y="16"/>
                  <a:pt x="34" y="16"/>
                  <a:pt x="34" y="16"/>
                </a:cubicBezTo>
                <a:cubicBezTo>
                  <a:pt x="35" y="16"/>
                  <a:pt x="36" y="15"/>
                  <a:pt x="36" y="14"/>
                </a:cubicBezTo>
                <a:lnTo>
                  <a:pt x="36" y="12"/>
                </a:lnTo>
                <a:close/>
                <a:moveTo>
                  <a:pt x="36" y="22"/>
                </a:moveTo>
                <a:cubicBezTo>
                  <a:pt x="36" y="21"/>
                  <a:pt x="35" y="21"/>
                  <a:pt x="34" y="21"/>
                </a:cubicBezTo>
                <a:cubicBezTo>
                  <a:pt x="32" y="21"/>
                  <a:pt x="32" y="21"/>
                  <a:pt x="32" y="21"/>
                </a:cubicBezTo>
                <a:cubicBezTo>
                  <a:pt x="31" y="21"/>
                  <a:pt x="31" y="21"/>
                  <a:pt x="31" y="22"/>
                </a:cubicBezTo>
                <a:cubicBezTo>
                  <a:pt x="31" y="25"/>
                  <a:pt x="31" y="25"/>
                  <a:pt x="31" y="25"/>
                </a:cubicBezTo>
                <a:cubicBezTo>
                  <a:pt x="31" y="25"/>
                  <a:pt x="31" y="26"/>
                  <a:pt x="32" y="26"/>
                </a:cubicBezTo>
                <a:cubicBezTo>
                  <a:pt x="34" y="26"/>
                  <a:pt x="34" y="26"/>
                  <a:pt x="34" y="26"/>
                </a:cubicBezTo>
                <a:cubicBezTo>
                  <a:pt x="35" y="26"/>
                  <a:pt x="36" y="25"/>
                  <a:pt x="36" y="25"/>
                </a:cubicBezTo>
                <a:lnTo>
                  <a:pt x="36" y="22"/>
                </a:lnTo>
                <a:close/>
                <a:moveTo>
                  <a:pt x="36" y="32"/>
                </a:moveTo>
                <a:cubicBezTo>
                  <a:pt x="36" y="32"/>
                  <a:pt x="35" y="31"/>
                  <a:pt x="34" y="31"/>
                </a:cubicBezTo>
                <a:cubicBezTo>
                  <a:pt x="32" y="31"/>
                  <a:pt x="32" y="31"/>
                  <a:pt x="32" y="31"/>
                </a:cubicBezTo>
                <a:cubicBezTo>
                  <a:pt x="31" y="31"/>
                  <a:pt x="31" y="32"/>
                  <a:pt x="31" y="32"/>
                </a:cubicBezTo>
                <a:cubicBezTo>
                  <a:pt x="31" y="35"/>
                  <a:pt x="31" y="35"/>
                  <a:pt x="31" y="35"/>
                </a:cubicBezTo>
                <a:cubicBezTo>
                  <a:pt x="31" y="36"/>
                  <a:pt x="31" y="36"/>
                  <a:pt x="32" y="36"/>
                </a:cubicBezTo>
                <a:cubicBezTo>
                  <a:pt x="34" y="36"/>
                  <a:pt x="34" y="36"/>
                  <a:pt x="34" y="36"/>
                </a:cubicBezTo>
                <a:cubicBezTo>
                  <a:pt x="35" y="36"/>
                  <a:pt x="36" y="36"/>
                  <a:pt x="36" y="35"/>
                </a:cubicBezTo>
                <a:lnTo>
                  <a:pt x="36" y="32"/>
                </a:lnTo>
                <a:close/>
                <a:moveTo>
                  <a:pt x="36" y="43"/>
                </a:moveTo>
                <a:cubicBezTo>
                  <a:pt x="36" y="42"/>
                  <a:pt x="35" y="41"/>
                  <a:pt x="34" y="41"/>
                </a:cubicBezTo>
                <a:cubicBezTo>
                  <a:pt x="32" y="41"/>
                  <a:pt x="32" y="41"/>
                  <a:pt x="32" y="41"/>
                </a:cubicBezTo>
                <a:cubicBezTo>
                  <a:pt x="31" y="41"/>
                  <a:pt x="31" y="42"/>
                  <a:pt x="31" y="43"/>
                </a:cubicBezTo>
                <a:cubicBezTo>
                  <a:pt x="31" y="45"/>
                  <a:pt x="31" y="45"/>
                  <a:pt x="31" y="45"/>
                </a:cubicBezTo>
                <a:cubicBezTo>
                  <a:pt x="31" y="46"/>
                  <a:pt x="31" y="47"/>
                  <a:pt x="32" y="47"/>
                </a:cubicBezTo>
                <a:cubicBezTo>
                  <a:pt x="34" y="47"/>
                  <a:pt x="34" y="47"/>
                  <a:pt x="34" y="47"/>
                </a:cubicBezTo>
                <a:cubicBezTo>
                  <a:pt x="35" y="47"/>
                  <a:pt x="36" y="46"/>
                  <a:pt x="36" y="45"/>
                </a:cubicBezTo>
                <a:lnTo>
                  <a:pt x="36" y="43"/>
                </a:lnTo>
                <a:close/>
                <a:moveTo>
                  <a:pt x="46" y="12"/>
                </a:moveTo>
                <a:cubicBezTo>
                  <a:pt x="46" y="11"/>
                  <a:pt x="45" y="11"/>
                  <a:pt x="45" y="11"/>
                </a:cubicBezTo>
                <a:cubicBezTo>
                  <a:pt x="42" y="11"/>
                  <a:pt x="42" y="11"/>
                  <a:pt x="42" y="11"/>
                </a:cubicBezTo>
                <a:cubicBezTo>
                  <a:pt x="41" y="11"/>
                  <a:pt x="41" y="11"/>
                  <a:pt x="41" y="12"/>
                </a:cubicBezTo>
                <a:cubicBezTo>
                  <a:pt x="41" y="14"/>
                  <a:pt x="41" y="14"/>
                  <a:pt x="41" y="14"/>
                </a:cubicBezTo>
                <a:cubicBezTo>
                  <a:pt x="41" y="15"/>
                  <a:pt x="41" y="16"/>
                  <a:pt x="42" y="16"/>
                </a:cubicBezTo>
                <a:cubicBezTo>
                  <a:pt x="45" y="16"/>
                  <a:pt x="45" y="16"/>
                  <a:pt x="45" y="16"/>
                </a:cubicBezTo>
                <a:cubicBezTo>
                  <a:pt x="45" y="16"/>
                  <a:pt x="46" y="15"/>
                  <a:pt x="46" y="14"/>
                </a:cubicBezTo>
                <a:lnTo>
                  <a:pt x="46" y="12"/>
                </a:lnTo>
                <a:close/>
                <a:moveTo>
                  <a:pt x="46" y="22"/>
                </a:moveTo>
                <a:cubicBezTo>
                  <a:pt x="46" y="21"/>
                  <a:pt x="45" y="21"/>
                  <a:pt x="45" y="21"/>
                </a:cubicBezTo>
                <a:cubicBezTo>
                  <a:pt x="42" y="21"/>
                  <a:pt x="42" y="21"/>
                  <a:pt x="42" y="21"/>
                </a:cubicBezTo>
                <a:cubicBezTo>
                  <a:pt x="41" y="21"/>
                  <a:pt x="41" y="21"/>
                  <a:pt x="41" y="22"/>
                </a:cubicBezTo>
                <a:cubicBezTo>
                  <a:pt x="41" y="25"/>
                  <a:pt x="41" y="25"/>
                  <a:pt x="41" y="25"/>
                </a:cubicBezTo>
                <a:cubicBezTo>
                  <a:pt x="41" y="25"/>
                  <a:pt x="41" y="26"/>
                  <a:pt x="42" y="26"/>
                </a:cubicBezTo>
                <a:cubicBezTo>
                  <a:pt x="45" y="26"/>
                  <a:pt x="45" y="26"/>
                  <a:pt x="45" y="26"/>
                </a:cubicBezTo>
                <a:cubicBezTo>
                  <a:pt x="45" y="26"/>
                  <a:pt x="46" y="25"/>
                  <a:pt x="46" y="25"/>
                </a:cubicBezTo>
                <a:lnTo>
                  <a:pt x="46" y="22"/>
                </a:lnTo>
                <a:close/>
                <a:moveTo>
                  <a:pt x="46" y="32"/>
                </a:moveTo>
                <a:cubicBezTo>
                  <a:pt x="46" y="32"/>
                  <a:pt x="45" y="31"/>
                  <a:pt x="45" y="31"/>
                </a:cubicBezTo>
                <a:cubicBezTo>
                  <a:pt x="42" y="31"/>
                  <a:pt x="42" y="31"/>
                  <a:pt x="42" y="31"/>
                </a:cubicBezTo>
                <a:cubicBezTo>
                  <a:pt x="41" y="31"/>
                  <a:pt x="41" y="32"/>
                  <a:pt x="41" y="32"/>
                </a:cubicBezTo>
                <a:cubicBezTo>
                  <a:pt x="41" y="35"/>
                  <a:pt x="41" y="35"/>
                  <a:pt x="41" y="35"/>
                </a:cubicBezTo>
                <a:cubicBezTo>
                  <a:pt x="41" y="36"/>
                  <a:pt x="41" y="36"/>
                  <a:pt x="42" y="36"/>
                </a:cubicBezTo>
                <a:cubicBezTo>
                  <a:pt x="45" y="36"/>
                  <a:pt x="45" y="36"/>
                  <a:pt x="45" y="36"/>
                </a:cubicBezTo>
                <a:cubicBezTo>
                  <a:pt x="45" y="36"/>
                  <a:pt x="46" y="36"/>
                  <a:pt x="46" y="35"/>
                </a:cubicBezTo>
                <a:lnTo>
                  <a:pt x="46" y="32"/>
                </a:lnTo>
                <a:close/>
                <a:moveTo>
                  <a:pt x="46" y="43"/>
                </a:moveTo>
                <a:cubicBezTo>
                  <a:pt x="46" y="42"/>
                  <a:pt x="45" y="41"/>
                  <a:pt x="45" y="41"/>
                </a:cubicBezTo>
                <a:cubicBezTo>
                  <a:pt x="42" y="41"/>
                  <a:pt x="42" y="41"/>
                  <a:pt x="42" y="41"/>
                </a:cubicBezTo>
                <a:cubicBezTo>
                  <a:pt x="41" y="41"/>
                  <a:pt x="41" y="42"/>
                  <a:pt x="41" y="43"/>
                </a:cubicBezTo>
                <a:cubicBezTo>
                  <a:pt x="41" y="45"/>
                  <a:pt x="41" y="45"/>
                  <a:pt x="41" y="45"/>
                </a:cubicBezTo>
                <a:cubicBezTo>
                  <a:pt x="41" y="46"/>
                  <a:pt x="41" y="47"/>
                  <a:pt x="42" y="47"/>
                </a:cubicBezTo>
                <a:cubicBezTo>
                  <a:pt x="45" y="47"/>
                  <a:pt x="45" y="47"/>
                  <a:pt x="45" y="47"/>
                </a:cubicBezTo>
                <a:cubicBezTo>
                  <a:pt x="45" y="47"/>
                  <a:pt x="46" y="46"/>
                  <a:pt x="46" y="45"/>
                </a:cubicBezTo>
                <a:lnTo>
                  <a:pt x="46" y="43"/>
                </a:lnTo>
                <a:close/>
                <a:moveTo>
                  <a:pt x="46" y="53"/>
                </a:moveTo>
                <a:cubicBezTo>
                  <a:pt x="46" y="52"/>
                  <a:pt x="45" y="52"/>
                  <a:pt x="45" y="52"/>
                </a:cubicBezTo>
                <a:cubicBezTo>
                  <a:pt x="42" y="52"/>
                  <a:pt x="42" y="52"/>
                  <a:pt x="42" y="52"/>
                </a:cubicBezTo>
                <a:cubicBezTo>
                  <a:pt x="41" y="52"/>
                  <a:pt x="41" y="52"/>
                  <a:pt x="41" y="53"/>
                </a:cubicBezTo>
                <a:cubicBezTo>
                  <a:pt x="41" y="56"/>
                  <a:pt x="41" y="56"/>
                  <a:pt x="41" y="56"/>
                </a:cubicBezTo>
                <a:cubicBezTo>
                  <a:pt x="41" y="56"/>
                  <a:pt x="41" y="57"/>
                  <a:pt x="42" y="57"/>
                </a:cubicBezTo>
                <a:cubicBezTo>
                  <a:pt x="45" y="57"/>
                  <a:pt x="45" y="57"/>
                  <a:pt x="45" y="57"/>
                </a:cubicBezTo>
                <a:cubicBezTo>
                  <a:pt x="45" y="57"/>
                  <a:pt x="46" y="56"/>
                  <a:pt x="46" y="56"/>
                </a:cubicBezTo>
                <a:lnTo>
                  <a:pt x="46" y="53"/>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30" name="Freeform 57"/>
          <p:cNvSpPr>
            <a:spLocks noEditPoints="1"/>
          </p:cNvSpPr>
          <p:nvPr/>
        </p:nvSpPr>
        <p:spPr bwMode="auto">
          <a:xfrm>
            <a:off x="7013516" y="4644045"/>
            <a:ext cx="681659" cy="604308"/>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9" presetClass="entr" presetSubtype="0" decel="100000"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p:cTn id="12" dur="500" fill="hold"/>
                                        <p:tgtEl>
                                          <p:spTgt spid="26"/>
                                        </p:tgtEl>
                                        <p:attrNameLst>
                                          <p:attrName>ppt_w</p:attrName>
                                        </p:attrNameLst>
                                      </p:cBhvr>
                                      <p:tavLst>
                                        <p:tav tm="0">
                                          <p:val>
                                            <p:fltVal val="0"/>
                                          </p:val>
                                        </p:tav>
                                        <p:tav tm="100000">
                                          <p:val>
                                            <p:strVal val="#ppt_w"/>
                                          </p:val>
                                        </p:tav>
                                      </p:tavLst>
                                    </p:anim>
                                    <p:anim calcmode="lin" valueType="num">
                                      <p:cBhvr>
                                        <p:cTn id="13" dur="500" fill="hold"/>
                                        <p:tgtEl>
                                          <p:spTgt spid="26"/>
                                        </p:tgtEl>
                                        <p:attrNameLst>
                                          <p:attrName>ppt_h</p:attrName>
                                        </p:attrNameLst>
                                      </p:cBhvr>
                                      <p:tavLst>
                                        <p:tav tm="0">
                                          <p:val>
                                            <p:fltVal val="0"/>
                                          </p:val>
                                        </p:tav>
                                        <p:tav tm="100000">
                                          <p:val>
                                            <p:strVal val="#ppt_h"/>
                                          </p:val>
                                        </p:tav>
                                      </p:tavLst>
                                    </p:anim>
                                    <p:anim calcmode="lin" valueType="num">
                                      <p:cBhvr>
                                        <p:cTn id="14" dur="500" fill="hold"/>
                                        <p:tgtEl>
                                          <p:spTgt spid="26"/>
                                        </p:tgtEl>
                                        <p:attrNameLst>
                                          <p:attrName>style.rotation</p:attrName>
                                        </p:attrNameLst>
                                      </p:cBhvr>
                                      <p:tavLst>
                                        <p:tav tm="0">
                                          <p:val>
                                            <p:fltVal val="360"/>
                                          </p:val>
                                        </p:tav>
                                        <p:tav tm="100000">
                                          <p:val>
                                            <p:fltVal val="0"/>
                                          </p:val>
                                        </p:tav>
                                      </p:tavLst>
                                    </p:anim>
                                    <p:animEffect transition="in" filter="fade">
                                      <p:cBhvr>
                                        <p:cTn id="15" dur="500"/>
                                        <p:tgtEl>
                                          <p:spTgt spid="26"/>
                                        </p:tgtEl>
                                      </p:cBhvr>
                                    </p:animEffect>
                                  </p:childTnLst>
                                </p:cTn>
                              </p:par>
                            </p:childTnLst>
                          </p:cTn>
                        </p:par>
                        <p:par>
                          <p:cTn id="16" fill="hold">
                            <p:stCondLst>
                              <p:cond delay="1000"/>
                            </p:stCondLst>
                            <p:childTnLst>
                              <p:par>
                                <p:cTn id="17" presetID="2" presetClass="entr" presetSubtype="8" accel="50000" decel="50000"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additive="base">
                                        <p:cTn id="19" dur="500" fill="hold"/>
                                        <p:tgtEl>
                                          <p:spTgt spid="36"/>
                                        </p:tgtEl>
                                        <p:attrNameLst>
                                          <p:attrName>ppt_x</p:attrName>
                                        </p:attrNameLst>
                                      </p:cBhvr>
                                      <p:tavLst>
                                        <p:tav tm="0">
                                          <p:val>
                                            <p:strVal val="0-#ppt_w/2"/>
                                          </p:val>
                                        </p:tav>
                                        <p:tav tm="100000">
                                          <p:val>
                                            <p:strVal val="#ppt_x"/>
                                          </p:val>
                                        </p:tav>
                                      </p:tavLst>
                                    </p:anim>
                                    <p:anim calcmode="lin" valueType="num">
                                      <p:cBhvr additive="base">
                                        <p:cTn id="20" dur="500" fill="hold"/>
                                        <p:tgtEl>
                                          <p:spTgt spid="36"/>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par>
                                <p:cTn id="27" presetID="2" presetClass="entr" presetSubtype="8" accel="50000" decel="5000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0-#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childTnLst>
                          </p:cTn>
                        </p:par>
                        <p:par>
                          <p:cTn id="31" fill="hold">
                            <p:stCondLst>
                              <p:cond delay="2000"/>
                            </p:stCondLst>
                            <p:childTnLst>
                              <p:par>
                                <p:cTn id="32" presetID="2" presetClass="entr" presetSubtype="8" accel="50000" decel="50000" fill="hold" nodeType="afterEffect">
                                  <p:stCondLst>
                                    <p:cond delay="0"/>
                                  </p:stCondLst>
                                  <p:childTnLst>
                                    <p:set>
                                      <p:cBhvr>
                                        <p:cTn id="33" dur="1" fill="hold">
                                          <p:stCondLst>
                                            <p:cond delay="0"/>
                                          </p:stCondLst>
                                        </p:cTn>
                                        <p:tgtEl>
                                          <p:spTgt spid="35"/>
                                        </p:tgtEl>
                                        <p:attrNameLst>
                                          <p:attrName>style.visibility</p:attrName>
                                        </p:attrNameLst>
                                      </p:cBhvr>
                                      <p:to>
                                        <p:strVal val="visible"/>
                                      </p:to>
                                    </p:set>
                                    <p:anim calcmode="lin" valueType="num">
                                      <p:cBhvr additive="base">
                                        <p:cTn id="34" dur="500" fill="hold"/>
                                        <p:tgtEl>
                                          <p:spTgt spid="35"/>
                                        </p:tgtEl>
                                        <p:attrNameLst>
                                          <p:attrName>ppt_x</p:attrName>
                                        </p:attrNameLst>
                                      </p:cBhvr>
                                      <p:tavLst>
                                        <p:tav tm="0">
                                          <p:val>
                                            <p:strVal val="0-#ppt_w/2"/>
                                          </p:val>
                                        </p:tav>
                                        <p:tav tm="100000">
                                          <p:val>
                                            <p:strVal val="#ppt_x"/>
                                          </p:val>
                                        </p:tav>
                                      </p:tavLst>
                                    </p:anim>
                                    <p:anim calcmode="lin" valueType="num">
                                      <p:cBhvr additive="base">
                                        <p:cTn id="35" dur="500" fill="hold"/>
                                        <p:tgtEl>
                                          <p:spTgt spid="35"/>
                                        </p:tgtEl>
                                        <p:attrNameLst>
                                          <p:attrName>ppt_y</p:attrName>
                                        </p:attrNameLst>
                                      </p:cBhvr>
                                      <p:tavLst>
                                        <p:tav tm="0">
                                          <p:val>
                                            <p:strVal val="#ppt_y"/>
                                          </p:val>
                                        </p:tav>
                                        <p:tav tm="100000">
                                          <p:val>
                                            <p:strVal val="#ppt_y"/>
                                          </p:val>
                                        </p:tav>
                                      </p:tavLst>
                                    </p:anim>
                                  </p:childTnLst>
                                </p:cTn>
                              </p:par>
                            </p:childTnLst>
                          </p:cTn>
                        </p:par>
                        <p:par>
                          <p:cTn id="36" fill="hold">
                            <p:stCondLst>
                              <p:cond delay="2500"/>
                            </p:stCondLst>
                            <p:childTnLst>
                              <p:par>
                                <p:cTn id="37" presetID="53" presetClass="entr" presetSubtype="16" fill="hold" grpId="0"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ppt_w</p:attrName>
                                        </p:attrNameLst>
                                      </p:cBhvr>
                                      <p:tavLst>
                                        <p:tav tm="0">
                                          <p:val>
                                            <p:fltVal val="0"/>
                                          </p:val>
                                        </p:tav>
                                        <p:tav tm="100000">
                                          <p:val>
                                            <p:strVal val="#ppt_w"/>
                                          </p:val>
                                        </p:tav>
                                      </p:tavLst>
                                    </p:anim>
                                    <p:anim calcmode="lin" valueType="num">
                                      <p:cBhvr>
                                        <p:cTn id="40" dur="500" fill="hold"/>
                                        <p:tgtEl>
                                          <p:spTgt spid="27"/>
                                        </p:tgtEl>
                                        <p:attrNameLst>
                                          <p:attrName>ppt_h</p:attrName>
                                        </p:attrNameLst>
                                      </p:cBhvr>
                                      <p:tavLst>
                                        <p:tav tm="0">
                                          <p:val>
                                            <p:fltVal val="0"/>
                                          </p:val>
                                        </p:tav>
                                        <p:tav tm="100000">
                                          <p:val>
                                            <p:strVal val="#ppt_h"/>
                                          </p:val>
                                        </p:tav>
                                      </p:tavLst>
                                    </p:anim>
                                    <p:animEffect transition="in" filter="fade">
                                      <p:cBhvr>
                                        <p:cTn id="41" dur="500"/>
                                        <p:tgtEl>
                                          <p:spTgt spid="27"/>
                                        </p:tgtEl>
                                      </p:cBhvr>
                                    </p:animEffect>
                                  </p:childTnLst>
                                </p:cTn>
                              </p:par>
                              <p:par>
                                <p:cTn id="42" presetID="2" presetClass="entr" presetSubtype="8" accel="50000" decel="50000" fill="hold" nodeType="with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fill="hold"/>
                                        <p:tgtEl>
                                          <p:spTgt spid="19"/>
                                        </p:tgtEl>
                                        <p:attrNameLst>
                                          <p:attrName>ppt_x</p:attrName>
                                        </p:attrNameLst>
                                      </p:cBhvr>
                                      <p:tavLst>
                                        <p:tav tm="0">
                                          <p:val>
                                            <p:strVal val="0-#ppt_w/2"/>
                                          </p:val>
                                        </p:tav>
                                        <p:tav tm="100000">
                                          <p:val>
                                            <p:strVal val="#ppt_x"/>
                                          </p:val>
                                        </p:tav>
                                      </p:tavLst>
                                    </p:anim>
                                    <p:anim calcmode="lin" valueType="num">
                                      <p:cBhvr additive="base">
                                        <p:cTn id="45" dur="500" fill="hold"/>
                                        <p:tgtEl>
                                          <p:spTgt spid="19"/>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2" accel="50000" decel="50000" fill="hold"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1+#ppt_w/2"/>
                                          </p:val>
                                        </p:tav>
                                        <p:tav tm="100000">
                                          <p:val>
                                            <p:strVal val="#ppt_x"/>
                                          </p:val>
                                        </p:tav>
                                      </p:tavLst>
                                    </p:anim>
                                    <p:anim calcmode="lin" valueType="num">
                                      <p:cBhvr additive="base">
                                        <p:cTn id="50" dur="500" fill="hold"/>
                                        <p:tgtEl>
                                          <p:spTgt spid="38"/>
                                        </p:tgtEl>
                                        <p:attrNameLst>
                                          <p:attrName>ppt_y</p:attrName>
                                        </p:attrNameLst>
                                      </p:cBhvr>
                                      <p:tavLst>
                                        <p:tav tm="0">
                                          <p:val>
                                            <p:strVal val="#ppt_y"/>
                                          </p:val>
                                        </p:tav>
                                        <p:tav tm="100000">
                                          <p:val>
                                            <p:strVal val="#ppt_y"/>
                                          </p:val>
                                        </p:tav>
                                      </p:tavLst>
                                    </p:anim>
                                  </p:childTnLst>
                                </p:cTn>
                              </p:par>
                            </p:childTnLst>
                          </p:cTn>
                        </p:par>
                        <p:par>
                          <p:cTn id="51" fill="hold">
                            <p:stCondLst>
                              <p:cond delay="3500"/>
                            </p:stCondLst>
                            <p:childTnLst>
                              <p:par>
                                <p:cTn id="52" presetID="53" presetClass="entr" presetSubtype="16" fill="hold" grpId="0" nodeType="afterEffect">
                                  <p:stCondLst>
                                    <p:cond delay="0"/>
                                  </p:stCondLst>
                                  <p:childTnLst>
                                    <p:set>
                                      <p:cBhvr>
                                        <p:cTn id="53" dur="1" fill="hold">
                                          <p:stCondLst>
                                            <p:cond delay="0"/>
                                          </p:stCondLst>
                                        </p:cTn>
                                        <p:tgtEl>
                                          <p:spTgt spid="29"/>
                                        </p:tgtEl>
                                        <p:attrNameLst>
                                          <p:attrName>style.visibility</p:attrName>
                                        </p:attrNameLst>
                                      </p:cBhvr>
                                      <p:to>
                                        <p:strVal val="visible"/>
                                      </p:to>
                                    </p:set>
                                    <p:anim calcmode="lin" valueType="num">
                                      <p:cBhvr>
                                        <p:cTn id="54" dur="500" fill="hold"/>
                                        <p:tgtEl>
                                          <p:spTgt spid="29"/>
                                        </p:tgtEl>
                                        <p:attrNameLst>
                                          <p:attrName>ppt_w</p:attrName>
                                        </p:attrNameLst>
                                      </p:cBhvr>
                                      <p:tavLst>
                                        <p:tav tm="0">
                                          <p:val>
                                            <p:fltVal val="0"/>
                                          </p:val>
                                        </p:tav>
                                        <p:tav tm="100000">
                                          <p:val>
                                            <p:strVal val="#ppt_w"/>
                                          </p:val>
                                        </p:tav>
                                      </p:tavLst>
                                    </p:anim>
                                    <p:anim calcmode="lin" valueType="num">
                                      <p:cBhvr>
                                        <p:cTn id="55" dur="500" fill="hold"/>
                                        <p:tgtEl>
                                          <p:spTgt spid="29"/>
                                        </p:tgtEl>
                                        <p:attrNameLst>
                                          <p:attrName>ppt_h</p:attrName>
                                        </p:attrNameLst>
                                      </p:cBhvr>
                                      <p:tavLst>
                                        <p:tav tm="0">
                                          <p:val>
                                            <p:fltVal val="0"/>
                                          </p:val>
                                        </p:tav>
                                        <p:tav tm="100000">
                                          <p:val>
                                            <p:strVal val="#ppt_h"/>
                                          </p:val>
                                        </p:tav>
                                      </p:tavLst>
                                    </p:anim>
                                    <p:animEffect transition="in" filter="fade">
                                      <p:cBhvr>
                                        <p:cTn id="56" dur="500"/>
                                        <p:tgtEl>
                                          <p:spTgt spid="29"/>
                                        </p:tgtEl>
                                      </p:cBhvr>
                                    </p:animEffect>
                                  </p:childTnLst>
                                </p:cTn>
                              </p:par>
                              <p:par>
                                <p:cTn id="57" presetID="2" presetClass="entr" presetSubtype="2" accel="50000" decel="5000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1+#ppt_w/2"/>
                                          </p:val>
                                        </p:tav>
                                        <p:tav tm="100000">
                                          <p:val>
                                            <p:strVal val="#ppt_x"/>
                                          </p:val>
                                        </p:tav>
                                      </p:tavLst>
                                    </p:anim>
                                    <p:anim calcmode="lin" valueType="num">
                                      <p:cBhvr additive="base">
                                        <p:cTn id="60" dur="500" fill="hold"/>
                                        <p:tgtEl>
                                          <p:spTgt spid="16"/>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2" presetClass="entr" presetSubtype="2" accel="50000" decel="50000" fill="hold" nodeType="after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additive="base">
                                        <p:cTn id="64" dur="500" fill="hold"/>
                                        <p:tgtEl>
                                          <p:spTgt spid="37"/>
                                        </p:tgtEl>
                                        <p:attrNameLst>
                                          <p:attrName>ppt_x</p:attrName>
                                        </p:attrNameLst>
                                      </p:cBhvr>
                                      <p:tavLst>
                                        <p:tav tm="0">
                                          <p:val>
                                            <p:strVal val="1+#ppt_w/2"/>
                                          </p:val>
                                        </p:tav>
                                        <p:tav tm="100000">
                                          <p:val>
                                            <p:strVal val="#ppt_x"/>
                                          </p:val>
                                        </p:tav>
                                      </p:tavLst>
                                    </p:anim>
                                    <p:anim calcmode="lin" valueType="num">
                                      <p:cBhvr additive="base">
                                        <p:cTn id="65" dur="500" fill="hold"/>
                                        <p:tgtEl>
                                          <p:spTgt spid="37"/>
                                        </p:tgtEl>
                                        <p:attrNameLst>
                                          <p:attrName>ppt_y</p:attrName>
                                        </p:attrNameLst>
                                      </p:cBhvr>
                                      <p:tavLst>
                                        <p:tav tm="0">
                                          <p:val>
                                            <p:strVal val="#ppt_y"/>
                                          </p:val>
                                        </p:tav>
                                        <p:tav tm="100000">
                                          <p:val>
                                            <p:strVal val="#ppt_y"/>
                                          </p:val>
                                        </p:tav>
                                      </p:tavLst>
                                    </p:anim>
                                  </p:childTnLst>
                                </p:cTn>
                              </p:par>
                            </p:childTnLst>
                          </p:cTn>
                        </p:par>
                        <p:par>
                          <p:cTn id="66" fill="hold">
                            <p:stCondLst>
                              <p:cond delay="4500"/>
                            </p:stCondLst>
                            <p:childTnLst>
                              <p:par>
                                <p:cTn id="67" presetID="53" presetClass="entr" presetSubtype="16"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p:cTn id="69" dur="500" fill="hold"/>
                                        <p:tgtEl>
                                          <p:spTgt spid="30"/>
                                        </p:tgtEl>
                                        <p:attrNameLst>
                                          <p:attrName>ppt_w</p:attrName>
                                        </p:attrNameLst>
                                      </p:cBhvr>
                                      <p:tavLst>
                                        <p:tav tm="0">
                                          <p:val>
                                            <p:fltVal val="0"/>
                                          </p:val>
                                        </p:tav>
                                        <p:tav tm="100000">
                                          <p:val>
                                            <p:strVal val="#ppt_w"/>
                                          </p:val>
                                        </p:tav>
                                      </p:tavLst>
                                    </p:anim>
                                    <p:anim calcmode="lin" valueType="num">
                                      <p:cBhvr>
                                        <p:cTn id="70" dur="500" fill="hold"/>
                                        <p:tgtEl>
                                          <p:spTgt spid="30"/>
                                        </p:tgtEl>
                                        <p:attrNameLst>
                                          <p:attrName>ppt_h</p:attrName>
                                        </p:attrNameLst>
                                      </p:cBhvr>
                                      <p:tavLst>
                                        <p:tav tm="0">
                                          <p:val>
                                            <p:fltVal val="0"/>
                                          </p:val>
                                        </p:tav>
                                        <p:tav tm="100000">
                                          <p:val>
                                            <p:strVal val="#ppt_h"/>
                                          </p:val>
                                        </p:tav>
                                      </p:tavLst>
                                    </p:anim>
                                    <p:animEffect transition="in" filter="fade">
                                      <p:cBhvr>
                                        <p:cTn id="71" dur="500"/>
                                        <p:tgtEl>
                                          <p:spTgt spid="30"/>
                                        </p:tgtEl>
                                      </p:cBhvr>
                                    </p:animEffect>
                                  </p:childTnLst>
                                </p:cTn>
                              </p:par>
                              <p:par>
                                <p:cTn id="72" presetID="2" presetClass="entr" presetSubtype="2" accel="50000" decel="50000" fill="hold"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500" fill="hold"/>
                                        <p:tgtEl>
                                          <p:spTgt spid="22"/>
                                        </p:tgtEl>
                                        <p:attrNameLst>
                                          <p:attrName>ppt_x</p:attrName>
                                        </p:attrNameLst>
                                      </p:cBhvr>
                                      <p:tavLst>
                                        <p:tav tm="0">
                                          <p:val>
                                            <p:strVal val="1+#ppt_w/2"/>
                                          </p:val>
                                        </p:tav>
                                        <p:tav tm="100000">
                                          <p:val>
                                            <p:strVal val="#ppt_x"/>
                                          </p:val>
                                        </p:tav>
                                      </p:tavLst>
                                    </p:anim>
                                    <p:anim calcmode="lin" valueType="num">
                                      <p:cBhvr additive="base">
                                        <p:cTn id="75"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6" grpId="0" animBg="1"/>
      <p:bldP spid="27" grpId="0" animBg="1"/>
      <p:bldP spid="28" grpId="0" animBg="1"/>
      <p:bldP spid="29"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23"/>
          <p:cNvSpPr>
            <a:spLocks noGrp="1"/>
          </p:cNvSpPr>
          <p:nvPr>
            <p:ph type="sldNum" sz="quarter" idx="12"/>
          </p:nvPr>
        </p:nvSpPr>
        <p:spPr>
          <a:prstGeom prst="rect">
            <a:avLst/>
          </a:prstGeom>
        </p:spPr>
        <p:txBody>
          <a:bodyPr/>
          <a:lstStyle/>
          <a:p>
            <a:fld id="{C136B7D2-B98C-44FD-8D04-7EC62A564975}" type="slidenum">
              <a:rPr lang="en-US" smtClean="0">
                <a:solidFill>
                  <a:prstClr val="black">
                    <a:lumMod val="75000"/>
                    <a:lumOff val="25000"/>
                  </a:prstClr>
                </a:solidFill>
              </a:rPr>
              <a:t>15</a:t>
            </a:fld>
            <a:endParaRPr lang="en-US" dirty="0">
              <a:solidFill>
                <a:prstClr val="black">
                  <a:lumMod val="75000"/>
                  <a:lumOff val="25000"/>
                </a:prstClr>
              </a:solidFill>
            </a:endParaRPr>
          </a:p>
        </p:txBody>
      </p:sp>
      <p:sp>
        <p:nvSpPr>
          <p:cNvPr id="2" name="Title 1"/>
          <p:cNvSpPr>
            <a:spLocks noGrp="1"/>
          </p:cNvSpPr>
          <p:nvPr>
            <p:ph type="title"/>
          </p:nvPr>
        </p:nvSpPr>
        <p:spPr/>
        <p:txBody>
          <a:bodyPr>
            <a:normAutofit fontScale="90000"/>
          </a:bodyPr>
          <a:lstStyle/>
          <a:p>
            <a:r>
              <a:rPr lang="en-US" dirty="0"/>
              <a:t>Medical Infographic 06</a:t>
            </a:r>
          </a:p>
        </p:txBody>
      </p:sp>
      <p:sp>
        <p:nvSpPr>
          <p:cNvPr id="6" name="Text Placeholder 5"/>
          <p:cNvSpPr>
            <a:spLocks noGrp="1"/>
          </p:cNvSpPr>
          <p:nvPr>
            <p:ph type="body" sz="half" idx="2"/>
          </p:nvPr>
        </p:nvSpPr>
        <p:spPr/>
        <p:txBody>
          <a:bodyPr anchor="ctr"/>
          <a:lstStyle/>
          <a:p>
            <a:r>
              <a:rPr lang="en-US" dirty="0"/>
              <a:t>Medical Infographic 06</a:t>
            </a:r>
          </a:p>
        </p:txBody>
      </p:sp>
      <p:grpSp>
        <p:nvGrpSpPr>
          <p:cNvPr id="3" name="Group 59"/>
          <p:cNvGrpSpPr/>
          <p:nvPr/>
        </p:nvGrpSpPr>
        <p:grpSpPr>
          <a:xfrm>
            <a:off x="8412981" y="5217701"/>
            <a:ext cx="3034927" cy="945766"/>
            <a:chOff x="7154104" y="3206176"/>
            <a:chExt cx="2276195" cy="709324"/>
          </a:xfrm>
        </p:grpSpPr>
        <p:sp>
          <p:nvSpPr>
            <p:cNvPr id="181" name="TextBox 180"/>
            <p:cNvSpPr txBox="1"/>
            <p:nvPr/>
          </p:nvSpPr>
          <p:spPr>
            <a:xfrm>
              <a:off x="7154105" y="3453979"/>
              <a:ext cx="2276194"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82" name="Rectangle 181"/>
            <p:cNvSpPr/>
            <p:nvPr/>
          </p:nvSpPr>
          <p:spPr>
            <a:xfrm>
              <a:off x="7154104" y="3206176"/>
              <a:ext cx="1205859" cy="215492"/>
            </a:xfrm>
            <a:prstGeom prst="rect">
              <a:avLst/>
            </a:prstGeom>
          </p:spPr>
          <p:txBody>
            <a:bodyPr wrap="none" lIns="0" tIns="0" rIns="0" bIns="0">
              <a:spAutoFit/>
            </a:bodyPr>
            <a:lstStyle/>
            <a:p>
              <a:pPr defTabSz="1375410"/>
              <a:r>
                <a:rPr lang="en-US" sz="1865" b="1" dirty="0">
                  <a:solidFill>
                    <a:srgbClr val="C9260B"/>
                  </a:solidFill>
                </a:rPr>
                <a:t>Keyword Here</a:t>
              </a:r>
            </a:p>
          </p:txBody>
        </p:sp>
      </p:grpSp>
      <p:grpSp>
        <p:nvGrpSpPr>
          <p:cNvPr id="4" name="Group 57"/>
          <p:cNvGrpSpPr/>
          <p:nvPr/>
        </p:nvGrpSpPr>
        <p:grpSpPr>
          <a:xfrm>
            <a:off x="565729" y="3283969"/>
            <a:ext cx="2996119" cy="945766"/>
            <a:chOff x="-267404" y="3168889"/>
            <a:chExt cx="2247089" cy="709324"/>
          </a:xfrm>
        </p:grpSpPr>
        <p:sp>
          <p:nvSpPr>
            <p:cNvPr id="184" name="TextBox 183"/>
            <p:cNvSpPr txBox="1"/>
            <p:nvPr/>
          </p:nvSpPr>
          <p:spPr>
            <a:xfrm>
              <a:off x="-267404" y="3416692"/>
              <a:ext cx="2247089"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85" name="Rectangle 184"/>
            <p:cNvSpPr/>
            <p:nvPr/>
          </p:nvSpPr>
          <p:spPr>
            <a:xfrm>
              <a:off x="773827" y="3168889"/>
              <a:ext cx="1205858" cy="215492"/>
            </a:xfrm>
            <a:prstGeom prst="rect">
              <a:avLst/>
            </a:prstGeom>
          </p:spPr>
          <p:txBody>
            <a:bodyPr wrap="none" lIns="0" tIns="0" rIns="0" bIns="0">
              <a:spAutoFit/>
            </a:bodyPr>
            <a:lstStyle/>
            <a:p>
              <a:pPr algn="r" defTabSz="1375410"/>
              <a:r>
                <a:rPr lang="en-US" sz="1865" b="1" dirty="0">
                  <a:solidFill>
                    <a:srgbClr val="F34629"/>
                  </a:solidFill>
                </a:rPr>
                <a:t>Keyword Here</a:t>
              </a:r>
            </a:p>
          </p:txBody>
        </p:sp>
      </p:grpSp>
      <p:grpSp>
        <p:nvGrpSpPr>
          <p:cNvPr id="5" name="Group 58"/>
          <p:cNvGrpSpPr/>
          <p:nvPr/>
        </p:nvGrpSpPr>
        <p:grpSpPr>
          <a:xfrm>
            <a:off x="8412981" y="1585577"/>
            <a:ext cx="3034927" cy="945766"/>
            <a:chOff x="7174424" y="1352592"/>
            <a:chExt cx="2276195" cy="709324"/>
          </a:xfrm>
        </p:grpSpPr>
        <p:sp>
          <p:nvSpPr>
            <p:cNvPr id="187" name="TextBox 186"/>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88" name="Rectangle 187"/>
            <p:cNvSpPr/>
            <p:nvPr/>
          </p:nvSpPr>
          <p:spPr>
            <a:xfrm>
              <a:off x="7174424" y="1352592"/>
              <a:ext cx="1205859" cy="215492"/>
            </a:xfrm>
            <a:prstGeom prst="rect">
              <a:avLst/>
            </a:prstGeom>
          </p:spPr>
          <p:txBody>
            <a:bodyPr wrap="none" lIns="0" tIns="0" rIns="0" bIns="0">
              <a:spAutoFit/>
            </a:bodyPr>
            <a:lstStyle/>
            <a:p>
              <a:pPr defTabSz="1375410"/>
              <a:r>
                <a:rPr lang="en-US" sz="1865" b="1" dirty="0">
                  <a:solidFill>
                    <a:srgbClr val="E33D3D"/>
                  </a:solidFill>
                </a:rPr>
                <a:t>Keyword Here</a:t>
              </a:r>
            </a:p>
          </p:txBody>
        </p:sp>
      </p:grpSp>
      <p:grpSp>
        <p:nvGrpSpPr>
          <p:cNvPr id="7" name="Group 56"/>
          <p:cNvGrpSpPr/>
          <p:nvPr/>
        </p:nvGrpSpPr>
        <p:grpSpPr>
          <a:xfrm>
            <a:off x="642537" y="1549864"/>
            <a:ext cx="3034928" cy="945766"/>
            <a:chOff x="-296510" y="1363501"/>
            <a:chExt cx="2276196" cy="709324"/>
          </a:xfrm>
        </p:grpSpPr>
        <p:sp>
          <p:nvSpPr>
            <p:cNvPr id="190" name="TextBox 189"/>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91" name="Rectangle 190"/>
            <p:cNvSpPr/>
            <p:nvPr/>
          </p:nvSpPr>
          <p:spPr>
            <a:xfrm>
              <a:off x="773826" y="1363501"/>
              <a:ext cx="1205858" cy="215492"/>
            </a:xfrm>
            <a:prstGeom prst="rect">
              <a:avLst/>
            </a:prstGeom>
          </p:spPr>
          <p:txBody>
            <a:bodyPr wrap="none" lIns="0" tIns="0" rIns="0" bIns="0">
              <a:spAutoFit/>
            </a:bodyPr>
            <a:lstStyle/>
            <a:p>
              <a:pPr algn="r" defTabSz="1375410"/>
              <a:r>
                <a:rPr lang="en-US" sz="1865" b="1" dirty="0">
                  <a:solidFill>
                    <a:srgbClr val="7F7F7F"/>
                  </a:solidFill>
                </a:rPr>
                <a:t>Keyword Here</a:t>
              </a:r>
            </a:p>
          </p:txBody>
        </p:sp>
      </p:grpSp>
      <p:grpSp>
        <p:nvGrpSpPr>
          <p:cNvPr id="8" name="Group 56"/>
          <p:cNvGrpSpPr/>
          <p:nvPr/>
        </p:nvGrpSpPr>
        <p:grpSpPr>
          <a:xfrm>
            <a:off x="642537" y="5110257"/>
            <a:ext cx="3034928" cy="945766"/>
            <a:chOff x="-296510" y="1363501"/>
            <a:chExt cx="2276196" cy="709324"/>
          </a:xfrm>
        </p:grpSpPr>
        <p:sp>
          <p:nvSpPr>
            <p:cNvPr id="193" name="TextBox 192"/>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94" name="Rectangle 193"/>
            <p:cNvSpPr/>
            <p:nvPr/>
          </p:nvSpPr>
          <p:spPr>
            <a:xfrm>
              <a:off x="773826" y="1363501"/>
              <a:ext cx="1205858" cy="215492"/>
            </a:xfrm>
            <a:prstGeom prst="rect">
              <a:avLst/>
            </a:prstGeom>
          </p:spPr>
          <p:txBody>
            <a:bodyPr wrap="none" lIns="0" tIns="0" rIns="0" bIns="0">
              <a:spAutoFit/>
            </a:bodyPr>
            <a:lstStyle/>
            <a:p>
              <a:pPr algn="r" defTabSz="1375410"/>
              <a:r>
                <a:rPr lang="en-US" sz="1865" b="1" dirty="0">
                  <a:solidFill>
                    <a:srgbClr val="7F7F7F"/>
                  </a:solidFill>
                </a:rPr>
                <a:t>Keyword Here</a:t>
              </a:r>
            </a:p>
          </p:txBody>
        </p:sp>
      </p:grpSp>
      <p:grpSp>
        <p:nvGrpSpPr>
          <p:cNvPr id="9" name="Group 58"/>
          <p:cNvGrpSpPr/>
          <p:nvPr/>
        </p:nvGrpSpPr>
        <p:grpSpPr>
          <a:xfrm>
            <a:off x="8630709" y="3289201"/>
            <a:ext cx="3034927" cy="945766"/>
            <a:chOff x="7174424" y="1352592"/>
            <a:chExt cx="2276195" cy="709324"/>
          </a:xfrm>
        </p:grpSpPr>
        <p:sp>
          <p:nvSpPr>
            <p:cNvPr id="196" name="TextBox 195"/>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97" name="Rectangle 196"/>
            <p:cNvSpPr/>
            <p:nvPr/>
          </p:nvSpPr>
          <p:spPr>
            <a:xfrm>
              <a:off x="7174424" y="1352592"/>
              <a:ext cx="1205859" cy="215492"/>
            </a:xfrm>
            <a:prstGeom prst="rect">
              <a:avLst/>
            </a:prstGeom>
          </p:spPr>
          <p:txBody>
            <a:bodyPr wrap="none" lIns="0" tIns="0" rIns="0" bIns="0">
              <a:spAutoFit/>
            </a:bodyPr>
            <a:lstStyle/>
            <a:p>
              <a:pPr defTabSz="1375410"/>
              <a:r>
                <a:rPr lang="en-US" sz="1865" b="1" dirty="0">
                  <a:solidFill>
                    <a:srgbClr val="595959"/>
                  </a:solidFill>
                </a:rPr>
                <a:t>Keyword Here</a:t>
              </a:r>
            </a:p>
          </p:txBody>
        </p:sp>
      </p:grpSp>
      <p:grpSp>
        <p:nvGrpSpPr>
          <p:cNvPr id="17" name="Group 73"/>
          <p:cNvGrpSpPr/>
          <p:nvPr/>
        </p:nvGrpSpPr>
        <p:grpSpPr>
          <a:xfrm>
            <a:off x="3868529" y="1992987"/>
            <a:ext cx="1240451" cy="288800"/>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chemeClr val="accent2"/>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6996274" y="1986638"/>
            <a:ext cx="1243625" cy="295149"/>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chemeClr val="accent3"/>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3865356" y="5281157"/>
            <a:ext cx="1243625" cy="288800"/>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chemeClr val="accent6"/>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6996273" y="5327067"/>
            <a:ext cx="1240451" cy="295149"/>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chemeClr val="accent5"/>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3690166" y="3777333"/>
            <a:ext cx="614169" cy="0"/>
          </a:xfrm>
          <a:prstGeom prst="line">
            <a:avLst/>
          </a:prstGeom>
          <a:ln w="19050" cap="rnd">
            <a:solidFill>
              <a:schemeClr val="accent1"/>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887666" y="3777333"/>
            <a:ext cx="614169" cy="0"/>
          </a:xfrm>
          <a:prstGeom prst="line">
            <a:avLst/>
          </a:prstGeom>
          <a:ln w="19050" cap="rnd">
            <a:solidFill>
              <a:schemeClr val="accent4"/>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a:off x="6154677" y="1992985"/>
            <a:ext cx="1488968" cy="1354496"/>
            <a:chOff x="4616008" y="1463917"/>
            <a:chExt cx="1116726" cy="1015872"/>
          </a:xfrm>
        </p:grpSpPr>
        <p:sp>
          <p:nvSpPr>
            <p:cNvPr id="43" name="Freeform 59"/>
            <p:cNvSpPr/>
            <p:nvPr/>
          </p:nvSpPr>
          <p:spPr bwMode="auto">
            <a:xfrm>
              <a:off x="4616008" y="1463917"/>
              <a:ext cx="1116726" cy="1015872"/>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chemeClr val="accent3"/>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58" name="Group 57"/>
            <p:cNvGrpSpPr/>
            <p:nvPr/>
          </p:nvGrpSpPr>
          <p:grpSpPr>
            <a:xfrm>
              <a:off x="4743404" y="1718036"/>
              <a:ext cx="535010" cy="517313"/>
              <a:chOff x="5659438" y="2249488"/>
              <a:chExt cx="623887" cy="603250"/>
            </a:xfrm>
            <a:solidFill>
              <a:schemeClr val="accent3">
                <a:lumMod val="50000"/>
              </a:schemeClr>
            </a:solidFill>
          </p:grpSpPr>
          <p:sp>
            <p:nvSpPr>
              <p:cNvPr id="5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2" name="Freeform 68"/>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5" name="Freeform 69"/>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6" name="Freeform 70"/>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grpSp>
        <p:nvGrpSpPr>
          <p:cNvPr id="101" name="Group 100"/>
          <p:cNvGrpSpPr/>
          <p:nvPr/>
        </p:nvGrpSpPr>
        <p:grpSpPr>
          <a:xfrm>
            <a:off x="4291635" y="2926952"/>
            <a:ext cx="1092888" cy="1716347"/>
            <a:chOff x="3218726" y="2164392"/>
            <a:chExt cx="819666" cy="1287260"/>
          </a:xfrm>
        </p:grpSpPr>
        <p:sp>
          <p:nvSpPr>
            <p:cNvPr id="46" name="Freeform 62"/>
            <p:cNvSpPr/>
            <p:nvPr/>
          </p:nvSpPr>
          <p:spPr bwMode="auto">
            <a:xfrm>
              <a:off x="3218726" y="2164392"/>
              <a:ext cx="819666" cy="1287260"/>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7" name="Freeform 74"/>
            <p:cNvSpPr>
              <a:spLocks noEditPoints="1"/>
            </p:cNvSpPr>
            <p:nvPr/>
          </p:nvSpPr>
          <p:spPr bwMode="auto">
            <a:xfrm>
              <a:off x="3392943" y="2597627"/>
              <a:ext cx="471233" cy="420791"/>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100" name="Group 99"/>
          <p:cNvGrpSpPr/>
          <p:nvPr/>
        </p:nvGrpSpPr>
        <p:grpSpPr>
          <a:xfrm>
            <a:off x="4567913" y="1988097"/>
            <a:ext cx="1488968" cy="1332492"/>
            <a:chOff x="3425935" y="1460250"/>
            <a:chExt cx="1116726" cy="999369"/>
          </a:xfrm>
        </p:grpSpPr>
        <p:sp>
          <p:nvSpPr>
            <p:cNvPr id="48" name="Freeform 64"/>
            <p:cNvSpPr/>
            <p:nvPr/>
          </p:nvSpPr>
          <p:spPr bwMode="auto">
            <a:xfrm>
              <a:off x="3425935" y="1460250"/>
              <a:ext cx="1116726" cy="999369"/>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chemeClr val="accent2"/>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8" name="Freeform 121"/>
            <p:cNvSpPr>
              <a:spLocks noEditPoints="1"/>
            </p:cNvSpPr>
            <p:nvPr/>
          </p:nvSpPr>
          <p:spPr bwMode="auto">
            <a:xfrm>
              <a:off x="3823326" y="1680519"/>
              <a:ext cx="484906" cy="55759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102" name="Group 101"/>
          <p:cNvGrpSpPr/>
          <p:nvPr/>
        </p:nvGrpSpPr>
        <p:grpSpPr>
          <a:xfrm>
            <a:off x="4553244" y="4237441"/>
            <a:ext cx="1493859" cy="1344716"/>
            <a:chOff x="3414933" y="3147258"/>
            <a:chExt cx="1120394" cy="1008537"/>
          </a:xfrm>
        </p:grpSpPr>
        <p:sp>
          <p:nvSpPr>
            <p:cNvPr id="45" name="Freeform 61"/>
            <p:cNvSpPr/>
            <p:nvPr/>
          </p:nvSpPr>
          <p:spPr bwMode="auto">
            <a:xfrm>
              <a:off x="3414933" y="3147258"/>
              <a:ext cx="1120394" cy="1008537"/>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chemeClr val="accent6"/>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71" name="Group 70"/>
            <p:cNvGrpSpPr/>
            <p:nvPr/>
          </p:nvGrpSpPr>
          <p:grpSpPr>
            <a:xfrm>
              <a:off x="3786015" y="3459473"/>
              <a:ext cx="580546" cy="365363"/>
              <a:chOff x="3871913" y="3771900"/>
              <a:chExt cx="411163" cy="258763"/>
            </a:xfrm>
            <a:solidFill>
              <a:schemeClr val="accent6">
                <a:lumMod val="50000"/>
              </a:schemeClr>
            </a:solidFill>
          </p:grpSpPr>
          <p:sp>
            <p:nvSpPr>
              <p:cNvPr id="72"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grpSp>
        <p:nvGrpSpPr>
          <p:cNvPr id="103" name="Group 102"/>
          <p:cNvGrpSpPr/>
          <p:nvPr/>
        </p:nvGrpSpPr>
        <p:grpSpPr>
          <a:xfrm>
            <a:off x="6144898" y="4254553"/>
            <a:ext cx="1476743" cy="1354496"/>
            <a:chOff x="4608673" y="3160093"/>
            <a:chExt cx="1107557" cy="1015872"/>
          </a:xfrm>
        </p:grpSpPr>
        <p:sp>
          <p:nvSpPr>
            <p:cNvPr id="44" name="Freeform 60"/>
            <p:cNvSpPr/>
            <p:nvPr/>
          </p:nvSpPr>
          <p:spPr bwMode="auto">
            <a:xfrm>
              <a:off x="4608673" y="3160093"/>
              <a:ext cx="1107557" cy="1015872"/>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chemeClr val="accent5"/>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79" name="Group 78"/>
            <p:cNvGrpSpPr/>
            <p:nvPr/>
          </p:nvGrpSpPr>
          <p:grpSpPr>
            <a:xfrm>
              <a:off x="4888721" y="3416805"/>
              <a:ext cx="336006" cy="470573"/>
              <a:chOff x="4938713" y="2352675"/>
              <a:chExt cx="646113" cy="904875"/>
            </a:xfrm>
            <a:solidFill>
              <a:schemeClr val="accent5">
                <a:lumMod val="50000"/>
              </a:schemeClr>
            </a:solidFill>
          </p:grpSpPr>
          <p:sp>
            <p:nvSpPr>
              <p:cNvPr id="80"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1" name="Rectangle 112"/>
              <p:cNvSpPr>
                <a:spLocks noChangeArrowheads="1"/>
              </p:cNvSpPr>
              <p:nvPr/>
            </p:nvSpPr>
            <p:spPr bwMode="auto">
              <a:xfrm>
                <a:off x="5156200" y="2906713"/>
                <a:ext cx="312738" cy="63500"/>
              </a:xfrm>
              <a:prstGeom prst="rect">
                <a:avLst/>
              </a:prstGeom>
              <a:solidFill>
                <a:schemeClr val="bg1"/>
              </a:solid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2" name="Rectangle 113"/>
              <p:cNvSpPr>
                <a:spLocks noChangeArrowheads="1"/>
              </p:cNvSpPr>
              <p:nvPr/>
            </p:nvSpPr>
            <p:spPr bwMode="auto">
              <a:xfrm>
                <a:off x="5156200" y="3036888"/>
                <a:ext cx="312738" cy="63500"/>
              </a:xfrm>
              <a:prstGeom prst="rect">
                <a:avLst/>
              </a:prstGeom>
              <a:solidFill>
                <a:schemeClr val="bg1"/>
              </a:solid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9"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grpSp>
        <p:nvGrpSpPr>
          <p:cNvPr id="104" name="Group 103"/>
          <p:cNvGrpSpPr/>
          <p:nvPr/>
        </p:nvGrpSpPr>
        <p:grpSpPr>
          <a:xfrm>
            <a:off x="6807477" y="2924507"/>
            <a:ext cx="1092888" cy="1713903"/>
            <a:chOff x="5105608" y="2162558"/>
            <a:chExt cx="819666" cy="1285427"/>
          </a:xfrm>
        </p:grpSpPr>
        <p:sp>
          <p:nvSpPr>
            <p:cNvPr id="42" name="Freeform 58"/>
            <p:cNvSpPr/>
            <p:nvPr/>
          </p:nvSpPr>
          <p:spPr bwMode="auto">
            <a:xfrm>
              <a:off x="5105608" y="2162558"/>
              <a:ext cx="819666" cy="1285427"/>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chemeClr val="accent4"/>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91" name="Group 90"/>
            <p:cNvGrpSpPr/>
            <p:nvPr/>
          </p:nvGrpSpPr>
          <p:grpSpPr>
            <a:xfrm>
              <a:off x="5287939" y="2561768"/>
              <a:ext cx="473076" cy="457200"/>
              <a:chOff x="8048625" y="3005138"/>
              <a:chExt cx="473076" cy="457200"/>
            </a:xfrm>
            <a:solidFill>
              <a:schemeClr val="accent4">
                <a:lumMod val="50000"/>
              </a:schemeClr>
            </a:solidFill>
          </p:grpSpPr>
          <p:sp>
            <p:nvSpPr>
              <p:cNvPr id="92" name="Freeform 81"/>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3" name="Freeform 82"/>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4" name="Freeform 83"/>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5" name="Freeform 84"/>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6" name="Freeform 85"/>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sp>
        <p:nvSpPr>
          <p:cNvPr id="97" name="Freeform 110"/>
          <p:cNvSpPr>
            <a:spLocks noEditPoints="1"/>
          </p:cNvSpPr>
          <p:nvPr/>
        </p:nvSpPr>
        <p:spPr bwMode="auto">
          <a:xfrm>
            <a:off x="5616207" y="3432486"/>
            <a:ext cx="952252" cy="652085"/>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lumMod val="65000"/>
            </a:schemeClr>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p:cTn id="7" dur="500" fill="hold"/>
                                        <p:tgtEl>
                                          <p:spTgt spid="97"/>
                                        </p:tgtEl>
                                        <p:attrNameLst>
                                          <p:attrName>ppt_w</p:attrName>
                                        </p:attrNameLst>
                                      </p:cBhvr>
                                      <p:tavLst>
                                        <p:tav tm="0">
                                          <p:val>
                                            <p:fltVal val="0"/>
                                          </p:val>
                                        </p:tav>
                                        <p:tav tm="100000">
                                          <p:val>
                                            <p:strVal val="#ppt_w"/>
                                          </p:val>
                                        </p:tav>
                                      </p:tavLst>
                                    </p:anim>
                                    <p:anim calcmode="lin" valueType="num">
                                      <p:cBhvr>
                                        <p:cTn id="8" dur="500" fill="hold"/>
                                        <p:tgtEl>
                                          <p:spTgt spid="97"/>
                                        </p:tgtEl>
                                        <p:attrNameLst>
                                          <p:attrName>ppt_h</p:attrName>
                                        </p:attrNameLst>
                                      </p:cBhvr>
                                      <p:tavLst>
                                        <p:tav tm="0">
                                          <p:val>
                                            <p:fltVal val="0"/>
                                          </p:val>
                                        </p:tav>
                                        <p:tav tm="100000">
                                          <p:val>
                                            <p:strVal val="#ppt_h"/>
                                          </p:val>
                                        </p:tav>
                                      </p:tavLst>
                                    </p:anim>
                                    <p:animEffect transition="in" filter="fade">
                                      <p:cBhvr>
                                        <p:cTn id="9" dur="500"/>
                                        <p:tgtEl>
                                          <p:spTgt spid="97"/>
                                        </p:tgtEl>
                                      </p:cBhvr>
                                    </p:animEffect>
                                  </p:childTnLst>
                                </p:cTn>
                              </p:par>
                            </p:childTnLst>
                          </p:cTn>
                        </p:par>
                        <p:par>
                          <p:cTn id="10" fill="hold">
                            <p:stCondLst>
                              <p:cond delay="500"/>
                            </p:stCondLst>
                            <p:childTnLst>
                              <p:par>
                                <p:cTn id="11" presetID="23" presetClass="entr" presetSubtype="528" fill="hold" nodeType="afterEffect">
                                  <p:stCondLst>
                                    <p:cond delay="0"/>
                                  </p:stCondLst>
                                  <p:childTnLst>
                                    <p:set>
                                      <p:cBhvr>
                                        <p:cTn id="12" dur="1" fill="hold">
                                          <p:stCondLst>
                                            <p:cond delay="0"/>
                                          </p:stCondLst>
                                        </p:cTn>
                                        <p:tgtEl>
                                          <p:spTgt spid="101"/>
                                        </p:tgtEl>
                                        <p:attrNameLst>
                                          <p:attrName>style.visibility</p:attrName>
                                        </p:attrNameLst>
                                      </p:cBhvr>
                                      <p:to>
                                        <p:strVal val="visible"/>
                                      </p:to>
                                    </p:set>
                                    <p:anim calcmode="lin" valueType="num">
                                      <p:cBhvr>
                                        <p:cTn id="13" dur="500" fill="hold"/>
                                        <p:tgtEl>
                                          <p:spTgt spid="101"/>
                                        </p:tgtEl>
                                        <p:attrNameLst>
                                          <p:attrName>ppt_w</p:attrName>
                                        </p:attrNameLst>
                                      </p:cBhvr>
                                      <p:tavLst>
                                        <p:tav tm="0">
                                          <p:val>
                                            <p:fltVal val="0"/>
                                          </p:val>
                                        </p:tav>
                                        <p:tav tm="100000">
                                          <p:val>
                                            <p:strVal val="#ppt_w"/>
                                          </p:val>
                                        </p:tav>
                                      </p:tavLst>
                                    </p:anim>
                                    <p:anim calcmode="lin" valueType="num">
                                      <p:cBhvr>
                                        <p:cTn id="14" dur="500" fill="hold"/>
                                        <p:tgtEl>
                                          <p:spTgt spid="101"/>
                                        </p:tgtEl>
                                        <p:attrNameLst>
                                          <p:attrName>ppt_h</p:attrName>
                                        </p:attrNameLst>
                                      </p:cBhvr>
                                      <p:tavLst>
                                        <p:tav tm="0">
                                          <p:val>
                                            <p:fltVal val="0"/>
                                          </p:val>
                                        </p:tav>
                                        <p:tav tm="100000">
                                          <p:val>
                                            <p:strVal val="#ppt_h"/>
                                          </p:val>
                                        </p:tav>
                                      </p:tavLst>
                                    </p:anim>
                                    <p:anim calcmode="lin" valueType="num">
                                      <p:cBhvr>
                                        <p:cTn id="15" dur="500" fill="hold"/>
                                        <p:tgtEl>
                                          <p:spTgt spid="101"/>
                                        </p:tgtEl>
                                        <p:attrNameLst>
                                          <p:attrName>ppt_x</p:attrName>
                                        </p:attrNameLst>
                                      </p:cBhvr>
                                      <p:tavLst>
                                        <p:tav tm="0">
                                          <p:val>
                                            <p:fltVal val="0.5"/>
                                          </p:val>
                                        </p:tav>
                                        <p:tav tm="100000">
                                          <p:val>
                                            <p:strVal val="#ppt_x"/>
                                          </p:val>
                                        </p:tav>
                                      </p:tavLst>
                                    </p:anim>
                                    <p:anim calcmode="lin" valueType="num">
                                      <p:cBhvr>
                                        <p:cTn id="16" dur="500" fill="hold"/>
                                        <p:tgtEl>
                                          <p:spTgt spid="101"/>
                                        </p:tgtEl>
                                        <p:attrNameLst>
                                          <p:attrName>ppt_y</p:attrName>
                                        </p:attrNameLst>
                                      </p:cBhvr>
                                      <p:tavLst>
                                        <p:tav tm="0">
                                          <p:val>
                                            <p:fltVal val="0.5"/>
                                          </p:val>
                                        </p:tav>
                                        <p:tav tm="100000">
                                          <p:val>
                                            <p:strVal val="#ppt_y"/>
                                          </p:val>
                                        </p:tav>
                                      </p:tavLst>
                                    </p:anim>
                                  </p:childTnLst>
                                </p:cTn>
                              </p:par>
                            </p:childTnLst>
                          </p:cTn>
                        </p:par>
                        <p:par>
                          <p:cTn id="17" fill="hold">
                            <p:stCondLst>
                              <p:cond delay="1000"/>
                            </p:stCondLst>
                            <p:childTnLst>
                              <p:par>
                                <p:cTn id="18" presetID="23" presetClass="entr" presetSubtype="528" fill="hold" nodeType="afterEffect">
                                  <p:stCondLst>
                                    <p:cond delay="0"/>
                                  </p:stCondLst>
                                  <p:childTnLst>
                                    <p:set>
                                      <p:cBhvr>
                                        <p:cTn id="19" dur="1" fill="hold">
                                          <p:stCondLst>
                                            <p:cond delay="0"/>
                                          </p:stCondLst>
                                        </p:cTn>
                                        <p:tgtEl>
                                          <p:spTgt spid="100"/>
                                        </p:tgtEl>
                                        <p:attrNameLst>
                                          <p:attrName>style.visibility</p:attrName>
                                        </p:attrNameLst>
                                      </p:cBhvr>
                                      <p:to>
                                        <p:strVal val="visible"/>
                                      </p:to>
                                    </p:set>
                                    <p:anim calcmode="lin" valueType="num">
                                      <p:cBhvr>
                                        <p:cTn id="20" dur="500" fill="hold"/>
                                        <p:tgtEl>
                                          <p:spTgt spid="100"/>
                                        </p:tgtEl>
                                        <p:attrNameLst>
                                          <p:attrName>ppt_w</p:attrName>
                                        </p:attrNameLst>
                                      </p:cBhvr>
                                      <p:tavLst>
                                        <p:tav tm="0">
                                          <p:val>
                                            <p:fltVal val="0"/>
                                          </p:val>
                                        </p:tav>
                                        <p:tav tm="100000">
                                          <p:val>
                                            <p:strVal val="#ppt_w"/>
                                          </p:val>
                                        </p:tav>
                                      </p:tavLst>
                                    </p:anim>
                                    <p:anim calcmode="lin" valueType="num">
                                      <p:cBhvr>
                                        <p:cTn id="21" dur="500" fill="hold"/>
                                        <p:tgtEl>
                                          <p:spTgt spid="100"/>
                                        </p:tgtEl>
                                        <p:attrNameLst>
                                          <p:attrName>ppt_h</p:attrName>
                                        </p:attrNameLst>
                                      </p:cBhvr>
                                      <p:tavLst>
                                        <p:tav tm="0">
                                          <p:val>
                                            <p:fltVal val="0"/>
                                          </p:val>
                                        </p:tav>
                                        <p:tav tm="100000">
                                          <p:val>
                                            <p:strVal val="#ppt_h"/>
                                          </p:val>
                                        </p:tav>
                                      </p:tavLst>
                                    </p:anim>
                                    <p:anim calcmode="lin" valueType="num">
                                      <p:cBhvr>
                                        <p:cTn id="22" dur="500" fill="hold"/>
                                        <p:tgtEl>
                                          <p:spTgt spid="100"/>
                                        </p:tgtEl>
                                        <p:attrNameLst>
                                          <p:attrName>ppt_x</p:attrName>
                                        </p:attrNameLst>
                                      </p:cBhvr>
                                      <p:tavLst>
                                        <p:tav tm="0">
                                          <p:val>
                                            <p:fltVal val="0.5"/>
                                          </p:val>
                                        </p:tav>
                                        <p:tav tm="100000">
                                          <p:val>
                                            <p:strVal val="#ppt_x"/>
                                          </p:val>
                                        </p:tav>
                                      </p:tavLst>
                                    </p:anim>
                                    <p:anim calcmode="lin" valueType="num">
                                      <p:cBhvr>
                                        <p:cTn id="23" dur="500" fill="hold"/>
                                        <p:tgtEl>
                                          <p:spTgt spid="100"/>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3" presetClass="entr" presetSubtype="528" fill="hold" nodeType="afterEffect">
                                  <p:stCondLst>
                                    <p:cond delay="0"/>
                                  </p:stCondLst>
                                  <p:childTnLst>
                                    <p:set>
                                      <p:cBhvr>
                                        <p:cTn id="26" dur="1" fill="hold">
                                          <p:stCondLst>
                                            <p:cond delay="0"/>
                                          </p:stCondLst>
                                        </p:cTn>
                                        <p:tgtEl>
                                          <p:spTgt spid="99"/>
                                        </p:tgtEl>
                                        <p:attrNameLst>
                                          <p:attrName>style.visibility</p:attrName>
                                        </p:attrNameLst>
                                      </p:cBhvr>
                                      <p:to>
                                        <p:strVal val="visible"/>
                                      </p:to>
                                    </p:set>
                                    <p:anim calcmode="lin" valueType="num">
                                      <p:cBhvr>
                                        <p:cTn id="27" dur="500" fill="hold"/>
                                        <p:tgtEl>
                                          <p:spTgt spid="99"/>
                                        </p:tgtEl>
                                        <p:attrNameLst>
                                          <p:attrName>ppt_w</p:attrName>
                                        </p:attrNameLst>
                                      </p:cBhvr>
                                      <p:tavLst>
                                        <p:tav tm="0">
                                          <p:val>
                                            <p:fltVal val="0"/>
                                          </p:val>
                                        </p:tav>
                                        <p:tav tm="100000">
                                          <p:val>
                                            <p:strVal val="#ppt_w"/>
                                          </p:val>
                                        </p:tav>
                                      </p:tavLst>
                                    </p:anim>
                                    <p:anim calcmode="lin" valueType="num">
                                      <p:cBhvr>
                                        <p:cTn id="28" dur="500" fill="hold"/>
                                        <p:tgtEl>
                                          <p:spTgt spid="99"/>
                                        </p:tgtEl>
                                        <p:attrNameLst>
                                          <p:attrName>ppt_h</p:attrName>
                                        </p:attrNameLst>
                                      </p:cBhvr>
                                      <p:tavLst>
                                        <p:tav tm="0">
                                          <p:val>
                                            <p:fltVal val="0"/>
                                          </p:val>
                                        </p:tav>
                                        <p:tav tm="100000">
                                          <p:val>
                                            <p:strVal val="#ppt_h"/>
                                          </p:val>
                                        </p:tav>
                                      </p:tavLst>
                                    </p:anim>
                                    <p:anim calcmode="lin" valueType="num">
                                      <p:cBhvr>
                                        <p:cTn id="29" dur="500" fill="hold"/>
                                        <p:tgtEl>
                                          <p:spTgt spid="99"/>
                                        </p:tgtEl>
                                        <p:attrNameLst>
                                          <p:attrName>ppt_x</p:attrName>
                                        </p:attrNameLst>
                                      </p:cBhvr>
                                      <p:tavLst>
                                        <p:tav tm="0">
                                          <p:val>
                                            <p:fltVal val="0.5"/>
                                          </p:val>
                                        </p:tav>
                                        <p:tav tm="100000">
                                          <p:val>
                                            <p:strVal val="#ppt_x"/>
                                          </p:val>
                                        </p:tav>
                                      </p:tavLst>
                                    </p:anim>
                                    <p:anim calcmode="lin" valueType="num">
                                      <p:cBhvr>
                                        <p:cTn id="30" dur="500" fill="hold"/>
                                        <p:tgtEl>
                                          <p:spTgt spid="99"/>
                                        </p:tgtEl>
                                        <p:attrNameLst>
                                          <p:attrName>ppt_y</p:attrName>
                                        </p:attrNameLst>
                                      </p:cBhvr>
                                      <p:tavLst>
                                        <p:tav tm="0">
                                          <p:val>
                                            <p:fltVal val="0.5"/>
                                          </p:val>
                                        </p:tav>
                                        <p:tav tm="100000">
                                          <p:val>
                                            <p:strVal val="#ppt_y"/>
                                          </p:val>
                                        </p:tav>
                                      </p:tavLst>
                                    </p:anim>
                                  </p:childTnLst>
                                </p:cTn>
                              </p:par>
                            </p:childTnLst>
                          </p:cTn>
                        </p:par>
                        <p:par>
                          <p:cTn id="31" fill="hold">
                            <p:stCondLst>
                              <p:cond delay="2000"/>
                            </p:stCondLst>
                            <p:childTnLst>
                              <p:par>
                                <p:cTn id="32" presetID="23" presetClass="entr" presetSubtype="528" fill="hold" nodeType="afterEffect">
                                  <p:stCondLst>
                                    <p:cond delay="0"/>
                                  </p:stCondLst>
                                  <p:childTnLst>
                                    <p:set>
                                      <p:cBhvr>
                                        <p:cTn id="33" dur="1" fill="hold">
                                          <p:stCondLst>
                                            <p:cond delay="0"/>
                                          </p:stCondLst>
                                        </p:cTn>
                                        <p:tgtEl>
                                          <p:spTgt spid="104"/>
                                        </p:tgtEl>
                                        <p:attrNameLst>
                                          <p:attrName>style.visibility</p:attrName>
                                        </p:attrNameLst>
                                      </p:cBhvr>
                                      <p:to>
                                        <p:strVal val="visible"/>
                                      </p:to>
                                    </p:set>
                                    <p:anim calcmode="lin" valueType="num">
                                      <p:cBhvr>
                                        <p:cTn id="34" dur="500" fill="hold"/>
                                        <p:tgtEl>
                                          <p:spTgt spid="104"/>
                                        </p:tgtEl>
                                        <p:attrNameLst>
                                          <p:attrName>ppt_w</p:attrName>
                                        </p:attrNameLst>
                                      </p:cBhvr>
                                      <p:tavLst>
                                        <p:tav tm="0">
                                          <p:val>
                                            <p:fltVal val="0"/>
                                          </p:val>
                                        </p:tav>
                                        <p:tav tm="100000">
                                          <p:val>
                                            <p:strVal val="#ppt_w"/>
                                          </p:val>
                                        </p:tav>
                                      </p:tavLst>
                                    </p:anim>
                                    <p:anim calcmode="lin" valueType="num">
                                      <p:cBhvr>
                                        <p:cTn id="35" dur="500" fill="hold"/>
                                        <p:tgtEl>
                                          <p:spTgt spid="104"/>
                                        </p:tgtEl>
                                        <p:attrNameLst>
                                          <p:attrName>ppt_h</p:attrName>
                                        </p:attrNameLst>
                                      </p:cBhvr>
                                      <p:tavLst>
                                        <p:tav tm="0">
                                          <p:val>
                                            <p:fltVal val="0"/>
                                          </p:val>
                                        </p:tav>
                                        <p:tav tm="100000">
                                          <p:val>
                                            <p:strVal val="#ppt_h"/>
                                          </p:val>
                                        </p:tav>
                                      </p:tavLst>
                                    </p:anim>
                                    <p:anim calcmode="lin" valueType="num">
                                      <p:cBhvr>
                                        <p:cTn id="36" dur="500" fill="hold"/>
                                        <p:tgtEl>
                                          <p:spTgt spid="104"/>
                                        </p:tgtEl>
                                        <p:attrNameLst>
                                          <p:attrName>ppt_x</p:attrName>
                                        </p:attrNameLst>
                                      </p:cBhvr>
                                      <p:tavLst>
                                        <p:tav tm="0">
                                          <p:val>
                                            <p:fltVal val="0.5"/>
                                          </p:val>
                                        </p:tav>
                                        <p:tav tm="100000">
                                          <p:val>
                                            <p:strVal val="#ppt_x"/>
                                          </p:val>
                                        </p:tav>
                                      </p:tavLst>
                                    </p:anim>
                                    <p:anim calcmode="lin" valueType="num">
                                      <p:cBhvr>
                                        <p:cTn id="37" dur="500" fill="hold"/>
                                        <p:tgtEl>
                                          <p:spTgt spid="104"/>
                                        </p:tgtEl>
                                        <p:attrNameLst>
                                          <p:attrName>ppt_y</p:attrName>
                                        </p:attrNameLst>
                                      </p:cBhvr>
                                      <p:tavLst>
                                        <p:tav tm="0">
                                          <p:val>
                                            <p:fltVal val="0.5"/>
                                          </p:val>
                                        </p:tav>
                                        <p:tav tm="100000">
                                          <p:val>
                                            <p:strVal val="#ppt_y"/>
                                          </p:val>
                                        </p:tav>
                                      </p:tavLst>
                                    </p:anim>
                                  </p:childTnLst>
                                </p:cTn>
                              </p:par>
                            </p:childTnLst>
                          </p:cTn>
                        </p:par>
                        <p:par>
                          <p:cTn id="38" fill="hold">
                            <p:stCondLst>
                              <p:cond delay="2500"/>
                            </p:stCondLst>
                            <p:childTnLst>
                              <p:par>
                                <p:cTn id="39" presetID="23" presetClass="entr" presetSubtype="528" fill="hold" nodeType="afterEffect">
                                  <p:stCondLst>
                                    <p:cond delay="0"/>
                                  </p:stCondLst>
                                  <p:childTnLst>
                                    <p:set>
                                      <p:cBhvr>
                                        <p:cTn id="40" dur="1" fill="hold">
                                          <p:stCondLst>
                                            <p:cond delay="0"/>
                                          </p:stCondLst>
                                        </p:cTn>
                                        <p:tgtEl>
                                          <p:spTgt spid="103"/>
                                        </p:tgtEl>
                                        <p:attrNameLst>
                                          <p:attrName>style.visibility</p:attrName>
                                        </p:attrNameLst>
                                      </p:cBhvr>
                                      <p:to>
                                        <p:strVal val="visible"/>
                                      </p:to>
                                    </p:set>
                                    <p:anim calcmode="lin" valueType="num">
                                      <p:cBhvr>
                                        <p:cTn id="41" dur="500" fill="hold"/>
                                        <p:tgtEl>
                                          <p:spTgt spid="103"/>
                                        </p:tgtEl>
                                        <p:attrNameLst>
                                          <p:attrName>ppt_w</p:attrName>
                                        </p:attrNameLst>
                                      </p:cBhvr>
                                      <p:tavLst>
                                        <p:tav tm="0">
                                          <p:val>
                                            <p:fltVal val="0"/>
                                          </p:val>
                                        </p:tav>
                                        <p:tav tm="100000">
                                          <p:val>
                                            <p:strVal val="#ppt_w"/>
                                          </p:val>
                                        </p:tav>
                                      </p:tavLst>
                                    </p:anim>
                                    <p:anim calcmode="lin" valueType="num">
                                      <p:cBhvr>
                                        <p:cTn id="42" dur="500" fill="hold"/>
                                        <p:tgtEl>
                                          <p:spTgt spid="103"/>
                                        </p:tgtEl>
                                        <p:attrNameLst>
                                          <p:attrName>ppt_h</p:attrName>
                                        </p:attrNameLst>
                                      </p:cBhvr>
                                      <p:tavLst>
                                        <p:tav tm="0">
                                          <p:val>
                                            <p:fltVal val="0"/>
                                          </p:val>
                                        </p:tav>
                                        <p:tav tm="100000">
                                          <p:val>
                                            <p:strVal val="#ppt_h"/>
                                          </p:val>
                                        </p:tav>
                                      </p:tavLst>
                                    </p:anim>
                                    <p:anim calcmode="lin" valueType="num">
                                      <p:cBhvr>
                                        <p:cTn id="43" dur="500" fill="hold"/>
                                        <p:tgtEl>
                                          <p:spTgt spid="103"/>
                                        </p:tgtEl>
                                        <p:attrNameLst>
                                          <p:attrName>ppt_x</p:attrName>
                                        </p:attrNameLst>
                                      </p:cBhvr>
                                      <p:tavLst>
                                        <p:tav tm="0">
                                          <p:val>
                                            <p:fltVal val="0.5"/>
                                          </p:val>
                                        </p:tav>
                                        <p:tav tm="100000">
                                          <p:val>
                                            <p:strVal val="#ppt_x"/>
                                          </p:val>
                                        </p:tav>
                                      </p:tavLst>
                                    </p:anim>
                                    <p:anim calcmode="lin" valueType="num">
                                      <p:cBhvr>
                                        <p:cTn id="44" dur="500" fill="hold"/>
                                        <p:tgtEl>
                                          <p:spTgt spid="103"/>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23" presetClass="entr" presetSubtype="528" fill="hold" nodeType="afterEffect">
                                  <p:stCondLst>
                                    <p:cond delay="0"/>
                                  </p:stCondLst>
                                  <p:childTnLst>
                                    <p:set>
                                      <p:cBhvr>
                                        <p:cTn id="47" dur="1" fill="hold">
                                          <p:stCondLst>
                                            <p:cond delay="0"/>
                                          </p:stCondLst>
                                        </p:cTn>
                                        <p:tgtEl>
                                          <p:spTgt spid="102"/>
                                        </p:tgtEl>
                                        <p:attrNameLst>
                                          <p:attrName>style.visibility</p:attrName>
                                        </p:attrNameLst>
                                      </p:cBhvr>
                                      <p:to>
                                        <p:strVal val="visible"/>
                                      </p:to>
                                    </p:set>
                                    <p:anim calcmode="lin" valueType="num">
                                      <p:cBhvr>
                                        <p:cTn id="48" dur="500" fill="hold"/>
                                        <p:tgtEl>
                                          <p:spTgt spid="102"/>
                                        </p:tgtEl>
                                        <p:attrNameLst>
                                          <p:attrName>ppt_w</p:attrName>
                                        </p:attrNameLst>
                                      </p:cBhvr>
                                      <p:tavLst>
                                        <p:tav tm="0">
                                          <p:val>
                                            <p:fltVal val="0"/>
                                          </p:val>
                                        </p:tav>
                                        <p:tav tm="100000">
                                          <p:val>
                                            <p:strVal val="#ppt_w"/>
                                          </p:val>
                                        </p:tav>
                                      </p:tavLst>
                                    </p:anim>
                                    <p:anim calcmode="lin" valueType="num">
                                      <p:cBhvr>
                                        <p:cTn id="49" dur="500" fill="hold"/>
                                        <p:tgtEl>
                                          <p:spTgt spid="102"/>
                                        </p:tgtEl>
                                        <p:attrNameLst>
                                          <p:attrName>ppt_h</p:attrName>
                                        </p:attrNameLst>
                                      </p:cBhvr>
                                      <p:tavLst>
                                        <p:tav tm="0">
                                          <p:val>
                                            <p:fltVal val="0"/>
                                          </p:val>
                                        </p:tav>
                                        <p:tav tm="100000">
                                          <p:val>
                                            <p:strVal val="#ppt_h"/>
                                          </p:val>
                                        </p:tav>
                                      </p:tavLst>
                                    </p:anim>
                                    <p:anim calcmode="lin" valueType="num">
                                      <p:cBhvr>
                                        <p:cTn id="50" dur="500" fill="hold"/>
                                        <p:tgtEl>
                                          <p:spTgt spid="102"/>
                                        </p:tgtEl>
                                        <p:attrNameLst>
                                          <p:attrName>ppt_x</p:attrName>
                                        </p:attrNameLst>
                                      </p:cBhvr>
                                      <p:tavLst>
                                        <p:tav tm="0">
                                          <p:val>
                                            <p:fltVal val="0.5"/>
                                          </p:val>
                                        </p:tav>
                                        <p:tav tm="100000">
                                          <p:val>
                                            <p:strVal val="#ppt_x"/>
                                          </p:val>
                                        </p:tav>
                                      </p:tavLst>
                                    </p:anim>
                                    <p:anim calcmode="lin" valueType="num">
                                      <p:cBhvr>
                                        <p:cTn id="51" dur="500" fill="hold"/>
                                        <p:tgtEl>
                                          <p:spTgt spid="102"/>
                                        </p:tgtEl>
                                        <p:attrNameLst>
                                          <p:attrName>ppt_y</p:attrName>
                                        </p:attrNameLst>
                                      </p:cBhvr>
                                      <p:tavLst>
                                        <p:tav tm="0">
                                          <p:val>
                                            <p:fltVal val="0.5"/>
                                          </p:val>
                                        </p:tav>
                                        <p:tav tm="100000">
                                          <p:val>
                                            <p:strVal val="#ppt_y"/>
                                          </p:val>
                                        </p:tav>
                                      </p:tavLst>
                                    </p:anim>
                                  </p:childTnLst>
                                </p:cTn>
                              </p:par>
                            </p:childTnLst>
                          </p:cTn>
                        </p:par>
                        <p:par>
                          <p:cTn id="52" fill="hold">
                            <p:stCondLst>
                              <p:cond delay="3500"/>
                            </p:stCondLst>
                            <p:childTnLst>
                              <p:par>
                                <p:cTn id="53" presetID="18" presetClass="entr" presetSubtype="12" fill="hold" nodeType="afterEffect">
                                  <p:stCondLst>
                                    <p:cond delay="0"/>
                                  </p:stCondLst>
                                  <p:childTnLst>
                                    <p:set>
                                      <p:cBhvr>
                                        <p:cTn id="54" dur="1" fill="hold">
                                          <p:stCondLst>
                                            <p:cond delay="0"/>
                                          </p:stCondLst>
                                        </p:cTn>
                                        <p:tgtEl>
                                          <p:spTgt spid="88"/>
                                        </p:tgtEl>
                                        <p:attrNameLst>
                                          <p:attrName>style.visibility</p:attrName>
                                        </p:attrNameLst>
                                      </p:cBhvr>
                                      <p:to>
                                        <p:strVal val="visible"/>
                                      </p:to>
                                    </p:set>
                                    <p:animEffect transition="in" filter="strips(downLeft)">
                                      <p:cBhvr>
                                        <p:cTn id="55" dur="500"/>
                                        <p:tgtEl>
                                          <p:spTgt spid="88"/>
                                        </p:tgtEl>
                                      </p:cBhvr>
                                    </p:animEffect>
                                  </p:childTnLst>
                                </p:cTn>
                              </p:par>
                              <p:par>
                                <p:cTn id="56" presetID="2" presetClass="entr" presetSubtype="8" accel="50000" decel="50000" fill="hold"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additive="base">
                                        <p:cTn id="58" dur="500" fill="hold"/>
                                        <p:tgtEl>
                                          <p:spTgt spid="4"/>
                                        </p:tgtEl>
                                        <p:attrNameLst>
                                          <p:attrName>ppt_x</p:attrName>
                                        </p:attrNameLst>
                                      </p:cBhvr>
                                      <p:tavLst>
                                        <p:tav tm="0">
                                          <p:val>
                                            <p:strVal val="0-#ppt_w/2"/>
                                          </p:val>
                                        </p:tav>
                                        <p:tav tm="100000">
                                          <p:val>
                                            <p:strVal val="#ppt_x"/>
                                          </p:val>
                                        </p:tav>
                                      </p:tavLst>
                                    </p:anim>
                                    <p:anim calcmode="lin" valueType="num">
                                      <p:cBhvr additive="base">
                                        <p:cTn id="59" dur="500" fill="hold"/>
                                        <p:tgtEl>
                                          <p:spTgt spid="4"/>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18" presetClass="entr" presetSubtype="12" fill="hold"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trips(downLeft)">
                                      <p:cBhvr>
                                        <p:cTn id="63" dur="500"/>
                                        <p:tgtEl>
                                          <p:spTgt spid="17"/>
                                        </p:tgtEl>
                                      </p:cBhvr>
                                    </p:animEffect>
                                  </p:childTnLst>
                                </p:cTn>
                              </p:par>
                              <p:par>
                                <p:cTn id="64" presetID="2" presetClass="entr" presetSubtype="8" accel="50000" decel="50000" fill="hold" nodeType="with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additive="base">
                                        <p:cTn id="66" dur="500" fill="hold"/>
                                        <p:tgtEl>
                                          <p:spTgt spid="7"/>
                                        </p:tgtEl>
                                        <p:attrNameLst>
                                          <p:attrName>ppt_x</p:attrName>
                                        </p:attrNameLst>
                                      </p:cBhvr>
                                      <p:tavLst>
                                        <p:tav tm="0">
                                          <p:val>
                                            <p:strVal val="0-#ppt_w/2"/>
                                          </p:val>
                                        </p:tav>
                                        <p:tav tm="100000">
                                          <p:val>
                                            <p:strVal val="#ppt_x"/>
                                          </p:val>
                                        </p:tav>
                                      </p:tavLst>
                                    </p:anim>
                                    <p:anim calcmode="lin" valueType="num">
                                      <p:cBhvr additive="base">
                                        <p:cTn id="67" dur="500" fill="hold"/>
                                        <p:tgtEl>
                                          <p:spTgt spid="7"/>
                                        </p:tgtEl>
                                        <p:attrNameLst>
                                          <p:attrName>ppt_y</p:attrName>
                                        </p:attrNameLst>
                                      </p:cBhvr>
                                      <p:tavLst>
                                        <p:tav tm="0">
                                          <p:val>
                                            <p:strVal val="#ppt_y"/>
                                          </p:val>
                                        </p:tav>
                                        <p:tav tm="100000">
                                          <p:val>
                                            <p:strVal val="#ppt_y"/>
                                          </p:val>
                                        </p:tav>
                                      </p:tavLst>
                                    </p:anim>
                                  </p:childTnLst>
                                </p:cTn>
                              </p:par>
                            </p:childTnLst>
                          </p:cTn>
                        </p:par>
                        <p:par>
                          <p:cTn id="68" fill="hold">
                            <p:stCondLst>
                              <p:cond delay="4500"/>
                            </p:stCondLst>
                            <p:childTnLst>
                              <p:par>
                                <p:cTn id="69" presetID="18" presetClass="entr" presetSubtype="6" fill="hold"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strips(downRight)">
                                      <p:cBhvr>
                                        <p:cTn id="71" dur="500"/>
                                        <p:tgtEl>
                                          <p:spTgt spid="18"/>
                                        </p:tgtEl>
                                      </p:cBhvr>
                                    </p:animEffect>
                                  </p:childTnLst>
                                </p:cTn>
                              </p:par>
                              <p:par>
                                <p:cTn id="72" presetID="2" presetClass="entr" presetSubtype="2" accel="50000" decel="50000" fill="hold" nodeType="with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additive="base">
                                        <p:cTn id="74" dur="500" fill="hold"/>
                                        <p:tgtEl>
                                          <p:spTgt spid="5"/>
                                        </p:tgtEl>
                                        <p:attrNameLst>
                                          <p:attrName>ppt_x</p:attrName>
                                        </p:attrNameLst>
                                      </p:cBhvr>
                                      <p:tavLst>
                                        <p:tav tm="0">
                                          <p:val>
                                            <p:strVal val="1+#ppt_w/2"/>
                                          </p:val>
                                        </p:tav>
                                        <p:tav tm="100000">
                                          <p:val>
                                            <p:strVal val="#ppt_x"/>
                                          </p:val>
                                        </p:tav>
                                      </p:tavLst>
                                    </p:anim>
                                    <p:anim calcmode="lin" valueType="num">
                                      <p:cBhvr additive="base">
                                        <p:cTn id="75" dur="500" fill="hold"/>
                                        <p:tgtEl>
                                          <p:spTgt spid="5"/>
                                        </p:tgtEl>
                                        <p:attrNameLst>
                                          <p:attrName>ppt_y</p:attrName>
                                        </p:attrNameLst>
                                      </p:cBhvr>
                                      <p:tavLst>
                                        <p:tav tm="0">
                                          <p:val>
                                            <p:strVal val="#ppt_y"/>
                                          </p:val>
                                        </p:tav>
                                        <p:tav tm="100000">
                                          <p:val>
                                            <p:strVal val="#ppt_y"/>
                                          </p:val>
                                        </p:tav>
                                      </p:tavLst>
                                    </p:anim>
                                  </p:childTnLst>
                                </p:cTn>
                              </p:par>
                            </p:childTnLst>
                          </p:cTn>
                        </p:par>
                        <p:par>
                          <p:cTn id="76" fill="hold">
                            <p:stCondLst>
                              <p:cond delay="5000"/>
                            </p:stCondLst>
                            <p:childTnLst>
                              <p:par>
                                <p:cTn id="77" presetID="18" presetClass="entr" presetSubtype="6" fill="hold" nodeType="afterEffect">
                                  <p:stCondLst>
                                    <p:cond delay="0"/>
                                  </p:stCondLst>
                                  <p:childTnLst>
                                    <p:set>
                                      <p:cBhvr>
                                        <p:cTn id="78" dur="1" fill="hold">
                                          <p:stCondLst>
                                            <p:cond delay="0"/>
                                          </p:stCondLst>
                                        </p:cTn>
                                        <p:tgtEl>
                                          <p:spTgt spid="90"/>
                                        </p:tgtEl>
                                        <p:attrNameLst>
                                          <p:attrName>style.visibility</p:attrName>
                                        </p:attrNameLst>
                                      </p:cBhvr>
                                      <p:to>
                                        <p:strVal val="visible"/>
                                      </p:to>
                                    </p:set>
                                    <p:animEffect transition="in" filter="strips(downRight)">
                                      <p:cBhvr>
                                        <p:cTn id="79" dur="500"/>
                                        <p:tgtEl>
                                          <p:spTgt spid="90"/>
                                        </p:tgtEl>
                                      </p:cBhvr>
                                    </p:animEffect>
                                  </p:childTnLst>
                                </p:cTn>
                              </p:par>
                              <p:par>
                                <p:cTn id="80" presetID="2" presetClass="entr" presetSubtype="2" accel="50000" decel="50000" fill="hold" nodeType="with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500" fill="hold"/>
                                        <p:tgtEl>
                                          <p:spTgt spid="9"/>
                                        </p:tgtEl>
                                        <p:attrNameLst>
                                          <p:attrName>ppt_x</p:attrName>
                                        </p:attrNameLst>
                                      </p:cBhvr>
                                      <p:tavLst>
                                        <p:tav tm="0">
                                          <p:val>
                                            <p:strVal val="1+#ppt_w/2"/>
                                          </p:val>
                                        </p:tav>
                                        <p:tav tm="100000">
                                          <p:val>
                                            <p:strVal val="#ppt_x"/>
                                          </p:val>
                                        </p:tav>
                                      </p:tavLst>
                                    </p:anim>
                                    <p:anim calcmode="lin" valueType="num">
                                      <p:cBhvr additive="base">
                                        <p:cTn id="83" dur="500" fill="hold"/>
                                        <p:tgtEl>
                                          <p:spTgt spid="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18" presetClass="entr" presetSubtype="3" fill="hold" nodeType="after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strips(upRight)">
                                      <p:cBhvr>
                                        <p:cTn id="87" dur="500"/>
                                        <p:tgtEl>
                                          <p:spTgt spid="20"/>
                                        </p:tgtEl>
                                      </p:cBhvr>
                                    </p:animEffect>
                                  </p:childTnLst>
                                </p:cTn>
                              </p:par>
                              <p:par>
                                <p:cTn id="88" presetID="2" presetClass="entr" presetSubtype="2" accel="50000" decel="50000" fill="hold" nodeType="with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additive="base">
                                        <p:cTn id="90" dur="500" fill="hold"/>
                                        <p:tgtEl>
                                          <p:spTgt spid="3"/>
                                        </p:tgtEl>
                                        <p:attrNameLst>
                                          <p:attrName>ppt_x</p:attrName>
                                        </p:attrNameLst>
                                      </p:cBhvr>
                                      <p:tavLst>
                                        <p:tav tm="0">
                                          <p:val>
                                            <p:strVal val="1+#ppt_w/2"/>
                                          </p:val>
                                        </p:tav>
                                        <p:tav tm="100000">
                                          <p:val>
                                            <p:strVal val="#ppt_x"/>
                                          </p:val>
                                        </p:tav>
                                      </p:tavLst>
                                    </p:anim>
                                    <p:anim calcmode="lin" valueType="num">
                                      <p:cBhvr additive="base">
                                        <p:cTn id="91" dur="500" fill="hold"/>
                                        <p:tgtEl>
                                          <p:spTgt spid="3"/>
                                        </p:tgtEl>
                                        <p:attrNameLst>
                                          <p:attrName>ppt_y</p:attrName>
                                        </p:attrNameLst>
                                      </p:cBhvr>
                                      <p:tavLst>
                                        <p:tav tm="0">
                                          <p:val>
                                            <p:strVal val="#ppt_y"/>
                                          </p:val>
                                        </p:tav>
                                        <p:tav tm="100000">
                                          <p:val>
                                            <p:strVal val="#ppt_y"/>
                                          </p:val>
                                        </p:tav>
                                      </p:tavLst>
                                    </p:anim>
                                  </p:childTnLst>
                                </p:cTn>
                              </p:par>
                            </p:childTnLst>
                          </p:cTn>
                        </p:par>
                        <p:par>
                          <p:cTn id="92" fill="hold">
                            <p:stCondLst>
                              <p:cond delay="6000"/>
                            </p:stCondLst>
                            <p:childTnLst>
                              <p:par>
                                <p:cTn id="93" presetID="18" presetClass="entr" presetSubtype="12" fill="hold" nodeType="after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strips(downLeft)">
                                      <p:cBhvr>
                                        <p:cTn id="95" dur="500"/>
                                        <p:tgtEl>
                                          <p:spTgt spid="19"/>
                                        </p:tgtEl>
                                      </p:cBhvr>
                                    </p:animEffect>
                                  </p:childTnLst>
                                </p:cTn>
                              </p:par>
                              <p:par>
                                <p:cTn id="96" presetID="2" presetClass="entr" presetSubtype="8" accel="50000" decel="50000" fill="hold" nodeType="with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additive="base">
                                        <p:cTn id="98" dur="500" fill="hold"/>
                                        <p:tgtEl>
                                          <p:spTgt spid="8"/>
                                        </p:tgtEl>
                                        <p:attrNameLst>
                                          <p:attrName>ppt_x</p:attrName>
                                        </p:attrNameLst>
                                      </p:cBhvr>
                                      <p:tavLst>
                                        <p:tav tm="0">
                                          <p:val>
                                            <p:strVal val="0-#ppt_w/2"/>
                                          </p:val>
                                        </p:tav>
                                        <p:tav tm="100000">
                                          <p:val>
                                            <p:strVal val="#ppt_x"/>
                                          </p:val>
                                        </p:tav>
                                      </p:tavLst>
                                    </p:anim>
                                    <p:anim calcmode="lin" valueType="num">
                                      <p:cBhvr additive="base">
                                        <p:cTn id="9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Freeform 6"/>
          <p:cNvSpPr/>
          <p:nvPr/>
        </p:nvSpPr>
        <p:spPr bwMode="auto">
          <a:xfrm>
            <a:off x="3524524" y="3138629"/>
            <a:ext cx="2382637" cy="1575991"/>
          </a:xfrm>
          <a:custGeom>
            <a:avLst/>
            <a:gdLst/>
            <a:ahLst/>
            <a:cxnLst>
              <a:cxn ang="0">
                <a:pos x="0" y="40"/>
              </a:cxn>
              <a:cxn ang="0">
                <a:pos x="40" y="0"/>
              </a:cxn>
              <a:cxn ang="0">
                <a:pos x="452" y="0"/>
              </a:cxn>
              <a:cxn ang="0">
                <a:pos x="667" y="221"/>
              </a:cxn>
              <a:cxn ang="0">
                <a:pos x="452" y="441"/>
              </a:cxn>
              <a:cxn ang="0">
                <a:pos x="40" y="441"/>
              </a:cxn>
              <a:cxn ang="0">
                <a:pos x="0" y="401"/>
              </a:cxn>
              <a:cxn ang="0">
                <a:pos x="0" y="40"/>
              </a:cxn>
            </a:cxnLst>
            <a:rect l="0" t="0" r="r" b="b"/>
            <a:pathLst>
              <a:path w="667" h="441">
                <a:moveTo>
                  <a:pt x="0" y="40"/>
                </a:moveTo>
                <a:cubicBezTo>
                  <a:pt x="0" y="13"/>
                  <a:pt x="13" y="0"/>
                  <a:pt x="40" y="0"/>
                </a:cubicBezTo>
                <a:cubicBezTo>
                  <a:pt x="452" y="0"/>
                  <a:pt x="452" y="0"/>
                  <a:pt x="452" y="0"/>
                </a:cubicBezTo>
                <a:cubicBezTo>
                  <a:pt x="667" y="221"/>
                  <a:pt x="667" y="221"/>
                  <a:pt x="667" y="221"/>
                </a:cubicBezTo>
                <a:cubicBezTo>
                  <a:pt x="452" y="441"/>
                  <a:pt x="452" y="441"/>
                  <a:pt x="452" y="441"/>
                </a:cubicBezTo>
                <a:cubicBezTo>
                  <a:pt x="40" y="441"/>
                  <a:pt x="40" y="441"/>
                  <a:pt x="40" y="441"/>
                </a:cubicBezTo>
                <a:cubicBezTo>
                  <a:pt x="13" y="441"/>
                  <a:pt x="0" y="428"/>
                  <a:pt x="0" y="401"/>
                </a:cubicBezTo>
                <a:lnTo>
                  <a:pt x="0" y="40"/>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01" name="Freeform 5"/>
          <p:cNvSpPr/>
          <p:nvPr/>
        </p:nvSpPr>
        <p:spPr bwMode="auto">
          <a:xfrm>
            <a:off x="5305674" y="4143439"/>
            <a:ext cx="1580653" cy="2356992"/>
          </a:xfrm>
          <a:custGeom>
            <a:avLst/>
            <a:gdLst/>
            <a:ahLst/>
            <a:cxnLst>
              <a:cxn ang="0">
                <a:pos x="221" y="0"/>
              </a:cxn>
              <a:cxn ang="0">
                <a:pos x="442" y="208"/>
              </a:cxn>
              <a:cxn ang="0">
                <a:pos x="442" y="620"/>
              </a:cxn>
              <a:cxn ang="0">
                <a:pos x="402" y="660"/>
              </a:cxn>
              <a:cxn ang="0">
                <a:pos x="40" y="660"/>
              </a:cxn>
              <a:cxn ang="0">
                <a:pos x="0" y="620"/>
              </a:cxn>
              <a:cxn ang="0">
                <a:pos x="0" y="208"/>
              </a:cxn>
              <a:cxn ang="0">
                <a:pos x="221" y="0"/>
              </a:cxn>
            </a:cxnLst>
            <a:rect l="0" t="0" r="r" b="b"/>
            <a:pathLst>
              <a:path w="442" h="660">
                <a:moveTo>
                  <a:pt x="221" y="0"/>
                </a:moveTo>
                <a:cubicBezTo>
                  <a:pt x="442" y="208"/>
                  <a:pt x="442" y="208"/>
                  <a:pt x="442" y="208"/>
                </a:cubicBezTo>
                <a:cubicBezTo>
                  <a:pt x="442" y="620"/>
                  <a:pt x="442" y="620"/>
                  <a:pt x="442" y="620"/>
                </a:cubicBezTo>
                <a:cubicBezTo>
                  <a:pt x="442" y="646"/>
                  <a:pt x="428" y="660"/>
                  <a:pt x="402" y="660"/>
                </a:cubicBezTo>
                <a:cubicBezTo>
                  <a:pt x="40" y="660"/>
                  <a:pt x="40" y="660"/>
                  <a:pt x="40" y="660"/>
                </a:cubicBezTo>
                <a:cubicBezTo>
                  <a:pt x="13" y="660"/>
                  <a:pt x="0" y="646"/>
                  <a:pt x="0" y="620"/>
                </a:cubicBezTo>
                <a:cubicBezTo>
                  <a:pt x="0" y="208"/>
                  <a:pt x="0" y="208"/>
                  <a:pt x="0" y="208"/>
                </a:cubicBezTo>
                <a:lnTo>
                  <a:pt x="221" y="0"/>
                </a:lnTo>
                <a:close/>
              </a:path>
            </a:pathLst>
          </a:custGeom>
          <a:solidFill>
            <a:schemeClr val="accent4"/>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03" name="Freeform 7"/>
          <p:cNvSpPr/>
          <p:nvPr/>
        </p:nvSpPr>
        <p:spPr bwMode="auto">
          <a:xfrm>
            <a:off x="5305674" y="1355148"/>
            <a:ext cx="1580653" cy="2345336"/>
          </a:xfrm>
          <a:custGeom>
            <a:avLst/>
            <a:gdLst/>
            <a:ahLst/>
            <a:cxnLst>
              <a:cxn ang="0">
                <a:pos x="402" y="0"/>
              </a:cxn>
              <a:cxn ang="0">
                <a:pos x="442" y="40"/>
              </a:cxn>
              <a:cxn ang="0">
                <a:pos x="442" y="452"/>
              </a:cxn>
              <a:cxn ang="0">
                <a:pos x="219" y="656"/>
              </a:cxn>
              <a:cxn ang="0">
                <a:pos x="0" y="452"/>
              </a:cxn>
              <a:cxn ang="0">
                <a:pos x="0" y="40"/>
              </a:cxn>
              <a:cxn ang="0">
                <a:pos x="40" y="0"/>
              </a:cxn>
              <a:cxn ang="0">
                <a:pos x="402" y="0"/>
              </a:cxn>
            </a:cxnLst>
            <a:rect l="0" t="0" r="r" b="b"/>
            <a:pathLst>
              <a:path w="442" h="656">
                <a:moveTo>
                  <a:pt x="402" y="0"/>
                </a:moveTo>
                <a:cubicBezTo>
                  <a:pt x="428" y="0"/>
                  <a:pt x="442" y="13"/>
                  <a:pt x="442" y="40"/>
                </a:cubicBezTo>
                <a:cubicBezTo>
                  <a:pt x="442" y="452"/>
                  <a:pt x="442" y="452"/>
                  <a:pt x="442" y="452"/>
                </a:cubicBezTo>
                <a:cubicBezTo>
                  <a:pt x="219" y="656"/>
                  <a:pt x="219" y="656"/>
                  <a:pt x="219" y="656"/>
                </a:cubicBezTo>
                <a:cubicBezTo>
                  <a:pt x="0" y="452"/>
                  <a:pt x="0" y="452"/>
                  <a:pt x="0" y="452"/>
                </a:cubicBezTo>
                <a:cubicBezTo>
                  <a:pt x="0" y="40"/>
                  <a:pt x="0" y="40"/>
                  <a:pt x="0" y="40"/>
                </a:cubicBezTo>
                <a:cubicBezTo>
                  <a:pt x="0" y="13"/>
                  <a:pt x="13" y="0"/>
                  <a:pt x="40" y="0"/>
                </a:cubicBezTo>
                <a:lnTo>
                  <a:pt x="402" y="0"/>
                </a:lnTo>
                <a:close/>
              </a:path>
            </a:pathLst>
          </a:custGeom>
          <a:solidFill>
            <a:schemeClr val="accent2"/>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04" name="Freeform 8"/>
          <p:cNvSpPr/>
          <p:nvPr/>
        </p:nvSpPr>
        <p:spPr bwMode="auto">
          <a:xfrm>
            <a:off x="6266188" y="3138629"/>
            <a:ext cx="2401288" cy="1575991"/>
          </a:xfrm>
          <a:custGeom>
            <a:avLst/>
            <a:gdLst/>
            <a:ahLst/>
            <a:cxnLst>
              <a:cxn ang="0">
                <a:pos x="632" y="0"/>
              </a:cxn>
              <a:cxn ang="0">
                <a:pos x="672" y="40"/>
              </a:cxn>
              <a:cxn ang="0">
                <a:pos x="672" y="401"/>
              </a:cxn>
              <a:cxn ang="0">
                <a:pos x="632" y="441"/>
              </a:cxn>
              <a:cxn ang="0">
                <a:pos x="220" y="441"/>
              </a:cxn>
              <a:cxn ang="0">
                <a:pos x="0" y="221"/>
              </a:cxn>
              <a:cxn ang="0">
                <a:pos x="220" y="0"/>
              </a:cxn>
              <a:cxn ang="0">
                <a:pos x="632" y="0"/>
              </a:cxn>
            </a:cxnLst>
            <a:rect l="0" t="0" r="r" b="b"/>
            <a:pathLst>
              <a:path w="672" h="441">
                <a:moveTo>
                  <a:pt x="632" y="0"/>
                </a:moveTo>
                <a:cubicBezTo>
                  <a:pt x="658" y="0"/>
                  <a:pt x="672" y="13"/>
                  <a:pt x="672" y="40"/>
                </a:cubicBezTo>
                <a:cubicBezTo>
                  <a:pt x="672" y="401"/>
                  <a:pt x="672" y="401"/>
                  <a:pt x="672" y="401"/>
                </a:cubicBezTo>
                <a:cubicBezTo>
                  <a:pt x="672" y="428"/>
                  <a:pt x="658" y="441"/>
                  <a:pt x="632" y="441"/>
                </a:cubicBezTo>
                <a:cubicBezTo>
                  <a:pt x="220" y="441"/>
                  <a:pt x="220" y="441"/>
                  <a:pt x="220" y="441"/>
                </a:cubicBezTo>
                <a:cubicBezTo>
                  <a:pt x="0" y="221"/>
                  <a:pt x="0" y="221"/>
                  <a:pt x="0" y="221"/>
                </a:cubicBezTo>
                <a:cubicBezTo>
                  <a:pt x="220" y="0"/>
                  <a:pt x="220" y="0"/>
                  <a:pt x="220" y="0"/>
                </a:cubicBezTo>
                <a:lnTo>
                  <a:pt x="632" y="0"/>
                </a:lnTo>
                <a:close/>
              </a:path>
            </a:pathLst>
          </a:custGeom>
          <a:solidFill>
            <a:schemeClr val="accent3"/>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 name="Title 1"/>
          <p:cNvSpPr>
            <a:spLocks noGrp="1"/>
          </p:cNvSpPr>
          <p:nvPr>
            <p:ph type="title"/>
          </p:nvPr>
        </p:nvSpPr>
        <p:spPr/>
        <p:txBody>
          <a:bodyPr/>
          <a:lstStyle/>
          <a:p>
            <a:r>
              <a:rPr lang="en-US" dirty="0"/>
              <a:t>Integrated Steps Infographic</a:t>
            </a:r>
          </a:p>
        </p:txBody>
      </p:sp>
      <p:sp>
        <p:nvSpPr>
          <p:cNvPr id="3" name="Text Placeholder 2"/>
          <p:cNvSpPr>
            <a:spLocks noGrp="1"/>
          </p:cNvSpPr>
          <p:nvPr>
            <p:ph type="body" sz="half" idx="2"/>
          </p:nvPr>
        </p:nvSpPr>
        <p:spPr/>
        <p:txBody>
          <a:bodyPr/>
          <a:lstStyle/>
          <a:p>
            <a:r>
              <a:rPr lang="en-US" dirty="0"/>
              <a:t>Integrated Steps Infographic</a:t>
            </a:r>
          </a:p>
        </p:txBody>
      </p:sp>
      <p:sp>
        <p:nvSpPr>
          <p:cNvPr id="4" name="Slide Number Placeholder 3"/>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16</a:t>
            </a:fld>
            <a:endParaRPr lang="en-US" dirty="0">
              <a:solidFill>
                <a:prstClr val="black">
                  <a:lumMod val="75000"/>
                  <a:lumOff val="25000"/>
                </a:prstClr>
              </a:solidFill>
            </a:endParaRPr>
          </a:p>
        </p:txBody>
      </p:sp>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365">
              <a:lnSpc>
                <a:spcPct val="90000"/>
              </a:lnSpc>
              <a:spcBef>
                <a:spcPct val="0"/>
              </a:spcBef>
              <a:spcAft>
                <a:spcPct val="35000"/>
              </a:spcAft>
            </a:pPr>
            <a:endParaRPr lang="en-US" sz="4000">
              <a:solidFill>
                <a:prstClr val="black">
                  <a:hueOff val="0"/>
                  <a:satOff val="0"/>
                  <a:lumOff val="0"/>
                  <a:alphaOff val="0"/>
                </a:prstClr>
              </a:solidFill>
            </a:endParaRPr>
          </a:p>
        </p:txBody>
      </p:sp>
      <p:sp>
        <p:nvSpPr>
          <p:cNvPr id="28" name="Freeform 27"/>
          <p:cNvSpPr/>
          <p:nvPr/>
        </p:nvSpPr>
        <p:spPr>
          <a:xfrm>
            <a:off x="7547146" y="3099590"/>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365">
              <a:lnSpc>
                <a:spcPct val="90000"/>
              </a:lnSpc>
              <a:spcBef>
                <a:spcPct val="0"/>
              </a:spcBef>
              <a:spcAft>
                <a:spcPct val="35000"/>
              </a:spcAft>
            </a:pPr>
            <a:endParaRPr lang="en-US" sz="4000">
              <a:solidFill>
                <a:prstClr val="black">
                  <a:hueOff val="0"/>
                  <a:satOff val="0"/>
                  <a:lumOff val="0"/>
                  <a:alphaOff val="0"/>
                </a:prstClr>
              </a:solidFill>
            </a:endParaRPr>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365">
              <a:lnSpc>
                <a:spcPct val="90000"/>
              </a:lnSpc>
              <a:spcBef>
                <a:spcPct val="0"/>
              </a:spcBef>
              <a:spcAft>
                <a:spcPct val="35000"/>
              </a:spcAft>
            </a:pPr>
            <a:endParaRPr lang="en-US" sz="4000">
              <a:solidFill>
                <a:prstClr val="black">
                  <a:hueOff val="0"/>
                  <a:satOff val="0"/>
                  <a:lumOff val="0"/>
                  <a:alphaOff val="0"/>
                </a:prstClr>
              </a:solidFill>
            </a:endParaRPr>
          </a:p>
        </p:txBody>
      </p:sp>
      <p:sp>
        <p:nvSpPr>
          <p:cNvPr id="37" name="Freeform 5"/>
          <p:cNvSpPr/>
          <p:nvPr/>
        </p:nvSpPr>
        <p:spPr bwMode="auto">
          <a:xfrm>
            <a:off x="4103339" y="4836969"/>
            <a:ext cx="829028" cy="994833"/>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chemeClr val="accent4"/>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38" name="Freeform 6"/>
          <p:cNvSpPr/>
          <p:nvPr/>
        </p:nvSpPr>
        <p:spPr bwMode="auto">
          <a:xfrm>
            <a:off x="7080451" y="4965187"/>
            <a:ext cx="997652" cy="83114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chemeClr val="accent3"/>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39" name="Freeform 7"/>
          <p:cNvSpPr/>
          <p:nvPr/>
        </p:nvSpPr>
        <p:spPr bwMode="auto">
          <a:xfrm>
            <a:off x="7261194" y="1996528"/>
            <a:ext cx="831849" cy="998360"/>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chemeClr val="accent2"/>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0" name="Freeform 8"/>
          <p:cNvSpPr>
            <a:spLocks noEditPoints="1"/>
          </p:cNvSpPr>
          <p:nvPr/>
        </p:nvSpPr>
        <p:spPr bwMode="auto">
          <a:xfrm>
            <a:off x="4098958" y="1985499"/>
            <a:ext cx="994831" cy="829027"/>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 name="Freeform 187"/>
          <p:cNvSpPr>
            <a:spLocks noEditPoints="1"/>
          </p:cNvSpPr>
          <p:nvPr/>
        </p:nvSpPr>
        <p:spPr bwMode="auto">
          <a:xfrm>
            <a:off x="6529527" y="3702482"/>
            <a:ext cx="580319" cy="375036"/>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2" name="Freeform 52"/>
          <p:cNvSpPr>
            <a:spLocks noEditPoints="1"/>
          </p:cNvSpPr>
          <p:nvPr/>
        </p:nvSpPr>
        <p:spPr bwMode="auto">
          <a:xfrm>
            <a:off x="5824970" y="2762953"/>
            <a:ext cx="558447" cy="55844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3" name="Freeform 51"/>
          <p:cNvSpPr>
            <a:spLocks noEditPoints="1"/>
          </p:cNvSpPr>
          <p:nvPr/>
        </p:nvSpPr>
        <p:spPr bwMode="auto">
          <a:xfrm>
            <a:off x="5839462" y="4505526"/>
            <a:ext cx="481521" cy="681703"/>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4" name="Freeform 152"/>
          <p:cNvSpPr>
            <a:spLocks noEditPoints="1"/>
          </p:cNvSpPr>
          <p:nvPr/>
        </p:nvSpPr>
        <p:spPr bwMode="auto">
          <a:xfrm>
            <a:off x="5029039" y="3654298"/>
            <a:ext cx="529296" cy="48914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45" name="Group 58"/>
          <p:cNvGrpSpPr/>
          <p:nvPr/>
        </p:nvGrpSpPr>
        <p:grpSpPr>
          <a:xfrm>
            <a:off x="5325854" y="1706722"/>
            <a:ext cx="1594731" cy="907666"/>
            <a:chOff x="7363712" y="1381167"/>
            <a:chExt cx="1196048" cy="680749"/>
          </a:xfrm>
        </p:grpSpPr>
        <p:sp>
          <p:nvSpPr>
            <p:cNvPr id="46" name="TextBox 45"/>
            <p:cNvSpPr txBox="1"/>
            <p:nvPr/>
          </p:nvSpPr>
          <p:spPr>
            <a:xfrm>
              <a:off x="7363712" y="1600395"/>
              <a:ext cx="1196048" cy="46152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 lorem ipsum</a:t>
              </a:r>
            </a:p>
          </p:txBody>
        </p:sp>
        <p:sp>
          <p:nvSpPr>
            <p:cNvPr id="47" name="Rectangle 46"/>
            <p:cNvSpPr/>
            <p:nvPr/>
          </p:nvSpPr>
          <p:spPr>
            <a:xfrm>
              <a:off x="7486847" y="1381167"/>
              <a:ext cx="949779" cy="169325"/>
            </a:xfrm>
            <a:prstGeom prst="rect">
              <a:avLst/>
            </a:prstGeom>
          </p:spPr>
          <p:txBody>
            <a:bodyPr wrap="none" lIns="0" tIns="0" rIns="0" bIns="0">
              <a:spAutoFit/>
            </a:bodyPr>
            <a:lstStyle/>
            <a:p>
              <a:pPr algn="ctr" defTabSz="1375410"/>
              <a:r>
                <a:rPr lang="en-US" sz="1465" b="1" dirty="0">
                  <a:solidFill>
                    <a:prstClr val="white"/>
                  </a:solidFill>
                </a:rPr>
                <a:t>Keyword Here</a:t>
              </a:r>
            </a:p>
          </p:txBody>
        </p:sp>
      </p:grpSp>
      <p:grpSp>
        <p:nvGrpSpPr>
          <p:cNvPr id="48" name="Group 58"/>
          <p:cNvGrpSpPr/>
          <p:nvPr/>
        </p:nvGrpSpPr>
        <p:grpSpPr>
          <a:xfrm>
            <a:off x="5325854" y="5377874"/>
            <a:ext cx="1594731" cy="907666"/>
            <a:chOff x="7363712" y="1381167"/>
            <a:chExt cx="1196048" cy="680749"/>
          </a:xfrm>
        </p:grpSpPr>
        <p:sp>
          <p:nvSpPr>
            <p:cNvPr id="49" name="TextBox 48"/>
            <p:cNvSpPr txBox="1"/>
            <p:nvPr/>
          </p:nvSpPr>
          <p:spPr>
            <a:xfrm>
              <a:off x="7363712" y="1600395"/>
              <a:ext cx="1196048" cy="46152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 lorem ipsum</a:t>
              </a:r>
            </a:p>
          </p:txBody>
        </p:sp>
        <p:sp>
          <p:nvSpPr>
            <p:cNvPr id="50" name="Rectangle 49"/>
            <p:cNvSpPr/>
            <p:nvPr/>
          </p:nvSpPr>
          <p:spPr>
            <a:xfrm>
              <a:off x="7486847" y="1381167"/>
              <a:ext cx="949779" cy="169325"/>
            </a:xfrm>
            <a:prstGeom prst="rect">
              <a:avLst/>
            </a:prstGeom>
          </p:spPr>
          <p:txBody>
            <a:bodyPr wrap="none" lIns="0" tIns="0" rIns="0" bIns="0">
              <a:spAutoFit/>
            </a:bodyPr>
            <a:lstStyle/>
            <a:p>
              <a:pPr algn="ctr" defTabSz="1375410"/>
              <a:r>
                <a:rPr lang="en-US" sz="1465" b="1" dirty="0">
                  <a:solidFill>
                    <a:prstClr val="white"/>
                  </a:solidFill>
                </a:rPr>
                <a:t>Keyword Here</a:t>
              </a:r>
            </a:p>
          </p:txBody>
        </p:sp>
      </p:grpSp>
      <p:grpSp>
        <p:nvGrpSpPr>
          <p:cNvPr id="51" name="Group 58"/>
          <p:cNvGrpSpPr/>
          <p:nvPr/>
        </p:nvGrpSpPr>
        <p:grpSpPr>
          <a:xfrm>
            <a:off x="6882357" y="3543910"/>
            <a:ext cx="1594730" cy="844166"/>
            <a:chOff x="7363712" y="1428792"/>
            <a:chExt cx="1196048" cy="633124"/>
          </a:xfrm>
        </p:grpSpPr>
        <p:sp>
          <p:nvSpPr>
            <p:cNvPr id="52" name="TextBox 51"/>
            <p:cNvSpPr txBox="1"/>
            <p:nvPr/>
          </p:nvSpPr>
          <p:spPr>
            <a:xfrm>
              <a:off x="7363712" y="1600395"/>
              <a:ext cx="1196048" cy="461521"/>
            </a:xfrm>
            <a:prstGeom prst="rect">
              <a:avLst/>
            </a:prstGeom>
            <a:noFill/>
          </p:spPr>
          <p:txBody>
            <a:bodyPr wrap="square" lIns="0" tIns="0" rIns="0" bIns="0" rtlCol="0">
              <a:spAutoFit/>
            </a:bodyPr>
            <a:lstStyle/>
            <a:p>
              <a:pPr algn="r">
                <a:spcBef>
                  <a:spcPct val="20000"/>
                </a:spcBef>
                <a:defRPr/>
              </a:pPr>
              <a:r>
                <a:rPr lang="en-US" sz="1335" dirty="0">
                  <a:solidFill>
                    <a:prstClr val="white"/>
                  </a:solidFill>
                </a:rPr>
                <a:t>There are many variations passage lorem ipsum</a:t>
              </a:r>
            </a:p>
          </p:txBody>
        </p:sp>
        <p:sp>
          <p:nvSpPr>
            <p:cNvPr id="53" name="Rectangle 52"/>
            <p:cNvSpPr/>
            <p:nvPr/>
          </p:nvSpPr>
          <p:spPr>
            <a:xfrm>
              <a:off x="7609981" y="1428792"/>
              <a:ext cx="949779" cy="169325"/>
            </a:xfrm>
            <a:prstGeom prst="rect">
              <a:avLst/>
            </a:prstGeom>
          </p:spPr>
          <p:txBody>
            <a:bodyPr wrap="none" lIns="0" tIns="0" rIns="0" bIns="0">
              <a:spAutoFit/>
            </a:bodyPr>
            <a:lstStyle/>
            <a:p>
              <a:pPr algn="r" defTabSz="1375410"/>
              <a:r>
                <a:rPr lang="en-US" sz="1465" b="1" dirty="0">
                  <a:solidFill>
                    <a:prstClr val="white"/>
                  </a:solidFill>
                </a:rPr>
                <a:t>Keyword Here</a:t>
              </a:r>
            </a:p>
          </p:txBody>
        </p:sp>
      </p:grpSp>
      <p:grpSp>
        <p:nvGrpSpPr>
          <p:cNvPr id="54" name="Group 58"/>
          <p:cNvGrpSpPr/>
          <p:nvPr/>
        </p:nvGrpSpPr>
        <p:grpSpPr>
          <a:xfrm>
            <a:off x="3656369" y="3556611"/>
            <a:ext cx="1594731" cy="831466"/>
            <a:chOff x="7481694" y="1438317"/>
            <a:chExt cx="1196048" cy="623599"/>
          </a:xfrm>
        </p:grpSpPr>
        <p:sp>
          <p:nvSpPr>
            <p:cNvPr id="55" name="TextBox 54"/>
            <p:cNvSpPr txBox="1"/>
            <p:nvPr/>
          </p:nvSpPr>
          <p:spPr>
            <a:xfrm>
              <a:off x="7481694" y="1600395"/>
              <a:ext cx="1196048" cy="461521"/>
            </a:xfrm>
            <a:prstGeom prst="rect">
              <a:avLst/>
            </a:prstGeom>
            <a:noFill/>
          </p:spPr>
          <p:txBody>
            <a:bodyPr wrap="square" lIns="0" tIns="0" rIns="0" bIns="0" rtlCol="0">
              <a:spAutoFit/>
            </a:bodyPr>
            <a:lstStyle/>
            <a:p>
              <a:pPr>
                <a:spcBef>
                  <a:spcPct val="20000"/>
                </a:spcBef>
                <a:defRPr/>
              </a:pPr>
              <a:r>
                <a:rPr lang="en-US" sz="1335" dirty="0">
                  <a:solidFill>
                    <a:prstClr val="white"/>
                  </a:solidFill>
                </a:rPr>
                <a:t>There are many variations passage lorem ipsum</a:t>
              </a:r>
            </a:p>
          </p:txBody>
        </p:sp>
        <p:sp>
          <p:nvSpPr>
            <p:cNvPr id="56" name="Rectangle 55"/>
            <p:cNvSpPr/>
            <p:nvPr/>
          </p:nvSpPr>
          <p:spPr>
            <a:xfrm>
              <a:off x="7481694" y="1438317"/>
              <a:ext cx="949779" cy="169325"/>
            </a:xfrm>
            <a:prstGeom prst="rect">
              <a:avLst/>
            </a:prstGeom>
          </p:spPr>
          <p:txBody>
            <a:bodyPr wrap="none" lIns="0" tIns="0" rIns="0" bIns="0">
              <a:spAutoFit/>
            </a:bodyPr>
            <a:lstStyle/>
            <a:p>
              <a:pPr defTabSz="1375410"/>
              <a:r>
                <a:rPr lang="en-US" sz="1465" b="1" dirty="0">
                  <a:solidFill>
                    <a:prstClr val="white"/>
                  </a:solidFill>
                </a:rPr>
                <a:t>Keyword Here</a:t>
              </a:r>
            </a:p>
          </p:txBody>
        </p:sp>
      </p:grpSp>
      <p:sp>
        <p:nvSpPr>
          <p:cNvPr id="57" name="Text Placeholder 3"/>
          <p:cNvSpPr txBox="1"/>
          <p:nvPr/>
        </p:nvSpPr>
        <p:spPr>
          <a:xfrm>
            <a:off x="3439733" y="1776687"/>
            <a:ext cx="820738"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3200" dirty="0">
                <a:solidFill>
                  <a:srgbClr val="F34629"/>
                </a:solidFill>
              </a:rPr>
              <a:t>20%</a:t>
            </a:r>
          </a:p>
        </p:txBody>
      </p:sp>
      <p:sp>
        <p:nvSpPr>
          <p:cNvPr id="58" name="Text Placeholder 3"/>
          <p:cNvSpPr txBox="1"/>
          <p:nvPr/>
        </p:nvSpPr>
        <p:spPr>
          <a:xfrm>
            <a:off x="3439733" y="5636876"/>
            <a:ext cx="820738"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3200" dirty="0">
                <a:solidFill>
                  <a:srgbClr val="595959"/>
                </a:solidFill>
              </a:rPr>
              <a:t>50%</a:t>
            </a:r>
          </a:p>
        </p:txBody>
      </p:sp>
      <p:sp>
        <p:nvSpPr>
          <p:cNvPr id="59" name="Text Placeholder 3"/>
          <p:cNvSpPr txBox="1"/>
          <p:nvPr/>
        </p:nvSpPr>
        <p:spPr>
          <a:xfrm>
            <a:off x="7845670" y="1776687"/>
            <a:ext cx="820738"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3200" dirty="0">
                <a:solidFill>
                  <a:srgbClr val="7F7F7F"/>
                </a:solidFill>
              </a:rPr>
              <a:t>70%</a:t>
            </a:r>
          </a:p>
        </p:txBody>
      </p:sp>
      <p:sp>
        <p:nvSpPr>
          <p:cNvPr id="60" name="Text Placeholder 3"/>
          <p:cNvSpPr txBox="1"/>
          <p:nvPr/>
        </p:nvSpPr>
        <p:spPr>
          <a:xfrm>
            <a:off x="7845670" y="5636876"/>
            <a:ext cx="820738"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3200" dirty="0">
                <a:solidFill>
                  <a:srgbClr val="E33D3D"/>
                </a:solidFill>
              </a:rPr>
              <a:t>90%</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0-#ppt_w/2"/>
                                          </p:val>
                                        </p:tav>
                                        <p:tav tm="100000">
                                          <p:val>
                                            <p:strVal val="#ppt_x"/>
                                          </p:val>
                                        </p:tav>
                                      </p:tavLst>
                                    </p:anim>
                                    <p:anim calcmode="lin" valueType="num">
                                      <p:cBhvr additive="base">
                                        <p:cTn id="8" dur="500" fill="hold"/>
                                        <p:tgtEl>
                                          <p:spTgt spid="410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p:cTn id="12" dur="500" fill="hold"/>
                                        <p:tgtEl>
                                          <p:spTgt spid="44"/>
                                        </p:tgtEl>
                                        <p:attrNameLst>
                                          <p:attrName>ppt_w</p:attrName>
                                        </p:attrNameLst>
                                      </p:cBhvr>
                                      <p:tavLst>
                                        <p:tav tm="0">
                                          <p:val>
                                            <p:fltVal val="0"/>
                                          </p:val>
                                        </p:tav>
                                        <p:tav tm="100000">
                                          <p:val>
                                            <p:strVal val="#ppt_w"/>
                                          </p:val>
                                        </p:tav>
                                      </p:tavLst>
                                    </p:anim>
                                    <p:anim calcmode="lin" valueType="num">
                                      <p:cBhvr>
                                        <p:cTn id="13" dur="500" fill="hold"/>
                                        <p:tgtEl>
                                          <p:spTgt spid="44"/>
                                        </p:tgtEl>
                                        <p:attrNameLst>
                                          <p:attrName>ppt_h</p:attrName>
                                        </p:attrNameLst>
                                      </p:cBhvr>
                                      <p:tavLst>
                                        <p:tav tm="0">
                                          <p:val>
                                            <p:fltVal val="0"/>
                                          </p:val>
                                        </p:tav>
                                        <p:tav tm="100000">
                                          <p:val>
                                            <p:strVal val="#ppt_h"/>
                                          </p:val>
                                        </p:tav>
                                      </p:tavLst>
                                    </p:anim>
                                    <p:animEffect transition="in" filter="fade">
                                      <p:cBhvr>
                                        <p:cTn id="14" dur="500"/>
                                        <p:tgtEl>
                                          <p:spTgt spid="44"/>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54"/>
                                        </p:tgtEl>
                                        <p:attrNameLst>
                                          <p:attrName>style.visibility</p:attrName>
                                        </p:attrNameLst>
                                      </p:cBhvr>
                                      <p:to>
                                        <p:strVal val="visible"/>
                                      </p:to>
                                    </p:set>
                                    <p:anim calcmode="lin" valueType="num">
                                      <p:cBhvr>
                                        <p:cTn id="18" dur="500" fill="hold"/>
                                        <p:tgtEl>
                                          <p:spTgt spid="54"/>
                                        </p:tgtEl>
                                        <p:attrNameLst>
                                          <p:attrName>ppt_w</p:attrName>
                                        </p:attrNameLst>
                                      </p:cBhvr>
                                      <p:tavLst>
                                        <p:tav tm="0">
                                          <p:val>
                                            <p:fltVal val="0"/>
                                          </p:val>
                                        </p:tav>
                                        <p:tav tm="100000">
                                          <p:val>
                                            <p:strVal val="#ppt_w"/>
                                          </p:val>
                                        </p:tav>
                                      </p:tavLst>
                                    </p:anim>
                                    <p:anim calcmode="lin" valueType="num">
                                      <p:cBhvr>
                                        <p:cTn id="19" dur="500" fill="hold"/>
                                        <p:tgtEl>
                                          <p:spTgt spid="54"/>
                                        </p:tgtEl>
                                        <p:attrNameLst>
                                          <p:attrName>ppt_h</p:attrName>
                                        </p:attrNameLst>
                                      </p:cBhvr>
                                      <p:tavLst>
                                        <p:tav tm="0">
                                          <p:val>
                                            <p:fltVal val="0"/>
                                          </p:val>
                                        </p:tav>
                                        <p:tav tm="100000">
                                          <p:val>
                                            <p:strVal val="#ppt_h"/>
                                          </p:val>
                                        </p:tav>
                                      </p:tavLst>
                                    </p:anim>
                                    <p:animEffect transition="in" filter="fade">
                                      <p:cBhvr>
                                        <p:cTn id="20" dur="500"/>
                                        <p:tgtEl>
                                          <p:spTgt spid="54"/>
                                        </p:tgtEl>
                                      </p:cBhvr>
                                    </p:animEffect>
                                  </p:childTnLst>
                                </p:cTn>
                              </p:par>
                            </p:childTnLst>
                          </p:cTn>
                        </p:par>
                        <p:par>
                          <p:cTn id="21" fill="hold">
                            <p:stCondLst>
                              <p:cond delay="1500"/>
                            </p:stCondLst>
                            <p:childTnLst>
                              <p:par>
                                <p:cTn id="22" presetID="18" presetClass="entr" presetSubtype="3"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strips(upRight)">
                                      <p:cBhvr>
                                        <p:cTn id="24" dur="500"/>
                                        <p:tgtEl>
                                          <p:spTgt spid="40"/>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57"/>
                                        </p:tgtEl>
                                        <p:attrNameLst>
                                          <p:attrName>style.visibility</p:attrName>
                                        </p:attrNameLst>
                                      </p:cBhvr>
                                      <p:to>
                                        <p:strVal val="visible"/>
                                      </p:to>
                                    </p:set>
                                    <p:anim calcmode="lin" valueType="num">
                                      <p:cBhvr>
                                        <p:cTn id="28" dur="500" fill="hold"/>
                                        <p:tgtEl>
                                          <p:spTgt spid="57"/>
                                        </p:tgtEl>
                                        <p:attrNameLst>
                                          <p:attrName>ppt_w</p:attrName>
                                        </p:attrNameLst>
                                      </p:cBhvr>
                                      <p:tavLst>
                                        <p:tav tm="0">
                                          <p:val>
                                            <p:fltVal val="0"/>
                                          </p:val>
                                        </p:tav>
                                        <p:tav tm="100000">
                                          <p:val>
                                            <p:strVal val="#ppt_w"/>
                                          </p:val>
                                        </p:tav>
                                      </p:tavLst>
                                    </p:anim>
                                    <p:anim calcmode="lin" valueType="num">
                                      <p:cBhvr>
                                        <p:cTn id="29" dur="500" fill="hold"/>
                                        <p:tgtEl>
                                          <p:spTgt spid="57"/>
                                        </p:tgtEl>
                                        <p:attrNameLst>
                                          <p:attrName>ppt_h</p:attrName>
                                        </p:attrNameLst>
                                      </p:cBhvr>
                                      <p:tavLst>
                                        <p:tav tm="0">
                                          <p:val>
                                            <p:fltVal val="0"/>
                                          </p:val>
                                        </p:tav>
                                        <p:tav tm="100000">
                                          <p:val>
                                            <p:strVal val="#ppt_h"/>
                                          </p:val>
                                        </p:tav>
                                      </p:tavLst>
                                    </p:anim>
                                    <p:animEffect transition="in" filter="fade">
                                      <p:cBhvr>
                                        <p:cTn id="30" dur="500"/>
                                        <p:tgtEl>
                                          <p:spTgt spid="57"/>
                                        </p:tgtEl>
                                      </p:cBhvr>
                                    </p:animEffect>
                                  </p:childTnLst>
                                </p:cTn>
                              </p:par>
                            </p:childTnLst>
                          </p:cTn>
                        </p:par>
                        <p:par>
                          <p:cTn id="31" fill="hold">
                            <p:stCondLst>
                              <p:cond delay="2500"/>
                            </p:stCondLst>
                            <p:childTnLst>
                              <p:par>
                                <p:cTn id="32" presetID="2" presetClass="entr" presetSubtype="1" accel="50000" decel="50000" fill="hold" grpId="0" nodeType="afterEffect">
                                  <p:stCondLst>
                                    <p:cond delay="0"/>
                                  </p:stCondLst>
                                  <p:childTnLst>
                                    <p:set>
                                      <p:cBhvr>
                                        <p:cTn id="33" dur="1" fill="hold">
                                          <p:stCondLst>
                                            <p:cond delay="0"/>
                                          </p:stCondLst>
                                        </p:cTn>
                                        <p:tgtEl>
                                          <p:spTgt spid="4103"/>
                                        </p:tgtEl>
                                        <p:attrNameLst>
                                          <p:attrName>style.visibility</p:attrName>
                                        </p:attrNameLst>
                                      </p:cBhvr>
                                      <p:to>
                                        <p:strVal val="visible"/>
                                      </p:to>
                                    </p:set>
                                    <p:anim calcmode="lin" valueType="num">
                                      <p:cBhvr additive="base">
                                        <p:cTn id="34" dur="500" fill="hold"/>
                                        <p:tgtEl>
                                          <p:spTgt spid="4103"/>
                                        </p:tgtEl>
                                        <p:attrNameLst>
                                          <p:attrName>ppt_x</p:attrName>
                                        </p:attrNameLst>
                                      </p:cBhvr>
                                      <p:tavLst>
                                        <p:tav tm="0">
                                          <p:val>
                                            <p:strVal val="#ppt_x"/>
                                          </p:val>
                                        </p:tav>
                                        <p:tav tm="100000">
                                          <p:val>
                                            <p:strVal val="#ppt_x"/>
                                          </p:val>
                                        </p:tav>
                                      </p:tavLst>
                                    </p:anim>
                                    <p:anim calcmode="lin" valueType="num">
                                      <p:cBhvr additive="base">
                                        <p:cTn id="35" dur="500" fill="hold"/>
                                        <p:tgtEl>
                                          <p:spTgt spid="4103"/>
                                        </p:tgtEl>
                                        <p:attrNameLst>
                                          <p:attrName>ppt_y</p:attrName>
                                        </p:attrNameLst>
                                      </p:cBhvr>
                                      <p:tavLst>
                                        <p:tav tm="0">
                                          <p:val>
                                            <p:strVal val="0-#ppt_h/2"/>
                                          </p:val>
                                        </p:tav>
                                        <p:tav tm="100000">
                                          <p:val>
                                            <p:strVal val="#ppt_y"/>
                                          </p:val>
                                        </p:tav>
                                      </p:tavLst>
                                    </p:anim>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p:cTn id="39" dur="500" fill="hold"/>
                                        <p:tgtEl>
                                          <p:spTgt spid="42"/>
                                        </p:tgtEl>
                                        <p:attrNameLst>
                                          <p:attrName>ppt_w</p:attrName>
                                        </p:attrNameLst>
                                      </p:cBhvr>
                                      <p:tavLst>
                                        <p:tav tm="0">
                                          <p:val>
                                            <p:fltVal val="0"/>
                                          </p:val>
                                        </p:tav>
                                        <p:tav tm="100000">
                                          <p:val>
                                            <p:strVal val="#ppt_w"/>
                                          </p:val>
                                        </p:tav>
                                      </p:tavLst>
                                    </p:anim>
                                    <p:anim calcmode="lin" valueType="num">
                                      <p:cBhvr>
                                        <p:cTn id="40" dur="500" fill="hold"/>
                                        <p:tgtEl>
                                          <p:spTgt spid="42"/>
                                        </p:tgtEl>
                                        <p:attrNameLst>
                                          <p:attrName>ppt_h</p:attrName>
                                        </p:attrNameLst>
                                      </p:cBhvr>
                                      <p:tavLst>
                                        <p:tav tm="0">
                                          <p:val>
                                            <p:fltVal val="0"/>
                                          </p:val>
                                        </p:tav>
                                        <p:tav tm="100000">
                                          <p:val>
                                            <p:strVal val="#ppt_h"/>
                                          </p:val>
                                        </p:tav>
                                      </p:tavLst>
                                    </p:anim>
                                    <p:animEffect transition="in" filter="fade">
                                      <p:cBhvr>
                                        <p:cTn id="41" dur="500"/>
                                        <p:tgtEl>
                                          <p:spTgt spid="42"/>
                                        </p:tgtEl>
                                      </p:cBhvr>
                                    </p:animEffect>
                                  </p:childTnLst>
                                </p:cTn>
                              </p:par>
                            </p:childTnLst>
                          </p:cTn>
                        </p:par>
                        <p:par>
                          <p:cTn id="42" fill="hold">
                            <p:stCondLst>
                              <p:cond delay="3500"/>
                            </p:stCondLst>
                            <p:childTnLst>
                              <p:par>
                                <p:cTn id="43" presetID="53" presetClass="entr" presetSubtype="16"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 calcmode="lin" valueType="num">
                                      <p:cBhvr>
                                        <p:cTn id="45" dur="500" fill="hold"/>
                                        <p:tgtEl>
                                          <p:spTgt spid="45"/>
                                        </p:tgtEl>
                                        <p:attrNameLst>
                                          <p:attrName>ppt_w</p:attrName>
                                        </p:attrNameLst>
                                      </p:cBhvr>
                                      <p:tavLst>
                                        <p:tav tm="0">
                                          <p:val>
                                            <p:fltVal val="0"/>
                                          </p:val>
                                        </p:tav>
                                        <p:tav tm="100000">
                                          <p:val>
                                            <p:strVal val="#ppt_w"/>
                                          </p:val>
                                        </p:tav>
                                      </p:tavLst>
                                    </p:anim>
                                    <p:anim calcmode="lin" valueType="num">
                                      <p:cBhvr>
                                        <p:cTn id="46" dur="500" fill="hold"/>
                                        <p:tgtEl>
                                          <p:spTgt spid="45"/>
                                        </p:tgtEl>
                                        <p:attrNameLst>
                                          <p:attrName>ppt_h</p:attrName>
                                        </p:attrNameLst>
                                      </p:cBhvr>
                                      <p:tavLst>
                                        <p:tav tm="0">
                                          <p:val>
                                            <p:fltVal val="0"/>
                                          </p:val>
                                        </p:tav>
                                        <p:tav tm="100000">
                                          <p:val>
                                            <p:strVal val="#ppt_h"/>
                                          </p:val>
                                        </p:tav>
                                      </p:tavLst>
                                    </p:anim>
                                    <p:animEffect transition="in" filter="fade">
                                      <p:cBhvr>
                                        <p:cTn id="47" dur="500"/>
                                        <p:tgtEl>
                                          <p:spTgt spid="45"/>
                                        </p:tgtEl>
                                      </p:cBhvr>
                                    </p:animEffect>
                                  </p:childTnLst>
                                </p:cTn>
                              </p:par>
                            </p:childTnLst>
                          </p:cTn>
                        </p:par>
                        <p:par>
                          <p:cTn id="48" fill="hold">
                            <p:stCondLst>
                              <p:cond delay="4000"/>
                            </p:stCondLst>
                            <p:childTnLst>
                              <p:par>
                                <p:cTn id="49" presetID="18" presetClass="entr" presetSubtype="6"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strips(downRight)">
                                      <p:cBhvr>
                                        <p:cTn id="51" dur="500"/>
                                        <p:tgtEl>
                                          <p:spTgt spid="39"/>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p:cTn id="55" dur="500" fill="hold"/>
                                        <p:tgtEl>
                                          <p:spTgt spid="59"/>
                                        </p:tgtEl>
                                        <p:attrNameLst>
                                          <p:attrName>ppt_w</p:attrName>
                                        </p:attrNameLst>
                                      </p:cBhvr>
                                      <p:tavLst>
                                        <p:tav tm="0">
                                          <p:val>
                                            <p:fltVal val="0"/>
                                          </p:val>
                                        </p:tav>
                                        <p:tav tm="100000">
                                          <p:val>
                                            <p:strVal val="#ppt_w"/>
                                          </p:val>
                                        </p:tav>
                                      </p:tavLst>
                                    </p:anim>
                                    <p:anim calcmode="lin" valueType="num">
                                      <p:cBhvr>
                                        <p:cTn id="56" dur="500" fill="hold"/>
                                        <p:tgtEl>
                                          <p:spTgt spid="59"/>
                                        </p:tgtEl>
                                        <p:attrNameLst>
                                          <p:attrName>ppt_h</p:attrName>
                                        </p:attrNameLst>
                                      </p:cBhvr>
                                      <p:tavLst>
                                        <p:tav tm="0">
                                          <p:val>
                                            <p:fltVal val="0"/>
                                          </p:val>
                                        </p:tav>
                                        <p:tav tm="100000">
                                          <p:val>
                                            <p:strVal val="#ppt_h"/>
                                          </p:val>
                                        </p:tav>
                                      </p:tavLst>
                                    </p:anim>
                                    <p:animEffect transition="in" filter="fade">
                                      <p:cBhvr>
                                        <p:cTn id="57" dur="500"/>
                                        <p:tgtEl>
                                          <p:spTgt spid="59"/>
                                        </p:tgtEl>
                                      </p:cBhvr>
                                    </p:animEffect>
                                  </p:childTnLst>
                                </p:cTn>
                              </p:par>
                            </p:childTnLst>
                          </p:cTn>
                        </p:par>
                        <p:par>
                          <p:cTn id="58" fill="hold">
                            <p:stCondLst>
                              <p:cond delay="5000"/>
                            </p:stCondLst>
                            <p:childTnLst>
                              <p:par>
                                <p:cTn id="59" presetID="2" presetClass="entr" presetSubtype="2" accel="50000" decel="50000" fill="hold" grpId="0" nodeType="afterEffect">
                                  <p:stCondLst>
                                    <p:cond delay="0"/>
                                  </p:stCondLst>
                                  <p:childTnLst>
                                    <p:set>
                                      <p:cBhvr>
                                        <p:cTn id="60" dur="1" fill="hold">
                                          <p:stCondLst>
                                            <p:cond delay="0"/>
                                          </p:stCondLst>
                                        </p:cTn>
                                        <p:tgtEl>
                                          <p:spTgt spid="4104"/>
                                        </p:tgtEl>
                                        <p:attrNameLst>
                                          <p:attrName>style.visibility</p:attrName>
                                        </p:attrNameLst>
                                      </p:cBhvr>
                                      <p:to>
                                        <p:strVal val="visible"/>
                                      </p:to>
                                    </p:set>
                                    <p:anim calcmode="lin" valueType="num">
                                      <p:cBhvr additive="base">
                                        <p:cTn id="61" dur="500" fill="hold"/>
                                        <p:tgtEl>
                                          <p:spTgt spid="4104"/>
                                        </p:tgtEl>
                                        <p:attrNameLst>
                                          <p:attrName>ppt_x</p:attrName>
                                        </p:attrNameLst>
                                      </p:cBhvr>
                                      <p:tavLst>
                                        <p:tav tm="0">
                                          <p:val>
                                            <p:strVal val="1+#ppt_w/2"/>
                                          </p:val>
                                        </p:tav>
                                        <p:tav tm="100000">
                                          <p:val>
                                            <p:strVal val="#ppt_x"/>
                                          </p:val>
                                        </p:tav>
                                      </p:tavLst>
                                    </p:anim>
                                    <p:anim calcmode="lin" valueType="num">
                                      <p:cBhvr additive="base">
                                        <p:cTn id="62" dur="500" fill="hold"/>
                                        <p:tgtEl>
                                          <p:spTgt spid="4104"/>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41"/>
                                        </p:tgtEl>
                                        <p:attrNameLst>
                                          <p:attrName>style.visibility</p:attrName>
                                        </p:attrNameLst>
                                      </p:cBhvr>
                                      <p:to>
                                        <p:strVal val="visible"/>
                                      </p:to>
                                    </p:set>
                                    <p:anim calcmode="lin" valueType="num">
                                      <p:cBhvr>
                                        <p:cTn id="66" dur="500" fill="hold"/>
                                        <p:tgtEl>
                                          <p:spTgt spid="41"/>
                                        </p:tgtEl>
                                        <p:attrNameLst>
                                          <p:attrName>ppt_w</p:attrName>
                                        </p:attrNameLst>
                                      </p:cBhvr>
                                      <p:tavLst>
                                        <p:tav tm="0">
                                          <p:val>
                                            <p:fltVal val="0"/>
                                          </p:val>
                                        </p:tav>
                                        <p:tav tm="100000">
                                          <p:val>
                                            <p:strVal val="#ppt_w"/>
                                          </p:val>
                                        </p:tav>
                                      </p:tavLst>
                                    </p:anim>
                                    <p:anim calcmode="lin" valueType="num">
                                      <p:cBhvr>
                                        <p:cTn id="67" dur="500" fill="hold"/>
                                        <p:tgtEl>
                                          <p:spTgt spid="41"/>
                                        </p:tgtEl>
                                        <p:attrNameLst>
                                          <p:attrName>ppt_h</p:attrName>
                                        </p:attrNameLst>
                                      </p:cBhvr>
                                      <p:tavLst>
                                        <p:tav tm="0">
                                          <p:val>
                                            <p:fltVal val="0"/>
                                          </p:val>
                                        </p:tav>
                                        <p:tav tm="100000">
                                          <p:val>
                                            <p:strVal val="#ppt_h"/>
                                          </p:val>
                                        </p:tav>
                                      </p:tavLst>
                                    </p:anim>
                                    <p:animEffect transition="in" filter="fade">
                                      <p:cBhvr>
                                        <p:cTn id="68" dur="500"/>
                                        <p:tgtEl>
                                          <p:spTgt spid="41"/>
                                        </p:tgtEl>
                                      </p:cBhvr>
                                    </p:animEffect>
                                  </p:childTnLst>
                                </p:cTn>
                              </p:par>
                            </p:childTnLst>
                          </p:cTn>
                        </p:par>
                        <p:par>
                          <p:cTn id="69" fill="hold">
                            <p:stCondLst>
                              <p:cond delay="6000"/>
                            </p:stCondLst>
                            <p:childTnLst>
                              <p:par>
                                <p:cTn id="70" presetID="53" presetClass="entr" presetSubtype="16" fill="hold" nodeType="afterEffect">
                                  <p:stCondLst>
                                    <p:cond delay="0"/>
                                  </p:stCondLst>
                                  <p:childTnLst>
                                    <p:set>
                                      <p:cBhvr>
                                        <p:cTn id="71" dur="1" fill="hold">
                                          <p:stCondLst>
                                            <p:cond delay="0"/>
                                          </p:stCondLst>
                                        </p:cTn>
                                        <p:tgtEl>
                                          <p:spTgt spid="51"/>
                                        </p:tgtEl>
                                        <p:attrNameLst>
                                          <p:attrName>style.visibility</p:attrName>
                                        </p:attrNameLst>
                                      </p:cBhvr>
                                      <p:to>
                                        <p:strVal val="visible"/>
                                      </p:to>
                                    </p:set>
                                    <p:anim calcmode="lin" valueType="num">
                                      <p:cBhvr>
                                        <p:cTn id="72" dur="500" fill="hold"/>
                                        <p:tgtEl>
                                          <p:spTgt spid="51"/>
                                        </p:tgtEl>
                                        <p:attrNameLst>
                                          <p:attrName>ppt_w</p:attrName>
                                        </p:attrNameLst>
                                      </p:cBhvr>
                                      <p:tavLst>
                                        <p:tav tm="0">
                                          <p:val>
                                            <p:fltVal val="0"/>
                                          </p:val>
                                        </p:tav>
                                        <p:tav tm="100000">
                                          <p:val>
                                            <p:strVal val="#ppt_w"/>
                                          </p:val>
                                        </p:tav>
                                      </p:tavLst>
                                    </p:anim>
                                    <p:anim calcmode="lin" valueType="num">
                                      <p:cBhvr>
                                        <p:cTn id="73" dur="500" fill="hold"/>
                                        <p:tgtEl>
                                          <p:spTgt spid="51"/>
                                        </p:tgtEl>
                                        <p:attrNameLst>
                                          <p:attrName>ppt_h</p:attrName>
                                        </p:attrNameLst>
                                      </p:cBhvr>
                                      <p:tavLst>
                                        <p:tav tm="0">
                                          <p:val>
                                            <p:fltVal val="0"/>
                                          </p:val>
                                        </p:tav>
                                        <p:tav tm="100000">
                                          <p:val>
                                            <p:strVal val="#ppt_h"/>
                                          </p:val>
                                        </p:tav>
                                      </p:tavLst>
                                    </p:anim>
                                    <p:animEffect transition="in" filter="fade">
                                      <p:cBhvr>
                                        <p:cTn id="74" dur="500"/>
                                        <p:tgtEl>
                                          <p:spTgt spid="51"/>
                                        </p:tgtEl>
                                      </p:cBhvr>
                                    </p:animEffect>
                                  </p:childTnLst>
                                </p:cTn>
                              </p:par>
                            </p:childTnLst>
                          </p:cTn>
                        </p:par>
                        <p:par>
                          <p:cTn id="75" fill="hold">
                            <p:stCondLst>
                              <p:cond delay="6500"/>
                            </p:stCondLst>
                            <p:childTnLst>
                              <p:par>
                                <p:cTn id="76" presetID="18" presetClass="entr" presetSubtype="12" fill="hold" grpId="0" nodeType="afterEffect">
                                  <p:stCondLst>
                                    <p:cond delay="0"/>
                                  </p:stCondLst>
                                  <p:childTnLst>
                                    <p:set>
                                      <p:cBhvr>
                                        <p:cTn id="77" dur="1" fill="hold">
                                          <p:stCondLst>
                                            <p:cond delay="0"/>
                                          </p:stCondLst>
                                        </p:cTn>
                                        <p:tgtEl>
                                          <p:spTgt spid="38"/>
                                        </p:tgtEl>
                                        <p:attrNameLst>
                                          <p:attrName>style.visibility</p:attrName>
                                        </p:attrNameLst>
                                      </p:cBhvr>
                                      <p:to>
                                        <p:strVal val="visible"/>
                                      </p:to>
                                    </p:set>
                                    <p:animEffect transition="in" filter="strips(downLeft)">
                                      <p:cBhvr>
                                        <p:cTn id="78" dur="500"/>
                                        <p:tgtEl>
                                          <p:spTgt spid="38"/>
                                        </p:tgtEl>
                                      </p:cBhvr>
                                    </p:animEffect>
                                  </p:childTnLst>
                                </p:cTn>
                              </p:par>
                            </p:childTnLst>
                          </p:cTn>
                        </p:par>
                        <p:par>
                          <p:cTn id="79" fill="hold">
                            <p:stCondLst>
                              <p:cond delay="7000"/>
                            </p:stCondLst>
                            <p:childTnLst>
                              <p:par>
                                <p:cTn id="80" presetID="53" presetClass="entr" presetSubtype="16" fill="hold" grpId="0" nodeType="afterEffect">
                                  <p:stCondLst>
                                    <p:cond delay="0"/>
                                  </p:stCondLst>
                                  <p:childTnLst>
                                    <p:set>
                                      <p:cBhvr>
                                        <p:cTn id="81" dur="1" fill="hold">
                                          <p:stCondLst>
                                            <p:cond delay="0"/>
                                          </p:stCondLst>
                                        </p:cTn>
                                        <p:tgtEl>
                                          <p:spTgt spid="60"/>
                                        </p:tgtEl>
                                        <p:attrNameLst>
                                          <p:attrName>style.visibility</p:attrName>
                                        </p:attrNameLst>
                                      </p:cBhvr>
                                      <p:to>
                                        <p:strVal val="visible"/>
                                      </p:to>
                                    </p:set>
                                    <p:anim calcmode="lin" valueType="num">
                                      <p:cBhvr>
                                        <p:cTn id="82" dur="500" fill="hold"/>
                                        <p:tgtEl>
                                          <p:spTgt spid="60"/>
                                        </p:tgtEl>
                                        <p:attrNameLst>
                                          <p:attrName>ppt_w</p:attrName>
                                        </p:attrNameLst>
                                      </p:cBhvr>
                                      <p:tavLst>
                                        <p:tav tm="0">
                                          <p:val>
                                            <p:fltVal val="0"/>
                                          </p:val>
                                        </p:tav>
                                        <p:tav tm="100000">
                                          <p:val>
                                            <p:strVal val="#ppt_w"/>
                                          </p:val>
                                        </p:tav>
                                      </p:tavLst>
                                    </p:anim>
                                    <p:anim calcmode="lin" valueType="num">
                                      <p:cBhvr>
                                        <p:cTn id="83" dur="500" fill="hold"/>
                                        <p:tgtEl>
                                          <p:spTgt spid="60"/>
                                        </p:tgtEl>
                                        <p:attrNameLst>
                                          <p:attrName>ppt_h</p:attrName>
                                        </p:attrNameLst>
                                      </p:cBhvr>
                                      <p:tavLst>
                                        <p:tav tm="0">
                                          <p:val>
                                            <p:fltVal val="0"/>
                                          </p:val>
                                        </p:tav>
                                        <p:tav tm="100000">
                                          <p:val>
                                            <p:strVal val="#ppt_h"/>
                                          </p:val>
                                        </p:tav>
                                      </p:tavLst>
                                    </p:anim>
                                    <p:animEffect transition="in" filter="fade">
                                      <p:cBhvr>
                                        <p:cTn id="84" dur="500"/>
                                        <p:tgtEl>
                                          <p:spTgt spid="60"/>
                                        </p:tgtEl>
                                      </p:cBhvr>
                                    </p:animEffect>
                                  </p:childTnLst>
                                </p:cTn>
                              </p:par>
                            </p:childTnLst>
                          </p:cTn>
                        </p:par>
                        <p:par>
                          <p:cTn id="85" fill="hold">
                            <p:stCondLst>
                              <p:cond delay="7500"/>
                            </p:stCondLst>
                            <p:childTnLst>
                              <p:par>
                                <p:cTn id="86" presetID="2" presetClass="entr" presetSubtype="4" accel="50000" decel="50000" fill="hold" grpId="0" nodeType="afterEffect">
                                  <p:stCondLst>
                                    <p:cond delay="0"/>
                                  </p:stCondLst>
                                  <p:childTnLst>
                                    <p:set>
                                      <p:cBhvr>
                                        <p:cTn id="87" dur="1" fill="hold">
                                          <p:stCondLst>
                                            <p:cond delay="0"/>
                                          </p:stCondLst>
                                        </p:cTn>
                                        <p:tgtEl>
                                          <p:spTgt spid="4101"/>
                                        </p:tgtEl>
                                        <p:attrNameLst>
                                          <p:attrName>style.visibility</p:attrName>
                                        </p:attrNameLst>
                                      </p:cBhvr>
                                      <p:to>
                                        <p:strVal val="visible"/>
                                      </p:to>
                                    </p:set>
                                    <p:anim calcmode="lin" valueType="num">
                                      <p:cBhvr additive="base">
                                        <p:cTn id="88" dur="500" fill="hold"/>
                                        <p:tgtEl>
                                          <p:spTgt spid="4101"/>
                                        </p:tgtEl>
                                        <p:attrNameLst>
                                          <p:attrName>ppt_x</p:attrName>
                                        </p:attrNameLst>
                                      </p:cBhvr>
                                      <p:tavLst>
                                        <p:tav tm="0">
                                          <p:val>
                                            <p:strVal val="#ppt_x"/>
                                          </p:val>
                                        </p:tav>
                                        <p:tav tm="100000">
                                          <p:val>
                                            <p:strVal val="#ppt_x"/>
                                          </p:val>
                                        </p:tav>
                                      </p:tavLst>
                                    </p:anim>
                                    <p:anim calcmode="lin" valueType="num">
                                      <p:cBhvr additive="base">
                                        <p:cTn id="89" dur="500" fill="hold"/>
                                        <p:tgtEl>
                                          <p:spTgt spid="4101"/>
                                        </p:tgtEl>
                                        <p:attrNameLst>
                                          <p:attrName>ppt_y</p:attrName>
                                        </p:attrNameLst>
                                      </p:cBhvr>
                                      <p:tavLst>
                                        <p:tav tm="0">
                                          <p:val>
                                            <p:strVal val="1+#ppt_h/2"/>
                                          </p:val>
                                        </p:tav>
                                        <p:tav tm="100000">
                                          <p:val>
                                            <p:strVal val="#ppt_y"/>
                                          </p:val>
                                        </p:tav>
                                      </p:tavLst>
                                    </p:anim>
                                  </p:childTnLst>
                                </p:cTn>
                              </p:par>
                            </p:childTnLst>
                          </p:cTn>
                        </p:par>
                        <p:par>
                          <p:cTn id="90" fill="hold">
                            <p:stCondLst>
                              <p:cond delay="8000"/>
                            </p:stCondLst>
                            <p:childTnLst>
                              <p:par>
                                <p:cTn id="91" presetID="53" presetClass="entr" presetSubtype="16" fill="hold" grpId="0" nodeType="after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500" fill="hold"/>
                                        <p:tgtEl>
                                          <p:spTgt spid="43"/>
                                        </p:tgtEl>
                                        <p:attrNameLst>
                                          <p:attrName>ppt_w</p:attrName>
                                        </p:attrNameLst>
                                      </p:cBhvr>
                                      <p:tavLst>
                                        <p:tav tm="0">
                                          <p:val>
                                            <p:fltVal val="0"/>
                                          </p:val>
                                        </p:tav>
                                        <p:tav tm="100000">
                                          <p:val>
                                            <p:strVal val="#ppt_w"/>
                                          </p:val>
                                        </p:tav>
                                      </p:tavLst>
                                    </p:anim>
                                    <p:anim calcmode="lin" valueType="num">
                                      <p:cBhvr>
                                        <p:cTn id="94" dur="500" fill="hold"/>
                                        <p:tgtEl>
                                          <p:spTgt spid="43"/>
                                        </p:tgtEl>
                                        <p:attrNameLst>
                                          <p:attrName>ppt_h</p:attrName>
                                        </p:attrNameLst>
                                      </p:cBhvr>
                                      <p:tavLst>
                                        <p:tav tm="0">
                                          <p:val>
                                            <p:fltVal val="0"/>
                                          </p:val>
                                        </p:tav>
                                        <p:tav tm="100000">
                                          <p:val>
                                            <p:strVal val="#ppt_h"/>
                                          </p:val>
                                        </p:tav>
                                      </p:tavLst>
                                    </p:anim>
                                    <p:animEffect transition="in" filter="fade">
                                      <p:cBhvr>
                                        <p:cTn id="95" dur="500"/>
                                        <p:tgtEl>
                                          <p:spTgt spid="43"/>
                                        </p:tgtEl>
                                      </p:cBhvr>
                                    </p:animEffect>
                                  </p:childTnLst>
                                </p:cTn>
                              </p:par>
                            </p:childTnLst>
                          </p:cTn>
                        </p:par>
                        <p:par>
                          <p:cTn id="96" fill="hold">
                            <p:stCondLst>
                              <p:cond delay="8500"/>
                            </p:stCondLst>
                            <p:childTnLst>
                              <p:par>
                                <p:cTn id="97" presetID="53" presetClass="entr" presetSubtype="16" fill="hold" nodeType="afterEffect">
                                  <p:stCondLst>
                                    <p:cond delay="0"/>
                                  </p:stCondLst>
                                  <p:childTnLst>
                                    <p:set>
                                      <p:cBhvr>
                                        <p:cTn id="98" dur="1" fill="hold">
                                          <p:stCondLst>
                                            <p:cond delay="0"/>
                                          </p:stCondLst>
                                        </p:cTn>
                                        <p:tgtEl>
                                          <p:spTgt spid="48"/>
                                        </p:tgtEl>
                                        <p:attrNameLst>
                                          <p:attrName>style.visibility</p:attrName>
                                        </p:attrNameLst>
                                      </p:cBhvr>
                                      <p:to>
                                        <p:strVal val="visible"/>
                                      </p:to>
                                    </p:set>
                                    <p:anim calcmode="lin" valueType="num">
                                      <p:cBhvr>
                                        <p:cTn id="99" dur="500" fill="hold"/>
                                        <p:tgtEl>
                                          <p:spTgt spid="48"/>
                                        </p:tgtEl>
                                        <p:attrNameLst>
                                          <p:attrName>ppt_w</p:attrName>
                                        </p:attrNameLst>
                                      </p:cBhvr>
                                      <p:tavLst>
                                        <p:tav tm="0">
                                          <p:val>
                                            <p:fltVal val="0"/>
                                          </p:val>
                                        </p:tav>
                                        <p:tav tm="100000">
                                          <p:val>
                                            <p:strVal val="#ppt_w"/>
                                          </p:val>
                                        </p:tav>
                                      </p:tavLst>
                                    </p:anim>
                                    <p:anim calcmode="lin" valueType="num">
                                      <p:cBhvr>
                                        <p:cTn id="100" dur="500" fill="hold"/>
                                        <p:tgtEl>
                                          <p:spTgt spid="48"/>
                                        </p:tgtEl>
                                        <p:attrNameLst>
                                          <p:attrName>ppt_h</p:attrName>
                                        </p:attrNameLst>
                                      </p:cBhvr>
                                      <p:tavLst>
                                        <p:tav tm="0">
                                          <p:val>
                                            <p:fltVal val="0"/>
                                          </p:val>
                                        </p:tav>
                                        <p:tav tm="100000">
                                          <p:val>
                                            <p:strVal val="#ppt_h"/>
                                          </p:val>
                                        </p:tav>
                                      </p:tavLst>
                                    </p:anim>
                                    <p:animEffect transition="in" filter="fade">
                                      <p:cBhvr>
                                        <p:cTn id="101" dur="500"/>
                                        <p:tgtEl>
                                          <p:spTgt spid="48"/>
                                        </p:tgtEl>
                                      </p:cBhvr>
                                    </p:animEffect>
                                  </p:childTnLst>
                                </p:cTn>
                              </p:par>
                            </p:childTnLst>
                          </p:cTn>
                        </p:par>
                        <p:par>
                          <p:cTn id="102" fill="hold">
                            <p:stCondLst>
                              <p:cond delay="9000"/>
                            </p:stCondLst>
                            <p:childTnLst>
                              <p:par>
                                <p:cTn id="103" presetID="18" presetClass="entr" presetSubtype="9" fill="hold" grpId="0" nodeType="after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strips(upLeft)">
                                      <p:cBhvr>
                                        <p:cTn id="105" dur="500"/>
                                        <p:tgtEl>
                                          <p:spTgt spid="37"/>
                                        </p:tgtEl>
                                      </p:cBhvr>
                                    </p:animEffect>
                                  </p:childTnLst>
                                </p:cTn>
                              </p:par>
                            </p:childTnLst>
                          </p:cTn>
                        </p:par>
                        <p:par>
                          <p:cTn id="106" fill="hold">
                            <p:stCondLst>
                              <p:cond delay="9500"/>
                            </p:stCondLst>
                            <p:childTnLst>
                              <p:par>
                                <p:cTn id="107" presetID="53" presetClass="entr" presetSubtype="16" fill="hold" grpId="0" nodeType="afterEffect">
                                  <p:stCondLst>
                                    <p:cond delay="0"/>
                                  </p:stCondLst>
                                  <p:childTnLst>
                                    <p:set>
                                      <p:cBhvr>
                                        <p:cTn id="108" dur="1" fill="hold">
                                          <p:stCondLst>
                                            <p:cond delay="0"/>
                                          </p:stCondLst>
                                        </p:cTn>
                                        <p:tgtEl>
                                          <p:spTgt spid="58"/>
                                        </p:tgtEl>
                                        <p:attrNameLst>
                                          <p:attrName>style.visibility</p:attrName>
                                        </p:attrNameLst>
                                      </p:cBhvr>
                                      <p:to>
                                        <p:strVal val="visible"/>
                                      </p:to>
                                    </p:set>
                                    <p:anim calcmode="lin" valueType="num">
                                      <p:cBhvr>
                                        <p:cTn id="109" dur="500" fill="hold"/>
                                        <p:tgtEl>
                                          <p:spTgt spid="58"/>
                                        </p:tgtEl>
                                        <p:attrNameLst>
                                          <p:attrName>ppt_w</p:attrName>
                                        </p:attrNameLst>
                                      </p:cBhvr>
                                      <p:tavLst>
                                        <p:tav tm="0">
                                          <p:val>
                                            <p:fltVal val="0"/>
                                          </p:val>
                                        </p:tav>
                                        <p:tav tm="100000">
                                          <p:val>
                                            <p:strVal val="#ppt_w"/>
                                          </p:val>
                                        </p:tav>
                                      </p:tavLst>
                                    </p:anim>
                                    <p:anim calcmode="lin" valueType="num">
                                      <p:cBhvr>
                                        <p:cTn id="110" dur="500" fill="hold"/>
                                        <p:tgtEl>
                                          <p:spTgt spid="58"/>
                                        </p:tgtEl>
                                        <p:attrNameLst>
                                          <p:attrName>ppt_h</p:attrName>
                                        </p:attrNameLst>
                                      </p:cBhvr>
                                      <p:tavLst>
                                        <p:tav tm="0">
                                          <p:val>
                                            <p:fltVal val="0"/>
                                          </p:val>
                                        </p:tav>
                                        <p:tav tm="100000">
                                          <p:val>
                                            <p:strVal val="#ppt_h"/>
                                          </p:val>
                                        </p:tav>
                                      </p:tavLst>
                                    </p:anim>
                                    <p:animEffect transition="in" filter="fade">
                                      <p:cBhvr>
                                        <p:cTn id="11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P spid="4101" grpId="0" animBg="1"/>
      <p:bldP spid="4103" grpId="0" animBg="1"/>
      <p:bldP spid="4104" grpId="0" animBg="1"/>
      <p:bldP spid="37" grpId="0" animBg="1"/>
      <p:bldP spid="38" grpId="0" animBg="1"/>
      <p:bldP spid="39" grpId="0" animBg="1"/>
      <p:bldP spid="40" grpId="0" animBg="1"/>
      <p:bldP spid="41" grpId="0" animBg="1"/>
      <p:bldP spid="42" grpId="0" animBg="1"/>
      <p:bldP spid="43" grpId="0" animBg="1"/>
      <p:bldP spid="44" grpId="0" animBg="1"/>
      <p:bldP spid="57" grpId="0"/>
      <p:bldP spid="58" grpId="0"/>
      <p:bldP spid="59" grpId="0"/>
      <p:bldP spid="6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Oval 101"/>
          <p:cNvSpPr/>
          <p:nvPr/>
        </p:nvSpPr>
        <p:spPr>
          <a:xfrm>
            <a:off x="4138322" y="1771466"/>
            <a:ext cx="3915359" cy="3915359"/>
          </a:xfrm>
          <a:prstGeom prst="ellipse">
            <a:avLst/>
          </a:prstGeom>
          <a:noFill/>
          <a:ln w="19050">
            <a:solidFill>
              <a:schemeClr val="tx2">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24" name="Slide Number Placeholder 23"/>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17</a:t>
            </a:fld>
            <a:endParaRPr lang="en-US" dirty="0">
              <a:solidFill>
                <a:prstClr val="black">
                  <a:lumMod val="75000"/>
                  <a:lumOff val="25000"/>
                </a:prstClr>
              </a:solidFill>
            </a:endParaRPr>
          </a:p>
        </p:txBody>
      </p:sp>
      <p:sp>
        <p:nvSpPr>
          <p:cNvPr id="2" name="Title 1"/>
          <p:cNvSpPr>
            <a:spLocks noGrp="1"/>
          </p:cNvSpPr>
          <p:nvPr>
            <p:ph type="title"/>
          </p:nvPr>
        </p:nvSpPr>
        <p:spPr/>
        <p:txBody>
          <a:bodyPr/>
          <a:lstStyle/>
          <a:p>
            <a:r>
              <a:rPr lang="en-US"/>
              <a:t>Integrated Infographic</a:t>
            </a:r>
            <a:endParaRPr lang="en-US" dirty="0"/>
          </a:p>
        </p:txBody>
      </p:sp>
      <p:sp>
        <p:nvSpPr>
          <p:cNvPr id="6" name="Text Placeholder 5"/>
          <p:cNvSpPr>
            <a:spLocks noGrp="1"/>
          </p:cNvSpPr>
          <p:nvPr>
            <p:ph type="body" sz="half" idx="2"/>
          </p:nvPr>
        </p:nvSpPr>
        <p:spPr/>
        <p:txBody>
          <a:bodyPr/>
          <a:lstStyle/>
          <a:p>
            <a:r>
              <a:rPr lang="en-US"/>
              <a:t>Integrated Infographic</a:t>
            </a:r>
            <a:endParaRPr lang="en-US" dirty="0"/>
          </a:p>
        </p:txBody>
      </p:sp>
      <p:grpSp>
        <p:nvGrpSpPr>
          <p:cNvPr id="3" name="Group 129"/>
          <p:cNvGrpSpPr>
            <a:grpSpLocks noChangeAspect="1"/>
          </p:cNvGrpSpPr>
          <p:nvPr/>
        </p:nvGrpSpPr>
        <p:grpSpPr>
          <a:xfrm>
            <a:off x="3638102" y="3166642"/>
            <a:ext cx="1124065" cy="1125007"/>
            <a:chOff x="2779491" y="2517212"/>
            <a:chExt cx="648499" cy="649042"/>
          </a:xfrm>
        </p:grpSpPr>
        <p:sp>
          <p:nvSpPr>
            <p:cNvPr id="125" name="Oval 124"/>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62" name="Oval 61"/>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865" b="1" dirty="0">
                <a:solidFill>
                  <a:prstClr val="white"/>
                </a:solidFill>
              </a:endParaRPr>
            </a:p>
          </p:txBody>
        </p:sp>
      </p:grpSp>
      <p:grpSp>
        <p:nvGrpSpPr>
          <p:cNvPr id="4" name="Group 130"/>
          <p:cNvGrpSpPr>
            <a:grpSpLocks noChangeAspect="1"/>
          </p:cNvGrpSpPr>
          <p:nvPr/>
        </p:nvGrpSpPr>
        <p:grpSpPr>
          <a:xfrm>
            <a:off x="4357461" y="4780617"/>
            <a:ext cx="1124065" cy="1125007"/>
            <a:chOff x="3287425" y="3613920"/>
            <a:chExt cx="648499" cy="649042"/>
          </a:xfrm>
        </p:grpSpPr>
        <p:sp>
          <p:nvSpPr>
            <p:cNvPr id="126" name="Oval 125"/>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67" name="Oval 66"/>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600" b="1" dirty="0">
                <a:solidFill>
                  <a:prstClr val="white"/>
                </a:solidFill>
              </a:endParaRPr>
            </a:p>
          </p:txBody>
        </p:sp>
      </p:grpSp>
      <p:grpSp>
        <p:nvGrpSpPr>
          <p:cNvPr id="5" name="Group 133"/>
          <p:cNvGrpSpPr>
            <a:grpSpLocks noChangeAspect="1"/>
          </p:cNvGrpSpPr>
          <p:nvPr/>
        </p:nvGrpSpPr>
        <p:grpSpPr>
          <a:xfrm>
            <a:off x="6787285" y="1757919"/>
            <a:ext cx="1124065" cy="1125007"/>
            <a:chOff x="5249342" y="1406453"/>
            <a:chExt cx="648499" cy="649042"/>
          </a:xfrm>
        </p:grpSpPr>
        <p:sp>
          <p:nvSpPr>
            <p:cNvPr id="127" name="Oval 126"/>
            <p:cNvSpPr>
              <a:spLocks noChangeAspect="1"/>
            </p:cNvSpPr>
            <p:nvPr/>
          </p:nvSpPr>
          <p:spPr>
            <a:xfrm>
              <a:off x="5249342" y="1406453"/>
              <a:ext cx="648499" cy="649042"/>
            </a:xfrm>
            <a:prstGeom prst="ellipse">
              <a:avLst/>
            </a:prstGeom>
            <a:solidFill>
              <a:schemeClr val="accent4">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72" name="Oval 71"/>
            <p:cNvSpPr>
              <a:spLocks noChangeAspect="1"/>
            </p:cNvSpPr>
            <p:nvPr/>
          </p:nvSpPr>
          <p:spPr>
            <a:xfrm>
              <a:off x="5324169" y="1481343"/>
              <a:ext cx="498845" cy="499263"/>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600" b="1" dirty="0">
                <a:solidFill>
                  <a:prstClr val="white"/>
                </a:solidFill>
              </a:endParaRPr>
            </a:p>
          </p:txBody>
        </p:sp>
      </p:grpSp>
      <p:grpSp>
        <p:nvGrpSpPr>
          <p:cNvPr id="7" name="Group 132"/>
          <p:cNvGrpSpPr>
            <a:grpSpLocks noChangeAspect="1"/>
          </p:cNvGrpSpPr>
          <p:nvPr/>
        </p:nvGrpSpPr>
        <p:grpSpPr>
          <a:xfrm>
            <a:off x="7401760" y="3166642"/>
            <a:ext cx="1124065" cy="1125007"/>
            <a:chOff x="5716010" y="2517212"/>
            <a:chExt cx="648499" cy="649042"/>
          </a:xfrm>
        </p:grpSpPr>
        <p:sp>
          <p:nvSpPr>
            <p:cNvPr id="128" name="Oval 127"/>
            <p:cNvSpPr>
              <a:spLocks noChangeAspect="1"/>
            </p:cNvSpPr>
            <p:nvPr/>
          </p:nvSpPr>
          <p:spPr>
            <a:xfrm>
              <a:off x="5716010" y="2517212"/>
              <a:ext cx="648499" cy="649042"/>
            </a:xfrm>
            <a:prstGeom prst="ellipse">
              <a:avLst/>
            </a:prstGeom>
            <a:solidFill>
              <a:schemeClr val="accent5">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121" name="Oval 120"/>
            <p:cNvSpPr>
              <a:spLocks noChangeAspect="1"/>
            </p:cNvSpPr>
            <p:nvPr/>
          </p:nvSpPr>
          <p:spPr>
            <a:xfrm>
              <a:off x="5790837" y="2592102"/>
              <a:ext cx="498845" cy="499263"/>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600" b="1" dirty="0">
                <a:solidFill>
                  <a:prstClr val="white"/>
                </a:solidFill>
              </a:endParaRPr>
            </a:p>
          </p:txBody>
        </p:sp>
      </p:grpSp>
      <p:grpSp>
        <p:nvGrpSpPr>
          <p:cNvPr id="8" name="Group 131"/>
          <p:cNvGrpSpPr>
            <a:grpSpLocks noChangeAspect="1"/>
          </p:cNvGrpSpPr>
          <p:nvPr/>
        </p:nvGrpSpPr>
        <p:grpSpPr>
          <a:xfrm>
            <a:off x="6787285" y="4780617"/>
            <a:ext cx="1124065" cy="1125007"/>
            <a:chOff x="5244691" y="3613920"/>
            <a:chExt cx="648499" cy="649042"/>
          </a:xfrm>
        </p:grpSpPr>
        <p:sp>
          <p:nvSpPr>
            <p:cNvPr id="129" name="Oval 128"/>
            <p:cNvSpPr>
              <a:spLocks noChangeAspect="1"/>
            </p:cNvSpPr>
            <p:nvPr/>
          </p:nvSpPr>
          <p:spPr>
            <a:xfrm>
              <a:off x="5244691" y="3613920"/>
              <a:ext cx="648499" cy="649042"/>
            </a:xfrm>
            <a:prstGeom prst="ellipse">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122" name="Oval 121"/>
            <p:cNvSpPr>
              <a:spLocks noChangeAspect="1"/>
            </p:cNvSpPr>
            <p:nvPr/>
          </p:nvSpPr>
          <p:spPr>
            <a:xfrm>
              <a:off x="5319518" y="3688810"/>
              <a:ext cx="498845" cy="499263"/>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600" b="1" dirty="0">
                <a:solidFill>
                  <a:prstClr val="white"/>
                </a:solidFill>
              </a:endParaRPr>
            </a:p>
          </p:txBody>
        </p:sp>
      </p:grpSp>
      <p:grpSp>
        <p:nvGrpSpPr>
          <p:cNvPr id="9" name="Group 134"/>
          <p:cNvGrpSpPr>
            <a:grpSpLocks noChangeAspect="1"/>
          </p:cNvGrpSpPr>
          <p:nvPr/>
        </p:nvGrpSpPr>
        <p:grpSpPr>
          <a:xfrm>
            <a:off x="4280652" y="1773159"/>
            <a:ext cx="1124065" cy="1125007"/>
            <a:chOff x="3287425" y="1417883"/>
            <a:chExt cx="648499" cy="649042"/>
          </a:xfrm>
        </p:grpSpPr>
        <p:sp>
          <p:nvSpPr>
            <p:cNvPr id="124" name="Oval 123"/>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31" name="Oval 30"/>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grpSp>
      <p:grpSp>
        <p:nvGrpSpPr>
          <p:cNvPr id="10" name="Group 59"/>
          <p:cNvGrpSpPr/>
          <p:nvPr/>
        </p:nvGrpSpPr>
        <p:grpSpPr>
          <a:xfrm>
            <a:off x="8053682" y="4908765"/>
            <a:ext cx="3034927" cy="945766"/>
            <a:chOff x="7154104" y="3206176"/>
            <a:chExt cx="2276195" cy="709324"/>
          </a:xfrm>
        </p:grpSpPr>
        <p:sp>
          <p:nvSpPr>
            <p:cNvPr id="181" name="TextBox 180"/>
            <p:cNvSpPr txBox="1"/>
            <p:nvPr/>
          </p:nvSpPr>
          <p:spPr>
            <a:xfrm>
              <a:off x="7154105" y="3453979"/>
              <a:ext cx="2276194"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82" name="Rectangle 181"/>
            <p:cNvSpPr/>
            <p:nvPr/>
          </p:nvSpPr>
          <p:spPr>
            <a:xfrm>
              <a:off x="7154104" y="3206176"/>
              <a:ext cx="1736341" cy="215492"/>
            </a:xfrm>
            <a:prstGeom prst="rect">
              <a:avLst/>
            </a:prstGeom>
          </p:spPr>
          <p:txBody>
            <a:bodyPr wrap="none" lIns="0" tIns="0" rIns="0" bIns="0">
              <a:spAutoFit/>
            </a:bodyPr>
            <a:lstStyle/>
            <a:p>
              <a:pPr defTabSz="1375410"/>
              <a:r>
                <a:rPr lang="en-US" sz="1865" b="1" dirty="0">
                  <a:solidFill>
                    <a:srgbClr val="7F7F7F"/>
                  </a:solidFill>
                </a:rPr>
                <a:t>Launch Your Project</a:t>
              </a:r>
            </a:p>
          </p:txBody>
        </p:sp>
      </p:grpSp>
      <p:grpSp>
        <p:nvGrpSpPr>
          <p:cNvPr id="11" name="Group 57"/>
          <p:cNvGrpSpPr/>
          <p:nvPr/>
        </p:nvGrpSpPr>
        <p:grpSpPr>
          <a:xfrm>
            <a:off x="488918" y="3242873"/>
            <a:ext cx="2996119" cy="945766"/>
            <a:chOff x="-267404" y="3168889"/>
            <a:chExt cx="2247089" cy="709324"/>
          </a:xfrm>
        </p:grpSpPr>
        <p:sp>
          <p:nvSpPr>
            <p:cNvPr id="184" name="TextBox 183"/>
            <p:cNvSpPr txBox="1"/>
            <p:nvPr/>
          </p:nvSpPr>
          <p:spPr>
            <a:xfrm>
              <a:off x="-267404" y="3416692"/>
              <a:ext cx="2247089"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85" name="Rectangle 184"/>
            <p:cNvSpPr/>
            <p:nvPr/>
          </p:nvSpPr>
          <p:spPr>
            <a:xfrm>
              <a:off x="38048" y="3168889"/>
              <a:ext cx="1941637" cy="215492"/>
            </a:xfrm>
            <a:prstGeom prst="rect">
              <a:avLst/>
            </a:prstGeom>
          </p:spPr>
          <p:txBody>
            <a:bodyPr wrap="none" lIns="0" tIns="0" rIns="0" bIns="0">
              <a:spAutoFit/>
            </a:bodyPr>
            <a:lstStyle/>
            <a:p>
              <a:pPr algn="r" defTabSz="1375410"/>
              <a:r>
                <a:rPr lang="en-US" sz="1865" b="1" dirty="0">
                  <a:solidFill>
                    <a:srgbClr val="7F7F7F"/>
                  </a:solidFill>
                </a:rPr>
                <a:t>Construction &amp; Design</a:t>
              </a:r>
            </a:p>
          </p:txBody>
        </p:sp>
      </p:grpSp>
      <p:grpSp>
        <p:nvGrpSpPr>
          <p:cNvPr id="12" name="Group 58"/>
          <p:cNvGrpSpPr/>
          <p:nvPr/>
        </p:nvGrpSpPr>
        <p:grpSpPr>
          <a:xfrm>
            <a:off x="8053681" y="1675933"/>
            <a:ext cx="3034927" cy="945766"/>
            <a:chOff x="7174424" y="1352592"/>
            <a:chExt cx="2276195" cy="709324"/>
          </a:xfrm>
        </p:grpSpPr>
        <p:sp>
          <p:nvSpPr>
            <p:cNvPr id="187" name="TextBox 186"/>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88" name="Rectangle 187"/>
            <p:cNvSpPr/>
            <p:nvPr/>
          </p:nvSpPr>
          <p:spPr>
            <a:xfrm>
              <a:off x="7174424" y="1352592"/>
              <a:ext cx="805509" cy="215492"/>
            </a:xfrm>
            <a:prstGeom prst="rect">
              <a:avLst/>
            </a:prstGeom>
          </p:spPr>
          <p:txBody>
            <a:bodyPr wrap="none" lIns="0" tIns="0" rIns="0" bIns="0">
              <a:spAutoFit/>
            </a:bodyPr>
            <a:lstStyle/>
            <a:p>
              <a:pPr defTabSz="1375410"/>
              <a:r>
                <a:rPr lang="en-US" sz="1865" b="1" dirty="0">
                  <a:solidFill>
                    <a:srgbClr val="595959"/>
                  </a:solidFill>
                </a:rPr>
                <a:t>Go Cloud</a:t>
              </a:r>
            </a:p>
          </p:txBody>
        </p:sp>
      </p:grpSp>
      <p:grpSp>
        <p:nvGrpSpPr>
          <p:cNvPr id="13" name="Group 56"/>
          <p:cNvGrpSpPr/>
          <p:nvPr/>
        </p:nvGrpSpPr>
        <p:grpSpPr>
          <a:xfrm>
            <a:off x="1113745" y="1675933"/>
            <a:ext cx="3034928" cy="945766"/>
            <a:chOff x="-296510" y="1363501"/>
            <a:chExt cx="2276196" cy="709324"/>
          </a:xfrm>
        </p:grpSpPr>
        <p:sp>
          <p:nvSpPr>
            <p:cNvPr id="190" name="TextBox 189"/>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91" name="Rectangle 190"/>
            <p:cNvSpPr/>
            <p:nvPr/>
          </p:nvSpPr>
          <p:spPr>
            <a:xfrm>
              <a:off x="336207" y="1363501"/>
              <a:ext cx="1643479" cy="215492"/>
            </a:xfrm>
            <a:prstGeom prst="rect">
              <a:avLst/>
            </a:prstGeom>
          </p:spPr>
          <p:txBody>
            <a:bodyPr wrap="none" lIns="0" tIns="0" rIns="0" bIns="0">
              <a:spAutoFit/>
            </a:bodyPr>
            <a:lstStyle/>
            <a:p>
              <a:pPr algn="r" defTabSz="1375410"/>
              <a:r>
                <a:rPr lang="en-US" sz="1865" b="1" dirty="0">
                  <a:solidFill>
                    <a:srgbClr val="F34629"/>
                  </a:solidFill>
                </a:rPr>
                <a:t>Brainstorm &amp; Ideas</a:t>
              </a:r>
            </a:p>
          </p:txBody>
        </p:sp>
      </p:grpSp>
      <p:grpSp>
        <p:nvGrpSpPr>
          <p:cNvPr id="14" name="Group 56"/>
          <p:cNvGrpSpPr/>
          <p:nvPr/>
        </p:nvGrpSpPr>
        <p:grpSpPr>
          <a:xfrm>
            <a:off x="1113746" y="4908764"/>
            <a:ext cx="3034928" cy="945766"/>
            <a:chOff x="-296510" y="1363501"/>
            <a:chExt cx="2276196" cy="709324"/>
          </a:xfrm>
        </p:grpSpPr>
        <p:sp>
          <p:nvSpPr>
            <p:cNvPr id="193" name="TextBox 192"/>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94" name="Rectangle 193"/>
            <p:cNvSpPr/>
            <p:nvPr/>
          </p:nvSpPr>
          <p:spPr>
            <a:xfrm>
              <a:off x="217184" y="1363501"/>
              <a:ext cx="1762501" cy="215492"/>
            </a:xfrm>
            <a:prstGeom prst="rect">
              <a:avLst/>
            </a:prstGeom>
          </p:spPr>
          <p:txBody>
            <a:bodyPr wrap="none" lIns="0" tIns="0" rIns="0" bIns="0">
              <a:spAutoFit/>
            </a:bodyPr>
            <a:lstStyle/>
            <a:p>
              <a:pPr algn="r" defTabSz="1375410"/>
              <a:r>
                <a:rPr lang="en-US" sz="1865" b="1" dirty="0">
                  <a:solidFill>
                    <a:srgbClr val="E33D3D"/>
                  </a:solidFill>
                </a:rPr>
                <a:t>Marketing Campaign</a:t>
              </a:r>
            </a:p>
          </p:txBody>
        </p:sp>
      </p:grpSp>
      <p:grpSp>
        <p:nvGrpSpPr>
          <p:cNvPr id="15" name="Group 58"/>
          <p:cNvGrpSpPr/>
          <p:nvPr/>
        </p:nvGrpSpPr>
        <p:grpSpPr>
          <a:xfrm>
            <a:off x="8668155" y="3242872"/>
            <a:ext cx="3034927" cy="945766"/>
            <a:chOff x="7174424" y="1352592"/>
            <a:chExt cx="2276195" cy="709324"/>
          </a:xfrm>
        </p:grpSpPr>
        <p:sp>
          <p:nvSpPr>
            <p:cNvPr id="196" name="TextBox 195"/>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97" name="Rectangle 196"/>
            <p:cNvSpPr/>
            <p:nvPr/>
          </p:nvSpPr>
          <p:spPr>
            <a:xfrm>
              <a:off x="7174424" y="1352592"/>
              <a:ext cx="1683153" cy="215492"/>
            </a:xfrm>
            <a:prstGeom prst="rect">
              <a:avLst/>
            </a:prstGeom>
          </p:spPr>
          <p:txBody>
            <a:bodyPr wrap="none" lIns="0" tIns="0" rIns="0" bIns="0">
              <a:spAutoFit/>
            </a:bodyPr>
            <a:lstStyle/>
            <a:p>
              <a:pPr defTabSz="1375410"/>
              <a:r>
                <a:rPr lang="en-US" sz="1865" b="1" dirty="0">
                  <a:solidFill>
                    <a:srgbClr val="C9260B"/>
                  </a:solidFill>
                </a:rPr>
                <a:t>Review The Results</a:t>
              </a:r>
            </a:p>
          </p:txBody>
        </p:sp>
      </p:grpSp>
      <p:sp>
        <p:nvSpPr>
          <p:cNvPr id="42" name="Freeform 41"/>
          <p:cNvSpPr>
            <a:spLocks noEditPoints="1"/>
          </p:cNvSpPr>
          <p:nvPr/>
        </p:nvSpPr>
        <p:spPr bwMode="auto">
          <a:xfrm>
            <a:off x="4645167" y="2046432"/>
            <a:ext cx="395520" cy="577832"/>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5" name="Freeform 83"/>
          <p:cNvSpPr>
            <a:spLocks noEditPoints="1"/>
          </p:cNvSpPr>
          <p:nvPr/>
        </p:nvSpPr>
        <p:spPr bwMode="auto">
          <a:xfrm>
            <a:off x="4787147" y="5144602"/>
            <a:ext cx="264691" cy="397036"/>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6" name="Freeform 137"/>
          <p:cNvSpPr>
            <a:spLocks noEditPoints="1"/>
          </p:cNvSpPr>
          <p:nvPr/>
        </p:nvSpPr>
        <p:spPr bwMode="auto">
          <a:xfrm>
            <a:off x="7129553" y="5118080"/>
            <a:ext cx="439529" cy="450077"/>
          </a:xfrm>
          <a:custGeom>
            <a:avLst/>
            <a:gdLst/>
            <a:ahLst/>
            <a:cxnLst>
              <a:cxn ang="0">
                <a:pos x="46" y="30"/>
              </a:cxn>
              <a:cxn ang="0">
                <a:pos x="39" y="36"/>
              </a:cxn>
              <a:cxn ang="0">
                <a:pos x="39" y="50"/>
              </a:cxn>
              <a:cxn ang="0">
                <a:pos x="38" y="50"/>
              </a:cxn>
              <a:cxn ang="0">
                <a:pos x="24" y="58"/>
              </a:cxn>
              <a:cxn ang="0">
                <a:pos x="24" y="59"/>
              </a:cxn>
              <a:cxn ang="0">
                <a:pos x="23" y="58"/>
              </a:cxn>
              <a:cxn ang="0">
                <a:pos x="21" y="56"/>
              </a:cxn>
              <a:cxn ang="0">
                <a:pos x="21" y="55"/>
              </a:cxn>
              <a:cxn ang="0">
                <a:pos x="24" y="45"/>
              </a:cxn>
              <a:cxn ang="0">
                <a:pos x="14" y="35"/>
              </a:cxn>
              <a:cxn ang="0">
                <a:pos x="4" y="38"/>
              </a:cxn>
              <a:cxn ang="0">
                <a:pos x="3" y="38"/>
              </a:cxn>
              <a:cxn ang="0">
                <a:pos x="3" y="38"/>
              </a:cxn>
              <a:cxn ang="0">
                <a:pos x="0" y="35"/>
              </a:cxn>
              <a:cxn ang="0">
                <a:pos x="0" y="34"/>
              </a:cxn>
              <a:cxn ang="0">
                <a:pos x="8" y="20"/>
              </a:cxn>
              <a:cxn ang="0">
                <a:pos x="9" y="20"/>
              </a:cxn>
              <a:cxn ang="0">
                <a:pos x="23" y="19"/>
              </a:cxn>
              <a:cxn ang="0">
                <a:pos x="29" y="12"/>
              </a:cxn>
              <a:cxn ang="0">
                <a:pos x="57" y="0"/>
              </a:cxn>
              <a:cxn ang="0">
                <a:pos x="58" y="1"/>
              </a:cxn>
              <a:cxn ang="0">
                <a:pos x="46" y="30"/>
              </a:cxn>
              <a:cxn ang="0">
                <a:pos x="47" y="8"/>
              </a:cxn>
              <a:cxn ang="0">
                <a:pos x="43" y="12"/>
              </a:cxn>
              <a:cxn ang="0">
                <a:pos x="47" y="15"/>
              </a:cxn>
              <a:cxn ang="0">
                <a:pos x="50" y="12"/>
              </a:cxn>
              <a:cxn ang="0">
                <a:pos x="47" y="8"/>
              </a:cxn>
            </a:cxnLst>
            <a:rect l="0" t="0" r="r" b="b"/>
            <a:pathLst>
              <a:path w="58" h="59">
                <a:moveTo>
                  <a:pt x="46" y="30"/>
                </a:moveTo>
                <a:cubicBezTo>
                  <a:pt x="44" y="32"/>
                  <a:pt x="42" y="34"/>
                  <a:pt x="39" y="36"/>
                </a:cubicBezTo>
                <a:cubicBezTo>
                  <a:pt x="39" y="50"/>
                  <a:pt x="39" y="50"/>
                  <a:pt x="39" y="50"/>
                </a:cubicBezTo>
                <a:cubicBezTo>
                  <a:pt x="39" y="50"/>
                  <a:pt x="39" y="50"/>
                  <a:pt x="38" y="50"/>
                </a:cubicBezTo>
                <a:cubicBezTo>
                  <a:pt x="24" y="58"/>
                  <a:pt x="24" y="58"/>
                  <a:pt x="24" y="58"/>
                </a:cubicBezTo>
                <a:cubicBezTo>
                  <a:pt x="24" y="59"/>
                  <a:pt x="24" y="59"/>
                  <a:pt x="24" y="59"/>
                </a:cubicBezTo>
                <a:cubicBezTo>
                  <a:pt x="24" y="59"/>
                  <a:pt x="23" y="58"/>
                  <a:pt x="23" y="58"/>
                </a:cubicBezTo>
                <a:cubicBezTo>
                  <a:pt x="21" y="56"/>
                  <a:pt x="21" y="56"/>
                  <a:pt x="21" y="56"/>
                </a:cubicBezTo>
                <a:cubicBezTo>
                  <a:pt x="21" y="56"/>
                  <a:pt x="20" y="55"/>
                  <a:pt x="21" y="55"/>
                </a:cubicBezTo>
                <a:cubicBezTo>
                  <a:pt x="24" y="45"/>
                  <a:pt x="24" y="45"/>
                  <a:pt x="24" y="45"/>
                </a:cubicBezTo>
                <a:cubicBezTo>
                  <a:pt x="14" y="35"/>
                  <a:pt x="14" y="35"/>
                  <a:pt x="14" y="35"/>
                </a:cubicBezTo>
                <a:cubicBezTo>
                  <a:pt x="4" y="38"/>
                  <a:pt x="4" y="38"/>
                  <a:pt x="4" y="38"/>
                </a:cubicBezTo>
                <a:cubicBezTo>
                  <a:pt x="4" y="38"/>
                  <a:pt x="3" y="38"/>
                  <a:pt x="3" y="38"/>
                </a:cubicBezTo>
                <a:cubicBezTo>
                  <a:pt x="3" y="38"/>
                  <a:pt x="3" y="38"/>
                  <a:pt x="3" y="38"/>
                </a:cubicBezTo>
                <a:cubicBezTo>
                  <a:pt x="0" y="35"/>
                  <a:pt x="0" y="35"/>
                  <a:pt x="0" y="35"/>
                </a:cubicBezTo>
                <a:cubicBezTo>
                  <a:pt x="0" y="35"/>
                  <a:pt x="0" y="34"/>
                  <a:pt x="0" y="34"/>
                </a:cubicBezTo>
                <a:cubicBezTo>
                  <a:pt x="8" y="20"/>
                  <a:pt x="8" y="20"/>
                  <a:pt x="8" y="20"/>
                </a:cubicBezTo>
                <a:cubicBezTo>
                  <a:pt x="8" y="20"/>
                  <a:pt x="9" y="20"/>
                  <a:pt x="9" y="20"/>
                </a:cubicBezTo>
                <a:cubicBezTo>
                  <a:pt x="23" y="19"/>
                  <a:pt x="23" y="19"/>
                  <a:pt x="23" y="19"/>
                </a:cubicBezTo>
                <a:cubicBezTo>
                  <a:pt x="25" y="17"/>
                  <a:pt x="27" y="14"/>
                  <a:pt x="29" y="12"/>
                </a:cubicBezTo>
                <a:cubicBezTo>
                  <a:pt x="38" y="3"/>
                  <a:pt x="45" y="0"/>
                  <a:pt x="57" y="0"/>
                </a:cubicBezTo>
                <a:cubicBezTo>
                  <a:pt x="58" y="0"/>
                  <a:pt x="58" y="1"/>
                  <a:pt x="58" y="1"/>
                </a:cubicBezTo>
                <a:cubicBezTo>
                  <a:pt x="58" y="13"/>
                  <a:pt x="55" y="21"/>
                  <a:pt x="46" y="30"/>
                </a:cubicBezTo>
                <a:close/>
                <a:moveTo>
                  <a:pt x="47" y="8"/>
                </a:moveTo>
                <a:cubicBezTo>
                  <a:pt x="45" y="8"/>
                  <a:pt x="43" y="10"/>
                  <a:pt x="43" y="12"/>
                </a:cubicBezTo>
                <a:cubicBezTo>
                  <a:pt x="43" y="14"/>
                  <a:pt x="45" y="15"/>
                  <a:pt x="47" y="15"/>
                </a:cubicBezTo>
                <a:cubicBezTo>
                  <a:pt x="49" y="15"/>
                  <a:pt x="50" y="14"/>
                  <a:pt x="50" y="12"/>
                </a:cubicBezTo>
                <a:cubicBezTo>
                  <a:pt x="50" y="10"/>
                  <a:pt x="49" y="8"/>
                  <a:pt x="47" y="8"/>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7" name="Freeform 53"/>
          <p:cNvSpPr/>
          <p:nvPr/>
        </p:nvSpPr>
        <p:spPr bwMode="auto">
          <a:xfrm>
            <a:off x="7115558" y="2123241"/>
            <a:ext cx="467519" cy="346664"/>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8" name="Freeform 57"/>
          <p:cNvSpPr>
            <a:spLocks noEditPoints="1"/>
          </p:cNvSpPr>
          <p:nvPr/>
        </p:nvSpPr>
        <p:spPr bwMode="auto">
          <a:xfrm>
            <a:off x="7769689" y="3557068"/>
            <a:ext cx="388203" cy="344152"/>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9" name="Freeform 65"/>
          <p:cNvSpPr>
            <a:spLocks noEditPoints="1"/>
          </p:cNvSpPr>
          <p:nvPr/>
        </p:nvSpPr>
        <p:spPr bwMode="auto">
          <a:xfrm>
            <a:off x="3956426" y="3507067"/>
            <a:ext cx="487417" cy="444155"/>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edge">
                                      <p:cBhvr>
                                        <p:cTn id="7" dur="1000"/>
                                        <p:tgtEl>
                                          <p:spTgt spid="102"/>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2"/>
                                        </p:tgtEl>
                                        <p:attrNameLst>
                                          <p:attrName>style.visibility</p:attrName>
                                        </p:attrNameLst>
                                      </p:cBhvr>
                                      <p:to>
                                        <p:strVal val="visible"/>
                                      </p:to>
                                    </p:set>
                                    <p:anim calcmode="lin" valueType="num">
                                      <p:cBhvr>
                                        <p:cTn id="17" dur="500" fill="hold"/>
                                        <p:tgtEl>
                                          <p:spTgt spid="42"/>
                                        </p:tgtEl>
                                        <p:attrNameLst>
                                          <p:attrName>ppt_w</p:attrName>
                                        </p:attrNameLst>
                                      </p:cBhvr>
                                      <p:tavLst>
                                        <p:tav tm="0">
                                          <p:val>
                                            <p:fltVal val="0"/>
                                          </p:val>
                                        </p:tav>
                                        <p:tav tm="100000">
                                          <p:val>
                                            <p:strVal val="#ppt_w"/>
                                          </p:val>
                                        </p:tav>
                                      </p:tavLst>
                                    </p:anim>
                                    <p:anim calcmode="lin" valueType="num">
                                      <p:cBhvr>
                                        <p:cTn id="18" dur="500" fill="hold"/>
                                        <p:tgtEl>
                                          <p:spTgt spid="42"/>
                                        </p:tgtEl>
                                        <p:attrNameLst>
                                          <p:attrName>ppt_h</p:attrName>
                                        </p:attrNameLst>
                                      </p:cBhvr>
                                      <p:tavLst>
                                        <p:tav tm="0">
                                          <p:val>
                                            <p:fltVal val="0"/>
                                          </p:val>
                                        </p:tav>
                                        <p:tav tm="100000">
                                          <p:val>
                                            <p:strVal val="#ppt_h"/>
                                          </p:val>
                                        </p:tav>
                                      </p:tavLst>
                                    </p:anim>
                                    <p:animEffect transition="in" filter="fade">
                                      <p:cBhvr>
                                        <p:cTn id="19" dur="500"/>
                                        <p:tgtEl>
                                          <p:spTgt spid="42"/>
                                        </p:tgtEl>
                                      </p:cBhvr>
                                    </p:animEffect>
                                  </p:childTnLst>
                                </p:cTn>
                              </p:par>
                              <p:par>
                                <p:cTn id="20" presetID="2" presetClass="entr" presetSubtype="8" accel="50000" decel="5000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p:cTn id="33" dur="500" fill="hold"/>
                                        <p:tgtEl>
                                          <p:spTgt spid="49"/>
                                        </p:tgtEl>
                                        <p:attrNameLst>
                                          <p:attrName>ppt_w</p:attrName>
                                        </p:attrNameLst>
                                      </p:cBhvr>
                                      <p:tavLst>
                                        <p:tav tm="0">
                                          <p:val>
                                            <p:fltVal val="0"/>
                                          </p:val>
                                        </p:tav>
                                        <p:tav tm="100000">
                                          <p:val>
                                            <p:strVal val="#ppt_w"/>
                                          </p:val>
                                        </p:tav>
                                      </p:tavLst>
                                    </p:anim>
                                    <p:anim calcmode="lin" valueType="num">
                                      <p:cBhvr>
                                        <p:cTn id="34" dur="500" fill="hold"/>
                                        <p:tgtEl>
                                          <p:spTgt spid="49"/>
                                        </p:tgtEl>
                                        <p:attrNameLst>
                                          <p:attrName>ppt_h</p:attrName>
                                        </p:attrNameLst>
                                      </p:cBhvr>
                                      <p:tavLst>
                                        <p:tav tm="0">
                                          <p:val>
                                            <p:fltVal val="0"/>
                                          </p:val>
                                        </p:tav>
                                        <p:tav tm="100000">
                                          <p:val>
                                            <p:strVal val="#ppt_h"/>
                                          </p:val>
                                        </p:tav>
                                      </p:tavLst>
                                    </p:anim>
                                    <p:animEffect transition="in" filter="fade">
                                      <p:cBhvr>
                                        <p:cTn id="35" dur="500"/>
                                        <p:tgtEl>
                                          <p:spTgt spid="49"/>
                                        </p:tgtEl>
                                      </p:cBhvr>
                                    </p:animEffect>
                                  </p:childTnLst>
                                </p:cTn>
                              </p:par>
                              <p:par>
                                <p:cTn id="36" presetID="2" presetClass="entr" presetSubtype="8" accel="50000" decel="5000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0-#ppt_w/2"/>
                                          </p:val>
                                        </p:tav>
                                        <p:tav tm="100000">
                                          <p:val>
                                            <p:strVal val="#ppt_x"/>
                                          </p:val>
                                        </p:tav>
                                      </p:tavLst>
                                    </p:anim>
                                    <p:anim calcmode="lin" valueType="num">
                                      <p:cBhvr additive="base">
                                        <p:cTn id="39" dur="500" fill="hold"/>
                                        <p:tgtEl>
                                          <p:spTgt spid="11"/>
                                        </p:tgtEl>
                                        <p:attrNameLst>
                                          <p:attrName>ppt_y</p:attrName>
                                        </p:attrNameLst>
                                      </p:cBhvr>
                                      <p:tavLst>
                                        <p:tav tm="0">
                                          <p:val>
                                            <p:strVal val="#ppt_y"/>
                                          </p:val>
                                        </p:tav>
                                        <p:tav tm="100000">
                                          <p:val>
                                            <p:strVal val="#ppt_y"/>
                                          </p:val>
                                        </p:tav>
                                      </p:tavLst>
                                    </p:anim>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500" fill="hold"/>
                                        <p:tgtEl>
                                          <p:spTgt spid="4"/>
                                        </p:tgtEl>
                                        <p:attrNameLst>
                                          <p:attrName>ppt_w</p:attrName>
                                        </p:attrNameLst>
                                      </p:cBhvr>
                                      <p:tavLst>
                                        <p:tav tm="0">
                                          <p:val>
                                            <p:fltVal val="0"/>
                                          </p:val>
                                        </p:tav>
                                        <p:tav tm="100000">
                                          <p:val>
                                            <p:strVal val="#ppt_w"/>
                                          </p:val>
                                        </p:tav>
                                      </p:tavLst>
                                    </p:anim>
                                    <p:anim calcmode="lin" valueType="num">
                                      <p:cBhvr>
                                        <p:cTn id="44" dur="500" fill="hold"/>
                                        <p:tgtEl>
                                          <p:spTgt spid="4"/>
                                        </p:tgtEl>
                                        <p:attrNameLst>
                                          <p:attrName>ppt_h</p:attrName>
                                        </p:attrNameLst>
                                      </p:cBhvr>
                                      <p:tavLst>
                                        <p:tav tm="0">
                                          <p:val>
                                            <p:fltVal val="0"/>
                                          </p:val>
                                        </p:tav>
                                        <p:tav tm="100000">
                                          <p:val>
                                            <p:strVal val="#ppt_h"/>
                                          </p:val>
                                        </p:tav>
                                      </p:tavLst>
                                    </p:anim>
                                    <p:animEffect transition="in" filter="fade">
                                      <p:cBhvr>
                                        <p:cTn id="45" dur="500"/>
                                        <p:tgtEl>
                                          <p:spTgt spid="4"/>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par>
                                <p:cTn id="52" presetID="2" presetClass="entr" presetSubtype="8" accel="50000" decel="50000" fill="hold" nodeType="with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0-#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53" presetClass="entr" presetSubtype="16"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p:cTn id="59" dur="500" fill="hold"/>
                                        <p:tgtEl>
                                          <p:spTgt spid="5"/>
                                        </p:tgtEl>
                                        <p:attrNameLst>
                                          <p:attrName>ppt_w</p:attrName>
                                        </p:attrNameLst>
                                      </p:cBhvr>
                                      <p:tavLst>
                                        <p:tav tm="0">
                                          <p:val>
                                            <p:fltVal val="0"/>
                                          </p:val>
                                        </p:tav>
                                        <p:tav tm="100000">
                                          <p:val>
                                            <p:strVal val="#ppt_w"/>
                                          </p:val>
                                        </p:tav>
                                      </p:tavLst>
                                    </p:anim>
                                    <p:anim calcmode="lin" valueType="num">
                                      <p:cBhvr>
                                        <p:cTn id="60" dur="500" fill="hold"/>
                                        <p:tgtEl>
                                          <p:spTgt spid="5"/>
                                        </p:tgtEl>
                                        <p:attrNameLst>
                                          <p:attrName>ppt_h</p:attrName>
                                        </p:attrNameLst>
                                      </p:cBhvr>
                                      <p:tavLst>
                                        <p:tav tm="0">
                                          <p:val>
                                            <p:fltVal val="0"/>
                                          </p:val>
                                        </p:tav>
                                        <p:tav tm="100000">
                                          <p:val>
                                            <p:strVal val="#ppt_h"/>
                                          </p:val>
                                        </p:tav>
                                      </p:tavLst>
                                    </p:anim>
                                    <p:animEffect transition="in" filter="fade">
                                      <p:cBhvr>
                                        <p:cTn id="61" dur="500"/>
                                        <p:tgtEl>
                                          <p:spTgt spid="5"/>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 calcmode="lin" valueType="num">
                                      <p:cBhvr>
                                        <p:cTn id="65" dur="500" fill="hold"/>
                                        <p:tgtEl>
                                          <p:spTgt spid="47"/>
                                        </p:tgtEl>
                                        <p:attrNameLst>
                                          <p:attrName>ppt_w</p:attrName>
                                        </p:attrNameLst>
                                      </p:cBhvr>
                                      <p:tavLst>
                                        <p:tav tm="0">
                                          <p:val>
                                            <p:fltVal val="0"/>
                                          </p:val>
                                        </p:tav>
                                        <p:tav tm="100000">
                                          <p:val>
                                            <p:strVal val="#ppt_w"/>
                                          </p:val>
                                        </p:tav>
                                      </p:tavLst>
                                    </p:anim>
                                    <p:anim calcmode="lin" valueType="num">
                                      <p:cBhvr>
                                        <p:cTn id="66" dur="500" fill="hold"/>
                                        <p:tgtEl>
                                          <p:spTgt spid="47"/>
                                        </p:tgtEl>
                                        <p:attrNameLst>
                                          <p:attrName>ppt_h</p:attrName>
                                        </p:attrNameLst>
                                      </p:cBhvr>
                                      <p:tavLst>
                                        <p:tav tm="0">
                                          <p:val>
                                            <p:fltVal val="0"/>
                                          </p:val>
                                        </p:tav>
                                        <p:tav tm="100000">
                                          <p:val>
                                            <p:strVal val="#ppt_h"/>
                                          </p:val>
                                        </p:tav>
                                      </p:tavLst>
                                    </p:anim>
                                    <p:animEffect transition="in" filter="fade">
                                      <p:cBhvr>
                                        <p:cTn id="67" dur="500"/>
                                        <p:tgtEl>
                                          <p:spTgt spid="47"/>
                                        </p:tgtEl>
                                      </p:cBhvr>
                                    </p:animEffect>
                                  </p:childTnLst>
                                </p:cTn>
                              </p:par>
                              <p:par>
                                <p:cTn id="68" presetID="2" presetClass="entr" presetSubtype="2" accel="50000" decel="50000" fill="hold" nodeType="with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1+#ppt_w/2"/>
                                          </p:val>
                                        </p:tav>
                                        <p:tav tm="100000">
                                          <p:val>
                                            <p:strVal val="#ppt_x"/>
                                          </p:val>
                                        </p:tav>
                                      </p:tavLst>
                                    </p:anim>
                                    <p:anim calcmode="lin" valueType="num">
                                      <p:cBhvr additive="base">
                                        <p:cTn id="71" dur="500" fill="hold"/>
                                        <p:tgtEl>
                                          <p:spTgt spid="12"/>
                                        </p:tgtEl>
                                        <p:attrNameLst>
                                          <p:attrName>ppt_y</p:attrName>
                                        </p:attrNameLst>
                                      </p:cBhvr>
                                      <p:tavLst>
                                        <p:tav tm="0">
                                          <p:val>
                                            <p:strVal val="#ppt_y"/>
                                          </p:val>
                                        </p:tav>
                                        <p:tav tm="100000">
                                          <p:val>
                                            <p:strVal val="#ppt_y"/>
                                          </p:val>
                                        </p:tav>
                                      </p:tavLst>
                                    </p:anim>
                                  </p:childTnLst>
                                </p:cTn>
                              </p:par>
                            </p:childTnLst>
                          </p:cTn>
                        </p:par>
                        <p:par>
                          <p:cTn id="72" fill="hold">
                            <p:stCondLst>
                              <p:cond delay="5000"/>
                            </p:stCondLst>
                            <p:childTnLst>
                              <p:par>
                                <p:cTn id="73" presetID="53" presetClass="entr" presetSubtype="16" fill="hold" nodeType="after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p:cTn id="75" dur="500" fill="hold"/>
                                        <p:tgtEl>
                                          <p:spTgt spid="7"/>
                                        </p:tgtEl>
                                        <p:attrNameLst>
                                          <p:attrName>ppt_w</p:attrName>
                                        </p:attrNameLst>
                                      </p:cBhvr>
                                      <p:tavLst>
                                        <p:tav tm="0">
                                          <p:val>
                                            <p:fltVal val="0"/>
                                          </p:val>
                                        </p:tav>
                                        <p:tav tm="100000">
                                          <p:val>
                                            <p:strVal val="#ppt_w"/>
                                          </p:val>
                                        </p:tav>
                                      </p:tavLst>
                                    </p:anim>
                                    <p:anim calcmode="lin" valueType="num">
                                      <p:cBhvr>
                                        <p:cTn id="76" dur="500" fill="hold"/>
                                        <p:tgtEl>
                                          <p:spTgt spid="7"/>
                                        </p:tgtEl>
                                        <p:attrNameLst>
                                          <p:attrName>ppt_h</p:attrName>
                                        </p:attrNameLst>
                                      </p:cBhvr>
                                      <p:tavLst>
                                        <p:tav tm="0">
                                          <p:val>
                                            <p:fltVal val="0"/>
                                          </p:val>
                                        </p:tav>
                                        <p:tav tm="100000">
                                          <p:val>
                                            <p:strVal val="#ppt_h"/>
                                          </p:val>
                                        </p:tav>
                                      </p:tavLst>
                                    </p:anim>
                                    <p:animEffect transition="in" filter="fade">
                                      <p:cBhvr>
                                        <p:cTn id="77" dur="500"/>
                                        <p:tgtEl>
                                          <p:spTgt spid="7"/>
                                        </p:tgtEl>
                                      </p:cBhvr>
                                    </p:animEffect>
                                  </p:childTnLst>
                                </p:cTn>
                              </p:par>
                            </p:childTnLst>
                          </p:cTn>
                        </p:par>
                        <p:par>
                          <p:cTn id="78" fill="hold">
                            <p:stCondLst>
                              <p:cond delay="5500"/>
                            </p:stCondLst>
                            <p:childTnLst>
                              <p:par>
                                <p:cTn id="79" presetID="53" presetClass="entr" presetSubtype="16" fill="hold" grpId="0" nodeType="afterEffect">
                                  <p:stCondLst>
                                    <p:cond delay="0"/>
                                  </p:stCondLst>
                                  <p:childTnLst>
                                    <p:set>
                                      <p:cBhvr>
                                        <p:cTn id="80" dur="1" fill="hold">
                                          <p:stCondLst>
                                            <p:cond delay="0"/>
                                          </p:stCondLst>
                                        </p:cTn>
                                        <p:tgtEl>
                                          <p:spTgt spid="48"/>
                                        </p:tgtEl>
                                        <p:attrNameLst>
                                          <p:attrName>style.visibility</p:attrName>
                                        </p:attrNameLst>
                                      </p:cBhvr>
                                      <p:to>
                                        <p:strVal val="visible"/>
                                      </p:to>
                                    </p:set>
                                    <p:anim calcmode="lin" valueType="num">
                                      <p:cBhvr>
                                        <p:cTn id="81" dur="500" fill="hold"/>
                                        <p:tgtEl>
                                          <p:spTgt spid="48"/>
                                        </p:tgtEl>
                                        <p:attrNameLst>
                                          <p:attrName>ppt_w</p:attrName>
                                        </p:attrNameLst>
                                      </p:cBhvr>
                                      <p:tavLst>
                                        <p:tav tm="0">
                                          <p:val>
                                            <p:fltVal val="0"/>
                                          </p:val>
                                        </p:tav>
                                        <p:tav tm="100000">
                                          <p:val>
                                            <p:strVal val="#ppt_w"/>
                                          </p:val>
                                        </p:tav>
                                      </p:tavLst>
                                    </p:anim>
                                    <p:anim calcmode="lin" valueType="num">
                                      <p:cBhvr>
                                        <p:cTn id="82" dur="500" fill="hold"/>
                                        <p:tgtEl>
                                          <p:spTgt spid="48"/>
                                        </p:tgtEl>
                                        <p:attrNameLst>
                                          <p:attrName>ppt_h</p:attrName>
                                        </p:attrNameLst>
                                      </p:cBhvr>
                                      <p:tavLst>
                                        <p:tav tm="0">
                                          <p:val>
                                            <p:fltVal val="0"/>
                                          </p:val>
                                        </p:tav>
                                        <p:tav tm="100000">
                                          <p:val>
                                            <p:strVal val="#ppt_h"/>
                                          </p:val>
                                        </p:tav>
                                      </p:tavLst>
                                    </p:anim>
                                    <p:animEffect transition="in" filter="fade">
                                      <p:cBhvr>
                                        <p:cTn id="83" dur="500"/>
                                        <p:tgtEl>
                                          <p:spTgt spid="48"/>
                                        </p:tgtEl>
                                      </p:cBhvr>
                                    </p:animEffect>
                                  </p:childTnLst>
                                </p:cTn>
                              </p:par>
                              <p:par>
                                <p:cTn id="84" presetID="2" presetClass="entr" presetSubtype="2" accel="50000" decel="50000" fill="hold" nodeType="with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additive="base">
                                        <p:cTn id="86" dur="500" fill="hold"/>
                                        <p:tgtEl>
                                          <p:spTgt spid="15"/>
                                        </p:tgtEl>
                                        <p:attrNameLst>
                                          <p:attrName>ppt_x</p:attrName>
                                        </p:attrNameLst>
                                      </p:cBhvr>
                                      <p:tavLst>
                                        <p:tav tm="0">
                                          <p:val>
                                            <p:strVal val="1+#ppt_w/2"/>
                                          </p:val>
                                        </p:tav>
                                        <p:tav tm="100000">
                                          <p:val>
                                            <p:strVal val="#ppt_x"/>
                                          </p:val>
                                        </p:tav>
                                      </p:tavLst>
                                    </p:anim>
                                    <p:anim calcmode="lin" valueType="num">
                                      <p:cBhvr additive="base">
                                        <p:cTn id="87" dur="500" fill="hold"/>
                                        <p:tgtEl>
                                          <p:spTgt spid="15"/>
                                        </p:tgtEl>
                                        <p:attrNameLst>
                                          <p:attrName>ppt_y</p:attrName>
                                        </p:attrNameLst>
                                      </p:cBhvr>
                                      <p:tavLst>
                                        <p:tav tm="0">
                                          <p:val>
                                            <p:strVal val="#ppt_y"/>
                                          </p:val>
                                        </p:tav>
                                        <p:tav tm="100000">
                                          <p:val>
                                            <p:strVal val="#ppt_y"/>
                                          </p:val>
                                        </p:tav>
                                      </p:tavLst>
                                    </p:anim>
                                  </p:childTnLst>
                                </p:cTn>
                              </p:par>
                            </p:childTnLst>
                          </p:cTn>
                        </p:par>
                        <p:par>
                          <p:cTn id="88" fill="hold">
                            <p:stCondLst>
                              <p:cond delay="6000"/>
                            </p:stCondLst>
                            <p:childTnLst>
                              <p:par>
                                <p:cTn id="89" presetID="53" presetClass="entr" presetSubtype="16" fill="hold" nodeType="afterEffect">
                                  <p:stCondLst>
                                    <p:cond delay="0"/>
                                  </p:stCondLst>
                                  <p:childTnLst>
                                    <p:set>
                                      <p:cBhvr>
                                        <p:cTn id="90" dur="1" fill="hold">
                                          <p:stCondLst>
                                            <p:cond delay="0"/>
                                          </p:stCondLst>
                                        </p:cTn>
                                        <p:tgtEl>
                                          <p:spTgt spid="8"/>
                                        </p:tgtEl>
                                        <p:attrNameLst>
                                          <p:attrName>style.visibility</p:attrName>
                                        </p:attrNameLst>
                                      </p:cBhvr>
                                      <p:to>
                                        <p:strVal val="visible"/>
                                      </p:to>
                                    </p:set>
                                    <p:anim calcmode="lin" valueType="num">
                                      <p:cBhvr>
                                        <p:cTn id="91" dur="500" fill="hold"/>
                                        <p:tgtEl>
                                          <p:spTgt spid="8"/>
                                        </p:tgtEl>
                                        <p:attrNameLst>
                                          <p:attrName>ppt_w</p:attrName>
                                        </p:attrNameLst>
                                      </p:cBhvr>
                                      <p:tavLst>
                                        <p:tav tm="0">
                                          <p:val>
                                            <p:fltVal val="0"/>
                                          </p:val>
                                        </p:tav>
                                        <p:tav tm="100000">
                                          <p:val>
                                            <p:strVal val="#ppt_w"/>
                                          </p:val>
                                        </p:tav>
                                      </p:tavLst>
                                    </p:anim>
                                    <p:anim calcmode="lin" valueType="num">
                                      <p:cBhvr>
                                        <p:cTn id="92" dur="500" fill="hold"/>
                                        <p:tgtEl>
                                          <p:spTgt spid="8"/>
                                        </p:tgtEl>
                                        <p:attrNameLst>
                                          <p:attrName>ppt_h</p:attrName>
                                        </p:attrNameLst>
                                      </p:cBhvr>
                                      <p:tavLst>
                                        <p:tav tm="0">
                                          <p:val>
                                            <p:fltVal val="0"/>
                                          </p:val>
                                        </p:tav>
                                        <p:tav tm="100000">
                                          <p:val>
                                            <p:strVal val="#ppt_h"/>
                                          </p:val>
                                        </p:tav>
                                      </p:tavLst>
                                    </p:anim>
                                    <p:animEffect transition="in" filter="fade">
                                      <p:cBhvr>
                                        <p:cTn id="93" dur="500"/>
                                        <p:tgtEl>
                                          <p:spTgt spid="8"/>
                                        </p:tgtEl>
                                      </p:cBhvr>
                                    </p:animEffect>
                                  </p:childTnLst>
                                </p:cTn>
                              </p:par>
                            </p:childTnLst>
                          </p:cTn>
                        </p:par>
                        <p:par>
                          <p:cTn id="94" fill="hold">
                            <p:stCondLst>
                              <p:cond delay="6500"/>
                            </p:stCondLst>
                            <p:childTnLst>
                              <p:par>
                                <p:cTn id="95" presetID="53" presetClass="entr" presetSubtype="16" fill="hold" grpId="0" nodeType="afterEffect">
                                  <p:stCondLst>
                                    <p:cond delay="0"/>
                                  </p:stCondLst>
                                  <p:childTnLst>
                                    <p:set>
                                      <p:cBhvr>
                                        <p:cTn id="96" dur="1" fill="hold">
                                          <p:stCondLst>
                                            <p:cond delay="0"/>
                                          </p:stCondLst>
                                        </p:cTn>
                                        <p:tgtEl>
                                          <p:spTgt spid="46"/>
                                        </p:tgtEl>
                                        <p:attrNameLst>
                                          <p:attrName>style.visibility</p:attrName>
                                        </p:attrNameLst>
                                      </p:cBhvr>
                                      <p:to>
                                        <p:strVal val="visible"/>
                                      </p:to>
                                    </p:set>
                                    <p:anim calcmode="lin" valueType="num">
                                      <p:cBhvr>
                                        <p:cTn id="97" dur="500" fill="hold"/>
                                        <p:tgtEl>
                                          <p:spTgt spid="46"/>
                                        </p:tgtEl>
                                        <p:attrNameLst>
                                          <p:attrName>ppt_w</p:attrName>
                                        </p:attrNameLst>
                                      </p:cBhvr>
                                      <p:tavLst>
                                        <p:tav tm="0">
                                          <p:val>
                                            <p:fltVal val="0"/>
                                          </p:val>
                                        </p:tav>
                                        <p:tav tm="100000">
                                          <p:val>
                                            <p:strVal val="#ppt_w"/>
                                          </p:val>
                                        </p:tav>
                                      </p:tavLst>
                                    </p:anim>
                                    <p:anim calcmode="lin" valueType="num">
                                      <p:cBhvr>
                                        <p:cTn id="98" dur="500" fill="hold"/>
                                        <p:tgtEl>
                                          <p:spTgt spid="46"/>
                                        </p:tgtEl>
                                        <p:attrNameLst>
                                          <p:attrName>ppt_h</p:attrName>
                                        </p:attrNameLst>
                                      </p:cBhvr>
                                      <p:tavLst>
                                        <p:tav tm="0">
                                          <p:val>
                                            <p:fltVal val="0"/>
                                          </p:val>
                                        </p:tav>
                                        <p:tav tm="100000">
                                          <p:val>
                                            <p:strVal val="#ppt_h"/>
                                          </p:val>
                                        </p:tav>
                                      </p:tavLst>
                                    </p:anim>
                                    <p:animEffect transition="in" filter="fade">
                                      <p:cBhvr>
                                        <p:cTn id="99" dur="500"/>
                                        <p:tgtEl>
                                          <p:spTgt spid="46"/>
                                        </p:tgtEl>
                                      </p:cBhvr>
                                    </p:animEffect>
                                  </p:childTnLst>
                                </p:cTn>
                              </p:par>
                              <p:par>
                                <p:cTn id="100" presetID="2" presetClass="entr" presetSubtype="2" accel="50000" decel="50000" fill="hold" nodeType="withEffect">
                                  <p:stCondLst>
                                    <p:cond delay="0"/>
                                  </p:stCondLst>
                                  <p:childTnLst>
                                    <p:set>
                                      <p:cBhvr>
                                        <p:cTn id="101" dur="1" fill="hold">
                                          <p:stCondLst>
                                            <p:cond delay="0"/>
                                          </p:stCondLst>
                                        </p:cTn>
                                        <p:tgtEl>
                                          <p:spTgt spid="10"/>
                                        </p:tgtEl>
                                        <p:attrNameLst>
                                          <p:attrName>style.visibility</p:attrName>
                                        </p:attrNameLst>
                                      </p:cBhvr>
                                      <p:to>
                                        <p:strVal val="visible"/>
                                      </p:to>
                                    </p:set>
                                    <p:anim calcmode="lin" valueType="num">
                                      <p:cBhvr additive="base">
                                        <p:cTn id="102" dur="500" fill="hold"/>
                                        <p:tgtEl>
                                          <p:spTgt spid="10"/>
                                        </p:tgtEl>
                                        <p:attrNameLst>
                                          <p:attrName>ppt_x</p:attrName>
                                        </p:attrNameLst>
                                      </p:cBhvr>
                                      <p:tavLst>
                                        <p:tav tm="0">
                                          <p:val>
                                            <p:strVal val="1+#ppt_w/2"/>
                                          </p:val>
                                        </p:tav>
                                        <p:tav tm="100000">
                                          <p:val>
                                            <p:strVal val="#ppt_x"/>
                                          </p:val>
                                        </p:tav>
                                      </p:tavLst>
                                    </p:anim>
                                    <p:anim calcmode="lin" valueType="num">
                                      <p:cBhvr additive="base">
                                        <p:cTn id="103"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42" grpId="0" animBg="1"/>
      <p:bldP spid="45" grpId="0" animBg="1"/>
      <p:bldP spid="46" grpId="0" animBg="1"/>
      <p:bldP spid="47" grpId="0" animBg="1"/>
      <p:bldP spid="48" grpId="0" animBg="1"/>
      <p:bldP spid="4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72"/>
          <p:cNvGrpSpPr/>
          <p:nvPr/>
        </p:nvGrpSpPr>
        <p:grpSpPr>
          <a:xfrm>
            <a:off x="655147" y="2960465"/>
            <a:ext cx="1482803" cy="1494357"/>
            <a:chOff x="5776018" y="1609114"/>
            <a:chExt cx="1112102" cy="1120768"/>
          </a:xfrm>
        </p:grpSpPr>
        <p:sp>
          <p:nvSpPr>
            <p:cNvPr id="45" name="Text Placeholder 3"/>
            <p:cNvSpPr txBox="1"/>
            <p:nvPr/>
          </p:nvSpPr>
          <p:spPr>
            <a:xfrm>
              <a:off x="5976804" y="1609114"/>
              <a:ext cx="71053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1600" b="1" dirty="0">
                  <a:solidFill>
                    <a:srgbClr val="F34629"/>
                  </a:solidFill>
                </a:rPr>
                <a:t>First Step</a:t>
              </a:r>
            </a:p>
          </p:txBody>
        </p:sp>
        <p:sp>
          <p:nvSpPr>
            <p:cNvPr id="50" name="Text Placeholder 3"/>
            <p:cNvSpPr txBox="1"/>
            <p:nvPr/>
          </p:nvSpPr>
          <p:spPr>
            <a:xfrm>
              <a:off x="5776018" y="1806840"/>
              <a:ext cx="1112102" cy="92304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335" dirty="0">
                  <a:solidFill>
                    <a:prstClr val="black">
                      <a:lumMod val="50000"/>
                      <a:lumOff val="50000"/>
                    </a:prstClr>
                  </a:solidFill>
                </a:rPr>
                <a:t>There are many  in variations passage of lorem ipsum available but the majority have in slightly</a:t>
              </a:r>
            </a:p>
          </p:txBody>
        </p:sp>
      </p:grpSp>
      <p:grpSp>
        <p:nvGrpSpPr>
          <p:cNvPr id="65" name="Group 72"/>
          <p:cNvGrpSpPr/>
          <p:nvPr/>
        </p:nvGrpSpPr>
        <p:grpSpPr>
          <a:xfrm>
            <a:off x="3351382" y="2962216"/>
            <a:ext cx="1520272" cy="1490857"/>
            <a:chOff x="5776018" y="1548154"/>
            <a:chExt cx="1140204" cy="1118143"/>
          </a:xfrm>
        </p:grpSpPr>
        <p:sp>
          <p:nvSpPr>
            <p:cNvPr id="66" name="Text Placeholder 3"/>
            <p:cNvSpPr txBox="1"/>
            <p:nvPr/>
          </p:nvSpPr>
          <p:spPr>
            <a:xfrm>
              <a:off x="5880849" y="1548154"/>
              <a:ext cx="930543"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1600" b="1" dirty="0">
                  <a:solidFill>
                    <a:srgbClr val="7F7F7F"/>
                  </a:solidFill>
                </a:rPr>
                <a:t>Second Step</a:t>
              </a:r>
            </a:p>
          </p:txBody>
        </p:sp>
        <p:sp>
          <p:nvSpPr>
            <p:cNvPr id="67" name="Text Placeholder 3"/>
            <p:cNvSpPr txBox="1"/>
            <p:nvPr/>
          </p:nvSpPr>
          <p:spPr>
            <a:xfrm>
              <a:off x="5776018" y="1743255"/>
              <a:ext cx="1140204" cy="92304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335" dirty="0">
                  <a:solidFill>
                    <a:prstClr val="black">
                      <a:lumMod val="50000"/>
                      <a:lumOff val="50000"/>
                    </a:prstClr>
                  </a:solidFill>
                </a:rPr>
                <a:t>There are many  in variations passage of lorem ipsum available but the majority have in slightly</a:t>
              </a:r>
            </a:p>
          </p:txBody>
        </p:sp>
      </p:grpSp>
      <p:grpSp>
        <p:nvGrpSpPr>
          <p:cNvPr id="80" name="Group 72"/>
          <p:cNvGrpSpPr/>
          <p:nvPr/>
        </p:nvGrpSpPr>
        <p:grpSpPr>
          <a:xfrm>
            <a:off x="6118757" y="2964346"/>
            <a:ext cx="1536188" cy="1486593"/>
            <a:chOff x="5776018" y="1537993"/>
            <a:chExt cx="1152141" cy="1114945"/>
          </a:xfrm>
        </p:grpSpPr>
        <p:sp>
          <p:nvSpPr>
            <p:cNvPr id="81" name="Text Placeholder 3"/>
            <p:cNvSpPr txBox="1"/>
            <p:nvPr/>
          </p:nvSpPr>
          <p:spPr>
            <a:xfrm>
              <a:off x="5971576" y="1537993"/>
              <a:ext cx="761025"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1600" b="1" dirty="0">
                  <a:solidFill>
                    <a:srgbClr val="E33D3D"/>
                  </a:solidFill>
                </a:rPr>
                <a:t>Third Step</a:t>
              </a:r>
            </a:p>
          </p:txBody>
        </p:sp>
        <p:sp>
          <p:nvSpPr>
            <p:cNvPr id="82" name="Text Placeholder 3"/>
            <p:cNvSpPr txBox="1"/>
            <p:nvPr/>
          </p:nvSpPr>
          <p:spPr>
            <a:xfrm>
              <a:off x="5776018" y="1729896"/>
              <a:ext cx="1152141" cy="92304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335" dirty="0">
                  <a:solidFill>
                    <a:prstClr val="black">
                      <a:lumMod val="50000"/>
                      <a:lumOff val="50000"/>
                    </a:prstClr>
                  </a:solidFill>
                </a:rPr>
                <a:t>There are many  in variations passage of lorem ipsum available but the majority have in slightly</a:t>
              </a:r>
            </a:p>
          </p:txBody>
        </p:sp>
      </p:grpSp>
      <p:grpSp>
        <p:nvGrpSpPr>
          <p:cNvPr id="88" name="Group 72"/>
          <p:cNvGrpSpPr/>
          <p:nvPr/>
        </p:nvGrpSpPr>
        <p:grpSpPr>
          <a:xfrm>
            <a:off x="8859169" y="2969475"/>
            <a:ext cx="1488707" cy="1476334"/>
            <a:chOff x="5776018" y="1545687"/>
            <a:chExt cx="1116530" cy="1107251"/>
          </a:xfrm>
        </p:grpSpPr>
        <p:sp>
          <p:nvSpPr>
            <p:cNvPr id="89" name="Text Placeholder 3"/>
            <p:cNvSpPr txBox="1"/>
            <p:nvPr/>
          </p:nvSpPr>
          <p:spPr>
            <a:xfrm>
              <a:off x="5937540" y="1545687"/>
              <a:ext cx="793486" cy="169325"/>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1465" b="1" dirty="0">
                  <a:solidFill>
                    <a:srgbClr val="595959"/>
                  </a:solidFill>
                </a:rPr>
                <a:t>Fourth Step</a:t>
              </a:r>
            </a:p>
          </p:txBody>
        </p:sp>
        <p:sp>
          <p:nvSpPr>
            <p:cNvPr id="90" name="Text Placeholder 3"/>
            <p:cNvSpPr txBox="1"/>
            <p:nvPr/>
          </p:nvSpPr>
          <p:spPr>
            <a:xfrm>
              <a:off x="5776018" y="1729896"/>
              <a:ext cx="1116530" cy="92304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335" dirty="0">
                  <a:solidFill>
                    <a:prstClr val="black">
                      <a:lumMod val="50000"/>
                      <a:lumOff val="50000"/>
                    </a:prstClr>
                  </a:solidFill>
                </a:rPr>
                <a:t>There are many  in variations passage of lorem ipsum available but the majority have in slightly</a:t>
              </a:r>
            </a:p>
          </p:txBody>
        </p:sp>
      </p:grpSp>
      <p:sp>
        <p:nvSpPr>
          <p:cNvPr id="39" name="Slide Number Placeholder 38"/>
          <p:cNvSpPr>
            <a:spLocks noGrp="1"/>
          </p:cNvSpPr>
          <p:nvPr>
            <p:ph type="sldNum" sz="quarter" idx="12"/>
          </p:nvPr>
        </p:nvSpPr>
        <p:spPr>
          <a:prstGeom prst="rect">
            <a:avLst/>
          </a:prstGeom>
        </p:spPr>
        <p:txBody>
          <a:bodyPr/>
          <a:lstStyle/>
          <a:p>
            <a:fld id="{C136B7D2-B98C-44FD-8D04-7EC62A564975}" type="slidenum">
              <a:rPr lang="en-US" smtClean="0">
                <a:solidFill>
                  <a:prstClr val="black">
                    <a:lumMod val="75000"/>
                    <a:lumOff val="25000"/>
                  </a:prstClr>
                </a:solidFill>
              </a:rPr>
              <a:t>18</a:t>
            </a:fld>
            <a:endParaRPr lang="en-US" dirty="0">
              <a:solidFill>
                <a:prstClr val="black">
                  <a:lumMod val="75000"/>
                  <a:lumOff val="25000"/>
                </a:prstClr>
              </a:solidFill>
            </a:endParaRPr>
          </a:p>
        </p:txBody>
      </p:sp>
      <p:sp>
        <p:nvSpPr>
          <p:cNvPr id="2" name="Title 1"/>
          <p:cNvSpPr>
            <a:spLocks noGrp="1"/>
          </p:cNvSpPr>
          <p:nvPr>
            <p:ph type="title"/>
          </p:nvPr>
        </p:nvSpPr>
        <p:spPr/>
        <p:txBody>
          <a:bodyPr/>
          <a:lstStyle/>
          <a:p>
            <a:r>
              <a:rPr lang="en-US" dirty="0"/>
              <a:t>Steps Flow Objects</a:t>
            </a:r>
          </a:p>
        </p:txBody>
      </p:sp>
      <p:sp>
        <p:nvSpPr>
          <p:cNvPr id="4" name="Text Placeholder 3"/>
          <p:cNvSpPr>
            <a:spLocks noGrp="1"/>
          </p:cNvSpPr>
          <p:nvPr>
            <p:ph type="body" sz="half" idx="2"/>
          </p:nvPr>
        </p:nvSpPr>
        <p:spPr/>
        <p:txBody>
          <a:bodyPr/>
          <a:lstStyle/>
          <a:p>
            <a:r>
              <a:rPr lang="en-US" dirty="0"/>
              <a:t>Steps Flow Objects</a:t>
            </a:r>
          </a:p>
        </p:txBody>
      </p:sp>
      <p:sp>
        <p:nvSpPr>
          <p:cNvPr id="43" name="Chevron 42"/>
          <p:cNvSpPr/>
          <p:nvPr/>
        </p:nvSpPr>
        <p:spPr>
          <a:xfrm>
            <a:off x="2336502" y="2606720"/>
            <a:ext cx="918852" cy="1997043"/>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black"/>
              </a:solidFill>
            </a:endParaRPr>
          </a:p>
        </p:txBody>
      </p:sp>
      <p:sp>
        <p:nvSpPr>
          <p:cNvPr id="64" name="Chevron 63"/>
          <p:cNvSpPr/>
          <p:nvPr/>
        </p:nvSpPr>
        <p:spPr>
          <a:xfrm>
            <a:off x="5068774" y="2606720"/>
            <a:ext cx="918852" cy="1997043"/>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black"/>
              </a:solidFill>
            </a:endParaRPr>
          </a:p>
        </p:txBody>
      </p:sp>
      <p:sp>
        <p:nvSpPr>
          <p:cNvPr id="68" name="Chevron 67"/>
          <p:cNvSpPr/>
          <p:nvPr/>
        </p:nvSpPr>
        <p:spPr>
          <a:xfrm>
            <a:off x="7809187" y="2606720"/>
            <a:ext cx="918852" cy="1997043"/>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black"/>
              </a:solidFill>
            </a:endParaRPr>
          </a:p>
        </p:txBody>
      </p:sp>
      <p:sp>
        <p:nvSpPr>
          <p:cNvPr id="87" name="Chevron 86"/>
          <p:cNvSpPr/>
          <p:nvPr/>
        </p:nvSpPr>
        <p:spPr>
          <a:xfrm>
            <a:off x="10581165" y="2606720"/>
            <a:ext cx="918852" cy="1997043"/>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srgbClr val="FFC000"/>
              </a:solidFill>
            </a:endParaRPr>
          </a:p>
        </p:txBody>
      </p:sp>
      <p:grpSp>
        <p:nvGrpSpPr>
          <p:cNvPr id="40" name="Group 134"/>
          <p:cNvGrpSpPr/>
          <p:nvPr/>
        </p:nvGrpSpPr>
        <p:grpSpPr>
          <a:xfrm>
            <a:off x="2201334" y="3172547"/>
            <a:ext cx="864665" cy="865389"/>
            <a:chOff x="3287425" y="1417883"/>
            <a:chExt cx="648499" cy="649042"/>
          </a:xfrm>
        </p:grpSpPr>
        <p:sp>
          <p:nvSpPr>
            <p:cNvPr id="42" name="Oval 41"/>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51" name="Oval 50"/>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1600" b="1" dirty="0">
                  <a:solidFill>
                    <a:prstClr val="white"/>
                  </a:solidFill>
                </a:rPr>
                <a:t>01</a:t>
              </a:r>
              <a:endParaRPr lang="en-US" sz="135" b="1" dirty="0">
                <a:solidFill>
                  <a:prstClr val="white"/>
                </a:solidFill>
              </a:endParaRPr>
            </a:p>
          </p:txBody>
        </p:sp>
      </p:grpSp>
      <p:grpSp>
        <p:nvGrpSpPr>
          <p:cNvPr id="52" name="Group 129"/>
          <p:cNvGrpSpPr/>
          <p:nvPr/>
        </p:nvGrpSpPr>
        <p:grpSpPr>
          <a:xfrm>
            <a:off x="4959061" y="3172547"/>
            <a:ext cx="864665" cy="865389"/>
            <a:chOff x="2779491" y="2517212"/>
            <a:chExt cx="648499" cy="649042"/>
          </a:xfrm>
        </p:grpSpPr>
        <p:sp>
          <p:nvSpPr>
            <p:cNvPr id="53" name="Oval 52"/>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54" name="Oval 53"/>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1600" b="1" dirty="0">
                  <a:solidFill>
                    <a:prstClr val="white"/>
                  </a:solidFill>
                </a:rPr>
                <a:t>02</a:t>
              </a:r>
            </a:p>
          </p:txBody>
        </p:sp>
      </p:grpSp>
      <p:grpSp>
        <p:nvGrpSpPr>
          <p:cNvPr id="55" name="Group 130"/>
          <p:cNvGrpSpPr/>
          <p:nvPr/>
        </p:nvGrpSpPr>
        <p:grpSpPr>
          <a:xfrm>
            <a:off x="7703050" y="3172547"/>
            <a:ext cx="864665" cy="865389"/>
            <a:chOff x="3287425" y="3613920"/>
            <a:chExt cx="648499" cy="649042"/>
          </a:xfrm>
        </p:grpSpPr>
        <p:sp>
          <p:nvSpPr>
            <p:cNvPr id="57" name="Oval 56"/>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60" name="Oval 59"/>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1600" b="1" dirty="0">
                  <a:solidFill>
                    <a:prstClr val="white"/>
                  </a:solidFill>
                </a:rPr>
                <a:t>03</a:t>
              </a:r>
            </a:p>
          </p:txBody>
        </p:sp>
      </p:grpSp>
      <p:grpSp>
        <p:nvGrpSpPr>
          <p:cNvPr id="62" name="Group 133"/>
          <p:cNvGrpSpPr/>
          <p:nvPr/>
        </p:nvGrpSpPr>
        <p:grpSpPr>
          <a:xfrm>
            <a:off x="10451780" y="3172547"/>
            <a:ext cx="864665" cy="865389"/>
            <a:chOff x="5249342" y="1406453"/>
            <a:chExt cx="648499" cy="649042"/>
          </a:xfrm>
        </p:grpSpPr>
        <p:sp>
          <p:nvSpPr>
            <p:cNvPr id="69" name="Oval 68"/>
            <p:cNvSpPr>
              <a:spLocks noChangeAspect="1"/>
            </p:cNvSpPr>
            <p:nvPr/>
          </p:nvSpPr>
          <p:spPr>
            <a:xfrm>
              <a:off x="5249342" y="1406453"/>
              <a:ext cx="648499" cy="649042"/>
            </a:xfrm>
            <a:prstGeom prst="ellipse">
              <a:avLst/>
            </a:prstGeom>
            <a:solidFill>
              <a:schemeClr val="accent4">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35" b="1" dirty="0">
                <a:solidFill>
                  <a:prstClr val="white"/>
                </a:solidFill>
              </a:endParaRPr>
            </a:p>
          </p:txBody>
        </p:sp>
        <p:sp>
          <p:nvSpPr>
            <p:cNvPr id="70" name="Oval 69"/>
            <p:cNvSpPr>
              <a:spLocks noChangeAspect="1"/>
            </p:cNvSpPr>
            <p:nvPr/>
          </p:nvSpPr>
          <p:spPr>
            <a:xfrm>
              <a:off x="5324169" y="1481343"/>
              <a:ext cx="498845" cy="499263"/>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1600" b="1" dirty="0">
                  <a:solidFill>
                    <a:prstClr val="white"/>
                  </a:solidFill>
                </a:rPr>
                <a:t>04</a:t>
              </a:r>
            </a:p>
          </p:txBody>
        </p:sp>
      </p:grpSp>
      <p:sp>
        <p:nvSpPr>
          <p:cNvPr id="73" name="Arc 72"/>
          <p:cNvSpPr/>
          <p:nvPr/>
        </p:nvSpPr>
        <p:spPr>
          <a:xfrm rot="19051047">
            <a:off x="2778243" y="218956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375410"/>
            <a:endParaRPr lang="en-US" sz="2665" dirty="0">
              <a:solidFill>
                <a:prstClr val="black"/>
              </a:solidFill>
            </a:endParaRPr>
          </a:p>
        </p:txBody>
      </p:sp>
      <p:sp>
        <p:nvSpPr>
          <p:cNvPr id="74" name="Arc 73"/>
          <p:cNvSpPr/>
          <p:nvPr/>
        </p:nvSpPr>
        <p:spPr>
          <a:xfrm rot="13500000" flipH="1">
            <a:off x="5573481" y="291807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375410"/>
            <a:endParaRPr lang="en-US" sz="2665" dirty="0">
              <a:solidFill>
                <a:prstClr val="black"/>
              </a:solidFill>
            </a:endParaRPr>
          </a:p>
        </p:txBody>
      </p:sp>
      <p:sp>
        <p:nvSpPr>
          <p:cNvPr id="75" name="Arc 74"/>
          <p:cNvSpPr/>
          <p:nvPr/>
        </p:nvSpPr>
        <p:spPr>
          <a:xfrm rot="19051047">
            <a:off x="8519728" y="2215167"/>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375410"/>
            <a:endParaRPr lang="en-US" sz="2665" dirty="0">
              <a:solidFill>
                <a:prstClr val="black"/>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p:cTn id="12" dur="500" fill="hold"/>
                                        <p:tgtEl>
                                          <p:spTgt spid="40"/>
                                        </p:tgtEl>
                                        <p:attrNameLst>
                                          <p:attrName>ppt_w</p:attrName>
                                        </p:attrNameLst>
                                      </p:cBhvr>
                                      <p:tavLst>
                                        <p:tav tm="0">
                                          <p:val>
                                            <p:fltVal val="0"/>
                                          </p:val>
                                        </p:tav>
                                        <p:tav tm="100000">
                                          <p:val>
                                            <p:strVal val="#ppt_w"/>
                                          </p:val>
                                        </p:tav>
                                      </p:tavLst>
                                    </p:anim>
                                    <p:anim calcmode="lin" valueType="num">
                                      <p:cBhvr>
                                        <p:cTn id="13" dur="500" fill="hold"/>
                                        <p:tgtEl>
                                          <p:spTgt spid="40"/>
                                        </p:tgtEl>
                                        <p:attrNameLst>
                                          <p:attrName>ppt_h</p:attrName>
                                        </p:attrNameLst>
                                      </p:cBhvr>
                                      <p:tavLst>
                                        <p:tav tm="0">
                                          <p:val>
                                            <p:fltVal val="0"/>
                                          </p:val>
                                        </p:tav>
                                        <p:tav tm="100000">
                                          <p:val>
                                            <p:strVal val="#ppt_h"/>
                                          </p:val>
                                        </p:tav>
                                      </p:tavLst>
                                    </p:anim>
                                    <p:animEffect transition="in" filter="fade">
                                      <p:cBhvr>
                                        <p:cTn id="14" dur="500"/>
                                        <p:tgtEl>
                                          <p:spTgt spid="40"/>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strips(downRight)">
                                      <p:cBhvr>
                                        <p:cTn id="24" dur="500"/>
                                        <p:tgtEl>
                                          <p:spTgt spid="73"/>
                                        </p:tgtEl>
                                      </p:cBhvr>
                                    </p:animEffect>
                                  </p:childTnLst>
                                </p:cTn>
                              </p:par>
                            </p:childTnLst>
                          </p:cTn>
                        </p:par>
                        <p:par>
                          <p:cTn id="25" fill="hold">
                            <p:stCondLst>
                              <p:cond delay="2000"/>
                            </p:stCondLst>
                            <p:childTnLst>
                              <p:par>
                                <p:cTn id="26" presetID="2" presetClass="entr" presetSubtype="8" accel="50000" decel="5000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 calcmode="lin" valueType="num">
                                      <p:cBhvr additive="base">
                                        <p:cTn id="28" dur="500" fill="hold"/>
                                        <p:tgtEl>
                                          <p:spTgt spid="64"/>
                                        </p:tgtEl>
                                        <p:attrNameLst>
                                          <p:attrName>ppt_x</p:attrName>
                                        </p:attrNameLst>
                                      </p:cBhvr>
                                      <p:tavLst>
                                        <p:tav tm="0">
                                          <p:val>
                                            <p:strVal val="0-#ppt_w/2"/>
                                          </p:val>
                                        </p:tav>
                                        <p:tav tm="100000">
                                          <p:val>
                                            <p:strVal val="#ppt_x"/>
                                          </p:val>
                                        </p:tav>
                                      </p:tavLst>
                                    </p:anim>
                                    <p:anim calcmode="lin" valueType="num">
                                      <p:cBhvr additive="base">
                                        <p:cTn id="29" dur="500" fill="hold"/>
                                        <p:tgtEl>
                                          <p:spTgt spid="64"/>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65"/>
                                        </p:tgtEl>
                                        <p:attrNameLst>
                                          <p:attrName>style.visibility</p:attrName>
                                        </p:attrNameLst>
                                      </p:cBhvr>
                                      <p:to>
                                        <p:strVal val="visible"/>
                                      </p:to>
                                    </p:set>
                                    <p:anim calcmode="lin" valueType="num">
                                      <p:cBhvr>
                                        <p:cTn id="39" dur="500" fill="hold"/>
                                        <p:tgtEl>
                                          <p:spTgt spid="65"/>
                                        </p:tgtEl>
                                        <p:attrNameLst>
                                          <p:attrName>ppt_w</p:attrName>
                                        </p:attrNameLst>
                                      </p:cBhvr>
                                      <p:tavLst>
                                        <p:tav tm="0">
                                          <p:val>
                                            <p:fltVal val="0"/>
                                          </p:val>
                                        </p:tav>
                                        <p:tav tm="100000">
                                          <p:val>
                                            <p:strVal val="#ppt_w"/>
                                          </p:val>
                                        </p:tav>
                                      </p:tavLst>
                                    </p:anim>
                                    <p:anim calcmode="lin" valueType="num">
                                      <p:cBhvr>
                                        <p:cTn id="40" dur="500" fill="hold"/>
                                        <p:tgtEl>
                                          <p:spTgt spid="65"/>
                                        </p:tgtEl>
                                        <p:attrNameLst>
                                          <p:attrName>ppt_h</p:attrName>
                                        </p:attrNameLst>
                                      </p:cBhvr>
                                      <p:tavLst>
                                        <p:tav tm="0">
                                          <p:val>
                                            <p:fltVal val="0"/>
                                          </p:val>
                                        </p:tav>
                                        <p:tav tm="100000">
                                          <p:val>
                                            <p:strVal val="#ppt_h"/>
                                          </p:val>
                                        </p:tav>
                                      </p:tavLst>
                                    </p:anim>
                                    <p:animEffect transition="in" filter="fade">
                                      <p:cBhvr>
                                        <p:cTn id="41" dur="500"/>
                                        <p:tgtEl>
                                          <p:spTgt spid="65"/>
                                        </p:tgtEl>
                                      </p:cBhvr>
                                    </p:animEffect>
                                  </p:childTnLst>
                                </p:cTn>
                              </p:par>
                            </p:childTnLst>
                          </p:cTn>
                        </p:par>
                        <p:par>
                          <p:cTn id="42" fill="hold">
                            <p:stCondLst>
                              <p:cond delay="3500"/>
                            </p:stCondLst>
                            <p:childTnLst>
                              <p:par>
                                <p:cTn id="43" presetID="18" presetClass="entr" presetSubtype="3" fill="hold" grpId="0"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strips(upRight)">
                                      <p:cBhvr>
                                        <p:cTn id="45" dur="500"/>
                                        <p:tgtEl>
                                          <p:spTgt spid="74"/>
                                        </p:tgtEl>
                                      </p:cBhvr>
                                    </p:animEffect>
                                  </p:childTnLst>
                                </p:cTn>
                              </p:par>
                            </p:childTnLst>
                          </p:cTn>
                        </p:par>
                        <p:par>
                          <p:cTn id="46" fill="hold">
                            <p:stCondLst>
                              <p:cond delay="4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0-#ppt_w/2"/>
                                          </p:val>
                                        </p:tav>
                                        <p:tav tm="100000">
                                          <p:val>
                                            <p:strVal val="#ppt_x"/>
                                          </p:val>
                                        </p:tav>
                                      </p:tavLst>
                                    </p:anim>
                                    <p:anim calcmode="lin" valueType="num">
                                      <p:cBhvr additive="base">
                                        <p:cTn id="50" dur="500" fill="hold"/>
                                        <p:tgtEl>
                                          <p:spTgt spid="6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500" fill="hold"/>
                                        <p:tgtEl>
                                          <p:spTgt spid="55"/>
                                        </p:tgtEl>
                                        <p:attrNameLst>
                                          <p:attrName>ppt_w</p:attrName>
                                        </p:attrNameLst>
                                      </p:cBhvr>
                                      <p:tavLst>
                                        <p:tav tm="0">
                                          <p:val>
                                            <p:fltVal val="0"/>
                                          </p:val>
                                        </p:tav>
                                        <p:tav tm="100000">
                                          <p:val>
                                            <p:strVal val="#ppt_w"/>
                                          </p:val>
                                        </p:tav>
                                      </p:tavLst>
                                    </p:anim>
                                    <p:anim calcmode="lin" valueType="num">
                                      <p:cBhvr>
                                        <p:cTn id="55" dur="500" fill="hold"/>
                                        <p:tgtEl>
                                          <p:spTgt spid="55"/>
                                        </p:tgtEl>
                                        <p:attrNameLst>
                                          <p:attrName>ppt_h</p:attrName>
                                        </p:attrNameLst>
                                      </p:cBhvr>
                                      <p:tavLst>
                                        <p:tav tm="0">
                                          <p:val>
                                            <p:fltVal val="0"/>
                                          </p:val>
                                        </p:tav>
                                        <p:tav tm="100000">
                                          <p:val>
                                            <p:strVal val="#ppt_h"/>
                                          </p:val>
                                        </p:tav>
                                      </p:tavLst>
                                    </p:anim>
                                    <p:animEffect transition="in" filter="fade">
                                      <p:cBhvr>
                                        <p:cTn id="56" dur="500"/>
                                        <p:tgtEl>
                                          <p:spTgt spid="55"/>
                                        </p:tgtEl>
                                      </p:cBhvr>
                                    </p:animEffect>
                                  </p:childTnLst>
                                </p:cTn>
                              </p:par>
                            </p:childTnLst>
                          </p:cTn>
                        </p:par>
                        <p:par>
                          <p:cTn id="57" fill="hold">
                            <p:stCondLst>
                              <p:cond delay="5000"/>
                            </p:stCondLst>
                            <p:childTnLst>
                              <p:par>
                                <p:cTn id="58" presetID="53" presetClass="entr" presetSubtype="16"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p:cTn id="60" dur="500" fill="hold"/>
                                        <p:tgtEl>
                                          <p:spTgt spid="80"/>
                                        </p:tgtEl>
                                        <p:attrNameLst>
                                          <p:attrName>ppt_w</p:attrName>
                                        </p:attrNameLst>
                                      </p:cBhvr>
                                      <p:tavLst>
                                        <p:tav tm="0">
                                          <p:val>
                                            <p:fltVal val="0"/>
                                          </p:val>
                                        </p:tav>
                                        <p:tav tm="100000">
                                          <p:val>
                                            <p:strVal val="#ppt_w"/>
                                          </p:val>
                                        </p:tav>
                                      </p:tavLst>
                                    </p:anim>
                                    <p:anim calcmode="lin" valueType="num">
                                      <p:cBhvr>
                                        <p:cTn id="61" dur="500" fill="hold"/>
                                        <p:tgtEl>
                                          <p:spTgt spid="80"/>
                                        </p:tgtEl>
                                        <p:attrNameLst>
                                          <p:attrName>ppt_h</p:attrName>
                                        </p:attrNameLst>
                                      </p:cBhvr>
                                      <p:tavLst>
                                        <p:tav tm="0">
                                          <p:val>
                                            <p:fltVal val="0"/>
                                          </p:val>
                                        </p:tav>
                                        <p:tav tm="100000">
                                          <p:val>
                                            <p:strVal val="#ppt_h"/>
                                          </p:val>
                                        </p:tav>
                                      </p:tavLst>
                                    </p:anim>
                                    <p:animEffect transition="in" filter="fade">
                                      <p:cBhvr>
                                        <p:cTn id="62" dur="500"/>
                                        <p:tgtEl>
                                          <p:spTgt spid="80"/>
                                        </p:tgtEl>
                                      </p:cBhvr>
                                    </p:animEffect>
                                  </p:childTnLst>
                                </p:cTn>
                              </p:par>
                            </p:childTnLst>
                          </p:cTn>
                        </p:par>
                        <p:par>
                          <p:cTn id="63" fill="hold">
                            <p:stCondLst>
                              <p:cond delay="5500"/>
                            </p:stCondLst>
                            <p:childTnLst>
                              <p:par>
                                <p:cTn id="64" presetID="18" presetClass="entr" presetSubtype="6" fill="hold" grpId="0"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strips(downRight)">
                                      <p:cBhvr>
                                        <p:cTn id="66" dur="500"/>
                                        <p:tgtEl>
                                          <p:spTgt spid="75"/>
                                        </p:tgtEl>
                                      </p:cBhvr>
                                    </p:animEffect>
                                  </p:childTnLst>
                                </p:cTn>
                              </p:par>
                            </p:childTnLst>
                          </p:cTn>
                        </p:par>
                        <p:par>
                          <p:cTn id="67" fill="hold">
                            <p:stCondLst>
                              <p:cond delay="6000"/>
                            </p:stCondLst>
                            <p:childTnLst>
                              <p:par>
                                <p:cTn id="68" presetID="2" presetClass="entr" presetSubtype="8" accel="50000" decel="50000"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 calcmode="lin" valueType="num">
                                      <p:cBhvr additive="base">
                                        <p:cTn id="70" dur="500" fill="hold"/>
                                        <p:tgtEl>
                                          <p:spTgt spid="87"/>
                                        </p:tgtEl>
                                        <p:attrNameLst>
                                          <p:attrName>ppt_x</p:attrName>
                                        </p:attrNameLst>
                                      </p:cBhvr>
                                      <p:tavLst>
                                        <p:tav tm="0">
                                          <p:val>
                                            <p:strVal val="0-#ppt_w/2"/>
                                          </p:val>
                                        </p:tav>
                                        <p:tav tm="100000">
                                          <p:val>
                                            <p:strVal val="#ppt_x"/>
                                          </p:val>
                                        </p:tav>
                                      </p:tavLst>
                                    </p:anim>
                                    <p:anim calcmode="lin" valueType="num">
                                      <p:cBhvr additive="base">
                                        <p:cTn id="71" dur="500" fill="hold"/>
                                        <p:tgtEl>
                                          <p:spTgt spid="87"/>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16" fill="hold" nodeType="afterEffect">
                                  <p:stCondLst>
                                    <p:cond delay="0"/>
                                  </p:stCondLst>
                                  <p:childTnLst>
                                    <p:set>
                                      <p:cBhvr>
                                        <p:cTn id="74" dur="1" fill="hold">
                                          <p:stCondLst>
                                            <p:cond delay="0"/>
                                          </p:stCondLst>
                                        </p:cTn>
                                        <p:tgtEl>
                                          <p:spTgt spid="62"/>
                                        </p:tgtEl>
                                        <p:attrNameLst>
                                          <p:attrName>style.visibility</p:attrName>
                                        </p:attrNameLst>
                                      </p:cBhvr>
                                      <p:to>
                                        <p:strVal val="visible"/>
                                      </p:to>
                                    </p:set>
                                    <p:anim calcmode="lin" valueType="num">
                                      <p:cBhvr>
                                        <p:cTn id="75" dur="500" fill="hold"/>
                                        <p:tgtEl>
                                          <p:spTgt spid="62"/>
                                        </p:tgtEl>
                                        <p:attrNameLst>
                                          <p:attrName>ppt_w</p:attrName>
                                        </p:attrNameLst>
                                      </p:cBhvr>
                                      <p:tavLst>
                                        <p:tav tm="0">
                                          <p:val>
                                            <p:fltVal val="0"/>
                                          </p:val>
                                        </p:tav>
                                        <p:tav tm="100000">
                                          <p:val>
                                            <p:strVal val="#ppt_w"/>
                                          </p:val>
                                        </p:tav>
                                      </p:tavLst>
                                    </p:anim>
                                    <p:anim calcmode="lin" valueType="num">
                                      <p:cBhvr>
                                        <p:cTn id="76" dur="500" fill="hold"/>
                                        <p:tgtEl>
                                          <p:spTgt spid="62"/>
                                        </p:tgtEl>
                                        <p:attrNameLst>
                                          <p:attrName>ppt_h</p:attrName>
                                        </p:attrNameLst>
                                      </p:cBhvr>
                                      <p:tavLst>
                                        <p:tav tm="0">
                                          <p:val>
                                            <p:fltVal val="0"/>
                                          </p:val>
                                        </p:tav>
                                        <p:tav tm="100000">
                                          <p:val>
                                            <p:strVal val="#ppt_h"/>
                                          </p:val>
                                        </p:tav>
                                      </p:tavLst>
                                    </p:anim>
                                    <p:animEffect transition="in" filter="fade">
                                      <p:cBhvr>
                                        <p:cTn id="77" dur="500"/>
                                        <p:tgtEl>
                                          <p:spTgt spid="62"/>
                                        </p:tgtEl>
                                      </p:cBhvr>
                                    </p:animEffect>
                                  </p:childTnLst>
                                </p:cTn>
                              </p:par>
                            </p:childTnLst>
                          </p:cTn>
                        </p:par>
                        <p:par>
                          <p:cTn id="78" fill="hold">
                            <p:stCondLst>
                              <p:cond delay="7000"/>
                            </p:stCondLst>
                            <p:childTnLst>
                              <p:par>
                                <p:cTn id="79" presetID="53" presetClass="entr" presetSubtype="16"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p:cTn id="81" dur="500" fill="hold"/>
                                        <p:tgtEl>
                                          <p:spTgt spid="88"/>
                                        </p:tgtEl>
                                        <p:attrNameLst>
                                          <p:attrName>ppt_w</p:attrName>
                                        </p:attrNameLst>
                                      </p:cBhvr>
                                      <p:tavLst>
                                        <p:tav tm="0">
                                          <p:val>
                                            <p:fltVal val="0"/>
                                          </p:val>
                                        </p:tav>
                                        <p:tav tm="100000">
                                          <p:val>
                                            <p:strVal val="#ppt_w"/>
                                          </p:val>
                                        </p:tav>
                                      </p:tavLst>
                                    </p:anim>
                                    <p:anim calcmode="lin" valueType="num">
                                      <p:cBhvr>
                                        <p:cTn id="82" dur="500" fill="hold"/>
                                        <p:tgtEl>
                                          <p:spTgt spid="88"/>
                                        </p:tgtEl>
                                        <p:attrNameLst>
                                          <p:attrName>ppt_h</p:attrName>
                                        </p:attrNameLst>
                                      </p:cBhvr>
                                      <p:tavLst>
                                        <p:tav tm="0">
                                          <p:val>
                                            <p:fltVal val="0"/>
                                          </p:val>
                                        </p:tav>
                                        <p:tav tm="100000">
                                          <p:val>
                                            <p:strVal val="#ppt_h"/>
                                          </p:val>
                                        </p:tav>
                                      </p:tavLst>
                                    </p:anim>
                                    <p:animEffect transition="in" filter="fade">
                                      <p:cBhvr>
                                        <p:cTn id="83"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64" grpId="0" animBg="1"/>
      <p:bldP spid="68" grpId="0" animBg="1"/>
      <p:bldP spid="87" grpId="0" animBg="1"/>
      <p:bldP spid="73" grpId="0" animBg="1"/>
      <p:bldP spid="74" grpId="0" animBg="1"/>
      <p:bldP spid="7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24"/>
          <p:cNvSpPr/>
          <p:nvPr/>
        </p:nvSpPr>
        <p:spPr>
          <a:xfrm rot="16200000">
            <a:off x="5569118" y="2383595"/>
            <a:ext cx="3686853" cy="2551685"/>
          </a:xfrm>
          <a:prstGeom prst="roundRect">
            <a:avLst>
              <a:gd name="adj" fmla="val 620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51" name="Flowchart: Alternate Process 24"/>
          <p:cNvSpPr/>
          <p:nvPr/>
        </p:nvSpPr>
        <p:spPr>
          <a:xfrm rot="16200000">
            <a:off x="8238309" y="2383593"/>
            <a:ext cx="3686864" cy="2551691"/>
          </a:xfrm>
          <a:prstGeom prst="roundRect">
            <a:avLst>
              <a:gd name="adj" fmla="val 620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8" name="Flowchart: Alternate Process 24"/>
          <p:cNvSpPr/>
          <p:nvPr/>
        </p:nvSpPr>
        <p:spPr>
          <a:xfrm rot="16200000">
            <a:off x="2899915" y="2383593"/>
            <a:ext cx="3686864" cy="2551688"/>
          </a:xfrm>
          <a:prstGeom prst="roundRect">
            <a:avLst>
              <a:gd name="adj" fmla="val 620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25" name="Flowchart: Alternate Process 24"/>
          <p:cNvSpPr/>
          <p:nvPr/>
        </p:nvSpPr>
        <p:spPr>
          <a:xfrm rot="16200000">
            <a:off x="230726" y="2383594"/>
            <a:ext cx="3686853" cy="2551685"/>
          </a:xfrm>
          <a:prstGeom prst="roundRect">
            <a:avLst>
              <a:gd name="adj" fmla="val 62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8" name="Slide Number Placeholder 37"/>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19</a:t>
            </a:fld>
            <a:endParaRPr lang="en-US" dirty="0">
              <a:solidFill>
                <a:prstClr val="black">
                  <a:lumMod val="75000"/>
                  <a:lumOff val="25000"/>
                </a:prstClr>
              </a:solidFill>
            </a:endParaRPr>
          </a:p>
        </p:txBody>
      </p:sp>
      <p:sp>
        <p:nvSpPr>
          <p:cNvPr id="2" name="Title 1"/>
          <p:cNvSpPr>
            <a:spLocks noGrp="1"/>
          </p:cNvSpPr>
          <p:nvPr>
            <p:ph type="title"/>
          </p:nvPr>
        </p:nvSpPr>
        <p:spPr/>
        <p:txBody>
          <a:bodyPr/>
          <a:lstStyle/>
          <a:p>
            <a:r>
              <a:rPr lang="en-US"/>
              <a:t>Steps Infographic</a:t>
            </a:r>
            <a:endParaRPr lang="en-US" dirty="0"/>
          </a:p>
        </p:txBody>
      </p:sp>
      <p:sp>
        <p:nvSpPr>
          <p:cNvPr id="4" name="Text Placeholder 3"/>
          <p:cNvSpPr>
            <a:spLocks noGrp="1"/>
          </p:cNvSpPr>
          <p:nvPr>
            <p:ph type="body" sz="half" idx="2"/>
          </p:nvPr>
        </p:nvSpPr>
        <p:spPr/>
        <p:txBody>
          <a:bodyPr/>
          <a:lstStyle/>
          <a:p>
            <a:r>
              <a:rPr lang="en-US"/>
              <a:t>Steps Infographic</a:t>
            </a:r>
            <a:endParaRPr lang="en-US" dirty="0"/>
          </a:p>
        </p:txBody>
      </p:sp>
      <p:grpSp>
        <p:nvGrpSpPr>
          <p:cNvPr id="8" name="Group 134"/>
          <p:cNvGrpSpPr>
            <a:grpSpLocks noChangeAspect="1"/>
          </p:cNvGrpSpPr>
          <p:nvPr/>
        </p:nvGrpSpPr>
        <p:grpSpPr>
          <a:xfrm>
            <a:off x="1500379" y="4928620"/>
            <a:ext cx="1147544" cy="1148501"/>
            <a:chOff x="3287425" y="1417883"/>
            <a:chExt cx="648499" cy="649042"/>
          </a:xfrm>
        </p:grpSpPr>
        <p:sp>
          <p:nvSpPr>
            <p:cNvPr id="89" name="Oval 88"/>
            <p:cNvSpPr>
              <a:spLocks noChangeAspect="1"/>
            </p:cNvSpPr>
            <p:nvPr/>
          </p:nvSpPr>
          <p:spPr>
            <a:xfrm>
              <a:off x="3287425" y="141788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135" b="1" dirty="0">
                <a:solidFill>
                  <a:prstClr val="white"/>
                </a:solidFill>
              </a:endParaRPr>
            </a:p>
          </p:txBody>
        </p:sp>
        <p:sp>
          <p:nvSpPr>
            <p:cNvPr id="95" name="Oval 94"/>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prstClr val="white"/>
                  </a:solidFill>
                </a:rPr>
                <a:t>01</a:t>
              </a:r>
            </a:p>
          </p:txBody>
        </p:sp>
      </p:grpSp>
      <p:grpSp>
        <p:nvGrpSpPr>
          <p:cNvPr id="9" name="Group 129"/>
          <p:cNvGrpSpPr>
            <a:grpSpLocks noChangeAspect="1"/>
          </p:cNvGrpSpPr>
          <p:nvPr/>
        </p:nvGrpSpPr>
        <p:grpSpPr>
          <a:xfrm>
            <a:off x="4169575" y="4928620"/>
            <a:ext cx="1147544" cy="1148501"/>
            <a:chOff x="2779491" y="2517212"/>
            <a:chExt cx="648499" cy="649042"/>
          </a:xfrm>
        </p:grpSpPr>
        <p:sp>
          <p:nvSpPr>
            <p:cNvPr id="97" name="Oval 96"/>
            <p:cNvSpPr>
              <a:spLocks noChangeAspect="1"/>
            </p:cNvSpPr>
            <p:nvPr/>
          </p:nvSpPr>
          <p:spPr>
            <a:xfrm>
              <a:off x="2779491" y="2517212"/>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135" b="1" dirty="0">
                <a:solidFill>
                  <a:prstClr val="white"/>
                </a:solidFill>
              </a:endParaRPr>
            </a:p>
          </p:txBody>
        </p:sp>
        <p:sp>
          <p:nvSpPr>
            <p:cNvPr id="111" name="Oval 110"/>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prstClr val="white"/>
                  </a:solidFill>
                </a:rPr>
                <a:t>02</a:t>
              </a:r>
            </a:p>
          </p:txBody>
        </p:sp>
      </p:grpSp>
      <p:grpSp>
        <p:nvGrpSpPr>
          <p:cNvPr id="10" name="Group 130"/>
          <p:cNvGrpSpPr>
            <a:grpSpLocks noChangeAspect="1"/>
          </p:cNvGrpSpPr>
          <p:nvPr/>
        </p:nvGrpSpPr>
        <p:grpSpPr>
          <a:xfrm>
            <a:off x="6838771" y="4928620"/>
            <a:ext cx="1147544" cy="1148501"/>
            <a:chOff x="3287425" y="3613920"/>
            <a:chExt cx="648499" cy="649042"/>
          </a:xfrm>
        </p:grpSpPr>
        <p:sp>
          <p:nvSpPr>
            <p:cNvPr id="128" name="Oval 127"/>
            <p:cNvSpPr>
              <a:spLocks noChangeAspect="1"/>
            </p:cNvSpPr>
            <p:nvPr/>
          </p:nvSpPr>
          <p:spPr>
            <a:xfrm>
              <a:off x="3287425" y="3613920"/>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135" b="1" dirty="0">
                <a:solidFill>
                  <a:prstClr val="white"/>
                </a:solidFill>
              </a:endParaRPr>
            </a:p>
          </p:txBody>
        </p:sp>
        <p:sp>
          <p:nvSpPr>
            <p:cNvPr id="129" name="Oval 128"/>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prstClr val="white"/>
                  </a:solidFill>
                </a:rPr>
                <a:t>03</a:t>
              </a:r>
            </a:p>
          </p:txBody>
        </p:sp>
      </p:grpSp>
      <p:grpSp>
        <p:nvGrpSpPr>
          <p:cNvPr id="11" name="Group 133"/>
          <p:cNvGrpSpPr>
            <a:grpSpLocks noChangeAspect="1"/>
          </p:cNvGrpSpPr>
          <p:nvPr/>
        </p:nvGrpSpPr>
        <p:grpSpPr>
          <a:xfrm>
            <a:off x="9507968" y="4928612"/>
            <a:ext cx="1147544" cy="1148501"/>
            <a:chOff x="5249342" y="1406453"/>
            <a:chExt cx="648499" cy="649042"/>
          </a:xfrm>
        </p:grpSpPr>
        <p:sp>
          <p:nvSpPr>
            <p:cNvPr id="131" name="Oval 130"/>
            <p:cNvSpPr>
              <a:spLocks noChangeAspect="1"/>
            </p:cNvSpPr>
            <p:nvPr/>
          </p:nvSpPr>
          <p:spPr>
            <a:xfrm>
              <a:off x="5249342" y="140645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135" b="1" dirty="0">
                <a:solidFill>
                  <a:prstClr val="white"/>
                </a:solidFill>
              </a:endParaRPr>
            </a:p>
          </p:txBody>
        </p:sp>
        <p:sp>
          <p:nvSpPr>
            <p:cNvPr id="132" name="Oval 131"/>
            <p:cNvSpPr>
              <a:spLocks noChangeAspect="1"/>
            </p:cNvSpPr>
            <p:nvPr/>
          </p:nvSpPr>
          <p:spPr>
            <a:xfrm>
              <a:off x="5324169" y="1481343"/>
              <a:ext cx="498845" cy="499263"/>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prstClr val="white"/>
                  </a:solidFill>
                </a:rPr>
                <a:t>04</a:t>
              </a:r>
            </a:p>
          </p:txBody>
        </p:sp>
      </p:grpSp>
      <p:sp>
        <p:nvSpPr>
          <p:cNvPr id="145" name="Freeform 187"/>
          <p:cNvSpPr>
            <a:spLocks noEditPoints="1"/>
          </p:cNvSpPr>
          <p:nvPr/>
        </p:nvSpPr>
        <p:spPr bwMode="auto">
          <a:xfrm>
            <a:off x="1719867" y="2222484"/>
            <a:ext cx="708563" cy="457915"/>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6" name="Freeform 52"/>
          <p:cNvSpPr>
            <a:spLocks noEditPoints="1"/>
          </p:cNvSpPr>
          <p:nvPr/>
        </p:nvSpPr>
        <p:spPr bwMode="auto">
          <a:xfrm>
            <a:off x="4420466" y="2128563"/>
            <a:ext cx="645757" cy="64575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7" name="Freeform 56"/>
          <p:cNvSpPr>
            <a:spLocks noEditPoints="1"/>
          </p:cNvSpPr>
          <p:nvPr/>
        </p:nvSpPr>
        <p:spPr bwMode="auto">
          <a:xfrm>
            <a:off x="7103362" y="2142263"/>
            <a:ext cx="618359" cy="618359"/>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8" name="Freeform 152"/>
          <p:cNvSpPr>
            <a:spLocks noEditPoints="1"/>
          </p:cNvSpPr>
          <p:nvPr/>
        </p:nvSpPr>
        <p:spPr bwMode="auto">
          <a:xfrm>
            <a:off x="9779938" y="2172538"/>
            <a:ext cx="603601" cy="557809"/>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6" name="Text Placeholder 3"/>
          <p:cNvSpPr txBox="1"/>
          <p:nvPr/>
        </p:nvSpPr>
        <p:spPr>
          <a:xfrm>
            <a:off x="1026584" y="3114351"/>
            <a:ext cx="2095133" cy="1681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335" dirty="0">
                <a:solidFill>
                  <a:prstClr val="white"/>
                </a:solidFill>
              </a:rPr>
              <a:t>There  many variations of passages of Lorem Ipsum available, but the majority have suffered alteration in form There  many of variation of passages of Lorem available the</a:t>
            </a:r>
          </a:p>
          <a:p>
            <a:pPr>
              <a:spcBef>
                <a:spcPct val="20000"/>
              </a:spcBef>
              <a:defRPr/>
            </a:pPr>
            <a:endParaRPr lang="en-US" sz="1335" dirty="0">
              <a:solidFill>
                <a:prstClr val="white"/>
              </a:solidFill>
            </a:endParaRPr>
          </a:p>
        </p:txBody>
      </p:sp>
      <p:sp>
        <p:nvSpPr>
          <p:cNvPr id="27" name="Text Placeholder 3"/>
          <p:cNvSpPr txBox="1"/>
          <p:nvPr/>
        </p:nvSpPr>
        <p:spPr>
          <a:xfrm>
            <a:off x="3695780" y="3114351"/>
            <a:ext cx="2095133" cy="1681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335" dirty="0">
                <a:solidFill>
                  <a:prstClr val="white"/>
                </a:solidFill>
              </a:rPr>
              <a:t>There  many variations of passages of Lorem Ipsum available, but the majority have suffered alteration in form There  many of variation of passages of Lorem available the.</a:t>
            </a:r>
          </a:p>
          <a:p>
            <a:pPr>
              <a:spcBef>
                <a:spcPct val="20000"/>
              </a:spcBef>
              <a:defRPr/>
            </a:pPr>
            <a:endParaRPr lang="en-US" sz="1335" dirty="0">
              <a:solidFill>
                <a:prstClr val="white"/>
              </a:solidFill>
            </a:endParaRPr>
          </a:p>
        </p:txBody>
      </p:sp>
      <p:sp>
        <p:nvSpPr>
          <p:cNvPr id="28" name="Text Placeholder 3"/>
          <p:cNvSpPr txBox="1"/>
          <p:nvPr/>
        </p:nvSpPr>
        <p:spPr>
          <a:xfrm>
            <a:off x="6364976" y="3114351"/>
            <a:ext cx="2095133" cy="1681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335" dirty="0">
                <a:solidFill>
                  <a:prstClr val="white"/>
                </a:solidFill>
              </a:rPr>
              <a:t>There  many variations of passages of Lorem Ipsum available, but the majority have suffered alteration in form There  many of variation of passages of Lorem available the</a:t>
            </a:r>
          </a:p>
          <a:p>
            <a:pPr>
              <a:spcBef>
                <a:spcPct val="20000"/>
              </a:spcBef>
              <a:defRPr/>
            </a:pPr>
            <a:endParaRPr lang="en-US" sz="1335" dirty="0">
              <a:solidFill>
                <a:prstClr val="white"/>
              </a:solidFill>
            </a:endParaRPr>
          </a:p>
        </p:txBody>
      </p:sp>
      <p:sp>
        <p:nvSpPr>
          <p:cNvPr id="29" name="Text Placeholder 3"/>
          <p:cNvSpPr txBox="1"/>
          <p:nvPr/>
        </p:nvSpPr>
        <p:spPr>
          <a:xfrm>
            <a:off x="9034174" y="3114351"/>
            <a:ext cx="2095133" cy="1681999"/>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defRPr/>
            </a:pPr>
            <a:r>
              <a:rPr lang="en-US" sz="1335" dirty="0">
                <a:solidFill>
                  <a:prstClr val="white"/>
                </a:solidFill>
              </a:rPr>
              <a:t>There  many variations of passages of Lorem Ipsum available, but the majority have suffered alteration in form There  many of variation of passages of Lorem available the</a:t>
            </a:r>
          </a:p>
          <a:p>
            <a:pPr>
              <a:spcBef>
                <a:spcPct val="20000"/>
              </a:spcBef>
              <a:defRPr/>
            </a:pPr>
            <a:endParaRPr lang="en-US" sz="1335" dirty="0">
              <a:solidFill>
                <a:prstClr val="white"/>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45"/>
                                        </p:tgtEl>
                                        <p:attrNameLst>
                                          <p:attrName>style.visibility</p:attrName>
                                        </p:attrNameLst>
                                      </p:cBhvr>
                                      <p:to>
                                        <p:strVal val="visible"/>
                                      </p:to>
                                    </p:set>
                                    <p:anim calcmode="lin" valueType="num">
                                      <p:cBhvr>
                                        <p:cTn id="12" dur="500" fill="hold"/>
                                        <p:tgtEl>
                                          <p:spTgt spid="145"/>
                                        </p:tgtEl>
                                        <p:attrNameLst>
                                          <p:attrName>ppt_w</p:attrName>
                                        </p:attrNameLst>
                                      </p:cBhvr>
                                      <p:tavLst>
                                        <p:tav tm="0">
                                          <p:val>
                                            <p:fltVal val="0"/>
                                          </p:val>
                                        </p:tav>
                                        <p:tav tm="100000">
                                          <p:val>
                                            <p:strVal val="#ppt_w"/>
                                          </p:val>
                                        </p:tav>
                                      </p:tavLst>
                                    </p:anim>
                                    <p:anim calcmode="lin" valueType="num">
                                      <p:cBhvr>
                                        <p:cTn id="13" dur="500" fill="hold"/>
                                        <p:tgtEl>
                                          <p:spTgt spid="145"/>
                                        </p:tgtEl>
                                        <p:attrNameLst>
                                          <p:attrName>ppt_h</p:attrName>
                                        </p:attrNameLst>
                                      </p:cBhvr>
                                      <p:tavLst>
                                        <p:tav tm="0">
                                          <p:val>
                                            <p:fltVal val="0"/>
                                          </p:val>
                                        </p:tav>
                                        <p:tav tm="100000">
                                          <p:val>
                                            <p:strVal val="#ppt_h"/>
                                          </p:val>
                                        </p:tav>
                                      </p:tavLst>
                                    </p:anim>
                                    <p:animEffect transition="in" filter="fade">
                                      <p:cBhvr>
                                        <p:cTn id="14" dur="500"/>
                                        <p:tgtEl>
                                          <p:spTgt spid="14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childTnLst>
                                </p:cTn>
                              </p:par>
                              <p:par>
                                <p:cTn id="18" presetID="53" presetClass="entr" presetSubtype="16"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par>
                          <p:cTn id="23" fill="hold">
                            <p:stCondLst>
                              <p:cond delay="10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48"/>
                                        </p:tgtEl>
                                        <p:attrNameLst>
                                          <p:attrName>style.visibility</p:attrName>
                                        </p:attrNameLst>
                                      </p:cBhvr>
                                      <p:to>
                                        <p:strVal val="visible"/>
                                      </p:to>
                                    </p:set>
                                    <p:anim calcmode="lin" valueType="num">
                                      <p:cBhvr additive="base">
                                        <p:cTn id="26" dur="500" fill="hold"/>
                                        <p:tgtEl>
                                          <p:spTgt spid="48"/>
                                        </p:tgtEl>
                                        <p:attrNameLst>
                                          <p:attrName>ppt_x</p:attrName>
                                        </p:attrNameLst>
                                      </p:cBhvr>
                                      <p:tavLst>
                                        <p:tav tm="0">
                                          <p:val>
                                            <p:strVal val="#ppt_x"/>
                                          </p:val>
                                        </p:tav>
                                        <p:tav tm="100000">
                                          <p:val>
                                            <p:strVal val="#ppt_x"/>
                                          </p:val>
                                        </p:tav>
                                      </p:tavLst>
                                    </p:anim>
                                    <p:anim calcmode="lin" valueType="num">
                                      <p:cBhvr additive="base">
                                        <p:cTn id="27" dur="500" fill="hold"/>
                                        <p:tgtEl>
                                          <p:spTgt spid="48"/>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146"/>
                                        </p:tgtEl>
                                        <p:attrNameLst>
                                          <p:attrName>style.visibility</p:attrName>
                                        </p:attrNameLst>
                                      </p:cBhvr>
                                      <p:to>
                                        <p:strVal val="visible"/>
                                      </p:to>
                                    </p:set>
                                    <p:anim calcmode="lin" valueType="num">
                                      <p:cBhvr>
                                        <p:cTn id="31" dur="500" fill="hold"/>
                                        <p:tgtEl>
                                          <p:spTgt spid="146"/>
                                        </p:tgtEl>
                                        <p:attrNameLst>
                                          <p:attrName>ppt_w</p:attrName>
                                        </p:attrNameLst>
                                      </p:cBhvr>
                                      <p:tavLst>
                                        <p:tav tm="0">
                                          <p:val>
                                            <p:fltVal val="0"/>
                                          </p:val>
                                        </p:tav>
                                        <p:tav tm="100000">
                                          <p:val>
                                            <p:strVal val="#ppt_w"/>
                                          </p:val>
                                        </p:tav>
                                      </p:tavLst>
                                    </p:anim>
                                    <p:anim calcmode="lin" valueType="num">
                                      <p:cBhvr>
                                        <p:cTn id="32" dur="500" fill="hold"/>
                                        <p:tgtEl>
                                          <p:spTgt spid="146"/>
                                        </p:tgtEl>
                                        <p:attrNameLst>
                                          <p:attrName>ppt_h</p:attrName>
                                        </p:attrNameLst>
                                      </p:cBhvr>
                                      <p:tavLst>
                                        <p:tav tm="0">
                                          <p:val>
                                            <p:fltVal val="0"/>
                                          </p:val>
                                        </p:tav>
                                        <p:tav tm="100000">
                                          <p:val>
                                            <p:strVal val="#ppt_h"/>
                                          </p:val>
                                        </p:tav>
                                      </p:tavLst>
                                    </p:anim>
                                    <p:animEffect transition="in" filter="fade">
                                      <p:cBhvr>
                                        <p:cTn id="33" dur="500"/>
                                        <p:tgtEl>
                                          <p:spTgt spid="14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childTnLst>
                                </p:cTn>
                              </p:par>
                              <p:par>
                                <p:cTn id="37" presetID="53" presetClass="entr" presetSubtype="16"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childTnLst>
                                </p:cTn>
                              </p:par>
                            </p:childTnLst>
                          </p:cTn>
                        </p:par>
                        <p:par>
                          <p:cTn id="42" fill="hold">
                            <p:stCondLst>
                              <p:cond delay="2000"/>
                            </p:stCondLst>
                            <p:childTnLst>
                              <p:par>
                                <p:cTn id="43" presetID="2" presetClass="entr" presetSubtype="4" accel="50000" decel="50000" fill="hold" grpId="0" nodeType="afterEffect">
                                  <p:stCondLst>
                                    <p:cond delay="0"/>
                                  </p:stCondLst>
                                  <p:childTnLst>
                                    <p:set>
                                      <p:cBhvr>
                                        <p:cTn id="44" dur="1" fill="hold">
                                          <p:stCondLst>
                                            <p:cond delay="0"/>
                                          </p:stCondLst>
                                        </p:cTn>
                                        <p:tgtEl>
                                          <p:spTgt spid="50"/>
                                        </p:tgtEl>
                                        <p:attrNameLst>
                                          <p:attrName>style.visibility</p:attrName>
                                        </p:attrNameLst>
                                      </p:cBhvr>
                                      <p:to>
                                        <p:strVal val="visible"/>
                                      </p:to>
                                    </p:set>
                                    <p:anim calcmode="lin" valueType="num">
                                      <p:cBhvr additive="base">
                                        <p:cTn id="45" dur="500" fill="hold"/>
                                        <p:tgtEl>
                                          <p:spTgt spid="50"/>
                                        </p:tgtEl>
                                        <p:attrNameLst>
                                          <p:attrName>ppt_x</p:attrName>
                                        </p:attrNameLst>
                                      </p:cBhvr>
                                      <p:tavLst>
                                        <p:tav tm="0">
                                          <p:val>
                                            <p:strVal val="#ppt_x"/>
                                          </p:val>
                                        </p:tav>
                                        <p:tav tm="100000">
                                          <p:val>
                                            <p:strVal val="#ppt_x"/>
                                          </p:val>
                                        </p:tav>
                                      </p:tavLst>
                                    </p:anim>
                                    <p:anim calcmode="lin" valueType="num">
                                      <p:cBhvr additive="base">
                                        <p:cTn id="46" dur="500" fill="hold"/>
                                        <p:tgtEl>
                                          <p:spTgt spid="50"/>
                                        </p:tgtEl>
                                        <p:attrNameLst>
                                          <p:attrName>ppt_y</p:attrName>
                                        </p:attrNameLst>
                                      </p:cBhvr>
                                      <p:tavLst>
                                        <p:tav tm="0">
                                          <p:val>
                                            <p:strVal val="1+#ppt_h/2"/>
                                          </p:val>
                                        </p:tav>
                                        <p:tav tm="100000">
                                          <p:val>
                                            <p:strVal val="#ppt_y"/>
                                          </p:val>
                                        </p:tav>
                                      </p:tavLst>
                                    </p:anim>
                                  </p:childTnLst>
                                </p:cTn>
                              </p:par>
                            </p:childTnLst>
                          </p:cTn>
                        </p:par>
                        <p:par>
                          <p:cTn id="47" fill="hold">
                            <p:stCondLst>
                              <p:cond delay="2500"/>
                            </p:stCondLst>
                            <p:childTnLst>
                              <p:par>
                                <p:cTn id="48" presetID="53" presetClass="entr" presetSubtype="16" fill="hold" grpId="0" nodeType="afterEffect">
                                  <p:stCondLst>
                                    <p:cond delay="0"/>
                                  </p:stCondLst>
                                  <p:childTnLst>
                                    <p:set>
                                      <p:cBhvr>
                                        <p:cTn id="49" dur="1" fill="hold">
                                          <p:stCondLst>
                                            <p:cond delay="0"/>
                                          </p:stCondLst>
                                        </p:cTn>
                                        <p:tgtEl>
                                          <p:spTgt spid="147"/>
                                        </p:tgtEl>
                                        <p:attrNameLst>
                                          <p:attrName>style.visibility</p:attrName>
                                        </p:attrNameLst>
                                      </p:cBhvr>
                                      <p:to>
                                        <p:strVal val="visible"/>
                                      </p:to>
                                    </p:set>
                                    <p:anim calcmode="lin" valueType="num">
                                      <p:cBhvr>
                                        <p:cTn id="50" dur="500" fill="hold"/>
                                        <p:tgtEl>
                                          <p:spTgt spid="147"/>
                                        </p:tgtEl>
                                        <p:attrNameLst>
                                          <p:attrName>ppt_w</p:attrName>
                                        </p:attrNameLst>
                                      </p:cBhvr>
                                      <p:tavLst>
                                        <p:tav tm="0">
                                          <p:val>
                                            <p:fltVal val="0"/>
                                          </p:val>
                                        </p:tav>
                                        <p:tav tm="100000">
                                          <p:val>
                                            <p:strVal val="#ppt_w"/>
                                          </p:val>
                                        </p:tav>
                                      </p:tavLst>
                                    </p:anim>
                                    <p:anim calcmode="lin" valueType="num">
                                      <p:cBhvr>
                                        <p:cTn id="51" dur="500" fill="hold"/>
                                        <p:tgtEl>
                                          <p:spTgt spid="147"/>
                                        </p:tgtEl>
                                        <p:attrNameLst>
                                          <p:attrName>ppt_h</p:attrName>
                                        </p:attrNameLst>
                                      </p:cBhvr>
                                      <p:tavLst>
                                        <p:tav tm="0">
                                          <p:val>
                                            <p:fltVal val="0"/>
                                          </p:val>
                                        </p:tav>
                                        <p:tav tm="100000">
                                          <p:val>
                                            <p:strVal val="#ppt_h"/>
                                          </p:val>
                                        </p:tav>
                                      </p:tavLst>
                                    </p:anim>
                                    <p:animEffect transition="in" filter="fade">
                                      <p:cBhvr>
                                        <p:cTn id="52" dur="500"/>
                                        <p:tgtEl>
                                          <p:spTgt spid="14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childTnLst>
                                </p:cTn>
                              </p:par>
                              <p:par>
                                <p:cTn id="56" presetID="53" presetClass="entr" presetSubtype="16" fill="hold" nodeType="with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500" fill="hold"/>
                                        <p:tgtEl>
                                          <p:spTgt spid="10"/>
                                        </p:tgtEl>
                                        <p:attrNameLst>
                                          <p:attrName>ppt_w</p:attrName>
                                        </p:attrNameLst>
                                      </p:cBhvr>
                                      <p:tavLst>
                                        <p:tav tm="0">
                                          <p:val>
                                            <p:fltVal val="0"/>
                                          </p:val>
                                        </p:tav>
                                        <p:tav tm="100000">
                                          <p:val>
                                            <p:strVal val="#ppt_w"/>
                                          </p:val>
                                        </p:tav>
                                      </p:tavLst>
                                    </p:anim>
                                    <p:anim calcmode="lin" valueType="num">
                                      <p:cBhvr>
                                        <p:cTn id="59" dur="500" fill="hold"/>
                                        <p:tgtEl>
                                          <p:spTgt spid="10"/>
                                        </p:tgtEl>
                                        <p:attrNameLst>
                                          <p:attrName>ppt_h</p:attrName>
                                        </p:attrNameLst>
                                      </p:cBhvr>
                                      <p:tavLst>
                                        <p:tav tm="0">
                                          <p:val>
                                            <p:fltVal val="0"/>
                                          </p:val>
                                        </p:tav>
                                        <p:tav tm="100000">
                                          <p:val>
                                            <p:strVal val="#ppt_h"/>
                                          </p:val>
                                        </p:tav>
                                      </p:tavLst>
                                    </p:anim>
                                    <p:animEffect transition="in" filter="fade">
                                      <p:cBhvr>
                                        <p:cTn id="60" dur="500"/>
                                        <p:tgtEl>
                                          <p:spTgt spid="10"/>
                                        </p:tgtEl>
                                      </p:cBhvr>
                                    </p:animEffect>
                                  </p:childTnLst>
                                </p:cTn>
                              </p:par>
                            </p:childTnLst>
                          </p:cTn>
                        </p:par>
                        <p:par>
                          <p:cTn id="61" fill="hold">
                            <p:stCondLst>
                              <p:cond delay="3000"/>
                            </p:stCondLst>
                            <p:childTnLst>
                              <p:par>
                                <p:cTn id="62" presetID="2" presetClass="entr" presetSubtype="4" accel="50000" decel="50000" fill="hold" grpId="0" nodeType="afterEffect">
                                  <p:stCondLst>
                                    <p:cond delay="0"/>
                                  </p:stCondLst>
                                  <p:childTnLst>
                                    <p:set>
                                      <p:cBhvr>
                                        <p:cTn id="63" dur="1" fill="hold">
                                          <p:stCondLst>
                                            <p:cond delay="0"/>
                                          </p:stCondLst>
                                        </p:cTn>
                                        <p:tgtEl>
                                          <p:spTgt spid="51"/>
                                        </p:tgtEl>
                                        <p:attrNameLst>
                                          <p:attrName>style.visibility</p:attrName>
                                        </p:attrNameLst>
                                      </p:cBhvr>
                                      <p:to>
                                        <p:strVal val="visible"/>
                                      </p:to>
                                    </p:set>
                                    <p:anim calcmode="lin" valueType="num">
                                      <p:cBhvr additive="base">
                                        <p:cTn id="64" dur="500" fill="hold"/>
                                        <p:tgtEl>
                                          <p:spTgt spid="51"/>
                                        </p:tgtEl>
                                        <p:attrNameLst>
                                          <p:attrName>ppt_x</p:attrName>
                                        </p:attrNameLst>
                                      </p:cBhvr>
                                      <p:tavLst>
                                        <p:tav tm="0">
                                          <p:val>
                                            <p:strVal val="#ppt_x"/>
                                          </p:val>
                                        </p:tav>
                                        <p:tav tm="100000">
                                          <p:val>
                                            <p:strVal val="#ppt_x"/>
                                          </p:val>
                                        </p:tav>
                                      </p:tavLst>
                                    </p:anim>
                                    <p:anim calcmode="lin" valueType="num">
                                      <p:cBhvr additive="base">
                                        <p:cTn id="65" dur="500" fill="hold"/>
                                        <p:tgtEl>
                                          <p:spTgt spid="51"/>
                                        </p:tgtEl>
                                        <p:attrNameLst>
                                          <p:attrName>ppt_y</p:attrName>
                                        </p:attrNameLst>
                                      </p:cBhvr>
                                      <p:tavLst>
                                        <p:tav tm="0">
                                          <p:val>
                                            <p:strVal val="1+#ppt_h/2"/>
                                          </p:val>
                                        </p:tav>
                                        <p:tav tm="100000">
                                          <p:val>
                                            <p:strVal val="#ppt_y"/>
                                          </p:val>
                                        </p:tav>
                                      </p:tavLst>
                                    </p:anim>
                                  </p:childTnLst>
                                </p:cTn>
                              </p:par>
                            </p:childTnLst>
                          </p:cTn>
                        </p:par>
                        <p:par>
                          <p:cTn id="66" fill="hold">
                            <p:stCondLst>
                              <p:cond delay="3500"/>
                            </p:stCondLst>
                            <p:childTnLst>
                              <p:par>
                                <p:cTn id="67" presetID="53" presetClass="entr" presetSubtype="16" fill="hold" grpId="0" nodeType="afterEffect">
                                  <p:stCondLst>
                                    <p:cond delay="0"/>
                                  </p:stCondLst>
                                  <p:childTnLst>
                                    <p:set>
                                      <p:cBhvr>
                                        <p:cTn id="68" dur="1" fill="hold">
                                          <p:stCondLst>
                                            <p:cond delay="0"/>
                                          </p:stCondLst>
                                        </p:cTn>
                                        <p:tgtEl>
                                          <p:spTgt spid="148"/>
                                        </p:tgtEl>
                                        <p:attrNameLst>
                                          <p:attrName>style.visibility</p:attrName>
                                        </p:attrNameLst>
                                      </p:cBhvr>
                                      <p:to>
                                        <p:strVal val="visible"/>
                                      </p:to>
                                    </p:set>
                                    <p:anim calcmode="lin" valueType="num">
                                      <p:cBhvr>
                                        <p:cTn id="69" dur="500" fill="hold"/>
                                        <p:tgtEl>
                                          <p:spTgt spid="148"/>
                                        </p:tgtEl>
                                        <p:attrNameLst>
                                          <p:attrName>ppt_w</p:attrName>
                                        </p:attrNameLst>
                                      </p:cBhvr>
                                      <p:tavLst>
                                        <p:tav tm="0">
                                          <p:val>
                                            <p:fltVal val="0"/>
                                          </p:val>
                                        </p:tav>
                                        <p:tav tm="100000">
                                          <p:val>
                                            <p:strVal val="#ppt_w"/>
                                          </p:val>
                                        </p:tav>
                                      </p:tavLst>
                                    </p:anim>
                                    <p:anim calcmode="lin" valueType="num">
                                      <p:cBhvr>
                                        <p:cTn id="70" dur="500" fill="hold"/>
                                        <p:tgtEl>
                                          <p:spTgt spid="148"/>
                                        </p:tgtEl>
                                        <p:attrNameLst>
                                          <p:attrName>ppt_h</p:attrName>
                                        </p:attrNameLst>
                                      </p:cBhvr>
                                      <p:tavLst>
                                        <p:tav tm="0">
                                          <p:val>
                                            <p:fltVal val="0"/>
                                          </p:val>
                                        </p:tav>
                                        <p:tav tm="100000">
                                          <p:val>
                                            <p:strVal val="#ppt_h"/>
                                          </p:val>
                                        </p:tav>
                                      </p:tavLst>
                                    </p:anim>
                                    <p:animEffect transition="in" filter="fade">
                                      <p:cBhvr>
                                        <p:cTn id="71" dur="500"/>
                                        <p:tgtEl>
                                          <p:spTgt spid="14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childTnLst>
                                </p:cTn>
                              </p:par>
                              <p:par>
                                <p:cTn id="75" presetID="53" presetClass="entr" presetSubtype="16" fill="hold" nodeType="with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500" fill="hold"/>
                                        <p:tgtEl>
                                          <p:spTgt spid="11"/>
                                        </p:tgtEl>
                                        <p:attrNameLst>
                                          <p:attrName>ppt_w</p:attrName>
                                        </p:attrNameLst>
                                      </p:cBhvr>
                                      <p:tavLst>
                                        <p:tav tm="0">
                                          <p:val>
                                            <p:fltVal val="0"/>
                                          </p:val>
                                        </p:tav>
                                        <p:tav tm="100000">
                                          <p:val>
                                            <p:strVal val="#ppt_w"/>
                                          </p:val>
                                        </p:tav>
                                      </p:tavLst>
                                    </p:anim>
                                    <p:anim calcmode="lin" valueType="num">
                                      <p:cBhvr>
                                        <p:cTn id="78" dur="500" fill="hold"/>
                                        <p:tgtEl>
                                          <p:spTgt spid="11"/>
                                        </p:tgtEl>
                                        <p:attrNameLst>
                                          <p:attrName>ppt_h</p:attrName>
                                        </p:attrNameLst>
                                      </p:cBhvr>
                                      <p:tavLst>
                                        <p:tav tm="0">
                                          <p:val>
                                            <p:fltVal val="0"/>
                                          </p:val>
                                        </p:tav>
                                        <p:tav tm="100000">
                                          <p:val>
                                            <p:strVal val="#ppt_h"/>
                                          </p:val>
                                        </p:tav>
                                      </p:tavLst>
                                    </p:anim>
                                    <p:animEffect transition="in" filter="fade">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8" grpId="0" animBg="1"/>
      <p:bldP spid="25" grpId="0" animBg="1"/>
      <p:bldP spid="145" grpId="0" animBg="1"/>
      <p:bldP spid="146" grpId="0" animBg="1"/>
      <p:bldP spid="147" grpId="0" animBg="1"/>
      <p:bldP spid="148" grpId="0" animBg="1"/>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own Arrow Callout 26"/>
          <p:cNvSpPr/>
          <p:nvPr/>
        </p:nvSpPr>
        <p:spPr>
          <a:xfrm>
            <a:off x="3539659" y="1662388"/>
            <a:ext cx="2472192" cy="4301321"/>
          </a:xfrm>
          <a:prstGeom prst="downArrowCallout">
            <a:avLst>
              <a:gd name="adj1" fmla="val 25000"/>
              <a:gd name="adj2" fmla="val 6698"/>
              <a:gd name="adj3" fmla="val 4369"/>
              <a:gd name="adj4" fmla="val 97489"/>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0" name="Slide Number Placeholder 29"/>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2</a:t>
            </a:fld>
            <a:endParaRPr lang="en-US" dirty="0">
              <a:solidFill>
                <a:prstClr val="black">
                  <a:lumMod val="75000"/>
                  <a:lumOff val="25000"/>
                </a:prstClr>
              </a:solidFill>
            </a:endParaRPr>
          </a:p>
        </p:txBody>
      </p:sp>
      <p:sp>
        <p:nvSpPr>
          <p:cNvPr id="7" name="Title 6"/>
          <p:cNvSpPr>
            <a:spLocks noGrp="1"/>
          </p:cNvSpPr>
          <p:nvPr>
            <p:ph type="title"/>
          </p:nvPr>
        </p:nvSpPr>
        <p:spPr/>
        <p:txBody>
          <a:bodyPr/>
          <a:lstStyle/>
          <a:p>
            <a:r>
              <a:rPr lang="en-US"/>
              <a:t>Project Features</a:t>
            </a:r>
            <a:endParaRPr lang="en-US" dirty="0"/>
          </a:p>
        </p:txBody>
      </p:sp>
      <p:sp>
        <p:nvSpPr>
          <p:cNvPr id="8" name="Text Placeholder 7"/>
          <p:cNvSpPr>
            <a:spLocks noGrp="1"/>
          </p:cNvSpPr>
          <p:nvPr>
            <p:ph type="body" sz="half" idx="2"/>
          </p:nvPr>
        </p:nvSpPr>
        <p:spPr/>
        <p:txBody>
          <a:bodyPr/>
          <a:lstStyle/>
          <a:p>
            <a:r>
              <a:rPr lang="en-US"/>
              <a:t>Project Features</a:t>
            </a:r>
            <a:endParaRPr lang="en-US" dirty="0"/>
          </a:p>
        </p:txBody>
      </p:sp>
      <p:sp>
        <p:nvSpPr>
          <p:cNvPr id="34" name="Down Arrow Callout 33"/>
          <p:cNvSpPr/>
          <p:nvPr/>
        </p:nvSpPr>
        <p:spPr>
          <a:xfrm>
            <a:off x="886068" y="1662388"/>
            <a:ext cx="2472192" cy="4301321"/>
          </a:xfrm>
          <a:prstGeom prst="downArrowCallout">
            <a:avLst>
              <a:gd name="adj1" fmla="val 25000"/>
              <a:gd name="adj2" fmla="val 6698"/>
              <a:gd name="adj3" fmla="val 4369"/>
              <a:gd name="adj4" fmla="val 97489"/>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0" name="TextBox 39"/>
          <p:cNvSpPr txBox="1"/>
          <p:nvPr/>
        </p:nvSpPr>
        <p:spPr>
          <a:xfrm>
            <a:off x="920315" y="3224451"/>
            <a:ext cx="2403699" cy="2389757"/>
          </a:xfrm>
          <a:prstGeom prst="rect">
            <a:avLst/>
          </a:prstGeom>
          <a:noFill/>
        </p:spPr>
        <p:txBody>
          <a:bodyPr wrap="square" rtlCol="0">
            <a:spAutoFit/>
          </a:bodyPr>
          <a:lstStyle/>
          <a:p>
            <a:pPr algn="ctr">
              <a:spcBef>
                <a:spcPct val="20000"/>
              </a:spcBef>
              <a:defRPr/>
            </a:pPr>
            <a:r>
              <a:rPr lang="en-US" sz="1600" b="1" dirty="0">
                <a:solidFill>
                  <a:prstClr val="white"/>
                </a:solidFill>
              </a:rPr>
              <a:t>Feature one</a:t>
            </a:r>
            <a:br>
              <a:rPr lang="en-US" sz="1335" b="1" dirty="0">
                <a:solidFill>
                  <a:prstClr val="white"/>
                </a:solidFill>
              </a:rPr>
            </a:br>
            <a:r>
              <a:rPr lang="en-US" sz="1335" dirty="0">
                <a:solidFill>
                  <a:prstClr val="white"/>
                </a:solidFill>
              </a:rPr>
              <a:t>passages of lorem ipsum available, but the majority suffered alteration some of formula There are many of  variations of passages of lorem ipsum available, but the majority have suffered alteration in some form, by injected  humour random  words.</a:t>
            </a:r>
          </a:p>
        </p:txBody>
      </p:sp>
      <p:sp>
        <p:nvSpPr>
          <p:cNvPr id="41" name="Flowchart: Off-page Connector 40"/>
          <p:cNvSpPr/>
          <p:nvPr/>
        </p:nvSpPr>
        <p:spPr>
          <a:xfrm>
            <a:off x="1599615" y="2051875"/>
            <a:ext cx="1045100" cy="1018007"/>
          </a:xfrm>
          <a:prstGeom prst="flowChartOffpageConnector">
            <a:avLst/>
          </a:pr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4265" dirty="0">
              <a:solidFill>
                <a:srgbClr val="F34629"/>
              </a:solidFill>
              <a:latin typeface="FontAwesome" pitchFamily="2" charset="0"/>
            </a:endParaRPr>
          </a:p>
        </p:txBody>
      </p:sp>
      <p:sp>
        <p:nvSpPr>
          <p:cNvPr id="42" name="TextBox 41"/>
          <p:cNvSpPr txBox="1"/>
          <p:nvPr/>
        </p:nvSpPr>
        <p:spPr>
          <a:xfrm>
            <a:off x="3552359" y="3224451"/>
            <a:ext cx="2403699" cy="2389757"/>
          </a:xfrm>
          <a:prstGeom prst="rect">
            <a:avLst/>
          </a:prstGeom>
          <a:noFill/>
        </p:spPr>
        <p:txBody>
          <a:bodyPr wrap="square" rtlCol="0">
            <a:spAutoFit/>
          </a:bodyPr>
          <a:lstStyle/>
          <a:p>
            <a:pPr algn="ctr">
              <a:spcBef>
                <a:spcPct val="20000"/>
              </a:spcBef>
              <a:defRPr/>
            </a:pPr>
            <a:r>
              <a:rPr lang="en-US" sz="1600" b="1" dirty="0">
                <a:solidFill>
                  <a:prstClr val="white"/>
                </a:solidFill>
              </a:rPr>
              <a:t>Feature Two</a:t>
            </a:r>
            <a:br>
              <a:rPr lang="en-US" sz="1335" b="1" dirty="0">
                <a:solidFill>
                  <a:prstClr val="white"/>
                </a:solidFill>
              </a:rPr>
            </a:br>
            <a:r>
              <a:rPr lang="en-US" sz="1335" dirty="0">
                <a:solidFill>
                  <a:prstClr val="white"/>
                </a:solidFill>
              </a:rPr>
              <a:t> passages of lorem ipsum available, but the majority suffered alteration some of formula There are many of  variations of passages of lorem ipsum available, but the majority have suffered alteration in some form, by injected  humour random  words.</a:t>
            </a:r>
            <a:endParaRPr lang="en-US" sz="1335" b="1" dirty="0">
              <a:solidFill>
                <a:prstClr val="white"/>
              </a:solidFill>
            </a:endParaRPr>
          </a:p>
        </p:txBody>
      </p:sp>
      <p:sp>
        <p:nvSpPr>
          <p:cNvPr id="43" name="Flowchart: Off-page Connector 42"/>
          <p:cNvSpPr/>
          <p:nvPr/>
        </p:nvSpPr>
        <p:spPr>
          <a:xfrm>
            <a:off x="4231659" y="2051875"/>
            <a:ext cx="1045100" cy="1018007"/>
          </a:xfrm>
          <a:prstGeom prst="flowChartOffpageConnector">
            <a:avLst/>
          </a:prstGeom>
          <a:solidFill>
            <a:schemeClr val="accent3">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4265" dirty="0">
              <a:solidFill>
                <a:srgbClr val="E33D3D"/>
              </a:solidFill>
              <a:latin typeface="FontAwesome" pitchFamily="2" charset="0"/>
            </a:endParaRPr>
          </a:p>
        </p:txBody>
      </p:sp>
      <p:sp>
        <p:nvSpPr>
          <p:cNvPr id="16" name="Down Arrow Callout 15"/>
          <p:cNvSpPr/>
          <p:nvPr/>
        </p:nvSpPr>
        <p:spPr>
          <a:xfrm>
            <a:off x="6193251" y="1662388"/>
            <a:ext cx="2472192" cy="4301321"/>
          </a:xfrm>
          <a:prstGeom prst="downArrowCallout">
            <a:avLst>
              <a:gd name="adj1" fmla="val 25000"/>
              <a:gd name="adj2" fmla="val 6698"/>
              <a:gd name="adj3" fmla="val 4369"/>
              <a:gd name="adj4" fmla="val 97489"/>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7" name="TextBox 16"/>
          <p:cNvSpPr txBox="1"/>
          <p:nvPr/>
        </p:nvSpPr>
        <p:spPr>
          <a:xfrm>
            <a:off x="6205951" y="3224451"/>
            <a:ext cx="2403699" cy="2389757"/>
          </a:xfrm>
          <a:prstGeom prst="rect">
            <a:avLst/>
          </a:prstGeom>
          <a:noFill/>
        </p:spPr>
        <p:txBody>
          <a:bodyPr wrap="square" rtlCol="0">
            <a:spAutoFit/>
          </a:bodyPr>
          <a:lstStyle/>
          <a:p>
            <a:pPr algn="ctr">
              <a:spcBef>
                <a:spcPct val="20000"/>
              </a:spcBef>
              <a:defRPr/>
            </a:pPr>
            <a:r>
              <a:rPr lang="en-US" sz="1600" b="1" dirty="0">
                <a:solidFill>
                  <a:prstClr val="white"/>
                </a:solidFill>
              </a:rPr>
              <a:t>Feature Three</a:t>
            </a:r>
            <a:br>
              <a:rPr lang="en-US" sz="1335" b="1" dirty="0">
                <a:solidFill>
                  <a:prstClr val="white"/>
                </a:solidFill>
              </a:rPr>
            </a:br>
            <a:r>
              <a:rPr lang="en-US" sz="1335" dirty="0">
                <a:solidFill>
                  <a:prstClr val="white"/>
                </a:solidFill>
              </a:rPr>
              <a:t> passages of lorem ipsum available, but the majority suffered alteration some of formula There are many of  variations of passages of lorem ipsum available, but the majority have suffered alteration in some form, by injected  humour random  words.</a:t>
            </a:r>
            <a:endParaRPr lang="en-US" sz="1335" b="1" dirty="0">
              <a:solidFill>
                <a:prstClr val="white"/>
              </a:solidFill>
            </a:endParaRPr>
          </a:p>
        </p:txBody>
      </p:sp>
      <p:sp>
        <p:nvSpPr>
          <p:cNvPr id="18" name="Flowchart: Off-page Connector 17"/>
          <p:cNvSpPr/>
          <p:nvPr/>
        </p:nvSpPr>
        <p:spPr>
          <a:xfrm>
            <a:off x="6885251" y="2051875"/>
            <a:ext cx="1045100" cy="1018007"/>
          </a:xfrm>
          <a:prstGeom prst="flowChartOffpageConnector">
            <a:avLst/>
          </a:prstGeom>
          <a:solidFill>
            <a:schemeClr val="accent4">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4265" dirty="0">
              <a:solidFill>
                <a:srgbClr val="595959"/>
              </a:solidFill>
              <a:latin typeface="FontAwesome" pitchFamily="2" charset="0"/>
            </a:endParaRPr>
          </a:p>
        </p:txBody>
      </p:sp>
      <p:sp>
        <p:nvSpPr>
          <p:cNvPr id="19" name="Down Arrow Callout 18"/>
          <p:cNvSpPr/>
          <p:nvPr/>
        </p:nvSpPr>
        <p:spPr>
          <a:xfrm>
            <a:off x="8839200" y="1662388"/>
            <a:ext cx="2472192" cy="4301321"/>
          </a:xfrm>
          <a:prstGeom prst="downArrowCallout">
            <a:avLst>
              <a:gd name="adj1" fmla="val 25000"/>
              <a:gd name="adj2" fmla="val 6698"/>
              <a:gd name="adj3" fmla="val 4369"/>
              <a:gd name="adj4" fmla="val 97489"/>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20" name="TextBox 19"/>
          <p:cNvSpPr txBox="1"/>
          <p:nvPr/>
        </p:nvSpPr>
        <p:spPr>
          <a:xfrm>
            <a:off x="8851900" y="3224451"/>
            <a:ext cx="2403699" cy="2389757"/>
          </a:xfrm>
          <a:prstGeom prst="rect">
            <a:avLst/>
          </a:prstGeom>
          <a:noFill/>
        </p:spPr>
        <p:txBody>
          <a:bodyPr wrap="square" rtlCol="0">
            <a:spAutoFit/>
          </a:bodyPr>
          <a:lstStyle/>
          <a:p>
            <a:pPr algn="ctr">
              <a:spcBef>
                <a:spcPct val="20000"/>
              </a:spcBef>
              <a:defRPr/>
            </a:pPr>
            <a:r>
              <a:rPr lang="en-US" sz="1600" b="1" dirty="0">
                <a:solidFill>
                  <a:prstClr val="white"/>
                </a:solidFill>
              </a:rPr>
              <a:t>Feature Four</a:t>
            </a:r>
            <a:br>
              <a:rPr lang="en-US" sz="1335" b="1" dirty="0">
                <a:solidFill>
                  <a:prstClr val="white"/>
                </a:solidFill>
              </a:rPr>
            </a:br>
            <a:r>
              <a:rPr lang="en-US" sz="1335" dirty="0">
                <a:solidFill>
                  <a:prstClr val="white"/>
                </a:solidFill>
              </a:rPr>
              <a:t> passages of lorem ipsum available, but the majority suffered alteration some of formula There are many of  variations of passages of lorem ipsum available, but the majority have suffered alteration in some form, by injected  humour random  words.</a:t>
            </a:r>
            <a:endParaRPr lang="en-US" sz="1335" b="1" dirty="0">
              <a:solidFill>
                <a:prstClr val="white"/>
              </a:solidFill>
            </a:endParaRPr>
          </a:p>
        </p:txBody>
      </p:sp>
      <p:sp>
        <p:nvSpPr>
          <p:cNvPr id="21" name="Flowchart: Off-page Connector 20"/>
          <p:cNvSpPr/>
          <p:nvPr/>
        </p:nvSpPr>
        <p:spPr>
          <a:xfrm>
            <a:off x="9531201" y="2051875"/>
            <a:ext cx="1045100" cy="1018007"/>
          </a:xfrm>
          <a:prstGeom prst="flowChartOffpageConnector">
            <a:avLst/>
          </a:pr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4265" dirty="0">
              <a:solidFill>
                <a:srgbClr val="C9260B"/>
              </a:solidFill>
              <a:latin typeface="FontAwesome" pitchFamily="2" charset="0"/>
            </a:endParaRPr>
          </a:p>
        </p:txBody>
      </p:sp>
      <p:sp>
        <p:nvSpPr>
          <p:cNvPr id="22" name="Freeform 62"/>
          <p:cNvSpPr>
            <a:spLocks noChangeAspect="1" noEditPoints="1"/>
          </p:cNvSpPr>
          <p:nvPr/>
        </p:nvSpPr>
        <p:spPr bwMode="auto">
          <a:xfrm>
            <a:off x="7171331" y="2290056"/>
            <a:ext cx="481669" cy="485520"/>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3" name="Freeform 132"/>
          <p:cNvSpPr>
            <a:spLocks noChangeAspect="1" noEditPoints="1"/>
          </p:cNvSpPr>
          <p:nvPr/>
        </p:nvSpPr>
        <p:spPr bwMode="auto">
          <a:xfrm>
            <a:off x="1858625" y="2291507"/>
            <a:ext cx="516275" cy="49382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4" name="Freeform 5"/>
          <p:cNvSpPr>
            <a:spLocks noEditPoints="1"/>
          </p:cNvSpPr>
          <p:nvPr/>
        </p:nvSpPr>
        <p:spPr bwMode="auto">
          <a:xfrm>
            <a:off x="9806836" y="2301264"/>
            <a:ext cx="493827" cy="493827"/>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25" name="Freeform 24"/>
          <p:cNvSpPr>
            <a:spLocks noEditPoints="1"/>
          </p:cNvSpPr>
          <p:nvPr/>
        </p:nvSpPr>
        <p:spPr bwMode="auto">
          <a:xfrm>
            <a:off x="4535822" y="2293793"/>
            <a:ext cx="436775" cy="474312"/>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1000" fill="hold"/>
                                        <p:tgtEl>
                                          <p:spTgt spid="34"/>
                                        </p:tgtEl>
                                        <p:attrNameLst>
                                          <p:attrName>ppt_x</p:attrName>
                                        </p:attrNameLst>
                                      </p:cBhvr>
                                      <p:tavLst>
                                        <p:tav tm="0">
                                          <p:val>
                                            <p:strVal val="#ppt_x"/>
                                          </p:val>
                                        </p:tav>
                                        <p:tav tm="100000">
                                          <p:val>
                                            <p:strVal val="#ppt_x"/>
                                          </p:val>
                                        </p:tav>
                                      </p:tavLst>
                                    </p:anim>
                                    <p:anim calcmode="lin" valueType="num">
                                      <p:cBhvr additive="base">
                                        <p:cTn id="8" dur="1000" fill="hold"/>
                                        <p:tgtEl>
                                          <p:spTgt spid="34"/>
                                        </p:tgtEl>
                                        <p:attrNameLst>
                                          <p:attrName>ppt_y</p:attrName>
                                        </p:attrNameLst>
                                      </p:cBhvr>
                                      <p:tavLst>
                                        <p:tav tm="0">
                                          <p:val>
                                            <p:strVal val="1+#ppt_h/2"/>
                                          </p:val>
                                        </p:tav>
                                        <p:tav tm="100000">
                                          <p:val>
                                            <p:strVal val="#ppt_y"/>
                                          </p:val>
                                        </p:tav>
                                      </p:tavLst>
                                    </p:anim>
                                  </p:childTnLst>
                                </p:cTn>
                              </p:par>
                              <p:par>
                                <p:cTn id="9" presetID="2" presetClass="entr" presetSubtype="1" accel="50000" decel="5000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1000" fill="hold"/>
                                        <p:tgtEl>
                                          <p:spTgt spid="41"/>
                                        </p:tgtEl>
                                        <p:attrNameLst>
                                          <p:attrName>ppt_x</p:attrName>
                                        </p:attrNameLst>
                                      </p:cBhvr>
                                      <p:tavLst>
                                        <p:tav tm="0">
                                          <p:val>
                                            <p:strVal val="#ppt_x"/>
                                          </p:val>
                                        </p:tav>
                                        <p:tav tm="100000">
                                          <p:val>
                                            <p:strVal val="#ppt_x"/>
                                          </p:val>
                                        </p:tav>
                                      </p:tavLst>
                                    </p:anim>
                                    <p:anim calcmode="lin" valueType="num">
                                      <p:cBhvr additive="base">
                                        <p:cTn id="12" dur="1000" fill="hold"/>
                                        <p:tgtEl>
                                          <p:spTgt spid="41"/>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anim calcmode="lin" valueType="num">
                                      <p:cBhvr>
                                        <p:cTn id="16" dur="500" fill="hold"/>
                                        <p:tgtEl>
                                          <p:spTgt spid="23"/>
                                        </p:tgtEl>
                                        <p:attrNameLst>
                                          <p:attrName>ppt_w</p:attrName>
                                        </p:attrNameLst>
                                      </p:cBhvr>
                                      <p:tavLst>
                                        <p:tav tm="0">
                                          <p:val>
                                            <p:fltVal val="0"/>
                                          </p:val>
                                        </p:tav>
                                        <p:tav tm="100000">
                                          <p:val>
                                            <p:strVal val="#ppt_w"/>
                                          </p:val>
                                        </p:tav>
                                      </p:tavLst>
                                    </p:anim>
                                    <p:anim calcmode="lin" valueType="num">
                                      <p:cBhvr>
                                        <p:cTn id="17" dur="500" fill="hold"/>
                                        <p:tgtEl>
                                          <p:spTgt spid="23"/>
                                        </p:tgtEl>
                                        <p:attrNameLst>
                                          <p:attrName>ppt_h</p:attrName>
                                        </p:attrNameLst>
                                      </p:cBhvr>
                                      <p:tavLst>
                                        <p:tav tm="0">
                                          <p:val>
                                            <p:fltVal val="0"/>
                                          </p:val>
                                        </p:tav>
                                        <p:tav tm="100000">
                                          <p:val>
                                            <p:strVal val="#ppt_h"/>
                                          </p:val>
                                        </p:tav>
                                      </p:tavLst>
                                    </p:anim>
                                    <p:animEffect transition="in" filter="fade">
                                      <p:cBhvr>
                                        <p:cTn id="18" dur="500"/>
                                        <p:tgtEl>
                                          <p:spTgt spid="23"/>
                                        </p:tgtEl>
                                      </p:cBhvr>
                                    </p:animEffect>
                                  </p:childTnLst>
                                </p:cTn>
                              </p:par>
                              <p:par>
                                <p:cTn id="19" presetID="2" presetClass="entr" presetSubtype="4" accel="50000" decel="5000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additive="base">
                                        <p:cTn id="21" dur="500" fill="hold"/>
                                        <p:tgtEl>
                                          <p:spTgt spid="40"/>
                                        </p:tgtEl>
                                        <p:attrNameLst>
                                          <p:attrName>ppt_x</p:attrName>
                                        </p:attrNameLst>
                                      </p:cBhvr>
                                      <p:tavLst>
                                        <p:tav tm="0">
                                          <p:val>
                                            <p:strVal val="#ppt_x"/>
                                          </p:val>
                                        </p:tav>
                                        <p:tav tm="100000">
                                          <p:val>
                                            <p:strVal val="#ppt_x"/>
                                          </p:val>
                                        </p:tav>
                                      </p:tavLst>
                                    </p:anim>
                                    <p:anim calcmode="lin" valueType="num">
                                      <p:cBhvr additive="base">
                                        <p:cTn id="22" dur="500" fill="hold"/>
                                        <p:tgtEl>
                                          <p:spTgt spid="4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accel="50000" decel="50000" fill="hold" grpId="0" nodeType="after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1000" fill="hold"/>
                                        <p:tgtEl>
                                          <p:spTgt spid="27"/>
                                        </p:tgtEl>
                                        <p:attrNameLst>
                                          <p:attrName>ppt_x</p:attrName>
                                        </p:attrNameLst>
                                      </p:cBhvr>
                                      <p:tavLst>
                                        <p:tav tm="0">
                                          <p:val>
                                            <p:strVal val="#ppt_x"/>
                                          </p:val>
                                        </p:tav>
                                        <p:tav tm="100000">
                                          <p:val>
                                            <p:strVal val="#ppt_x"/>
                                          </p:val>
                                        </p:tav>
                                      </p:tavLst>
                                    </p:anim>
                                    <p:anim calcmode="lin" valueType="num">
                                      <p:cBhvr additive="base">
                                        <p:cTn id="27" dur="1000" fill="hold"/>
                                        <p:tgtEl>
                                          <p:spTgt spid="27"/>
                                        </p:tgtEl>
                                        <p:attrNameLst>
                                          <p:attrName>ppt_y</p:attrName>
                                        </p:attrNameLst>
                                      </p:cBhvr>
                                      <p:tavLst>
                                        <p:tav tm="0">
                                          <p:val>
                                            <p:strVal val="1+#ppt_h/2"/>
                                          </p:val>
                                        </p:tav>
                                        <p:tav tm="100000">
                                          <p:val>
                                            <p:strVal val="#ppt_y"/>
                                          </p:val>
                                        </p:tav>
                                      </p:tavLst>
                                    </p:anim>
                                  </p:childTnLst>
                                </p:cTn>
                              </p:par>
                              <p:par>
                                <p:cTn id="28" presetID="2" presetClass="entr" presetSubtype="1" accel="50000" decel="50000"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additive="base">
                                        <p:cTn id="30" dur="1000" fill="hold"/>
                                        <p:tgtEl>
                                          <p:spTgt spid="43"/>
                                        </p:tgtEl>
                                        <p:attrNameLst>
                                          <p:attrName>ppt_x</p:attrName>
                                        </p:attrNameLst>
                                      </p:cBhvr>
                                      <p:tavLst>
                                        <p:tav tm="0">
                                          <p:val>
                                            <p:strVal val="#ppt_x"/>
                                          </p:val>
                                        </p:tav>
                                        <p:tav tm="100000">
                                          <p:val>
                                            <p:strVal val="#ppt_x"/>
                                          </p:val>
                                        </p:tav>
                                      </p:tavLst>
                                    </p:anim>
                                    <p:anim calcmode="lin" valueType="num">
                                      <p:cBhvr additive="base">
                                        <p:cTn id="31" dur="1000" fill="hold"/>
                                        <p:tgtEl>
                                          <p:spTgt spid="43"/>
                                        </p:tgtEl>
                                        <p:attrNameLst>
                                          <p:attrName>ppt_y</p:attrName>
                                        </p:attrNameLst>
                                      </p:cBhvr>
                                      <p:tavLst>
                                        <p:tav tm="0">
                                          <p:val>
                                            <p:strVal val="0-#ppt_h/2"/>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par>
                                <p:cTn id="38" presetID="2" presetClass="entr" presetSubtype="4" accel="50000" decel="50000"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 calcmode="lin" valueType="num">
                                      <p:cBhvr additive="base">
                                        <p:cTn id="40" dur="500" fill="hold"/>
                                        <p:tgtEl>
                                          <p:spTgt spid="42"/>
                                        </p:tgtEl>
                                        <p:attrNameLst>
                                          <p:attrName>ppt_x</p:attrName>
                                        </p:attrNameLst>
                                      </p:cBhvr>
                                      <p:tavLst>
                                        <p:tav tm="0">
                                          <p:val>
                                            <p:strVal val="#ppt_x"/>
                                          </p:val>
                                        </p:tav>
                                        <p:tav tm="100000">
                                          <p:val>
                                            <p:strVal val="#ppt_x"/>
                                          </p:val>
                                        </p:tav>
                                      </p:tavLst>
                                    </p:anim>
                                    <p:anim calcmode="lin" valueType="num">
                                      <p:cBhvr additive="base">
                                        <p:cTn id="41" dur="500" fill="hold"/>
                                        <p:tgtEl>
                                          <p:spTgt spid="42"/>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 presetClass="entr" presetSubtype="4" accel="50000" decel="50000"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1000" fill="hold"/>
                                        <p:tgtEl>
                                          <p:spTgt spid="16"/>
                                        </p:tgtEl>
                                        <p:attrNameLst>
                                          <p:attrName>ppt_x</p:attrName>
                                        </p:attrNameLst>
                                      </p:cBhvr>
                                      <p:tavLst>
                                        <p:tav tm="0">
                                          <p:val>
                                            <p:strVal val="#ppt_x"/>
                                          </p:val>
                                        </p:tav>
                                        <p:tav tm="100000">
                                          <p:val>
                                            <p:strVal val="#ppt_x"/>
                                          </p:val>
                                        </p:tav>
                                      </p:tavLst>
                                    </p:anim>
                                    <p:anim calcmode="lin" valueType="num">
                                      <p:cBhvr additive="base">
                                        <p:cTn id="46" dur="1000" fill="hold"/>
                                        <p:tgtEl>
                                          <p:spTgt spid="16"/>
                                        </p:tgtEl>
                                        <p:attrNameLst>
                                          <p:attrName>ppt_y</p:attrName>
                                        </p:attrNameLst>
                                      </p:cBhvr>
                                      <p:tavLst>
                                        <p:tav tm="0">
                                          <p:val>
                                            <p:strVal val="1+#ppt_h/2"/>
                                          </p:val>
                                        </p:tav>
                                        <p:tav tm="100000">
                                          <p:val>
                                            <p:strVal val="#ppt_y"/>
                                          </p:val>
                                        </p:tav>
                                      </p:tavLst>
                                    </p:anim>
                                  </p:childTnLst>
                                </p:cTn>
                              </p:par>
                              <p:par>
                                <p:cTn id="47" presetID="2" presetClass="entr" presetSubtype="1" accel="50000" decel="5000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1000" fill="hold"/>
                                        <p:tgtEl>
                                          <p:spTgt spid="18"/>
                                        </p:tgtEl>
                                        <p:attrNameLst>
                                          <p:attrName>ppt_x</p:attrName>
                                        </p:attrNameLst>
                                      </p:cBhvr>
                                      <p:tavLst>
                                        <p:tav tm="0">
                                          <p:val>
                                            <p:strVal val="#ppt_x"/>
                                          </p:val>
                                        </p:tav>
                                        <p:tav tm="100000">
                                          <p:val>
                                            <p:strVal val="#ppt_x"/>
                                          </p:val>
                                        </p:tav>
                                      </p:tavLst>
                                    </p:anim>
                                    <p:anim calcmode="lin" valueType="num">
                                      <p:cBhvr additive="base">
                                        <p:cTn id="50" dur="1000" fill="hold"/>
                                        <p:tgtEl>
                                          <p:spTgt spid="18"/>
                                        </p:tgtEl>
                                        <p:attrNameLst>
                                          <p:attrName>ppt_y</p:attrName>
                                        </p:attrNameLst>
                                      </p:cBhvr>
                                      <p:tavLst>
                                        <p:tav tm="0">
                                          <p:val>
                                            <p:strVal val="0-#ppt_h/2"/>
                                          </p:val>
                                        </p:tav>
                                        <p:tav tm="100000">
                                          <p:val>
                                            <p:strVal val="#ppt_y"/>
                                          </p:val>
                                        </p:tav>
                                      </p:tavLst>
                                    </p:anim>
                                  </p:childTnLst>
                                </p:cTn>
                              </p:par>
                            </p:childTnLst>
                          </p:cTn>
                        </p:par>
                        <p:par>
                          <p:cTn id="51" fill="hold">
                            <p:stCondLst>
                              <p:cond delay="4000"/>
                            </p:stCondLst>
                            <p:childTnLst>
                              <p:par>
                                <p:cTn id="52" presetID="53" presetClass="entr" presetSubtype="16"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animEffect transition="in" filter="fade">
                                      <p:cBhvr>
                                        <p:cTn id="56" dur="500"/>
                                        <p:tgtEl>
                                          <p:spTgt spid="22"/>
                                        </p:tgtEl>
                                      </p:cBhvr>
                                    </p:animEffect>
                                  </p:childTnLst>
                                </p:cTn>
                              </p:par>
                              <p:par>
                                <p:cTn id="57" presetID="2" presetClass="entr" presetSubtype="4" accel="50000" decel="5000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ppt_x"/>
                                          </p:val>
                                        </p:tav>
                                        <p:tav tm="100000">
                                          <p:val>
                                            <p:strVal val="#ppt_x"/>
                                          </p:val>
                                        </p:tav>
                                      </p:tavLst>
                                    </p:anim>
                                    <p:anim calcmode="lin" valueType="num">
                                      <p:cBhvr additive="base">
                                        <p:cTn id="60" dur="500" fill="hold"/>
                                        <p:tgtEl>
                                          <p:spTgt spid="17"/>
                                        </p:tgtEl>
                                        <p:attrNameLst>
                                          <p:attrName>ppt_y</p:attrName>
                                        </p:attrNameLst>
                                      </p:cBhvr>
                                      <p:tavLst>
                                        <p:tav tm="0">
                                          <p:val>
                                            <p:strVal val="1+#ppt_h/2"/>
                                          </p:val>
                                        </p:tav>
                                        <p:tav tm="100000">
                                          <p:val>
                                            <p:strVal val="#ppt_y"/>
                                          </p:val>
                                        </p:tav>
                                      </p:tavLst>
                                    </p:anim>
                                  </p:childTnLst>
                                </p:cTn>
                              </p:par>
                            </p:childTnLst>
                          </p:cTn>
                        </p:par>
                        <p:par>
                          <p:cTn id="61" fill="hold">
                            <p:stCondLst>
                              <p:cond delay="4500"/>
                            </p:stCondLst>
                            <p:childTnLst>
                              <p:par>
                                <p:cTn id="62" presetID="2" presetClass="entr" presetSubtype="4" accel="50000" decel="50000"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additive="base">
                                        <p:cTn id="64" dur="1000" fill="hold"/>
                                        <p:tgtEl>
                                          <p:spTgt spid="19"/>
                                        </p:tgtEl>
                                        <p:attrNameLst>
                                          <p:attrName>ppt_x</p:attrName>
                                        </p:attrNameLst>
                                      </p:cBhvr>
                                      <p:tavLst>
                                        <p:tav tm="0">
                                          <p:val>
                                            <p:strVal val="#ppt_x"/>
                                          </p:val>
                                        </p:tav>
                                        <p:tav tm="100000">
                                          <p:val>
                                            <p:strVal val="#ppt_x"/>
                                          </p:val>
                                        </p:tav>
                                      </p:tavLst>
                                    </p:anim>
                                    <p:anim calcmode="lin" valueType="num">
                                      <p:cBhvr additive="base">
                                        <p:cTn id="65" dur="1000" fill="hold"/>
                                        <p:tgtEl>
                                          <p:spTgt spid="19"/>
                                        </p:tgtEl>
                                        <p:attrNameLst>
                                          <p:attrName>ppt_y</p:attrName>
                                        </p:attrNameLst>
                                      </p:cBhvr>
                                      <p:tavLst>
                                        <p:tav tm="0">
                                          <p:val>
                                            <p:strVal val="1+#ppt_h/2"/>
                                          </p:val>
                                        </p:tav>
                                        <p:tav tm="100000">
                                          <p:val>
                                            <p:strVal val="#ppt_y"/>
                                          </p:val>
                                        </p:tav>
                                      </p:tavLst>
                                    </p:anim>
                                  </p:childTnLst>
                                </p:cTn>
                              </p:par>
                              <p:par>
                                <p:cTn id="66" presetID="2" presetClass="entr" presetSubtype="1" accel="50000" decel="50000" fill="hold" grpId="0" nodeType="with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additive="base">
                                        <p:cTn id="68" dur="1000" fill="hold"/>
                                        <p:tgtEl>
                                          <p:spTgt spid="21"/>
                                        </p:tgtEl>
                                        <p:attrNameLst>
                                          <p:attrName>ppt_x</p:attrName>
                                        </p:attrNameLst>
                                      </p:cBhvr>
                                      <p:tavLst>
                                        <p:tav tm="0">
                                          <p:val>
                                            <p:strVal val="#ppt_x"/>
                                          </p:val>
                                        </p:tav>
                                        <p:tav tm="100000">
                                          <p:val>
                                            <p:strVal val="#ppt_x"/>
                                          </p:val>
                                        </p:tav>
                                      </p:tavLst>
                                    </p:anim>
                                    <p:anim calcmode="lin" valueType="num">
                                      <p:cBhvr additive="base">
                                        <p:cTn id="69" dur="1000" fill="hold"/>
                                        <p:tgtEl>
                                          <p:spTgt spid="21"/>
                                        </p:tgtEl>
                                        <p:attrNameLst>
                                          <p:attrName>ppt_y</p:attrName>
                                        </p:attrNameLst>
                                      </p:cBhvr>
                                      <p:tavLst>
                                        <p:tav tm="0">
                                          <p:val>
                                            <p:strVal val="0-#ppt_h/2"/>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500" fill="hold"/>
                                        <p:tgtEl>
                                          <p:spTgt spid="24"/>
                                        </p:tgtEl>
                                        <p:attrNameLst>
                                          <p:attrName>ppt_w</p:attrName>
                                        </p:attrNameLst>
                                      </p:cBhvr>
                                      <p:tavLst>
                                        <p:tav tm="0">
                                          <p:val>
                                            <p:fltVal val="0"/>
                                          </p:val>
                                        </p:tav>
                                        <p:tav tm="100000">
                                          <p:val>
                                            <p:strVal val="#ppt_w"/>
                                          </p:val>
                                        </p:tav>
                                      </p:tavLst>
                                    </p:anim>
                                    <p:anim calcmode="lin" valueType="num">
                                      <p:cBhvr>
                                        <p:cTn id="74" dur="500" fill="hold"/>
                                        <p:tgtEl>
                                          <p:spTgt spid="24"/>
                                        </p:tgtEl>
                                        <p:attrNameLst>
                                          <p:attrName>ppt_h</p:attrName>
                                        </p:attrNameLst>
                                      </p:cBhvr>
                                      <p:tavLst>
                                        <p:tav tm="0">
                                          <p:val>
                                            <p:fltVal val="0"/>
                                          </p:val>
                                        </p:tav>
                                        <p:tav tm="100000">
                                          <p:val>
                                            <p:strVal val="#ppt_h"/>
                                          </p:val>
                                        </p:tav>
                                      </p:tavLst>
                                    </p:anim>
                                    <p:animEffect transition="in" filter="fade">
                                      <p:cBhvr>
                                        <p:cTn id="75" dur="500"/>
                                        <p:tgtEl>
                                          <p:spTgt spid="24"/>
                                        </p:tgtEl>
                                      </p:cBhvr>
                                    </p:animEffect>
                                  </p:childTnLst>
                                </p:cTn>
                              </p:par>
                              <p:par>
                                <p:cTn id="76" presetID="2" presetClass="entr" presetSubtype="4" accel="50000" decel="50000" fill="hold" grpId="0" nodeType="withEffect">
                                  <p:stCondLst>
                                    <p:cond delay="0"/>
                                  </p:stCondLst>
                                  <p:childTnLst>
                                    <p:set>
                                      <p:cBhvr>
                                        <p:cTn id="77" dur="1" fill="hold">
                                          <p:stCondLst>
                                            <p:cond delay="0"/>
                                          </p:stCondLst>
                                        </p:cTn>
                                        <p:tgtEl>
                                          <p:spTgt spid="20"/>
                                        </p:tgtEl>
                                        <p:attrNameLst>
                                          <p:attrName>style.visibility</p:attrName>
                                        </p:attrNameLst>
                                      </p:cBhvr>
                                      <p:to>
                                        <p:strVal val="visible"/>
                                      </p:to>
                                    </p:set>
                                    <p:anim calcmode="lin" valueType="num">
                                      <p:cBhvr additive="base">
                                        <p:cTn id="78" dur="500" fill="hold"/>
                                        <p:tgtEl>
                                          <p:spTgt spid="20"/>
                                        </p:tgtEl>
                                        <p:attrNameLst>
                                          <p:attrName>ppt_x</p:attrName>
                                        </p:attrNameLst>
                                      </p:cBhvr>
                                      <p:tavLst>
                                        <p:tav tm="0">
                                          <p:val>
                                            <p:strVal val="#ppt_x"/>
                                          </p:val>
                                        </p:tav>
                                        <p:tav tm="100000">
                                          <p:val>
                                            <p:strVal val="#ppt_x"/>
                                          </p:val>
                                        </p:tav>
                                      </p:tavLst>
                                    </p:anim>
                                    <p:anim calcmode="lin" valueType="num">
                                      <p:cBhvr additive="base">
                                        <p:cTn id="7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4" grpId="0" animBg="1"/>
      <p:bldP spid="40" grpId="0"/>
      <p:bldP spid="41" grpId="0" animBg="1"/>
      <p:bldP spid="42" grpId="0"/>
      <p:bldP spid="43" grpId="0" animBg="1"/>
      <p:bldP spid="16" grpId="0" animBg="1"/>
      <p:bldP spid="17" grpId="0"/>
      <p:bldP spid="18" grpId="0" animBg="1"/>
      <p:bldP spid="19" grpId="0" animBg="1"/>
      <p:bldP spid="20" grpId="0"/>
      <p:bldP spid="21" grpId="0" animBg="1"/>
      <p:bldP spid="22" grpId="0" animBg="1"/>
      <p:bldP spid="23" grpId="0" animBg="1"/>
      <p:bldP spid="24" grpId="0" animBg="1"/>
      <p:bldP spid="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6294A"/>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654" y="0"/>
            <a:ext cx="15920662" cy="5804408"/>
          </a:xfrm>
          <a:prstGeom prst="rect">
            <a:avLst/>
          </a:prstGeom>
        </p:spPr>
      </p:pic>
      <p:grpSp>
        <p:nvGrpSpPr>
          <p:cNvPr id="5" name="组合 4"/>
          <p:cNvGrpSpPr/>
          <p:nvPr/>
        </p:nvGrpSpPr>
        <p:grpSpPr>
          <a:xfrm>
            <a:off x="2144685" y="1314617"/>
            <a:ext cx="7902631" cy="4431977"/>
            <a:chOff x="2144685" y="1314617"/>
            <a:chExt cx="7902631" cy="4431977"/>
          </a:xfrm>
        </p:grpSpPr>
        <p:sp>
          <p:nvSpPr>
            <p:cNvPr id="7" name="文本框 6"/>
            <p:cNvSpPr txBox="1"/>
            <p:nvPr/>
          </p:nvSpPr>
          <p:spPr>
            <a:xfrm>
              <a:off x="2608101" y="1314617"/>
              <a:ext cx="6975798" cy="3770263"/>
            </a:xfrm>
            <a:prstGeom prst="rect">
              <a:avLst/>
            </a:prstGeom>
            <a:noFill/>
          </p:spPr>
          <p:txBody>
            <a:bodyPr wrap="square" rtlCol="0">
              <a:spAutoFit/>
            </a:bodyPr>
            <a:lstStyle/>
            <a:p>
              <a:pPr algn="ctr"/>
              <a:r>
                <a:rPr lang="en-US" altLang="zh-CN" sz="23900" dirty="0">
                  <a:solidFill>
                    <a:prstClr val="white"/>
                  </a:solidFill>
                  <a:effectLst>
                    <a:outerShdw blurRad="38100" dist="38100" dir="2700000" algn="tl">
                      <a:srgbClr val="000000">
                        <a:alpha val="43137"/>
                      </a:srgbClr>
                    </a:outerShdw>
                  </a:effectLst>
                  <a:latin typeface="Impact" panose="020B0806030902050204" pitchFamily="34" charset="0"/>
                  <a:ea typeface="Microsoft JhengHei UI" panose="020B0604030504040204" pitchFamily="34" charset="-120"/>
                  <a:cs typeface="CordiaUPC" pitchFamily="34" charset="-34"/>
                </a:rPr>
                <a:t>SEEU</a:t>
              </a:r>
              <a:endParaRPr lang="zh-CN" altLang="en-US" sz="23900" dirty="0">
                <a:solidFill>
                  <a:prstClr val="white"/>
                </a:solidFill>
                <a:effectLst>
                  <a:outerShdw blurRad="38100" dist="38100" dir="2700000" algn="tl">
                    <a:srgbClr val="000000">
                      <a:alpha val="43137"/>
                    </a:srgbClr>
                  </a:outerShdw>
                </a:effectLst>
                <a:latin typeface="Impact" panose="020B0806030902050204" pitchFamily="34" charset="0"/>
                <a:ea typeface="Microsoft JhengHei UI" panose="020B0604030504040204" pitchFamily="34" charset="-120"/>
                <a:cs typeface="CordiaUPC" pitchFamily="34" charset="-34"/>
              </a:endParaRPr>
            </a:p>
          </p:txBody>
        </p:sp>
        <p:sp>
          <p:nvSpPr>
            <p:cNvPr id="8" name="文本框 7"/>
            <p:cNvSpPr txBox="1"/>
            <p:nvPr/>
          </p:nvSpPr>
          <p:spPr>
            <a:xfrm>
              <a:off x="2144685" y="4761714"/>
              <a:ext cx="7902631" cy="646331"/>
            </a:xfrm>
            <a:prstGeom prst="rect">
              <a:avLst/>
            </a:prstGeom>
            <a:noFill/>
          </p:spPr>
          <p:txBody>
            <a:bodyPr wrap="square" rtlCol="0">
              <a:spAutoFit/>
            </a:bodyPr>
            <a:lstStyle/>
            <a:p>
              <a:pPr algn="ctr"/>
              <a:r>
                <a:rPr lang="en-US" altLang="zh-CN" sz="3600" dirty="0">
                  <a:solidFill>
                    <a:prstClr val="white"/>
                  </a:solidFill>
                  <a:effectLst>
                    <a:outerShdw blurRad="38100" dist="38100" dir="2700000" algn="tl">
                      <a:srgbClr val="000000">
                        <a:alpha val="43137"/>
                      </a:srgbClr>
                    </a:outerShdw>
                  </a:effectLst>
                  <a:latin typeface="Adobe 明體 Std L" panose="02020300000000000000" pitchFamily="18" charset="-128"/>
                  <a:ea typeface="Adobe 明體 Std L" panose="02020300000000000000" pitchFamily="18" charset="-128"/>
                </a:rPr>
                <a:t>POWERPOINT </a:t>
              </a:r>
              <a:r>
                <a:rPr kumimoji="1" lang="en-US" altLang="zh-CN" sz="3600" dirty="0">
                  <a:solidFill>
                    <a:prstClr val="white"/>
                  </a:solidFill>
                  <a:effectLst>
                    <a:outerShdw blurRad="38100" dist="38100" dir="2700000" algn="tl">
                      <a:srgbClr val="000000">
                        <a:alpha val="43137"/>
                      </a:srgbClr>
                    </a:outerShdw>
                  </a:effectLst>
                  <a:latin typeface="Adobe 明體 Std L" panose="02020300000000000000" pitchFamily="18" charset="-128"/>
                  <a:ea typeface="Adobe 明體 Std L" panose="02020300000000000000" pitchFamily="18" charset="-128"/>
                </a:rPr>
                <a:t>TEMPLATE </a:t>
              </a:r>
              <a:endParaRPr kumimoji="1" lang="zh-CN" altLang="en-US" sz="3600" dirty="0">
                <a:solidFill>
                  <a:prstClr val="white"/>
                </a:solidFill>
                <a:effectLst>
                  <a:outerShdw blurRad="38100" dist="38100" dir="2700000" algn="tl">
                    <a:srgbClr val="000000">
                      <a:alpha val="43137"/>
                    </a:srgbClr>
                  </a:outerShdw>
                </a:effectLst>
                <a:latin typeface="Adobe 明體 Std L" panose="02020300000000000000" pitchFamily="18" charset="-128"/>
                <a:ea typeface="Adobe 明體 Std L" panose="02020300000000000000" pitchFamily="18" charset="-128"/>
              </a:endParaRPr>
            </a:p>
          </p:txBody>
        </p:sp>
        <p:sp>
          <p:nvSpPr>
            <p:cNvPr id="9" name="文本框 8"/>
            <p:cNvSpPr txBox="1"/>
            <p:nvPr/>
          </p:nvSpPr>
          <p:spPr>
            <a:xfrm>
              <a:off x="4528911" y="5346489"/>
              <a:ext cx="3134184" cy="400105"/>
            </a:xfrm>
            <a:prstGeom prst="rect">
              <a:avLst/>
            </a:prstGeom>
            <a:noFill/>
          </p:spPr>
          <p:txBody>
            <a:bodyPr wrap="none" lIns="91436" tIns="45718" rIns="91436" bIns="45718" rtlCol="0">
              <a:spAutoFit/>
            </a:bodyPr>
            <a:lstStyle/>
            <a:p>
              <a:pPr algn="ctr"/>
              <a:r>
                <a:rPr kumimoji="1" lang="en-US" altLang="zh-CN" sz="2000" dirty="0">
                  <a:solidFill>
                    <a:prstClr val="white"/>
                  </a:solidFill>
                  <a:effectLst>
                    <a:outerShdw blurRad="38100" dist="38100" dir="2700000" algn="tl">
                      <a:srgbClr val="000000">
                        <a:alpha val="43137"/>
                      </a:srgbClr>
                    </a:outerShdw>
                  </a:effectLst>
                  <a:cs typeface="Arial" panose="020B0604020202020204"/>
                </a:rPr>
                <a:t>PRESENTED</a:t>
              </a:r>
              <a:r>
                <a:rPr kumimoji="1" lang="zh-CN" altLang="en-US" sz="2000" dirty="0">
                  <a:solidFill>
                    <a:prstClr val="white"/>
                  </a:solidFill>
                  <a:effectLst>
                    <a:outerShdw blurRad="38100" dist="38100" dir="2700000" algn="tl">
                      <a:srgbClr val="000000">
                        <a:alpha val="43137"/>
                      </a:srgbClr>
                    </a:outerShdw>
                  </a:effectLst>
                  <a:cs typeface="Arial" panose="020B0604020202020204"/>
                </a:rPr>
                <a:t> </a:t>
              </a:r>
              <a:r>
                <a:rPr kumimoji="1" lang="en-US" altLang="zh-CN" sz="2000" dirty="0">
                  <a:solidFill>
                    <a:prstClr val="white"/>
                  </a:solidFill>
                  <a:effectLst>
                    <a:outerShdw blurRad="38100" dist="38100" dir="2700000" algn="tl">
                      <a:srgbClr val="000000">
                        <a:alpha val="43137"/>
                      </a:srgbClr>
                    </a:outerShdw>
                  </a:effectLst>
                  <a:cs typeface="Arial" panose="020B0604020202020204"/>
                </a:rPr>
                <a:t>BY</a:t>
              </a:r>
              <a:r>
                <a:rPr kumimoji="1" lang="zh-CN" altLang="en-US" sz="2000" dirty="0">
                  <a:solidFill>
                    <a:prstClr val="white"/>
                  </a:solidFill>
                  <a:effectLst>
                    <a:outerShdw blurRad="38100" dist="38100" dir="2700000" algn="tl">
                      <a:srgbClr val="000000">
                        <a:alpha val="43137"/>
                      </a:srgbClr>
                    </a:outerShdw>
                  </a:effectLst>
                  <a:cs typeface="Arial" panose="020B0604020202020204"/>
                </a:rPr>
                <a:t> </a:t>
              </a:r>
              <a:r>
                <a:rPr kumimoji="1" lang="en-US" altLang="zh-CN" sz="2000" dirty="0">
                  <a:solidFill>
                    <a:prstClr val="white"/>
                  </a:solidFill>
                  <a:effectLst>
                    <a:outerShdw blurRad="38100" dist="38100" dir="2700000" algn="tl">
                      <a:srgbClr val="000000">
                        <a:alpha val="43137"/>
                      </a:srgbClr>
                    </a:outerShdw>
                  </a:effectLst>
                  <a:cs typeface="Arial" panose="020B0604020202020204"/>
                </a:rPr>
                <a:t>DAXIASUCAI</a:t>
              </a:r>
              <a:endParaRPr kumimoji="1" lang="zh-CN" altLang="en-US" sz="2000" dirty="0">
                <a:solidFill>
                  <a:prstClr val="white"/>
                </a:solidFill>
                <a:effectLst>
                  <a:outerShdw blurRad="38100" dist="38100" dir="2700000" algn="tl">
                    <a:srgbClr val="000000">
                      <a:alpha val="43137"/>
                    </a:srgbClr>
                  </a:outerShdw>
                </a:effectLst>
                <a:cs typeface="Arial" panose="020B0604020202020204"/>
              </a:endParaRPr>
            </a:p>
          </p:txBody>
        </p:sp>
      </p:gr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13000"/>
            <a:ext cx="12192000" cy="4445000"/>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700" y="4162793"/>
            <a:ext cx="12192000" cy="4445000"/>
          </a:xfrm>
          <a:prstGeom prst="rect">
            <a:avLst/>
          </a:prstGeom>
        </p:spPr>
      </p:pic>
    </p:spTree>
  </p:cSld>
  <p:clrMapOvr>
    <a:masterClrMapping/>
  </p:clrMapOvr>
  <p:transition spd="slow" advTm="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Our Process?</a:t>
            </a:r>
          </a:p>
        </p:txBody>
      </p:sp>
      <p:sp>
        <p:nvSpPr>
          <p:cNvPr id="3" name="Text Placeholder 2"/>
          <p:cNvSpPr>
            <a:spLocks noGrp="1"/>
          </p:cNvSpPr>
          <p:nvPr>
            <p:ph type="body" sz="half" idx="2"/>
          </p:nvPr>
        </p:nvSpPr>
        <p:spPr/>
        <p:txBody>
          <a:bodyPr/>
          <a:lstStyle/>
          <a:p>
            <a:r>
              <a:rPr lang="en-US" dirty="0"/>
              <a:t>What is Our Process?</a:t>
            </a:r>
          </a:p>
        </p:txBody>
      </p:sp>
      <p:sp>
        <p:nvSpPr>
          <p:cNvPr id="4" name="Slide Number Placeholder 3"/>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3</a:t>
            </a:fld>
            <a:endParaRPr lang="en-US" dirty="0">
              <a:solidFill>
                <a:prstClr val="black">
                  <a:lumMod val="75000"/>
                  <a:lumOff val="25000"/>
                </a:prstClr>
              </a:solidFill>
            </a:endParaRPr>
          </a:p>
        </p:txBody>
      </p:sp>
      <p:sp>
        <p:nvSpPr>
          <p:cNvPr id="1035" name="Freeform 11"/>
          <p:cNvSpPr/>
          <p:nvPr/>
        </p:nvSpPr>
        <p:spPr bwMode="auto">
          <a:xfrm>
            <a:off x="5374217" y="4385884"/>
            <a:ext cx="1873251" cy="2480733"/>
          </a:xfrm>
          <a:custGeom>
            <a:avLst/>
            <a:gdLst/>
            <a:ahLst/>
            <a:cxnLst>
              <a:cxn ang="0">
                <a:pos x="885" y="361"/>
              </a:cxn>
              <a:cxn ang="0">
                <a:pos x="840" y="315"/>
              </a:cxn>
              <a:cxn ang="0">
                <a:pos x="379" y="777"/>
              </a:cxn>
              <a:cxn ang="0">
                <a:pos x="379" y="1172"/>
              </a:cxn>
              <a:cxn ang="0">
                <a:pos x="0" y="1172"/>
              </a:cxn>
              <a:cxn ang="0">
                <a:pos x="0" y="620"/>
              </a:cxn>
              <a:cxn ang="0">
                <a:pos x="572" y="49"/>
              </a:cxn>
              <a:cxn ang="0">
                <a:pos x="523" y="0"/>
              </a:cxn>
              <a:cxn ang="0">
                <a:pos x="885" y="0"/>
              </a:cxn>
              <a:cxn ang="0">
                <a:pos x="885" y="361"/>
              </a:cxn>
            </a:cxnLst>
            <a:rect l="0" t="0" r="r" b="b"/>
            <a:pathLst>
              <a:path w="885" h="1172">
                <a:moveTo>
                  <a:pt x="885" y="361"/>
                </a:moveTo>
                <a:lnTo>
                  <a:pt x="840" y="315"/>
                </a:lnTo>
                <a:lnTo>
                  <a:pt x="379" y="777"/>
                </a:lnTo>
                <a:lnTo>
                  <a:pt x="379" y="1172"/>
                </a:lnTo>
                <a:lnTo>
                  <a:pt x="0" y="1172"/>
                </a:lnTo>
                <a:lnTo>
                  <a:pt x="0" y="620"/>
                </a:lnTo>
                <a:lnTo>
                  <a:pt x="572" y="49"/>
                </a:lnTo>
                <a:lnTo>
                  <a:pt x="523" y="0"/>
                </a:lnTo>
                <a:lnTo>
                  <a:pt x="885" y="0"/>
                </a:lnTo>
                <a:lnTo>
                  <a:pt x="885" y="361"/>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36" name="Freeform 12"/>
          <p:cNvSpPr/>
          <p:nvPr/>
        </p:nvSpPr>
        <p:spPr bwMode="auto">
          <a:xfrm>
            <a:off x="4948767" y="1475468"/>
            <a:ext cx="1540933" cy="1591733"/>
          </a:xfrm>
          <a:custGeom>
            <a:avLst/>
            <a:gdLst/>
            <a:ahLst/>
            <a:cxnLst>
              <a:cxn ang="0">
                <a:pos x="313" y="41"/>
              </a:cxn>
              <a:cxn ang="0">
                <a:pos x="709" y="437"/>
              </a:cxn>
              <a:cxn ang="0">
                <a:pos x="682" y="463"/>
              </a:cxn>
              <a:cxn ang="0">
                <a:pos x="728" y="509"/>
              </a:cxn>
              <a:cxn ang="0">
                <a:pos x="483" y="752"/>
              </a:cxn>
              <a:cxn ang="0">
                <a:pos x="41" y="312"/>
              </a:cxn>
              <a:cxn ang="0">
                <a:pos x="0" y="352"/>
              </a:cxn>
              <a:cxn ang="0">
                <a:pos x="0" y="0"/>
              </a:cxn>
              <a:cxn ang="0">
                <a:pos x="349" y="0"/>
              </a:cxn>
              <a:cxn ang="0">
                <a:pos x="313" y="41"/>
              </a:cxn>
            </a:cxnLst>
            <a:rect l="0" t="0" r="r" b="b"/>
            <a:pathLst>
              <a:path w="728" h="752">
                <a:moveTo>
                  <a:pt x="313" y="41"/>
                </a:moveTo>
                <a:lnTo>
                  <a:pt x="709" y="437"/>
                </a:lnTo>
                <a:lnTo>
                  <a:pt x="682" y="463"/>
                </a:lnTo>
                <a:lnTo>
                  <a:pt x="728" y="509"/>
                </a:lnTo>
                <a:lnTo>
                  <a:pt x="483" y="752"/>
                </a:lnTo>
                <a:lnTo>
                  <a:pt x="41" y="312"/>
                </a:lnTo>
                <a:lnTo>
                  <a:pt x="0" y="352"/>
                </a:lnTo>
                <a:lnTo>
                  <a:pt x="0" y="0"/>
                </a:lnTo>
                <a:lnTo>
                  <a:pt x="349" y="0"/>
                </a:lnTo>
                <a:lnTo>
                  <a:pt x="313" y="41"/>
                </a:lnTo>
                <a:close/>
              </a:path>
            </a:pathLst>
          </a:custGeom>
          <a:solidFill>
            <a:schemeClr val="accent4"/>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37" name="Freeform 13"/>
          <p:cNvSpPr/>
          <p:nvPr/>
        </p:nvSpPr>
        <p:spPr bwMode="auto">
          <a:xfrm>
            <a:off x="4944534" y="3416452"/>
            <a:ext cx="1555751" cy="1604433"/>
          </a:xfrm>
          <a:custGeom>
            <a:avLst/>
            <a:gdLst/>
            <a:ahLst/>
            <a:cxnLst>
              <a:cxn ang="0">
                <a:pos x="316" y="49"/>
              </a:cxn>
              <a:cxn ang="0">
                <a:pos x="711" y="442"/>
              </a:cxn>
              <a:cxn ang="0">
                <a:pos x="686" y="465"/>
              </a:cxn>
              <a:cxn ang="0">
                <a:pos x="735" y="514"/>
              </a:cxn>
              <a:cxn ang="0">
                <a:pos x="493" y="758"/>
              </a:cxn>
              <a:cxn ang="0">
                <a:pos x="49" y="316"/>
              </a:cxn>
              <a:cxn ang="0">
                <a:pos x="0" y="363"/>
              </a:cxn>
              <a:cxn ang="0">
                <a:pos x="0" y="0"/>
              </a:cxn>
              <a:cxn ang="0">
                <a:pos x="364" y="0"/>
              </a:cxn>
              <a:cxn ang="0">
                <a:pos x="316" y="49"/>
              </a:cxn>
            </a:cxnLst>
            <a:rect l="0" t="0" r="r" b="b"/>
            <a:pathLst>
              <a:path w="735" h="758">
                <a:moveTo>
                  <a:pt x="316" y="49"/>
                </a:moveTo>
                <a:lnTo>
                  <a:pt x="711" y="442"/>
                </a:lnTo>
                <a:lnTo>
                  <a:pt x="686" y="465"/>
                </a:lnTo>
                <a:lnTo>
                  <a:pt x="735" y="514"/>
                </a:lnTo>
                <a:lnTo>
                  <a:pt x="493" y="758"/>
                </a:lnTo>
                <a:lnTo>
                  <a:pt x="49" y="316"/>
                </a:lnTo>
                <a:lnTo>
                  <a:pt x="0" y="363"/>
                </a:lnTo>
                <a:lnTo>
                  <a:pt x="0" y="0"/>
                </a:lnTo>
                <a:lnTo>
                  <a:pt x="364" y="0"/>
                </a:lnTo>
                <a:lnTo>
                  <a:pt x="316" y="49"/>
                </a:lnTo>
                <a:close/>
              </a:path>
            </a:pathLst>
          </a:custGeom>
          <a:solidFill>
            <a:schemeClr val="accent2"/>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38" name="Freeform 14"/>
          <p:cNvSpPr/>
          <p:nvPr/>
        </p:nvSpPr>
        <p:spPr bwMode="auto">
          <a:xfrm>
            <a:off x="5706534" y="2455484"/>
            <a:ext cx="1540933" cy="1581149"/>
          </a:xfrm>
          <a:custGeom>
            <a:avLst/>
            <a:gdLst/>
            <a:ahLst/>
            <a:cxnLst>
              <a:cxn ang="0">
                <a:pos x="728" y="350"/>
              </a:cxn>
              <a:cxn ang="0">
                <a:pos x="684" y="306"/>
              </a:cxn>
              <a:cxn ang="0">
                <a:pos x="241" y="747"/>
              </a:cxn>
              <a:cxn ang="0">
                <a:pos x="0" y="507"/>
              </a:cxn>
              <a:cxn ang="0">
                <a:pos x="42" y="460"/>
              </a:cxn>
              <a:cxn ang="0">
                <a:pos x="21" y="439"/>
              </a:cxn>
              <a:cxn ang="0">
                <a:pos x="419" y="42"/>
              </a:cxn>
              <a:cxn ang="0">
                <a:pos x="377" y="0"/>
              </a:cxn>
              <a:cxn ang="0">
                <a:pos x="728" y="0"/>
              </a:cxn>
              <a:cxn ang="0">
                <a:pos x="728" y="350"/>
              </a:cxn>
            </a:cxnLst>
            <a:rect l="0" t="0" r="r" b="b"/>
            <a:pathLst>
              <a:path w="728" h="747">
                <a:moveTo>
                  <a:pt x="728" y="350"/>
                </a:moveTo>
                <a:lnTo>
                  <a:pt x="684" y="306"/>
                </a:lnTo>
                <a:lnTo>
                  <a:pt x="241" y="747"/>
                </a:lnTo>
                <a:lnTo>
                  <a:pt x="0" y="507"/>
                </a:lnTo>
                <a:lnTo>
                  <a:pt x="42" y="460"/>
                </a:lnTo>
                <a:lnTo>
                  <a:pt x="21" y="439"/>
                </a:lnTo>
                <a:lnTo>
                  <a:pt x="419" y="42"/>
                </a:lnTo>
                <a:lnTo>
                  <a:pt x="377" y="0"/>
                </a:lnTo>
                <a:lnTo>
                  <a:pt x="728" y="0"/>
                </a:lnTo>
                <a:lnTo>
                  <a:pt x="728" y="350"/>
                </a:lnTo>
                <a:close/>
              </a:path>
            </a:pathLst>
          </a:custGeom>
          <a:solidFill>
            <a:schemeClr val="accent3"/>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9" name="Text Placeholder 3"/>
          <p:cNvSpPr txBox="1"/>
          <p:nvPr/>
        </p:nvSpPr>
        <p:spPr>
          <a:xfrm rot="19086412">
            <a:off x="6625271" y="4604403"/>
            <a:ext cx="381515"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2665" dirty="0">
                <a:solidFill>
                  <a:prstClr val="white"/>
                </a:solidFill>
              </a:rPr>
              <a:t>01</a:t>
            </a:r>
          </a:p>
        </p:txBody>
      </p:sp>
      <p:sp>
        <p:nvSpPr>
          <p:cNvPr id="20" name="Text Placeholder 3"/>
          <p:cNvSpPr txBox="1"/>
          <p:nvPr/>
        </p:nvSpPr>
        <p:spPr>
          <a:xfrm rot="2817072">
            <a:off x="5152979" y="3593668"/>
            <a:ext cx="381515"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2665" dirty="0">
                <a:solidFill>
                  <a:prstClr val="white"/>
                </a:solidFill>
              </a:rPr>
              <a:t>02</a:t>
            </a:r>
          </a:p>
        </p:txBody>
      </p:sp>
      <p:sp>
        <p:nvSpPr>
          <p:cNvPr id="21" name="Text Placeholder 3"/>
          <p:cNvSpPr txBox="1"/>
          <p:nvPr/>
        </p:nvSpPr>
        <p:spPr>
          <a:xfrm rot="18997969">
            <a:off x="6605518" y="2660510"/>
            <a:ext cx="381515"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2665" dirty="0">
                <a:solidFill>
                  <a:prstClr val="white"/>
                </a:solidFill>
              </a:rPr>
              <a:t>03</a:t>
            </a:r>
          </a:p>
        </p:txBody>
      </p:sp>
      <p:sp>
        <p:nvSpPr>
          <p:cNvPr id="22" name="Text Placeholder 3"/>
          <p:cNvSpPr txBox="1"/>
          <p:nvPr/>
        </p:nvSpPr>
        <p:spPr>
          <a:xfrm rot="2817072">
            <a:off x="5173301" y="1687286"/>
            <a:ext cx="381515"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spcBef>
                <a:spcPct val="20000"/>
              </a:spcBef>
              <a:buFont typeface="Arial" panose="020B0604020202020204" pitchFamily="34" charset="0"/>
              <a:buNone/>
              <a:defRPr/>
            </a:pPr>
            <a:r>
              <a:rPr lang="en-US" sz="2665" dirty="0">
                <a:solidFill>
                  <a:prstClr val="white"/>
                </a:solidFill>
              </a:rPr>
              <a:t>04</a:t>
            </a:r>
          </a:p>
        </p:txBody>
      </p:sp>
      <p:sp>
        <p:nvSpPr>
          <p:cNvPr id="24" name="Rectangle 23"/>
          <p:cNvSpPr/>
          <p:nvPr/>
        </p:nvSpPr>
        <p:spPr>
          <a:xfrm rot="18897855">
            <a:off x="5962456" y="3260767"/>
            <a:ext cx="756617" cy="215444"/>
          </a:xfrm>
          <a:prstGeom prst="rect">
            <a:avLst/>
          </a:prstGeom>
        </p:spPr>
        <p:txBody>
          <a:bodyPr wrap="none" lIns="0" tIns="0" rIns="0" bIns="0">
            <a:spAutoFit/>
          </a:bodyPr>
          <a:lstStyle/>
          <a:p>
            <a:pPr algn="r" defTabSz="1375410"/>
            <a:r>
              <a:rPr lang="en-US" sz="1400" b="1" dirty="0">
                <a:solidFill>
                  <a:prstClr val="white"/>
                </a:solidFill>
              </a:rPr>
              <a:t>Keyword</a:t>
            </a:r>
          </a:p>
        </p:txBody>
      </p:sp>
      <p:sp>
        <p:nvSpPr>
          <p:cNvPr id="27" name="Rectangle 26"/>
          <p:cNvSpPr/>
          <p:nvPr/>
        </p:nvSpPr>
        <p:spPr>
          <a:xfrm rot="2726022">
            <a:off x="5463996" y="2276379"/>
            <a:ext cx="756617" cy="215444"/>
          </a:xfrm>
          <a:prstGeom prst="rect">
            <a:avLst/>
          </a:prstGeom>
        </p:spPr>
        <p:txBody>
          <a:bodyPr wrap="none" lIns="0" tIns="0" rIns="0" bIns="0">
            <a:spAutoFit/>
          </a:bodyPr>
          <a:lstStyle/>
          <a:p>
            <a:pPr algn="r" defTabSz="1375410"/>
            <a:r>
              <a:rPr lang="en-US" sz="1400" b="1" dirty="0">
                <a:solidFill>
                  <a:prstClr val="white"/>
                </a:solidFill>
              </a:rPr>
              <a:t>Keyword</a:t>
            </a:r>
          </a:p>
        </p:txBody>
      </p:sp>
      <p:sp>
        <p:nvSpPr>
          <p:cNvPr id="28" name="Rectangle 27"/>
          <p:cNvSpPr/>
          <p:nvPr/>
        </p:nvSpPr>
        <p:spPr>
          <a:xfrm rot="2786029">
            <a:off x="5450296" y="4213502"/>
            <a:ext cx="756617" cy="215444"/>
          </a:xfrm>
          <a:prstGeom prst="rect">
            <a:avLst/>
          </a:prstGeom>
        </p:spPr>
        <p:txBody>
          <a:bodyPr wrap="none" lIns="0" tIns="0" rIns="0" bIns="0">
            <a:spAutoFit/>
          </a:bodyPr>
          <a:lstStyle/>
          <a:p>
            <a:pPr algn="r" defTabSz="1375410"/>
            <a:r>
              <a:rPr lang="en-US" sz="1400" b="1" dirty="0">
                <a:solidFill>
                  <a:prstClr val="white"/>
                </a:solidFill>
              </a:rPr>
              <a:t>Keyword</a:t>
            </a:r>
          </a:p>
        </p:txBody>
      </p:sp>
      <p:sp>
        <p:nvSpPr>
          <p:cNvPr id="29" name="Rectangle 28"/>
          <p:cNvSpPr/>
          <p:nvPr/>
        </p:nvSpPr>
        <p:spPr>
          <a:xfrm rot="18897855">
            <a:off x="5975154" y="5181000"/>
            <a:ext cx="756617" cy="215444"/>
          </a:xfrm>
          <a:prstGeom prst="rect">
            <a:avLst/>
          </a:prstGeom>
        </p:spPr>
        <p:txBody>
          <a:bodyPr wrap="none" lIns="0" tIns="0" rIns="0" bIns="0">
            <a:spAutoFit/>
          </a:bodyPr>
          <a:lstStyle/>
          <a:p>
            <a:pPr algn="r" defTabSz="1375410"/>
            <a:r>
              <a:rPr lang="en-US" sz="1400" b="1" dirty="0">
                <a:solidFill>
                  <a:prstClr val="white"/>
                </a:solidFill>
              </a:rPr>
              <a:t>Keyword</a:t>
            </a:r>
          </a:p>
        </p:txBody>
      </p:sp>
      <p:sp>
        <p:nvSpPr>
          <p:cNvPr id="30" name="Freeform 100"/>
          <p:cNvSpPr>
            <a:spLocks noEditPoints="1"/>
          </p:cNvSpPr>
          <p:nvPr/>
        </p:nvSpPr>
        <p:spPr bwMode="auto">
          <a:xfrm>
            <a:off x="5521175" y="6248931"/>
            <a:ext cx="511715" cy="490540"/>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2"/>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31" name="Freeform 187"/>
          <p:cNvSpPr>
            <a:spLocks noEditPoints="1"/>
          </p:cNvSpPr>
          <p:nvPr/>
        </p:nvSpPr>
        <p:spPr bwMode="auto">
          <a:xfrm>
            <a:off x="7380591" y="4445706"/>
            <a:ext cx="580319" cy="375036"/>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32" name="Freeform 52"/>
          <p:cNvSpPr>
            <a:spLocks noEditPoints="1"/>
          </p:cNvSpPr>
          <p:nvPr/>
        </p:nvSpPr>
        <p:spPr bwMode="auto">
          <a:xfrm>
            <a:off x="4308605" y="3465587"/>
            <a:ext cx="558447" cy="55844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accent2"/>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33" name="Freeform 51"/>
          <p:cNvSpPr>
            <a:spLocks noEditPoints="1"/>
          </p:cNvSpPr>
          <p:nvPr/>
        </p:nvSpPr>
        <p:spPr bwMode="auto">
          <a:xfrm>
            <a:off x="7346965" y="2382489"/>
            <a:ext cx="481521" cy="681703"/>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chemeClr val="accent3"/>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34" name="Freeform 152"/>
          <p:cNvSpPr>
            <a:spLocks noEditPoints="1"/>
          </p:cNvSpPr>
          <p:nvPr/>
        </p:nvSpPr>
        <p:spPr bwMode="auto">
          <a:xfrm>
            <a:off x="4288343" y="1536164"/>
            <a:ext cx="529296" cy="48914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accent4"/>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37" name="Group 59"/>
          <p:cNvGrpSpPr/>
          <p:nvPr/>
        </p:nvGrpSpPr>
        <p:grpSpPr>
          <a:xfrm>
            <a:off x="8144664" y="4146841"/>
            <a:ext cx="2861749" cy="894966"/>
            <a:chOff x="7154104" y="3244276"/>
            <a:chExt cx="2146312" cy="671224"/>
          </a:xfrm>
        </p:grpSpPr>
        <p:sp>
          <p:nvSpPr>
            <p:cNvPr id="38" name="TextBox 37"/>
            <p:cNvSpPr txBox="1"/>
            <p:nvPr/>
          </p:nvSpPr>
          <p:spPr>
            <a:xfrm>
              <a:off x="7154105" y="3453979"/>
              <a:ext cx="2146311"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39" name="Rectangle 38"/>
            <p:cNvSpPr/>
            <p:nvPr/>
          </p:nvSpPr>
          <p:spPr>
            <a:xfrm>
              <a:off x="7154104" y="3244276"/>
              <a:ext cx="1033937" cy="184666"/>
            </a:xfrm>
            <a:prstGeom prst="rect">
              <a:avLst/>
            </a:prstGeom>
          </p:spPr>
          <p:txBody>
            <a:bodyPr wrap="none" lIns="0" tIns="0" rIns="0" bIns="0">
              <a:spAutoFit/>
            </a:bodyPr>
            <a:lstStyle/>
            <a:p>
              <a:pPr defTabSz="1375410"/>
              <a:r>
                <a:rPr lang="en-US" sz="1600" b="1" dirty="0">
                  <a:solidFill>
                    <a:srgbClr val="F34629"/>
                  </a:solidFill>
                </a:rPr>
                <a:t>Keyword Here</a:t>
              </a:r>
            </a:p>
          </p:txBody>
        </p:sp>
      </p:grpSp>
      <p:grpSp>
        <p:nvGrpSpPr>
          <p:cNvPr id="40" name="Group 58"/>
          <p:cNvGrpSpPr/>
          <p:nvPr/>
        </p:nvGrpSpPr>
        <p:grpSpPr>
          <a:xfrm>
            <a:off x="8144665" y="2263319"/>
            <a:ext cx="2861751" cy="907666"/>
            <a:chOff x="7174424" y="1381167"/>
            <a:chExt cx="2146313" cy="680749"/>
          </a:xfrm>
        </p:grpSpPr>
        <p:sp>
          <p:nvSpPr>
            <p:cNvPr id="41" name="TextBox 40"/>
            <p:cNvSpPr txBox="1"/>
            <p:nvPr/>
          </p:nvSpPr>
          <p:spPr>
            <a:xfrm>
              <a:off x="7174425" y="1600395"/>
              <a:ext cx="2146312"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lorem ipsum available  majority have suffered alteration .</a:t>
              </a:r>
              <a:endParaRPr lang="en-US" sz="1335" dirty="0">
                <a:solidFill>
                  <a:prstClr val="black">
                    <a:lumMod val="65000"/>
                    <a:lumOff val="35000"/>
                  </a:prstClr>
                </a:solidFill>
              </a:endParaRPr>
            </a:p>
          </p:txBody>
        </p:sp>
        <p:sp>
          <p:nvSpPr>
            <p:cNvPr id="42" name="Rectangle 41"/>
            <p:cNvSpPr/>
            <p:nvPr/>
          </p:nvSpPr>
          <p:spPr>
            <a:xfrm>
              <a:off x="7174424" y="1381167"/>
              <a:ext cx="1033937" cy="184666"/>
            </a:xfrm>
            <a:prstGeom prst="rect">
              <a:avLst/>
            </a:prstGeom>
          </p:spPr>
          <p:txBody>
            <a:bodyPr wrap="none" lIns="0" tIns="0" rIns="0" bIns="0">
              <a:spAutoFit/>
            </a:bodyPr>
            <a:lstStyle/>
            <a:p>
              <a:pPr defTabSz="1375410"/>
              <a:r>
                <a:rPr lang="en-US" sz="1600" b="1" dirty="0">
                  <a:solidFill>
                    <a:srgbClr val="E33D3D"/>
                  </a:solidFill>
                </a:rPr>
                <a:t>Keyword Here</a:t>
              </a:r>
            </a:p>
          </p:txBody>
        </p:sp>
      </p:grpSp>
      <p:grpSp>
        <p:nvGrpSpPr>
          <p:cNvPr id="43" name="Group 56"/>
          <p:cNvGrpSpPr/>
          <p:nvPr/>
        </p:nvGrpSpPr>
        <p:grpSpPr>
          <a:xfrm>
            <a:off x="1127139" y="3327337"/>
            <a:ext cx="3034928" cy="869566"/>
            <a:chOff x="-296510" y="1420651"/>
            <a:chExt cx="2276196" cy="652174"/>
          </a:xfrm>
        </p:grpSpPr>
        <p:sp>
          <p:nvSpPr>
            <p:cNvPr id="44" name="TextBox 43"/>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45" name="Rectangle 44"/>
            <p:cNvSpPr/>
            <p:nvPr/>
          </p:nvSpPr>
          <p:spPr>
            <a:xfrm>
              <a:off x="945748" y="1420651"/>
              <a:ext cx="1033937" cy="184666"/>
            </a:xfrm>
            <a:prstGeom prst="rect">
              <a:avLst/>
            </a:prstGeom>
          </p:spPr>
          <p:txBody>
            <a:bodyPr wrap="none" lIns="0" tIns="0" rIns="0" bIns="0">
              <a:spAutoFit/>
            </a:bodyPr>
            <a:lstStyle/>
            <a:p>
              <a:pPr algn="r" defTabSz="1375410"/>
              <a:r>
                <a:rPr lang="en-US" sz="1600" b="1" dirty="0">
                  <a:solidFill>
                    <a:srgbClr val="7F7F7F"/>
                  </a:solidFill>
                </a:rPr>
                <a:t>Keyword Here</a:t>
              </a:r>
            </a:p>
          </p:txBody>
        </p:sp>
      </p:grpSp>
      <p:grpSp>
        <p:nvGrpSpPr>
          <p:cNvPr id="46" name="Group 56"/>
          <p:cNvGrpSpPr/>
          <p:nvPr/>
        </p:nvGrpSpPr>
        <p:grpSpPr>
          <a:xfrm>
            <a:off x="1363064" y="1368848"/>
            <a:ext cx="2799003" cy="869566"/>
            <a:chOff x="-119566" y="1420651"/>
            <a:chExt cx="2099252" cy="652174"/>
          </a:xfrm>
        </p:grpSpPr>
        <p:sp>
          <p:nvSpPr>
            <p:cNvPr id="47" name="TextBox 46"/>
            <p:cNvSpPr txBox="1"/>
            <p:nvPr/>
          </p:nvSpPr>
          <p:spPr>
            <a:xfrm>
              <a:off x="-119566" y="1611304"/>
              <a:ext cx="2099252"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lorem ipsum available  majority have suffered alteration </a:t>
              </a:r>
              <a:endParaRPr lang="en-US" sz="1335" dirty="0">
                <a:solidFill>
                  <a:prstClr val="black">
                    <a:lumMod val="65000"/>
                    <a:lumOff val="35000"/>
                  </a:prstClr>
                </a:solidFill>
              </a:endParaRPr>
            </a:p>
          </p:txBody>
        </p:sp>
        <p:sp>
          <p:nvSpPr>
            <p:cNvPr id="48" name="Rectangle 47"/>
            <p:cNvSpPr/>
            <p:nvPr/>
          </p:nvSpPr>
          <p:spPr>
            <a:xfrm>
              <a:off x="945748" y="1420651"/>
              <a:ext cx="1033937" cy="184666"/>
            </a:xfrm>
            <a:prstGeom prst="rect">
              <a:avLst/>
            </a:prstGeom>
          </p:spPr>
          <p:txBody>
            <a:bodyPr wrap="none" lIns="0" tIns="0" rIns="0" bIns="0">
              <a:spAutoFit/>
            </a:bodyPr>
            <a:lstStyle/>
            <a:p>
              <a:pPr algn="r" defTabSz="1375410"/>
              <a:r>
                <a:rPr lang="en-US" sz="1600" b="1" dirty="0">
                  <a:solidFill>
                    <a:srgbClr val="595959"/>
                  </a:solidFill>
                </a:rPr>
                <a:t>Keyword Here</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35"/>
                                        </p:tgtEl>
                                        <p:attrNameLst>
                                          <p:attrName>style.visibility</p:attrName>
                                        </p:attrNameLst>
                                      </p:cBhvr>
                                      <p:to>
                                        <p:strVal val="visible"/>
                                      </p:to>
                                    </p:set>
                                    <p:anim calcmode="lin" valueType="num">
                                      <p:cBhvr>
                                        <p:cTn id="7" dur="500" fill="hold"/>
                                        <p:tgtEl>
                                          <p:spTgt spid="1035"/>
                                        </p:tgtEl>
                                        <p:attrNameLst>
                                          <p:attrName>ppt_w</p:attrName>
                                        </p:attrNameLst>
                                      </p:cBhvr>
                                      <p:tavLst>
                                        <p:tav tm="0">
                                          <p:val>
                                            <p:fltVal val="0"/>
                                          </p:val>
                                        </p:tav>
                                        <p:tav tm="100000">
                                          <p:val>
                                            <p:strVal val="#ppt_w"/>
                                          </p:val>
                                        </p:tav>
                                      </p:tavLst>
                                    </p:anim>
                                    <p:anim calcmode="lin" valueType="num">
                                      <p:cBhvr>
                                        <p:cTn id="8" dur="500" fill="hold"/>
                                        <p:tgtEl>
                                          <p:spTgt spid="1035"/>
                                        </p:tgtEl>
                                        <p:attrNameLst>
                                          <p:attrName>ppt_h</p:attrName>
                                        </p:attrNameLst>
                                      </p:cBhvr>
                                      <p:tavLst>
                                        <p:tav tm="0">
                                          <p:val>
                                            <p:fltVal val="0"/>
                                          </p:val>
                                        </p:tav>
                                        <p:tav tm="100000">
                                          <p:val>
                                            <p:strVal val="#ppt_h"/>
                                          </p:val>
                                        </p:tav>
                                      </p:tavLst>
                                    </p:anim>
                                    <p:animEffect transition="in" filter="fade">
                                      <p:cBhvr>
                                        <p:cTn id="9" dur="500"/>
                                        <p:tgtEl>
                                          <p:spTgt spid="103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ppt_w</p:attrName>
                                        </p:attrNameLst>
                                      </p:cBhvr>
                                      <p:tavLst>
                                        <p:tav tm="0">
                                          <p:val>
                                            <p:fltVal val="0"/>
                                          </p:val>
                                        </p:tav>
                                        <p:tav tm="100000">
                                          <p:val>
                                            <p:strVal val="#ppt_w"/>
                                          </p:val>
                                        </p:tav>
                                      </p:tavLst>
                                    </p:anim>
                                    <p:anim calcmode="lin" valueType="num">
                                      <p:cBhvr>
                                        <p:cTn id="14" dur="500" fill="hold"/>
                                        <p:tgtEl>
                                          <p:spTgt spid="30"/>
                                        </p:tgtEl>
                                        <p:attrNameLst>
                                          <p:attrName>ppt_h</p:attrName>
                                        </p:attrNameLst>
                                      </p:cBhvr>
                                      <p:tavLst>
                                        <p:tav tm="0">
                                          <p:val>
                                            <p:fltVal val="0"/>
                                          </p:val>
                                        </p:tav>
                                        <p:tav tm="100000">
                                          <p:val>
                                            <p:strVal val="#ppt_h"/>
                                          </p:val>
                                        </p:tav>
                                      </p:tavLst>
                                    </p:anim>
                                    <p:animEffect transition="in" filter="fade">
                                      <p:cBhvr>
                                        <p:cTn id="15" dur="500"/>
                                        <p:tgtEl>
                                          <p:spTgt spid="30"/>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p:cTn id="25" dur="500" fill="hold"/>
                                        <p:tgtEl>
                                          <p:spTgt spid="29"/>
                                        </p:tgtEl>
                                        <p:attrNameLst>
                                          <p:attrName>ppt_w</p:attrName>
                                        </p:attrNameLst>
                                      </p:cBhvr>
                                      <p:tavLst>
                                        <p:tav tm="0">
                                          <p:val>
                                            <p:fltVal val="0"/>
                                          </p:val>
                                        </p:tav>
                                        <p:tav tm="100000">
                                          <p:val>
                                            <p:strVal val="#ppt_w"/>
                                          </p:val>
                                        </p:tav>
                                      </p:tavLst>
                                    </p:anim>
                                    <p:anim calcmode="lin" valueType="num">
                                      <p:cBhvr>
                                        <p:cTn id="26" dur="500" fill="hold"/>
                                        <p:tgtEl>
                                          <p:spTgt spid="29"/>
                                        </p:tgtEl>
                                        <p:attrNameLst>
                                          <p:attrName>ppt_h</p:attrName>
                                        </p:attrNameLst>
                                      </p:cBhvr>
                                      <p:tavLst>
                                        <p:tav tm="0">
                                          <p:val>
                                            <p:fltVal val="0"/>
                                          </p:val>
                                        </p:tav>
                                        <p:tav tm="100000">
                                          <p:val>
                                            <p:strVal val="#ppt_h"/>
                                          </p:val>
                                        </p:tav>
                                      </p:tavLst>
                                    </p:anim>
                                    <p:animEffect transition="in" filter="fade">
                                      <p:cBhvr>
                                        <p:cTn id="27" dur="500"/>
                                        <p:tgtEl>
                                          <p:spTgt spid="2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par>
                                <p:cTn id="34" presetID="2" presetClass="entr" presetSubtype="2" accel="50000" decel="50000" fill="hold"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500" fill="hold"/>
                                        <p:tgtEl>
                                          <p:spTgt spid="37"/>
                                        </p:tgtEl>
                                        <p:attrNameLst>
                                          <p:attrName>ppt_x</p:attrName>
                                        </p:attrNameLst>
                                      </p:cBhvr>
                                      <p:tavLst>
                                        <p:tav tm="0">
                                          <p:val>
                                            <p:strVal val="1+#ppt_w/2"/>
                                          </p:val>
                                        </p:tav>
                                        <p:tav tm="100000">
                                          <p:val>
                                            <p:strVal val="#ppt_x"/>
                                          </p:val>
                                        </p:tav>
                                      </p:tavLst>
                                    </p:anim>
                                    <p:anim calcmode="lin" valueType="num">
                                      <p:cBhvr additive="base">
                                        <p:cTn id="37" dur="500" fill="hold"/>
                                        <p:tgtEl>
                                          <p:spTgt spid="37"/>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1037"/>
                                        </p:tgtEl>
                                        <p:attrNameLst>
                                          <p:attrName>style.visibility</p:attrName>
                                        </p:attrNameLst>
                                      </p:cBhvr>
                                      <p:to>
                                        <p:strVal val="visible"/>
                                      </p:to>
                                    </p:set>
                                    <p:anim calcmode="lin" valueType="num">
                                      <p:cBhvr>
                                        <p:cTn id="41" dur="500" fill="hold"/>
                                        <p:tgtEl>
                                          <p:spTgt spid="1037"/>
                                        </p:tgtEl>
                                        <p:attrNameLst>
                                          <p:attrName>ppt_w</p:attrName>
                                        </p:attrNameLst>
                                      </p:cBhvr>
                                      <p:tavLst>
                                        <p:tav tm="0">
                                          <p:val>
                                            <p:fltVal val="0"/>
                                          </p:val>
                                        </p:tav>
                                        <p:tav tm="100000">
                                          <p:val>
                                            <p:strVal val="#ppt_w"/>
                                          </p:val>
                                        </p:tav>
                                      </p:tavLst>
                                    </p:anim>
                                    <p:anim calcmode="lin" valueType="num">
                                      <p:cBhvr>
                                        <p:cTn id="42" dur="500" fill="hold"/>
                                        <p:tgtEl>
                                          <p:spTgt spid="1037"/>
                                        </p:tgtEl>
                                        <p:attrNameLst>
                                          <p:attrName>ppt_h</p:attrName>
                                        </p:attrNameLst>
                                      </p:cBhvr>
                                      <p:tavLst>
                                        <p:tav tm="0">
                                          <p:val>
                                            <p:fltVal val="0"/>
                                          </p:val>
                                        </p:tav>
                                        <p:tav tm="100000">
                                          <p:val>
                                            <p:strVal val="#ppt_h"/>
                                          </p:val>
                                        </p:tav>
                                      </p:tavLst>
                                    </p:anim>
                                    <p:animEffect transition="in" filter="fade">
                                      <p:cBhvr>
                                        <p:cTn id="43" dur="500"/>
                                        <p:tgtEl>
                                          <p:spTgt spid="1037"/>
                                        </p:tgtEl>
                                      </p:cBhvr>
                                    </p:animEffect>
                                  </p:childTnLst>
                                </p:cTn>
                              </p:par>
                            </p:childTnLst>
                          </p:cTn>
                        </p:par>
                        <p:par>
                          <p:cTn id="44" fill="hold">
                            <p:stCondLst>
                              <p:cond delay="3000"/>
                            </p:stCondLst>
                            <p:childTnLst>
                              <p:par>
                                <p:cTn id="45" presetID="53" presetClass="entr" presetSubtype="16"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animEffect transition="in" filter="fade">
                                      <p:cBhvr>
                                        <p:cTn id="49" dur="500"/>
                                        <p:tgtEl>
                                          <p:spTgt spid="20"/>
                                        </p:tgtEl>
                                      </p:cBhvr>
                                    </p:animEffect>
                                  </p:childTnLst>
                                </p:cTn>
                              </p:par>
                            </p:childTnLst>
                          </p:cTn>
                        </p:par>
                        <p:par>
                          <p:cTn id="50" fill="hold">
                            <p:stCondLst>
                              <p:cond delay="3500"/>
                            </p:stCondLst>
                            <p:childTnLst>
                              <p:par>
                                <p:cTn id="51" presetID="53" presetClass="entr" presetSubtype="16"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p:cTn id="59" dur="500" fill="hold"/>
                                        <p:tgtEl>
                                          <p:spTgt spid="32"/>
                                        </p:tgtEl>
                                        <p:attrNameLst>
                                          <p:attrName>ppt_w</p:attrName>
                                        </p:attrNameLst>
                                      </p:cBhvr>
                                      <p:tavLst>
                                        <p:tav tm="0">
                                          <p:val>
                                            <p:fltVal val="0"/>
                                          </p:val>
                                        </p:tav>
                                        <p:tav tm="100000">
                                          <p:val>
                                            <p:strVal val="#ppt_w"/>
                                          </p:val>
                                        </p:tav>
                                      </p:tavLst>
                                    </p:anim>
                                    <p:anim calcmode="lin" valueType="num">
                                      <p:cBhvr>
                                        <p:cTn id="60" dur="500" fill="hold"/>
                                        <p:tgtEl>
                                          <p:spTgt spid="32"/>
                                        </p:tgtEl>
                                        <p:attrNameLst>
                                          <p:attrName>ppt_h</p:attrName>
                                        </p:attrNameLst>
                                      </p:cBhvr>
                                      <p:tavLst>
                                        <p:tav tm="0">
                                          <p:val>
                                            <p:fltVal val="0"/>
                                          </p:val>
                                        </p:tav>
                                        <p:tav tm="100000">
                                          <p:val>
                                            <p:strVal val="#ppt_h"/>
                                          </p:val>
                                        </p:tav>
                                      </p:tavLst>
                                    </p:anim>
                                    <p:animEffect transition="in" filter="fade">
                                      <p:cBhvr>
                                        <p:cTn id="61" dur="500"/>
                                        <p:tgtEl>
                                          <p:spTgt spid="32"/>
                                        </p:tgtEl>
                                      </p:cBhvr>
                                    </p:animEffect>
                                  </p:childTnLst>
                                </p:cTn>
                              </p:par>
                              <p:par>
                                <p:cTn id="62" presetID="2" presetClass="entr" presetSubtype="8" accel="50000" decel="50000" fill="hold" nodeType="with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additive="base">
                                        <p:cTn id="64" dur="500" fill="hold"/>
                                        <p:tgtEl>
                                          <p:spTgt spid="43"/>
                                        </p:tgtEl>
                                        <p:attrNameLst>
                                          <p:attrName>ppt_x</p:attrName>
                                        </p:attrNameLst>
                                      </p:cBhvr>
                                      <p:tavLst>
                                        <p:tav tm="0">
                                          <p:val>
                                            <p:strVal val="0-#ppt_w/2"/>
                                          </p:val>
                                        </p:tav>
                                        <p:tav tm="100000">
                                          <p:val>
                                            <p:strVal val="#ppt_x"/>
                                          </p:val>
                                        </p:tav>
                                      </p:tavLst>
                                    </p:anim>
                                    <p:anim calcmode="lin" valueType="num">
                                      <p:cBhvr additive="base">
                                        <p:cTn id="65" dur="500" fill="hold"/>
                                        <p:tgtEl>
                                          <p:spTgt spid="43"/>
                                        </p:tgtEl>
                                        <p:attrNameLst>
                                          <p:attrName>ppt_y</p:attrName>
                                        </p:attrNameLst>
                                      </p:cBhvr>
                                      <p:tavLst>
                                        <p:tav tm="0">
                                          <p:val>
                                            <p:strVal val="#ppt_y"/>
                                          </p:val>
                                        </p:tav>
                                        <p:tav tm="100000">
                                          <p:val>
                                            <p:strVal val="#ppt_y"/>
                                          </p:val>
                                        </p:tav>
                                      </p:tavLst>
                                    </p:anim>
                                  </p:childTnLst>
                                </p:cTn>
                              </p:par>
                            </p:childTnLst>
                          </p:cTn>
                        </p:par>
                        <p:par>
                          <p:cTn id="66" fill="hold">
                            <p:stCondLst>
                              <p:cond delay="4500"/>
                            </p:stCondLst>
                            <p:childTnLst>
                              <p:par>
                                <p:cTn id="67" presetID="53" presetClass="entr" presetSubtype="16" fill="hold" grpId="0" nodeType="afterEffect">
                                  <p:stCondLst>
                                    <p:cond delay="0"/>
                                  </p:stCondLst>
                                  <p:childTnLst>
                                    <p:set>
                                      <p:cBhvr>
                                        <p:cTn id="68" dur="1" fill="hold">
                                          <p:stCondLst>
                                            <p:cond delay="0"/>
                                          </p:stCondLst>
                                        </p:cTn>
                                        <p:tgtEl>
                                          <p:spTgt spid="1038"/>
                                        </p:tgtEl>
                                        <p:attrNameLst>
                                          <p:attrName>style.visibility</p:attrName>
                                        </p:attrNameLst>
                                      </p:cBhvr>
                                      <p:to>
                                        <p:strVal val="visible"/>
                                      </p:to>
                                    </p:set>
                                    <p:anim calcmode="lin" valueType="num">
                                      <p:cBhvr>
                                        <p:cTn id="69" dur="500" fill="hold"/>
                                        <p:tgtEl>
                                          <p:spTgt spid="1038"/>
                                        </p:tgtEl>
                                        <p:attrNameLst>
                                          <p:attrName>ppt_w</p:attrName>
                                        </p:attrNameLst>
                                      </p:cBhvr>
                                      <p:tavLst>
                                        <p:tav tm="0">
                                          <p:val>
                                            <p:fltVal val="0"/>
                                          </p:val>
                                        </p:tav>
                                        <p:tav tm="100000">
                                          <p:val>
                                            <p:strVal val="#ppt_w"/>
                                          </p:val>
                                        </p:tav>
                                      </p:tavLst>
                                    </p:anim>
                                    <p:anim calcmode="lin" valueType="num">
                                      <p:cBhvr>
                                        <p:cTn id="70" dur="500" fill="hold"/>
                                        <p:tgtEl>
                                          <p:spTgt spid="1038"/>
                                        </p:tgtEl>
                                        <p:attrNameLst>
                                          <p:attrName>ppt_h</p:attrName>
                                        </p:attrNameLst>
                                      </p:cBhvr>
                                      <p:tavLst>
                                        <p:tav tm="0">
                                          <p:val>
                                            <p:fltVal val="0"/>
                                          </p:val>
                                        </p:tav>
                                        <p:tav tm="100000">
                                          <p:val>
                                            <p:strVal val="#ppt_h"/>
                                          </p:val>
                                        </p:tav>
                                      </p:tavLst>
                                    </p:anim>
                                    <p:animEffect transition="in" filter="fade">
                                      <p:cBhvr>
                                        <p:cTn id="71" dur="500"/>
                                        <p:tgtEl>
                                          <p:spTgt spid="1038"/>
                                        </p:tgtEl>
                                      </p:cBhvr>
                                    </p:animEffect>
                                  </p:childTnLst>
                                </p:cTn>
                              </p:par>
                            </p:childTnLst>
                          </p:cTn>
                        </p:par>
                        <p:par>
                          <p:cTn id="72" fill="hold">
                            <p:stCondLst>
                              <p:cond delay="5000"/>
                            </p:stCondLst>
                            <p:childTnLst>
                              <p:par>
                                <p:cTn id="73" presetID="53" presetClass="entr" presetSubtype="16"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p:cTn id="75" dur="500" fill="hold"/>
                                        <p:tgtEl>
                                          <p:spTgt spid="21"/>
                                        </p:tgtEl>
                                        <p:attrNameLst>
                                          <p:attrName>ppt_w</p:attrName>
                                        </p:attrNameLst>
                                      </p:cBhvr>
                                      <p:tavLst>
                                        <p:tav tm="0">
                                          <p:val>
                                            <p:fltVal val="0"/>
                                          </p:val>
                                        </p:tav>
                                        <p:tav tm="100000">
                                          <p:val>
                                            <p:strVal val="#ppt_w"/>
                                          </p:val>
                                        </p:tav>
                                      </p:tavLst>
                                    </p:anim>
                                    <p:anim calcmode="lin" valueType="num">
                                      <p:cBhvr>
                                        <p:cTn id="76" dur="500" fill="hold"/>
                                        <p:tgtEl>
                                          <p:spTgt spid="21"/>
                                        </p:tgtEl>
                                        <p:attrNameLst>
                                          <p:attrName>ppt_h</p:attrName>
                                        </p:attrNameLst>
                                      </p:cBhvr>
                                      <p:tavLst>
                                        <p:tav tm="0">
                                          <p:val>
                                            <p:fltVal val="0"/>
                                          </p:val>
                                        </p:tav>
                                        <p:tav tm="100000">
                                          <p:val>
                                            <p:strVal val="#ppt_h"/>
                                          </p:val>
                                        </p:tav>
                                      </p:tavLst>
                                    </p:anim>
                                    <p:animEffect transition="in" filter="fade">
                                      <p:cBhvr>
                                        <p:cTn id="77" dur="500"/>
                                        <p:tgtEl>
                                          <p:spTgt spid="21"/>
                                        </p:tgtEl>
                                      </p:cBhvr>
                                    </p:animEffect>
                                  </p:childTnLst>
                                </p:cTn>
                              </p:par>
                            </p:childTnLst>
                          </p:cTn>
                        </p:par>
                        <p:par>
                          <p:cTn id="78" fill="hold">
                            <p:stCondLst>
                              <p:cond delay="5500"/>
                            </p:stCondLst>
                            <p:childTnLst>
                              <p:par>
                                <p:cTn id="79" presetID="53" presetClass="entr" presetSubtype="16"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 calcmode="lin" valueType="num">
                                      <p:cBhvr>
                                        <p:cTn id="81" dur="500" fill="hold"/>
                                        <p:tgtEl>
                                          <p:spTgt spid="24"/>
                                        </p:tgtEl>
                                        <p:attrNameLst>
                                          <p:attrName>ppt_w</p:attrName>
                                        </p:attrNameLst>
                                      </p:cBhvr>
                                      <p:tavLst>
                                        <p:tav tm="0">
                                          <p:val>
                                            <p:fltVal val="0"/>
                                          </p:val>
                                        </p:tav>
                                        <p:tav tm="100000">
                                          <p:val>
                                            <p:strVal val="#ppt_w"/>
                                          </p:val>
                                        </p:tav>
                                      </p:tavLst>
                                    </p:anim>
                                    <p:anim calcmode="lin" valueType="num">
                                      <p:cBhvr>
                                        <p:cTn id="82" dur="500" fill="hold"/>
                                        <p:tgtEl>
                                          <p:spTgt spid="24"/>
                                        </p:tgtEl>
                                        <p:attrNameLst>
                                          <p:attrName>ppt_h</p:attrName>
                                        </p:attrNameLst>
                                      </p:cBhvr>
                                      <p:tavLst>
                                        <p:tav tm="0">
                                          <p:val>
                                            <p:fltVal val="0"/>
                                          </p:val>
                                        </p:tav>
                                        <p:tav tm="100000">
                                          <p:val>
                                            <p:strVal val="#ppt_h"/>
                                          </p:val>
                                        </p:tav>
                                      </p:tavLst>
                                    </p:anim>
                                    <p:animEffect transition="in" filter="fade">
                                      <p:cBhvr>
                                        <p:cTn id="83" dur="500"/>
                                        <p:tgtEl>
                                          <p:spTgt spid="24"/>
                                        </p:tgtEl>
                                      </p:cBhvr>
                                    </p:animEffect>
                                  </p:childTnLst>
                                </p:cTn>
                              </p:par>
                            </p:childTnLst>
                          </p:cTn>
                        </p:par>
                        <p:par>
                          <p:cTn id="84" fill="hold">
                            <p:stCondLst>
                              <p:cond delay="6000"/>
                            </p:stCondLst>
                            <p:childTnLst>
                              <p:par>
                                <p:cTn id="85" presetID="53" presetClass="entr" presetSubtype="16"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p:cTn id="87" dur="500" fill="hold"/>
                                        <p:tgtEl>
                                          <p:spTgt spid="33"/>
                                        </p:tgtEl>
                                        <p:attrNameLst>
                                          <p:attrName>ppt_w</p:attrName>
                                        </p:attrNameLst>
                                      </p:cBhvr>
                                      <p:tavLst>
                                        <p:tav tm="0">
                                          <p:val>
                                            <p:fltVal val="0"/>
                                          </p:val>
                                        </p:tav>
                                        <p:tav tm="100000">
                                          <p:val>
                                            <p:strVal val="#ppt_w"/>
                                          </p:val>
                                        </p:tav>
                                      </p:tavLst>
                                    </p:anim>
                                    <p:anim calcmode="lin" valueType="num">
                                      <p:cBhvr>
                                        <p:cTn id="88" dur="500" fill="hold"/>
                                        <p:tgtEl>
                                          <p:spTgt spid="33"/>
                                        </p:tgtEl>
                                        <p:attrNameLst>
                                          <p:attrName>ppt_h</p:attrName>
                                        </p:attrNameLst>
                                      </p:cBhvr>
                                      <p:tavLst>
                                        <p:tav tm="0">
                                          <p:val>
                                            <p:fltVal val="0"/>
                                          </p:val>
                                        </p:tav>
                                        <p:tav tm="100000">
                                          <p:val>
                                            <p:strVal val="#ppt_h"/>
                                          </p:val>
                                        </p:tav>
                                      </p:tavLst>
                                    </p:anim>
                                    <p:animEffect transition="in" filter="fade">
                                      <p:cBhvr>
                                        <p:cTn id="89" dur="500"/>
                                        <p:tgtEl>
                                          <p:spTgt spid="33"/>
                                        </p:tgtEl>
                                      </p:cBhvr>
                                    </p:animEffect>
                                  </p:childTnLst>
                                </p:cTn>
                              </p:par>
                              <p:par>
                                <p:cTn id="90" presetID="2" presetClass="entr" presetSubtype="2" accel="50000" decel="50000" fill="hold" nodeType="withEffect">
                                  <p:stCondLst>
                                    <p:cond delay="0"/>
                                  </p:stCondLst>
                                  <p:childTnLst>
                                    <p:set>
                                      <p:cBhvr>
                                        <p:cTn id="91" dur="1" fill="hold">
                                          <p:stCondLst>
                                            <p:cond delay="0"/>
                                          </p:stCondLst>
                                        </p:cTn>
                                        <p:tgtEl>
                                          <p:spTgt spid="40"/>
                                        </p:tgtEl>
                                        <p:attrNameLst>
                                          <p:attrName>style.visibility</p:attrName>
                                        </p:attrNameLst>
                                      </p:cBhvr>
                                      <p:to>
                                        <p:strVal val="visible"/>
                                      </p:to>
                                    </p:set>
                                    <p:anim calcmode="lin" valueType="num">
                                      <p:cBhvr additive="base">
                                        <p:cTn id="92" dur="500" fill="hold"/>
                                        <p:tgtEl>
                                          <p:spTgt spid="40"/>
                                        </p:tgtEl>
                                        <p:attrNameLst>
                                          <p:attrName>ppt_x</p:attrName>
                                        </p:attrNameLst>
                                      </p:cBhvr>
                                      <p:tavLst>
                                        <p:tav tm="0">
                                          <p:val>
                                            <p:strVal val="1+#ppt_w/2"/>
                                          </p:val>
                                        </p:tav>
                                        <p:tav tm="100000">
                                          <p:val>
                                            <p:strVal val="#ppt_x"/>
                                          </p:val>
                                        </p:tav>
                                      </p:tavLst>
                                    </p:anim>
                                    <p:anim calcmode="lin" valueType="num">
                                      <p:cBhvr additive="base">
                                        <p:cTn id="93" dur="500" fill="hold"/>
                                        <p:tgtEl>
                                          <p:spTgt spid="40"/>
                                        </p:tgtEl>
                                        <p:attrNameLst>
                                          <p:attrName>ppt_y</p:attrName>
                                        </p:attrNameLst>
                                      </p:cBhvr>
                                      <p:tavLst>
                                        <p:tav tm="0">
                                          <p:val>
                                            <p:strVal val="#ppt_y"/>
                                          </p:val>
                                        </p:tav>
                                        <p:tav tm="100000">
                                          <p:val>
                                            <p:strVal val="#ppt_y"/>
                                          </p:val>
                                        </p:tav>
                                      </p:tavLst>
                                    </p:anim>
                                  </p:childTnLst>
                                </p:cTn>
                              </p:par>
                            </p:childTnLst>
                          </p:cTn>
                        </p:par>
                        <p:par>
                          <p:cTn id="94" fill="hold">
                            <p:stCondLst>
                              <p:cond delay="6500"/>
                            </p:stCondLst>
                            <p:childTnLst>
                              <p:par>
                                <p:cTn id="95" presetID="53" presetClass="entr" presetSubtype="16" fill="hold" grpId="0" nodeType="afterEffect">
                                  <p:stCondLst>
                                    <p:cond delay="0"/>
                                  </p:stCondLst>
                                  <p:childTnLst>
                                    <p:set>
                                      <p:cBhvr>
                                        <p:cTn id="96" dur="1" fill="hold">
                                          <p:stCondLst>
                                            <p:cond delay="0"/>
                                          </p:stCondLst>
                                        </p:cTn>
                                        <p:tgtEl>
                                          <p:spTgt spid="1036"/>
                                        </p:tgtEl>
                                        <p:attrNameLst>
                                          <p:attrName>style.visibility</p:attrName>
                                        </p:attrNameLst>
                                      </p:cBhvr>
                                      <p:to>
                                        <p:strVal val="visible"/>
                                      </p:to>
                                    </p:set>
                                    <p:anim calcmode="lin" valueType="num">
                                      <p:cBhvr>
                                        <p:cTn id="97" dur="500" fill="hold"/>
                                        <p:tgtEl>
                                          <p:spTgt spid="1036"/>
                                        </p:tgtEl>
                                        <p:attrNameLst>
                                          <p:attrName>ppt_w</p:attrName>
                                        </p:attrNameLst>
                                      </p:cBhvr>
                                      <p:tavLst>
                                        <p:tav tm="0">
                                          <p:val>
                                            <p:fltVal val="0"/>
                                          </p:val>
                                        </p:tav>
                                        <p:tav tm="100000">
                                          <p:val>
                                            <p:strVal val="#ppt_w"/>
                                          </p:val>
                                        </p:tav>
                                      </p:tavLst>
                                    </p:anim>
                                    <p:anim calcmode="lin" valueType="num">
                                      <p:cBhvr>
                                        <p:cTn id="98" dur="500" fill="hold"/>
                                        <p:tgtEl>
                                          <p:spTgt spid="1036"/>
                                        </p:tgtEl>
                                        <p:attrNameLst>
                                          <p:attrName>ppt_h</p:attrName>
                                        </p:attrNameLst>
                                      </p:cBhvr>
                                      <p:tavLst>
                                        <p:tav tm="0">
                                          <p:val>
                                            <p:fltVal val="0"/>
                                          </p:val>
                                        </p:tav>
                                        <p:tav tm="100000">
                                          <p:val>
                                            <p:strVal val="#ppt_h"/>
                                          </p:val>
                                        </p:tav>
                                      </p:tavLst>
                                    </p:anim>
                                    <p:animEffect transition="in" filter="fade">
                                      <p:cBhvr>
                                        <p:cTn id="99" dur="500"/>
                                        <p:tgtEl>
                                          <p:spTgt spid="1036"/>
                                        </p:tgtEl>
                                      </p:cBhvr>
                                    </p:animEffect>
                                  </p:childTnLst>
                                </p:cTn>
                              </p:par>
                            </p:childTnLst>
                          </p:cTn>
                        </p:par>
                        <p:par>
                          <p:cTn id="100" fill="hold">
                            <p:stCondLst>
                              <p:cond delay="7000"/>
                            </p:stCondLst>
                            <p:childTnLst>
                              <p:par>
                                <p:cTn id="101" presetID="53" presetClass="entr" presetSubtype="16" fill="hold" grpId="0" nodeType="afterEffect">
                                  <p:stCondLst>
                                    <p:cond delay="0"/>
                                  </p:stCondLst>
                                  <p:childTnLst>
                                    <p:set>
                                      <p:cBhvr>
                                        <p:cTn id="102" dur="1" fill="hold">
                                          <p:stCondLst>
                                            <p:cond delay="0"/>
                                          </p:stCondLst>
                                        </p:cTn>
                                        <p:tgtEl>
                                          <p:spTgt spid="22"/>
                                        </p:tgtEl>
                                        <p:attrNameLst>
                                          <p:attrName>style.visibility</p:attrName>
                                        </p:attrNameLst>
                                      </p:cBhvr>
                                      <p:to>
                                        <p:strVal val="visible"/>
                                      </p:to>
                                    </p:set>
                                    <p:anim calcmode="lin" valueType="num">
                                      <p:cBhvr>
                                        <p:cTn id="103" dur="500" fill="hold"/>
                                        <p:tgtEl>
                                          <p:spTgt spid="22"/>
                                        </p:tgtEl>
                                        <p:attrNameLst>
                                          <p:attrName>ppt_w</p:attrName>
                                        </p:attrNameLst>
                                      </p:cBhvr>
                                      <p:tavLst>
                                        <p:tav tm="0">
                                          <p:val>
                                            <p:fltVal val="0"/>
                                          </p:val>
                                        </p:tav>
                                        <p:tav tm="100000">
                                          <p:val>
                                            <p:strVal val="#ppt_w"/>
                                          </p:val>
                                        </p:tav>
                                      </p:tavLst>
                                    </p:anim>
                                    <p:anim calcmode="lin" valueType="num">
                                      <p:cBhvr>
                                        <p:cTn id="104" dur="500" fill="hold"/>
                                        <p:tgtEl>
                                          <p:spTgt spid="22"/>
                                        </p:tgtEl>
                                        <p:attrNameLst>
                                          <p:attrName>ppt_h</p:attrName>
                                        </p:attrNameLst>
                                      </p:cBhvr>
                                      <p:tavLst>
                                        <p:tav tm="0">
                                          <p:val>
                                            <p:fltVal val="0"/>
                                          </p:val>
                                        </p:tav>
                                        <p:tav tm="100000">
                                          <p:val>
                                            <p:strVal val="#ppt_h"/>
                                          </p:val>
                                        </p:tav>
                                      </p:tavLst>
                                    </p:anim>
                                    <p:animEffect transition="in" filter="fade">
                                      <p:cBhvr>
                                        <p:cTn id="105" dur="500"/>
                                        <p:tgtEl>
                                          <p:spTgt spid="22"/>
                                        </p:tgtEl>
                                      </p:cBhvr>
                                    </p:animEffect>
                                  </p:childTnLst>
                                </p:cTn>
                              </p:par>
                            </p:childTnLst>
                          </p:cTn>
                        </p:par>
                        <p:par>
                          <p:cTn id="106" fill="hold">
                            <p:stCondLst>
                              <p:cond delay="7500"/>
                            </p:stCondLst>
                            <p:childTnLst>
                              <p:par>
                                <p:cTn id="107" presetID="53" presetClass="entr" presetSubtype="16" fill="hold" grpId="0" nodeType="afterEffect">
                                  <p:stCondLst>
                                    <p:cond delay="0"/>
                                  </p:stCondLst>
                                  <p:childTnLst>
                                    <p:set>
                                      <p:cBhvr>
                                        <p:cTn id="108" dur="1" fill="hold">
                                          <p:stCondLst>
                                            <p:cond delay="0"/>
                                          </p:stCondLst>
                                        </p:cTn>
                                        <p:tgtEl>
                                          <p:spTgt spid="27"/>
                                        </p:tgtEl>
                                        <p:attrNameLst>
                                          <p:attrName>style.visibility</p:attrName>
                                        </p:attrNameLst>
                                      </p:cBhvr>
                                      <p:to>
                                        <p:strVal val="visible"/>
                                      </p:to>
                                    </p:set>
                                    <p:anim calcmode="lin" valueType="num">
                                      <p:cBhvr>
                                        <p:cTn id="109" dur="500" fill="hold"/>
                                        <p:tgtEl>
                                          <p:spTgt spid="27"/>
                                        </p:tgtEl>
                                        <p:attrNameLst>
                                          <p:attrName>ppt_w</p:attrName>
                                        </p:attrNameLst>
                                      </p:cBhvr>
                                      <p:tavLst>
                                        <p:tav tm="0">
                                          <p:val>
                                            <p:fltVal val="0"/>
                                          </p:val>
                                        </p:tav>
                                        <p:tav tm="100000">
                                          <p:val>
                                            <p:strVal val="#ppt_w"/>
                                          </p:val>
                                        </p:tav>
                                      </p:tavLst>
                                    </p:anim>
                                    <p:anim calcmode="lin" valueType="num">
                                      <p:cBhvr>
                                        <p:cTn id="110" dur="500" fill="hold"/>
                                        <p:tgtEl>
                                          <p:spTgt spid="27"/>
                                        </p:tgtEl>
                                        <p:attrNameLst>
                                          <p:attrName>ppt_h</p:attrName>
                                        </p:attrNameLst>
                                      </p:cBhvr>
                                      <p:tavLst>
                                        <p:tav tm="0">
                                          <p:val>
                                            <p:fltVal val="0"/>
                                          </p:val>
                                        </p:tav>
                                        <p:tav tm="100000">
                                          <p:val>
                                            <p:strVal val="#ppt_h"/>
                                          </p:val>
                                        </p:tav>
                                      </p:tavLst>
                                    </p:anim>
                                    <p:animEffect transition="in" filter="fade">
                                      <p:cBhvr>
                                        <p:cTn id="111" dur="500"/>
                                        <p:tgtEl>
                                          <p:spTgt spid="27"/>
                                        </p:tgtEl>
                                      </p:cBhvr>
                                    </p:animEffect>
                                  </p:childTnLst>
                                </p:cTn>
                              </p:par>
                            </p:childTnLst>
                          </p:cTn>
                        </p:par>
                        <p:par>
                          <p:cTn id="112" fill="hold">
                            <p:stCondLst>
                              <p:cond delay="8000"/>
                            </p:stCondLst>
                            <p:childTnLst>
                              <p:par>
                                <p:cTn id="113" presetID="53" presetClass="entr" presetSubtype="16" fill="hold" grpId="0" nodeType="afterEffect">
                                  <p:stCondLst>
                                    <p:cond delay="0"/>
                                  </p:stCondLst>
                                  <p:childTnLst>
                                    <p:set>
                                      <p:cBhvr>
                                        <p:cTn id="114" dur="1" fill="hold">
                                          <p:stCondLst>
                                            <p:cond delay="0"/>
                                          </p:stCondLst>
                                        </p:cTn>
                                        <p:tgtEl>
                                          <p:spTgt spid="34"/>
                                        </p:tgtEl>
                                        <p:attrNameLst>
                                          <p:attrName>style.visibility</p:attrName>
                                        </p:attrNameLst>
                                      </p:cBhvr>
                                      <p:to>
                                        <p:strVal val="visible"/>
                                      </p:to>
                                    </p:set>
                                    <p:anim calcmode="lin" valueType="num">
                                      <p:cBhvr>
                                        <p:cTn id="115" dur="500" fill="hold"/>
                                        <p:tgtEl>
                                          <p:spTgt spid="34"/>
                                        </p:tgtEl>
                                        <p:attrNameLst>
                                          <p:attrName>ppt_w</p:attrName>
                                        </p:attrNameLst>
                                      </p:cBhvr>
                                      <p:tavLst>
                                        <p:tav tm="0">
                                          <p:val>
                                            <p:fltVal val="0"/>
                                          </p:val>
                                        </p:tav>
                                        <p:tav tm="100000">
                                          <p:val>
                                            <p:strVal val="#ppt_w"/>
                                          </p:val>
                                        </p:tav>
                                      </p:tavLst>
                                    </p:anim>
                                    <p:anim calcmode="lin" valueType="num">
                                      <p:cBhvr>
                                        <p:cTn id="116" dur="500" fill="hold"/>
                                        <p:tgtEl>
                                          <p:spTgt spid="34"/>
                                        </p:tgtEl>
                                        <p:attrNameLst>
                                          <p:attrName>ppt_h</p:attrName>
                                        </p:attrNameLst>
                                      </p:cBhvr>
                                      <p:tavLst>
                                        <p:tav tm="0">
                                          <p:val>
                                            <p:fltVal val="0"/>
                                          </p:val>
                                        </p:tav>
                                        <p:tav tm="100000">
                                          <p:val>
                                            <p:strVal val="#ppt_h"/>
                                          </p:val>
                                        </p:tav>
                                      </p:tavLst>
                                    </p:anim>
                                    <p:animEffect transition="in" filter="fade">
                                      <p:cBhvr>
                                        <p:cTn id="117" dur="500"/>
                                        <p:tgtEl>
                                          <p:spTgt spid="34"/>
                                        </p:tgtEl>
                                      </p:cBhvr>
                                    </p:animEffect>
                                  </p:childTnLst>
                                </p:cTn>
                              </p:par>
                              <p:par>
                                <p:cTn id="118" presetID="2" presetClass="entr" presetSubtype="8" accel="50000" decel="50000" fill="hold" nodeType="withEffect">
                                  <p:stCondLst>
                                    <p:cond delay="0"/>
                                  </p:stCondLst>
                                  <p:childTnLst>
                                    <p:set>
                                      <p:cBhvr>
                                        <p:cTn id="119" dur="1" fill="hold">
                                          <p:stCondLst>
                                            <p:cond delay="0"/>
                                          </p:stCondLst>
                                        </p:cTn>
                                        <p:tgtEl>
                                          <p:spTgt spid="46"/>
                                        </p:tgtEl>
                                        <p:attrNameLst>
                                          <p:attrName>style.visibility</p:attrName>
                                        </p:attrNameLst>
                                      </p:cBhvr>
                                      <p:to>
                                        <p:strVal val="visible"/>
                                      </p:to>
                                    </p:set>
                                    <p:anim calcmode="lin" valueType="num">
                                      <p:cBhvr additive="base">
                                        <p:cTn id="120" dur="500" fill="hold"/>
                                        <p:tgtEl>
                                          <p:spTgt spid="46"/>
                                        </p:tgtEl>
                                        <p:attrNameLst>
                                          <p:attrName>ppt_x</p:attrName>
                                        </p:attrNameLst>
                                      </p:cBhvr>
                                      <p:tavLst>
                                        <p:tav tm="0">
                                          <p:val>
                                            <p:strVal val="0-#ppt_w/2"/>
                                          </p:val>
                                        </p:tav>
                                        <p:tav tm="100000">
                                          <p:val>
                                            <p:strVal val="#ppt_x"/>
                                          </p:val>
                                        </p:tav>
                                      </p:tavLst>
                                    </p:anim>
                                    <p:anim calcmode="lin" valueType="num">
                                      <p:cBhvr additive="base">
                                        <p:cTn id="121"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animBg="1"/>
      <p:bldP spid="1036" grpId="0" animBg="1"/>
      <p:bldP spid="1037" grpId="0" animBg="1"/>
      <p:bldP spid="1038" grpId="0" animBg="1"/>
      <p:bldP spid="19" grpId="0"/>
      <p:bldP spid="20" grpId="0"/>
      <p:bldP spid="21" grpId="0"/>
      <p:bldP spid="22" grpId="0"/>
      <p:bldP spid="24" grpId="0"/>
      <p:bldP spid="27" grpId="0"/>
      <p:bldP spid="28" grpId="0"/>
      <p:bldP spid="29" grpId="0"/>
      <p:bldP spid="30" grpId="0" animBg="1"/>
      <p:bldP spid="31" grpId="0" animBg="1"/>
      <p:bldP spid="32" grpId="0" animBg="1"/>
      <p:bldP spid="33" grpId="0" animBg="1"/>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3"/>
          <p:cNvGrpSpPr/>
          <p:nvPr/>
        </p:nvGrpSpPr>
        <p:grpSpPr>
          <a:xfrm rot="16200000">
            <a:off x="3999003" y="1475726"/>
            <a:ext cx="2095132" cy="2468455"/>
            <a:chOff x="1208671" y="1659213"/>
            <a:chExt cx="2151201" cy="2534514"/>
          </a:xfrm>
          <a:solidFill>
            <a:schemeClr val="accent1"/>
          </a:solidFill>
        </p:grpSpPr>
        <p:sp>
          <p:nvSpPr>
            <p:cNvPr id="25" name="Flowchart: Alternate Process 24"/>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2" name="Isosceles Triangle 31"/>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5" name="Group 33"/>
          <p:cNvGrpSpPr/>
          <p:nvPr/>
        </p:nvGrpSpPr>
        <p:grpSpPr>
          <a:xfrm>
            <a:off x="6292074" y="1662386"/>
            <a:ext cx="2095133" cy="2468455"/>
            <a:chOff x="1208671" y="1659213"/>
            <a:chExt cx="2151201" cy="2534514"/>
          </a:xfrm>
          <a:solidFill>
            <a:schemeClr val="accent2"/>
          </a:solidFill>
        </p:grpSpPr>
        <p:sp>
          <p:nvSpPr>
            <p:cNvPr id="34" name="Flowchart: Alternate Process 33"/>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5" name="Isosceles Triangle 34"/>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6" name="Group 33"/>
          <p:cNvGrpSpPr/>
          <p:nvPr/>
        </p:nvGrpSpPr>
        <p:grpSpPr>
          <a:xfrm rot="5400000">
            <a:off x="6117282" y="3944181"/>
            <a:ext cx="2095132" cy="2468455"/>
            <a:chOff x="1208671" y="1659213"/>
            <a:chExt cx="2151201" cy="2534514"/>
          </a:xfrm>
          <a:solidFill>
            <a:schemeClr val="accent3"/>
          </a:solidFill>
        </p:grpSpPr>
        <p:sp>
          <p:nvSpPr>
            <p:cNvPr id="44" name="Flowchart: Alternate Process 43"/>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9" name="Isosceles Triangle 48"/>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7" name="Group 33"/>
          <p:cNvGrpSpPr/>
          <p:nvPr/>
        </p:nvGrpSpPr>
        <p:grpSpPr>
          <a:xfrm rot="10800000">
            <a:off x="3792924" y="3750254"/>
            <a:ext cx="2095133" cy="2468455"/>
            <a:chOff x="1208671" y="1659213"/>
            <a:chExt cx="2151201" cy="2534514"/>
          </a:xfrm>
          <a:solidFill>
            <a:schemeClr val="accent4"/>
          </a:solidFill>
        </p:grpSpPr>
        <p:sp>
          <p:nvSpPr>
            <p:cNvPr id="53" name="Flowchart: Alternate Process 52"/>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54" name="Isosceles Triangle 53"/>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sp>
        <p:nvSpPr>
          <p:cNvPr id="38" name="Slide Number Placeholder 37"/>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4</a:t>
            </a:fld>
            <a:endParaRPr lang="en-US" dirty="0">
              <a:solidFill>
                <a:prstClr val="black">
                  <a:lumMod val="75000"/>
                  <a:lumOff val="25000"/>
                </a:prstClr>
              </a:solidFill>
            </a:endParaRPr>
          </a:p>
        </p:txBody>
      </p:sp>
      <p:sp>
        <p:nvSpPr>
          <p:cNvPr id="2" name="Title 1"/>
          <p:cNvSpPr>
            <a:spLocks noGrp="1"/>
          </p:cNvSpPr>
          <p:nvPr>
            <p:ph type="title"/>
          </p:nvPr>
        </p:nvSpPr>
        <p:spPr/>
        <p:txBody>
          <a:bodyPr/>
          <a:lstStyle/>
          <a:p>
            <a:r>
              <a:rPr lang="en-US" dirty="0"/>
              <a:t>Steps Infographic</a:t>
            </a:r>
          </a:p>
        </p:txBody>
      </p:sp>
      <p:sp>
        <p:nvSpPr>
          <p:cNvPr id="4" name="Text Placeholder 3"/>
          <p:cNvSpPr>
            <a:spLocks noGrp="1"/>
          </p:cNvSpPr>
          <p:nvPr>
            <p:ph type="body" sz="half" idx="2"/>
          </p:nvPr>
        </p:nvSpPr>
        <p:spPr/>
        <p:txBody>
          <a:bodyPr/>
          <a:lstStyle/>
          <a:p>
            <a:r>
              <a:rPr lang="en-US" dirty="0"/>
              <a:t>Steps Infographic</a:t>
            </a:r>
          </a:p>
        </p:txBody>
      </p:sp>
      <p:grpSp>
        <p:nvGrpSpPr>
          <p:cNvPr id="88" name="Group 134"/>
          <p:cNvGrpSpPr>
            <a:grpSpLocks noChangeAspect="1"/>
          </p:cNvGrpSpPr>
          <p:nvPr/>
        </p:nvGrpSpPr>
        <p:grpSpPr>
          <a:xfrm>
            <a:off x="3274123" y="2172921"/>
            <a:ext cx="1037599" cy="1038467"/>
            <a:chOff x="3287425" y="1417883"/>
            <a:chExt cx="648499" cy="649042"/>
          </a:xfrm>
        </p:grpSpPr>
        <p:sp>
          <p:nvSpPr>
            <p:cNvPr id="89" name="Oval 88"/>
            <p:cNvSpPr>
              <a:spLocks noChangeAspect="1"/>
            </p:cNvSpPr>
            <p:nvPr/>
          </p:nvSpPr>
          <p:spPr>
            <a:xfrm>
              <a:off x="3287425" y="141788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400" b="1" dirty="0">
                <a:solidFill>
                  <a:prstClr val="white"/>
                </a:solidFill>
              </a:endParaRPr>
            </a:p>
          </p:txBody>
        </p:sp>
        <p:sp>
          <p:nvSpPr>
            <p:cNvPr id="95" name="Oval 94"/>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prstClr val="white"/>
                  </a:solidFill>
                </a:rPr>
                <a:t>01</a:t>
              </a:r>
            </a:p>
          </p:txBody>
        </p:sp>
      </p:grpSp>
      <p:grpSp>
        <p:nvGrpSpPr>
          <p:cNvPr id="96" name="Group 129"/>
          <p:cNvGrpSpPr>
            <a:grpSpLocks noChangeAspect="1"/>
          </p:cNvGrpSpPr>
          <p:nvPr/>
        </p:nvGrpSpPr>
        <p:grpSpPr>
          <a:xfrm>
            <a:off x="7868407" y="2172921"/>
            <a:ext cx="1037599" cy="1038467"/>
            <a:chOff x="2779491" y="2517212"/>
            <a:chExt cx="648499" cy="649042"/>
          </a:xfrm>
        </p:grpSpPr>
        <p:sp>
          <p:nvSpPr>
            <p:cNvPr id="97" name="Oval 96"/>
            <p:cNvSpPr>
              <a:spLocks noChangeAspect="1"/>
            </p:cNvSpPr>
            <p:nvPr/>
          </p:nvSpPr>
          <p:spPr>
            <a:xfrm>
              <a:off x="2779491" y="2517212"/>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400" b="1" dirty="0">
                <a:solidFill>
                  <a:prstClr val="white"/>
                </a:solidFill>
              </a:endParaRPr>
            </a:p>
          </p:txBody>
        </p:sp>
        <p:sp>
          <p:nvSpPr>
            <p:cNvPr id="111" name="Oval 110"/>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prstClr val="white"/>
                  </a:solidFill>
                </a:rPr>
                <a:t>02</a:t>
              </a:r>
              <a:endParaRPr lang="en-US" sz="2400" b="1" dirty="0">
                <a:solidFill>
                  <a:prstClr val="white"/>
                </a:solidFill>
              </a:endParaRPr>
            </a:p>
          </p:txBody>
        </p:sp>
      </p:grpSp>
      <p:grpSp>
        <p:nvGrpSpPr>
          <p:cNvPr id="127" name="Group 130"/>
          <p:cNvGrpSpPr>
            <a:grpSpLocks noChangeAspect="1"/>
          </p:cNvGrpSpPr>
          <p:nvPr/>
        </p:nvGrpSpPr>
        <p:grpSpPr>
          <a:xfrm>
            <a:off x="7801602" y="4660311"/>
            <a:ext cx="1037599" cy="1038467"/>
            <a:chOff x="3287425" y="3613920"/>
            <a:chExt cx="648499" cy="649042"/>
          </a:xfrm>
        </p:grpSpPr>
        <p:sp>
          <p:nvSpPr>
            <p:cNvPr id="128" name="Oval 127"/>
            <p:cNvSpPr>
              <a:spLocks noChangeAspect="1"/>
            </p:cNvSpPr>
            <p:nvPr/>
          </p:nvSpPr>
          <p:spPr>
            <a:xfrm>
              <a:off x="3287425" y="3613920"/>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400" b="1" dirty="0">
                <a:solidFill>
                  <a:prstClr val="white"/>
                </a:solidFill>
              </a:endParaRPr>
            </a:p>
          </p:txBody>
        </p:sp>
        <p:sp>
          <p:nvSpPr>
            <p:cNvPr id="129" name="Oval 128"/>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prstClr val="white"/>
                  </a:solidFill>
                </a:rPr>
                <a:t>03</a:t>
              </a:r>
              <a:endParaRPr lang="en-US" sz="2400" b="1" dirty="0">
                <a:solidFill>
                  <a:prstClr val="white"/>
                </a:solidFill>
              </a:endParaRPr>
            </a:p>
          </p:txBody>
        </p:sp>
      </p:grpSp>
      <p:grpSp>
        <p:nvGrpSpPr>
          <p:cNvPr id="130" name="Group 133"/>
          <p:cNvGrpSpPr>
            <a:grpSpLocks noChangeAspect="1"/>
          </p:cNvGrpSpPr>
          <p:nvPr/>
        </p:nvGrpSpPr>
        <p:grpSpPr>
          <a:xfrm>
            <a:off x="3293542" y="4660311"/>
            <a:ext cx="1037599" cy="1038467"/>
            <a:chOff x="5249342" y="1406453"/>
            <a:chExt cx="648499" cy="649042"/>
          </a:xfrm>
        </p:grpSpPr>
        <p:sp>
          <p:nvSpPr>
            <p:cNvPr id="131" name="Oval 130"/>
            <p:cNvSpPr>
              <a:spLocks noChangeAspect="1"/>
            </p:cNvSpPr>
            <p:nvPr/>
          </p:nvSpPr>
          <p:spPr>
            <a:xfrm>
              <a:off x="5249342" y="140645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400" b="1" dirty="0">
                <a:solidFill>
                  <a:prstClr val="white"/>
                </a:solidFill>
              </a:endParaRPr>
            </a:p>
          </p:txBody>
        </p:sp>
        <p:sp>
          <p:nvSpPr>
            <p:cNvPr id="132" name="Oval 131"/>
            <p:cNvSpPr>
              <a:spLocks noChangeAspect="1"/>
            </p:cNvSpPr>
            <p:nvPr/>
          </p:nvSpPr>
          <p:spPr>
            <a:xfrm>
              <a:off x="5324169" y="1481343"/>
              <a:ext cx="498845" cy="499263"/>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prstClr val="white"/>
                  </a:solidFill>
                </a:rPr>
                <a:t>04</a:t>
              </a:r>
              <a:endParaRPr lang="en-US" sz="2400" b="1" dirty="0">
                <a:solidFill>
                  <a:prstClr val="white"/>
                </a:solidFill>
              </a:endParaRPr>
            </a:p>
          </p:txBody>
        </p:sp>
      </p:grpSp>
      <p:grpSp>
        <p:nvGrpSpPr>
          <p:cNvPr id="133" name="Group 72"/>
          <p:cNvGrpSpPr/>
          <p:nvPr/>
        </p:nvGrpSpPr>
        <p:grpSpPr>
          <a:xfrm>
            <a:off x="952279" y="2095402"/>
            <a:ext cx="2165011" cy="1084116"/>
            <a:chOff x="5776018" y="1609114"/>
            <a:chExt cx="1623758" cy="813087"/>
          </a:xfrm>
        </p:grpSpPr>
        <p:sp>
          <p:nvSpPr>
            <p:cNvPr id="134" name="Text Placeholder 3"/>
            <p:cNvSpPr txBox="1"/>
            <p:nvPr/>
          </p:nvSpPr>
          <p:spPr>
            <a:xfrm>
              <a:off x="6689245" y="1609114"/>
              <a:ext cx="710531"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spcBef>
                  <a:spcPct val="20000"/>
                </a:spcBef>
                <a:buFont typeface="Arial" panose="020B0604020202020204" pitchFamily="34" charset="0"/>
                <a:buNone/>
                <a:defRPr/>
              </a:pPr>
              <a:r>
                <a:rPr lang="en-US" sz="1600" b="1" dirty="0">
                  <a:solidFill>
                    <a:srgbClr val="F34629"/>
                  </a:solidFill>
                </a:rPr>
                <a:t>First Step</a:t>
              </a:r>
            </a:p>
          </p:txBody>
        </p:sp>
        <p:sp>
          <p:nvSpPr>
            <p:cNvPr id="135" name="Text Placeholder 3"/>
            <p:cNvSpPr txBox="1"/>
            <p:nvPr/>
          </p:nvSpPr>
          <p:spPr>
            <a:xfrm>
              <a:off x="5776018" y="1806840"/>
              <a:ext cx="162375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spcBef>
                  <a:spcPct val="20000"/>
                </a:spcBef>
                <a:defRPr/>
              </a:pPr>
              <a:r>
                <a:rPr lang="en-US" sz="1335" dirty="0">
                  <a:solidFill>
                    <a:prstClr val="black">
                      <a:lumMod val="50000"/>
                      <a:lumOff val="50000"/>
                    </a:prstClr>
                  </a:solidFill>
                </a:rPr>
                <a:t>There are many  in variations passage of lorem ipsum available but the majority have in slightly</a:t>
              </a:r>
            </a:p>
          </p:txBody>
        </p:sp>
      </p:grpSp>
      <p:grpSp>
        <p:nvGrpSpPr>
          <p:cNvPr id="136" name="Group 72"/>
          <p:cNvGrpSpPr/>
          <p:nvPr/>
        </p:nvGrpSpPr>
        <p:grpSpPr>
          <a:xfrm>
            <a:off x="9026944" y="2097154"/>
            <a:ext cx="2138472" cy="1080616"/>
            <a:chOff x="5776018" y="1548154"/>
            <a:chExt cx="1603854" cy="810462"/>
          </a:xfrm>
        </p:grpSpPr>
        <p:sp>
          <p:nvSpPr>
            <p:cNvPr id="137" name="Text Placeholder 3"/>
            <p:cNvSpPr txBox="1"/>
            <p:nvPr/>
          </p:nvSpPr>
          <p:spPr>
            <a:xfrm>
              <a:off x="5776018" y="1548154"/>
              <a:ext cx="930543"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spcBef>
                  <a:spcPct val="20000"/>
                </a:spcBef>
                <a:buFont typeface="Arial" panose="020B0604020202020204" pitchFamily="34" charset="0"/>
                <a:buNone/>
                <a:defRPr/>
              </a:pPr>
              <a:r>
                <a:rPr lang="en-US" sz="1600" b="1" dirty="0">
                  <a:solidFill>
                    <a:srgbClr val="7F7F7F"/>
                  </a:solidFill>
                </a:rPr>
                <a:t>Second Step</a:t>
              </a:r>
            </a:p>
          </p:txBody>
        </p:sp>
        <p:sp>
          <p:nvSpPr>
            <p:cNvPr id="138" name="Text Placeholder 3"/>
            <p:cNvSpPr txBox="1"/>
            <p:nvPr/>
          </p:nvSpPr>
          <p:spPr>
            <a:xfrm>
              <a:off x="5776018" y="1743255"/>
              <a:ext cx="1603854"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spcBef>
                  <a:spcPct val="20000"/>
                </a:spcBef>
                <a:defRPr/>
              </a:pPr>
              <a:r>
                <a:rPr lang="en-US" sz="1335" dirty="0">
                  <a:solidFill>
                    <a:prstClr val="black">
                      <a:lumMod val="50000"/>
                      <a:lumOff val="50000"/>
                    </a:prstClr>
                  </a:solidFill>
                </a:rPr>
                <a:t>There are many  in variations passage of lorem ipsum available but the majority have in slightly</a:t>
              </a:r>
            </a:p>
          </p:txBody>
        </p:sp>
      </p:grpSp>
      <p:grpSp>
        <p:nvGrpSpPr>
          <p:cNvPr id="139" name="Group 72"/>
          <p:cNvGrpSpPr/>
          <p:nvPr/>
        </p:nvGrpSpPr>
        <p:grpSpPr>
          <a:xfrm>
            <a:off x="9014143" y="4665524"/>
            <a:ext cx="2074464" cy="1076352"/>
            <a:chOff x="5776019" y="1537993"/>
            <a:chExt cx="1555848" cy="807264"/>
          </a:xfrm>
        </p:grpSpPr>
        <p:sp>
          <p:nvSpPr>
            <p:cNvPr id="140" name="Text Placeholder 3"/>
            <p:cNvSpPr txBox="1"/>
            <p:nvPr/>
          </p:nvSpPr>
          <p:spPr>
            <a:xfrm>
              <a:off x="5776019" y="1537993"/>
              <a:ext cx="761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spcBef>
                  <a:spcPct val="20000"/>
                </a:spcBef>
                <a:buFont typeface="Arial" panose="020B0604020202020204" pitchFamily="34" charset="0"/>
                <a:buNone/>
                <a:defRPr/>
              </a:pPr>
              <a:r>
                <a:rPr lang="en-US" sz="1600" b="1" dirty="0">
                  <a:solidFill>
                    <a:srgbClr val="E33D3D"/>
                  </a:solidFill>
                </a:rPr>
                <a:t>Third Step</a:t>
              </a:r>
            </a:p>
          </p:txBody>
        </p:sp>
        <p:sp>
          <p:nvSpPr>
            <p:cNvPr id="141" name="Text Placeholder 3"/>
            <p:cNvSpPr txBox="1"/>
            <p:nvPr/>
          </p:nvSpPr>
          <p:spPr>
            <a:xfrm>
              <a:off x="5776019" y="1729896"/>
              <a:ext cx="155584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spcBef>
                  <a:spcPct val="20000"/>
                </a:spcBef>
                <a:defRPr/>
              </a:pPr>
              <a:r>
                <a:rPr lang="en-US" sz="1335" dirty="0">
                  <a:solidFill>
                    <a:prstClr val="black">
                      <a:lumMod val="50000"/>
                      <a:lumOff val="50000"/>
                    </a:prstClr>
                  </a:solidFill>
                </a:rPr>
                <a:t>There are many  in variations passage of lorem ipsum available but the majority have in slightly</a:t>
              </a:r>
            </a:p>
          </p:txBody>
        </p:sp>
      </p:grpSp>
      <p:grpSp>
        <p:nvGrpSpPr>
          <p:cNvPr id="142" name="Group 72"/>
          <p:cNvGrpSpPr/>
          <p:nvPr/>
        </p:nvGrpSpPr>
        <p:grpSpPr>
          <a:xfrm>
            <a:off x="969132" y="4670654"/>
            <a:ext cx="2148157" cy="1066094"/>
            <a:chOff x="5776018" y="1545687"/>
            <a:chExt cx="1611118" cy="799570"/>
          </a:xfrm>
        </p:grpSpPr>
        <p:sp>
          <p:nvSpPr>
            <p:cNvPr id="143" name="Text Placeholder 3"/>
            <p:cNvSpPr txBox="1"/>
            <p:nvPr/>
          </p:nvSpPr>
          <p:spPr>
            <a:xfrm>
              <a:off x="6593649" y="1545687"/>
              <a:ext cx="793487" cy="169325"/>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spcBef>
                  <a:spcPct val="20000"/>
                </a:spcBef>
                <a:buFont typeface="Arial" panose="020B0604020202020204" pitchFamily="34" charset="0"/>
                <a:buNone/>
                <a:defRPr/>
              </a:pPr>
              <a:r>
                <a:rPr lang="en-US" sz="1465" b="1" dirty="0">
                  <a:solidFill>
                    <a:srgbClr val="595959"/>
                  </a:solidFill>
                </a:rPr>
                <a:t>Fourth Step</a:t>
              </a:r>
            </a:p>
          </p:txBody>
        </p:sp>
        <p:sp>
          <p:nvSpPr>
            <p:cNvPr id="144" name="Text Placeholder 3"/>
            <p:cNvSpPr txBox="1"/>
            <p:nvPr/>
          </p:nvSpPr>
          <p:spPr>
            <a:xfrm>
              <a:off x="5776018" y="1729896"/>
              <a:ext cx="161111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spcBef>
                  <a:spcPct val="20000"/>
                </a:spcBef>
                <a:defRPr/>
              </a:pPr>
              <a:r>
                <a:rPr lang="en-US" sz="1335" dirty="0">
                  <a:solidFill>
                    <a:prstClr val="black">
                      <a:lumMod val="50000"/>
                      <a:lumOff val="50000"/>
                    </a:prstClr>
                  </a:solidFill>
                </a:rPr>
                <a:t>There are many  in variations passage of lorem ipsum available but the majority have in slightly</a:t>
              </a:r>
            </a:p>
          </p:txBody>
        </p:sp>
      </p:grpSp>
      <p:sp>
        <p:nvSpPr>
          <p:cNvPr id="145" name="Freeform 187"/>
          <p:cNvSpPr>
            <a:spLocks noEditPoints="1"/>
          </p:cNvSpPr>
          <p:nvPr/>
        </p:nvSpPr>
        <p:spPr bwMode="auto">
          <a:xfrm>
            <a:off x="4528836" y="2449952"/>
            <a:ext cx="708563" cy="457915"/>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6" name="Freeform 52"/>
          <p:cNvSpPr>
            <a:spLocks noEditPoints="1"/>
          </p:cNvSpPr>
          <p:nvPr/>
        </p:nvSpPr>
        <p:spPr bwMode="auto">
          <a:xfrm>
            <a:off x="6986430" y="2356031"/>
            <a:ext cx="645757" cy="64575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7" name="Freeform 56"/>
          <p:cNvSpPr>
            <a:spLocks noEditPoints="1"/>
          </p:cNvSpPr>
          <p:nvPr/>
        </p:nvSpPr>
        <p:spPr bwMode="auto">
          <a:xfrm>
            <a:off x="7000130" y="4813930"/>
            <a:ext cx="618359" cy="618359"/>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8" name="Freeform 152"/>
          <p:cNvSpPr>
            <a:spLocks noEditPoints="1"/>
          </p:cNvSpPr>
          <p:nvPr/>
        </p:nvSpPr>
        <p:spPr bwMode="auto">
          <a:xfrm>
            <a:off x="4556989" y="4866272"/>
            <a:ext cx="603601" cy="557809"/>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8"/>
                                        </p:tgtEl>
                                        <p:attrNameLst>
                                          <p:attrName>style.visibility</p:attrName>
                                        </p:attrNameLst>
                                      </p:cBhvr>
                                      <p:to>
                                        <p:strVal val="visible"/>
                                      </p:to>
                                    </p:set>
                                    <p:anim calcmode="lin" valueType="num">
                                      <p:cBhvr>
                                        <p:cTn id="12" dur="500" fill="hold"/>
                                        <p:tgtEl>
                                          <p:spTgt spid="88"/>
                                        </p:tgtEl>
                                        <p:attrNameLst>
                                          <p:attrName>ppt_w</p:attrName>
                                        </p:attrNameLst>
                                      </p:cBhvr>
                                      <p:tavLst>
                                        <p:tav tm="0">
                                          <p:val>
                                            <p:fltVal val="0"/>
                                          </p:val>
                                        </p:tav>
                                        <p:tav tm="100000">
                                          <p:val>
                                            <p:strVal val="#ppt_w"/>
                                          </p:val>
                                        </p:tav>
                                      </p:tavLst>
                                    </p:anim>
                                    <p:anim calcmode="lin" valueType="num">
                                      <p:cBhvr>
                                        <p:cTn id="13" dur="500" fill="hold"/>
                                        <p:tgtEl>
                                          <p:spTgt spid="88"/>
                                        </p:tgtEl>
                                        <p:attrNameLst>
                                          <p:attrName>ppt_h</p:attrName>
                                        </p:attrNameLst>
                                      </p:cBhvr>
                                      <p:tavLst>
                                        <p:tav tm="0">
                                          <p:val>
                                            <p:fltVal val="0"/>
                                          </p:val>
                                        </p:tav>
                                        <p:tav tm="100000">
                                          <p:val>
                                            <p:strVal val="#ppt_h"/>
                                          </p:val>
                                        </p:tav>
                                      </p:tavLst>
                                    </p:anim>
                                    <p:animEffect transition="in" filter="fade">
                                      <p:cBhvr>
                                        <p:cTn id="14" dur="500"/>
                                        <p:tgtEl>
                                          <p:spTgt spid="88"/>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45"/>
                                        </p:tgtEl>
                                        <p:attrNameLst>
                                          <p:attrName>style.visibility</p:attrName>
                                        </p:attrNameLst>
                                      </p:cBhvr>
                                      <p:to>
                                        <p:strVal val="visible"/>
                                      </p:to>
                                    </p:set>
                                    <p:anim calcmode="lin" valueType="num">
                                      <p:cBhvr>
                                        <p:cTn id="18" dur="500" fill="hold"/>
                                        <p:tgtEl>
                                          <p:spTgt spid="145"/>
                                        </p:tgtEl>
                                        <p:attrNameLst>
                                          <p:attrName>ppt_w</p:attrName>
                                        </p:attrNameLst>
                                      </p:cBhvr>
                                      <p:tavLst>
                                        <p:tav tm="0">
                                          <p:val>
                                            <p:fltVal val="0"/>
                                          </p:val>
                                        </p:tav>
                                        <p:tav tm="100000">
                                          <p:val>
                                            <p:strVal val="#ppt_w"/>
                                          </p:val>
                                        </p:tav>
                                      </p:tavLst>
                                    </p:anim>
                                    <p:anim calcmode="lin" valueType="num">
                                      <p:cBhvr>
                                        <p:cTn id="19" dur="500" fill="hold"/>
                                        <p:tgtEl>
                                          <p:spTgt spid="145"/>
                                        </p:tgtEl>
                                        <p:attrNameLst>
                                          <p:attrName>ppt_h</p:attrName>
                                        </p:attrNameLst>
                                      </p:cBhvr>
                                      <p:tavLst>
                                        <p:tav tm="0">
                                          <p:val>
                                            <p:fltVal val="0"/>
                                          </p:val>
                                        </p:tav>
                                        <p:tav tm="100000">
                                          <p:val>
                                            <p:strVal val="#ppt_h"/>
                                          </p:val>
                                        </p:tav>
                                      </p:tavLst>
                                    </p:anim>
                                    <p:animEffect transition="in" filter="fade">
                                      <p:cBhvr>
                                        <p:cTn id="20" dur="500"/>
                                        <p:tgtEl>
                                          <p:spTgt spid="145"/>
                                        </p:tgtEl>
                                      </p:cBhvr>
                                    </p:animEffect>
                                  </p:childTnLst>
                                </p:cTn>
                              </p:par>
                              <p:par>
                                <p:cTn id="21" presetID="2" presetClass="entr" presetSubtype="8" accel="50000" decel="50000" fill="hold" nodeType="withEffect">
                                  <p:stCondLst>
                                    <p:cond delay="0"/>
                                  </p:stCondLst>
                                  <p:childTnLst>
                                    <p:set>
                                      <p:cBhvr>
                                        <p:cTn id="22" dur="1" fill="hold">
                                          <p:stCondLst>
                                            <p:cond delay="0"/>
                                          </p:stCondLst>
                                        </p:cTn>
                                        <p:tgtEl>
                                          <p:spTgt spid="133"/>
                                        </p:tgtEl>
                                        <p:attrNameLst>
                                          <p:attrName>style.visibility</p:attrName>
                                        </p:attrNameLst>
                                      </p:cBhvr>
                                      <p:to>
                                        <p:strVal val="visible"/>
                                      </p:to>
                                    </p:set>
                                    <p:anim calcmode="lin" valueType="num">
                                      <p:cBhvr additive="base">
                                        <p:cTn id="23" dur="1000" fill="hold"/>
                                        <p:tgtEl>
                                          <p:spTgt spid="133"/>
                                        </p:tgtEl>
                                        <p:attrNameLst>
                                          <p:attrName>ppt_x</p:attrName>
                                        </p:attrNameLst>
                                      </p:cBhvr>
                                      <p:tavLst>
                                        <p:tav tm="0">
                                          <p:val>
                                            <p:strVal val="0-#ppt_w/2"/>
                                          </p:val>
                                        </p:tav>
                                        <p:tav tm="100000">
                                          <p:val>
                                            <p:strVal val="#ppt_x"/>
                                          </p:val>
                                        </p:tav>
                                      </p:tavLst>
                                    </p:anim>
                                    <p:anim calcmode="lin" valueType="num">
                                      <p:cBhvr additive="base">
                                        <p:cTn id="24" dur="1000" fill="hold"/>
                                        <p:tgtEl>
                                          <p:spTgt spid="133"/>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 presetClass="entr" presetSubtype="1" accel="50000" decel="5000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0-#ppt_h/2"/>
                                          </p:val>
                                        </p:tav>
                                        <p:tav tm="100000">
                                          <p:val>
                                            <p:strVal val="#ppt_y"/>
                                          </p:val>
                                        </p:tav>
                                      </p:tavLst>
                                    </p:anim>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96"/>
                                        </p:tgtEl>
                                        <p:attrNameLst>
                                          <p:attrName>style.visibility</p:attrName>
                                        </p:attrNameLst>
                                      </p:cBhvr>
                                      <p:to>
                                        <p:strVal val="visible"/>
                                      </p:to>
                                    </p:set>
                                    <p:anim calcmode="lin" valueType="num">
                                      <p:cBhvr>
                                        <p:cTn id="33" dur="500" fill="hold"/>
                                        <p:tgtEl>
                                          <p:spTgt spid="96"/>
                                        </p:tgtEl>
                                        <p:attrNameLst>
                                          <p:attrName>ppt_w</p:attrName>
                                        </p:attrNameLst>
                                      </p:cBhvr>
                                      <p:tavLst>
                                        <p:tav tm="0">
                                          <p:val>
                                            <p:fltVal val="0"/>
                                          </p:val>
                                        </p:tav>
                                        <p:tav tm="100000">
                                          <p:val>
                                            <p:strVal val="#ppt_w"/>
                                          </p:val>
                                        </p:tav>
                                      </p:tavLst>
                                    </p:anim>
                                    <p:anim calcmode="lin" valueType="num">
                                      <p:cBhvr>
                                        <p:cTn id="34" dur="500" fill="hold"/>
                                        <p:tgtEl>
                                          <p:spTgt spid="96"/>
                                        </p:tgtEl>
                                        <p:attrNameLst>
                                          <p:attrName>ppt_h</p:attrName>
                                        </p:attrNameLst>
                                      </p:cBhvr>
                                      <p:tavLst>
                                        <p:tav tm="0">
                                          <p:val>
                                            <p:fltVal val="0"/>
                                          </p:val>
                                        </p:tav>
                                        <p:tav tm="100000">
                                          <p:val>
                                            <p:strVal val="#ppt_h"/>
                                          </p:val>
                                        </p:tav>
                                      </p:tavLst>
                                    </p:anim>
                                    <p:animEffect transition="in" filter="fade">
                                      <p:cBhvr>
                                        <p:cTn id="35" dur="500"/>
                                        <p:tgtEl>
                                          <p:spTgt spid="96"/>
                                        </p:tgtEl>
                                      </p:cBhvr>
                                    </p:animEffect>
                                  </p:childTnLst>
                                </p:cTn>
                              </p:par>
                            </p:childTnLst>
                          </p:cTn>
                        </p:par>
                        <p:par>
                          <p:cTn id="36" fill="hold">
                            <p:stCondLst>
                              <p:cond delay="2500"/>
                            </p:stCondLst>
                            <p:childTnLst>
                              <p:par>
                                <p:cTn id="37" presetID="53" presetClass="entr" presetSubtype="16" fill="hold" grpId="0" nodeType="afterEffect">
                                  <p:stCondLst>
                                    <p:cond delay="0"/>
                                  </p:stCondLst>
                                  <p:childTnLst>
                                    <p:set>
                                      <p:cBhvr>
                                        <p:cTn id="38" dur="1" fill="hold">
                                          <p:stCondLst>
                                            <p:cond delay="0"/>
                                          </p:stCondLst>
                                        </p:cTn>
                                        <p:tgtEl>
                                          <p:spTgt spid="146"/>
                                        </p:tgtEl>
                                        <p:attrNameLst>
                                          <p:attrName>style.visibility</p:attrName>
                                        </p:attrNameLst>
                                      </p:cBhvr>
                                      <p:to>
                                        <p:strVal val="visible"/>
                                      </p:to>
                                    </p:set>
                                    <p:anim calcmode="lin" valueType="num">
                                      <p:cBhvr>
                                        <p:cTn id="39" dur="500" fill="hold"/>
                                        <p:tgtEl>
                                          <p:spTgt spid="146"/>
                                        </p:tgtEl>
                                        <p:attrNameLst>
                                          <p:attrName>ppt_w</p:attrName>
                                        </p:attrNameLst>
                                      </p:cBhvr>
                                      <p:tavLst>
                                        <p:tav tm="0">
                                          <p:val>
                                            <p:fltVal val="0"/>
                                          </p:val>
                                        </p:tav>
                                        <p:tav tm="100000">
                                          <p:val>
                                            <p:strVal val="#ppt_w"/>
                                          </p:val>
                                        </p:tav>
                                      </p:tavLst>
                                    </p:anim>
                                    <p:anim calcmode="lin" valueType="num">
                                      <p:cBhvr>
                                        <p:cTn id="40" dur="500" fill="hold"/>
                                        <p:tgtEl>
                                          <p:spTgt spid="146"/>
                                        </p:tgtEl>
                                        <p:attrNameLst>
                                          <p:attrName>ppt_h</p:attrName>
                                        </p:attrNameLst>
                                      </p:cBhvr>
                                      <p:tavLst>
                                        <p:tav tm="0">
                                          <p:val>
                                            <p:fltVal val="0"/>
                                          </p:val>
                                        </p:tav>
                                        <p:tav tm="100000">
                                          <p:val>
                                            <p:strVal val="#ppt_h"/>
                                          </p:val>
                                        </p:tav>
                                      </p:tavLst>
                                    </p:anim>
                                    <p:animEffect transition="in" filter="fade">
                                      <p:cBhvr>
                                        <p:cTn id="41" dur="500"/>
                                        <p:tgtEl>
                                          <p:spTgt spid="146"/>
                                        </p:tgtEl>
                                      </p:cBhvr>
                                    </p:animEffect>
                                  </p:childTnLst>
                                </p:cTn>
                              </p:par>
                              <p:par>
                                <p:cTn id="42" presetID="2" presetClass="entr" presetSubtype="2" accel="50000" decel="50000" fill="hold" nodeType="withEffect">
                                  <p:stCondLst>
                                    <p:cond delay="0"/>
                                  </p:stCondLst>
                                  <p:childTnLst>
                                    <p:set>
                                      <p:cBhvr>
                                        <p:cTn id="43" dur="1" fill="hold">
                                          <p:stCondLst>
                                            <p:cond delay="0"/>
                                          </p:stCondLst>
                                        </p:cTn>
                                        <p:tgtEl>
                                          <p:spTgt spid="136"/>
                                        </p:tgtEl>
                                        <p:attrNameLst>
                                          <p:attrName>style.visibility</p:attrName>
                                        </p:attrNameLst>
                                      </p:cBhvr>
                                      <p:to>
                                        <p:strVal val="visible"/>
                                      </p:to>
                                    </p:set>
                                    <p:anim calcmode="lin" valueType="num">
                                      <p:cBhvr additive="base">
                                        <p:cTn id="44" dur="1000" fill="hold"/>
                                        <p:tgtEl>
                                          <p:spTgt spid="136"/>
                                        </p:tgtEl>
                                        <p:attrNameLst>
                                          <p:attrName>ppt_x</p:attrName>
                                        </p:attrNameLst>
                                      </p:cBhvr>
                                      <p:tavLst>
                                        <p:tav tm="0">
                                          <p:val>
                                            <p:strVal val="1+#ppt_w/2"/>
                                          </p:val>
                                        </p:tav>
                                        <p:tav tm="100000">
                                          <p:val>
                                            <p:strVal val="#ppt_x"/>
                                          </p:val>
                                        </p:tav>
                                      </p:tavLst>
                                    </p:anim>
                                    <p:anim calcmode="lin" valueType="num">
                                      <p:cBhvr additive="base">
                                        <p:cTn id="45" dur="1000" fill="hold"/>
                                        <p:tgtEl>
                                          <p:spTgt spid="136"/>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2" accel="50000" decel="50000"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1+#ppt_w/2"/>
                                          </p:val>
                                        </p:tav>
                                        <p:tav tm="100000">
                                          <p:val>
                                            <p:strVal val="#ppt_x"/>
                                          </p:val>
                                        </p:tav>
                                      </p:tavLst>
                                    </p:anim>
                                    <p:anim calcmode="lin" valueType="num">
                                      <p:cBhvr additive="base">
                                        <p:cTn id="50" dur="500" fill="hold"/>
                                        <p:tgtEl>
                                          <p:spTgt spid="6"/>
                                        </p:tgtEl>
                                        <p:attrNameLst>
                                          <p:attrName>ppt_y</p:attrName>
                                        </p:attrNameLst>
                                      </p:cBhvr>
                                      <p:tavLst>
                                        <p:tav tm="0">
                                          <p:val>
                                            <p:strVal val="#ppt_y"/>
                                          </p:val>
                                        </p:tav>
                                        <p:tav tm="100000">
                                          <p:val>
                                            <p:strVal val="#ppt_y"/>
                                          </p:val>
                                        </p:tav>
                                      </p:tavLst>
                                    </p:anim>
                                  </p:childTnLst>
                                </p:cTn>
                              </p:par>
                            </p:childTnLst>
                          </p:cTn>
                        </p:par>
                        <p:par>
                          <p:cTn id="51" fill="hold">
                            <p:stCondLst>
                              <p:cond delay="3500"/>
                            </p:stCondLst>
                            <p:childTnLst>
                              <p:par>
                                <p:cTn id="52" presetID="53" presetClass="entr" presetSubtype="16" fill="hold" nodeType="afterEffect">
                                  <p:stCondLst>
                                    <p:cond delay="0"/>
                                  </p:stCondLst>
                                  <p:childTnLst>
                                    <p:set>
                                      <p:cBhvr>
                                        <p:cTn id="53" dur="1" fill="hold">
                                          <p:stCondLst>
                                            <p:cond delay="0"/>
                                          </p:stCondLst>
                                        </p:cTn>
                                        <p:tgtEl>
                                          <p:spTgt spid="127"/>
                                        </p:tgtEl>
                                        <p:attrNameLst>
                                          <p:attrName>style.visibility</p:attrName>
                                        </p:attrNameLst>
                                      </p:cBhvr>
                                      <p:to>
                                        <p:strVal val="visible"/>
                                      </p:to>
                                    </p:set>
                                    <p:anim calcmode="lin" valueType="num">
                                      <p:cBhvr>
                                        <p:cTn id="54" dur="500" fill="hold"/>
                                        <p:tgtEl>
                                          <p:spTgt spid="127"/>
                                        </p:tgtEl>
                                        <p:attrNameLst>
                                          <p:attrName>ppt_w</p:attrName>
                                        </p:attrNameLst>
                                      </p:cBhvr>
                                      <p:tavLst>
                                        <p:tav tm="0">
                                          <p:val>
                                            <p:fltVal val="0"/>
                                          </p:val>
                                        </p:tav>
                                        <p:tav tm="100000">
                                          <p:val>
                                            <p:strVal val="#ppt_w"/>
                                          </p:val>
                                        </p:tav>
                                      </p:tavLst>
                                    </p:anim>
                                    <p:anim calcmode="lin" valueType="num">
                                      <p:cBhvr>
                                        <p:cTn id="55" dur="500" fill="hold"/>
                                        <p:tgtEl>
                                          <p:spTgt spid="127"/>
                                        </p:tgtEl>
                                        <p:attrNameLst>
                                          <p:attrName>ppt_h</p:attrName>
                                        </p:attrNameLst>
                                      </p:cBhvr>
                                      <p:tavLst>
                                        <p:tav tm="0">
                                          <p:val>
                                            <p:fltVal val="0"/>
                                          </p:val>
                                        </p:tav>
                                        <p:tav tm="100000">
                                          <p:val>
                                            <p:strVal val="#ppt_h"/>
                                          </p:val>
                                        </p:tav>
                                      </p:tavLst>
                                    </p:anim>
                                    <p:animEffect transition="in" filter="fade">
                                      <p:cBhvr>
                                        <p:cTn id="56" dur="500"/>
                                        <p:tgtEl>
                                          <p:spTgt spid="127"/>
                                        </p:tgtEl>
                                      </p:cBhvr>
                                    </p:animEffect>
                                  </p:childTnLst>
                                </p:cTn>
                              </p:par>
                            </p:childTnLst>
                          </p:cTn>
                        </p:par>
                        <p:par>
                          <p:cTn id="57" fill="hold">
                            <p:stCondLst>
                              <p:cond delay="4000"/>
                            </p:stCondLst>
                            <p:childTnLst>
                              <p:par>
                                <p:cTn id="58" presetID="53" presetClass="entr" presetSubtype="16" fill="hold" grpId="0" nodeType="afterEffect">
                                  <p:stCondLst>
                                    <p:cond delay="0"/>
                                  </p:stCondLst>
                                  <p:childTnLst>
                                    <p:set>
                                      <p:cBhvr>
                                        <p:cTn id="59" dur="1" fill="hold">
                                          <p:stCondLst>
                                            <p:cond delay="0"/>
                                          </p:stCondLst>
                                        </p:cTn>
                                        <p:tgtEl>
                                          <p:spTgt spid="147"/>
                                        </p:tgtEl>
                                        <p:attrNameLst>
                                          <p:attrName>style.visibility</p:attrName>
                                        </p:attrNameLst>
                                      </p:cBhvr>
                                      <p:to>
                                        <p:strVal val="visible"/>
                                      </p:to>
                                    </p:set>
                                    <p:anim calcmode="lin" valueType="num">
                                      <p:cBhvr>
                                        <p:cTn id="60" dur="500" fill="hold"/>
                                        <p:tgtEl>
                                          <p:spTgt spid="147"/>
                                        </p:tgtEl>
                                        <p:attrNameLst>
                                          <p:attrName>ppt_w</p:attrName>
                                        </p:attrNameLst>
                                      </p:cBhvr>
                                      <p:tavLst>
                                        <p:tav tm="0">
                                          <p:val>
                                            <p:fltVal val="0"/>
                                          </p:val>
                                        </p:tav>
                                        <p:tav tm="100000">
                                          <p:val>
                                            <p:strVal val="#ppt_w"/>
                                          </p:val>
                                        </p:tav>
                                      </p:tavLst>
                                    </p:anim>
                                    <p:anim calcmode="lin" valueType="num">
                                      <p:cBhvr>
                                        <p:cTn id="61" dur="500" fill="hold"/>
                                        <p:tgtEl>
                                          <p:spTgt spid="147"/>
                                        </p:tgtEl>
                                        <p:attrNameLst>
                                          <p:attrName>ppt_h</p:attrName>
                                        </p:attrNameLst>
                                      </p:cBhvr>
                                      <p:tavLst>
                                        <p:tav tm="0">
                                          <p:val>
                                            <p:fltVal val="0"/>
                                          </p:val>
                                        </p:tav>
                                        <p:tav tm="100000">
                                          <p:val>
                                            <p:strVal val="#ppt_h"/>
                                          </p:val>
                                        </p:tav>
                                      </p:tavLst>
                                    </p:anim>
                                    <p:animEffect transition="in" filter="fade">
                                      <p:cBhvr>
                                        <p:cTn id="62" dur="500"/>
                                        <p:tgtEl>
                                          <p:spTgt spid="147"/>
                                        </p:tgtEl>
                                      </p:cBhvr>
                                    </p:animEffect>
                                  </p:childTnLst>
                                </p:cTn>
                              </p:par>
                              <p:par>
                                <p:cTn id="63" presetID="2" presetClass="entr" presetSubtype="2" accel="50000" decel="50000" fill="hold" nodeType="withEffect">
                                  <p:stCondLst>
                                    <p:cond delay="0"/>
                                  </p:stCondLst>
                                  <p:childTnLst>
                                    <p:set>
                                      <p:cBhvr>
                                        <p:cTn id="64" dur="1" fill="hold">
                                          <p:stCondLst>
                                            <p:cond delay="0"/>
                                          </p:stCondLst>
                                        </p:cTn>
                                        <p:tgtEl>
                                          <p:spTgt spid="139"/>
                                        </p:tgtEl>
                                        <p:attrNameLst>
                                          <p:attrName>style.visibility</p:attrName>
                                        </p:attrNameLst>
                                      </p:cBhvr>
                                      <p:to>
                                        <p:strVal val="visible"/>
                                      </p:to>
                                    </p:set>
                                    <p:anim calcmode="lin" valueType="num">
                                      <p:cBhvr additive="base">
                                        <p:cTn id="65" dur="1000" fill="hold"/>
                                        <p:tgtEl>
                                          <p:spTgt spid="139"/>
                                        </p:tgtEl>
                                        <p:attrNameLst>
                                          <p:attrName>ppt_x</p:attrName>
                                        </p:attrNameLst>
                                      </p:cBhvr>
                                      <p:tavLst>
                                        <p:tav tm="0">
                                          <p:val>
                                            <p:strVal val="1+#ppt_w/2"/>
                                          </p:val>
                                        </p:tav>
                                        <p:tav tm="100000">
                                          <p:val>
                                            <p:strVal val="#ppt_x"/>
                                          </p:val>
                                        </p:tav>
                                      </p:tavLst>
                                    </p:anim>
                                    <p:anim calcmode="lin" valueType="num">
                                      <p:cBhvr additive="base">
                                        <p:cTn id="66" dur="1000" fill="hold"/>
                                        <p:tgtEl>
                                          <p:spTgt spid="139"/>
                                        </p:tgtEl>
                                        <p:attrNameLst>
                                          <p:attrName>ppt_y</p:attrName>
                                        </p:attrNameLst>
                                      </p:cBhvr>
                                      <p:tavLst>
                                        <p:tav tm="0">
                                          <p:val>
                                            <p:strVal val="#ppt_y"/>
                                          </p:val>
                                        </p:tav>
                                        <p:tav tm="100000">
                                          <p:val>
                                            <p:strVal val="#ppt_y"/>
                                          </p:val>
                                        </p:tav>
                                      </p:tavLst>
                                    </p:anim>
                                  </p:childTnLst>
                                </p:cTn>
                              </p:par>
                            </p:childTnLst>
                          </p:cTn>
                        </p:par>
                        <p:par>
                          <p:cTn id="67" fill="hold">
                            <p:stCondLst>
                              <p:cond delay="4500"/>
                            </p:stCondLst>
                            <p:childTnLst>
                              <p:par>
                                <p:cTn id="68" presetID="2" presetClass="entr" presetSubtype="4" accel="50000" decel="50000"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additive="base">
                                        <p:cTn id="70" dur="500" fill="hold"/>
                                        <p:tgtEl>
                                          <p:spTgt spid="7"/>
                                        </p:tgtEl>
                                        <p:attrNameLst>
                                          <p:attrName>ppt_x</p:attrName>
                                        </p:attrNameLst>
                                      </p:cBhvr>
                                      <p:tavLst>
                                        <p:tav tm="0">
                                          <p:val>
                                            <p:strVal val="#ppt_x"/>
                                          </p:val>
                                        </p:tav>
                                        <p:tav tm="100000">
                                          <p:val>
                                            <p:strVal val="#ppt_x"/>
                                          </p:val>
                                        </p:tav>
                                      </p:tavLst>
                                    </p:anim>
                                    <p:anim calcmode="lin" valueType="num">
                                      <p:cBhvr additive="base">
                                        <p:cTn id="71" dur="500" fill="hold"/>
                                        <p:tgtEl>
                                          <p:spTgt spid="7"/>
                                        </p:tgtEl>
                                        <p:attrNameLst>
                                          <p:attrName>ppt_y</p:attrName>
                                        </p:attrNameLst>
                                      </p:cBhvr>
                                      <p:tavLst>
                                        <p:tav tm="0">
                                          <p:val>
                                            <p:strVal val="1+#ppt_h/2"/>
                                          </p:val>
                                        </p:tav>
                                        <p:tav tm="100000">
                                          <p:val>
                                            <p:strVal val="#ppt_y"/>
                                          </p:val>
                                        </p:tav>
                                      </p:tavLst>
                                    </p:anim>
                                  </p:childTnLst>
                                </p:cTn>
                              </p:par>
                            </p:childTnLst>
                          </p:cTn>
                        </p:par>
                        <p:par>
                          <p:cTn id="72" fill="hold">
                            <p:stCondLst>
                              <p:cond delay="5000"/>
                            </p:stCondLst>
                            <p:childTnLst>
                              <p:par>
                                <p:cTn id="73" presetID="53" presetClass="entr" presetSubtype="16" fill="hold" nodeType="afterEffect">
                                  <p:stCondLst>
                                    <p:cond delay="0"/>
                                  </p:stCondLst>
                                  <p:childTnLst>
                                    <p:set>
                                      <p:cBhvr>
                                        <p:cTn id="74" dur="1" fill="hold">
                                          <p:stCondLst>
                                            <p:cond delay="0"/>
                                          </p:stCondLst>
                                        </p:cTn>
                                        <p:tgtEl>
                                          <p:spTgt spid="130"/>
                                        </p:tgtEl>
                                        <p:attrNameLst>
                                          <p:attrName>style.visibility</p:attrName>
                                        </p:attrNameLst>
                                      </p:cBhvr>
                                      <p:to>
                                        <p:strVal val="visible"/>
                                      </p:to>
                                    </p:set>
                                    <p:anim calcmode="lin" valueType="num">
                                      <p:cBhvr>
                                        <p:cTn id="75" dur="500" fill="hold"/>
                                        <p:tgtEl>
                                          <p:spTgt spid="130"/>
                                        </p:tgtEl>
                                        <p:attrNameLst>
                                          <p:attrName>ppt_w</p:attrName>
                                        </p:attrNameLst>
                                      </p:cBhvr>
                                      <p:tavLst>
                                        <p:tav tm="0">
                                          <p:val>
                                            <p:fltVal val="0"/>
                                          </p:val>
                                        </p:tav>
                                        <p:tav tm="100000">
                                          <p:val>
                                            <p:strVal val="#ppt_w"/>
                                          </p:val>
                                        </p:tav>
                                      </p:tavLst>
                                    </p:anim>
                                    <p:anim calcmode="lin" valueType="num">
                                      <p:cBhvr>
                                        <p:cTn id="76" dur="500" fill="hold"/>
                                        <p:tgtEl>
                                          <p:spTgt spid="130"/>
                                        </p:tgtEl>
                                        <p:attrNameLst>
                                          <p:attrName>ppt_h</p:attrName>
                                        </p:attrNameLst>
                                      </p:cBhvr>
                                      <p:tavLst>
                                        <p:tav tm="0">
                                          <p:val>
                                            <p:fltVal val="0"/>
                                          </p:val>
                                        </p:tav>
                                        <p:tav tm="100000">
                                          <p:val>
                                            <p:strVal val="#ppt_h"/>
                                          </p:val>
                                        </p:tav>
                                      </p:tavLst>
                                    </p:anim>
                                    <p:animEffect transition="in" filter="fade">
                                      <p:cBhvr>
                                        <p:cTn id="77" dur="500"/>
                                        <p:tgtEl>
                                          <p:spTgt spid="130"/>
                                        </p:tgtEl>
                                      </p:cBhvr>
                                    </p:animEffect>
                                  </p:childTnLst>
                                </p:cTn>
                              </p:par>
                            </p:childTnLst>
                          </p:cTn>
                        </p:par>
                        <p:par>
                          <p:cTn id="78" fill="hold">
                            <p:stCondLst>
                              <p:cond delay="5500"/>
                            </p:stCondLst>
                            <p:childTnLst>
                              <p:par>
                                <p:cTn id="79" presetID="53" presetClass="entr" presetSubtype="16" fill="hold" grpId="0" nodeType="afterEffect">
                                  <p:stCondLst>
                                    <p:cond delay="0"/>
                                  </p:stCondLst>
                                  <p:childTnLst>
                                    <p:set>
                                      <p:cBhvr>
                                        <p:cTn id="80" dur="1" fill="hold">
                                          <p:stCondLst>
                                            <p:cond delay="0"/>
                                          </p:stCondLst>
                                        </p:cTn>
                                        <p:tgtEl>
                                          <p:spTgt spid="148"/>
                                        </p:tgtEl>
                                        <p:attrNameLst>
                                          <p:attrName>style.visibility</p:attrName>
                                        </p:attrNameLst>
                                      </p:cBhvr>
                                      <p:to>
                                        <p:strVal val="visible"/>
                                      </p:to>
                                    </p:set>
                                    <p:anim calcmode="lin" valueType="num">
                                      <p:cBhvr>
                                        <p:cTn id="81" dur="500" fill="hold"/>
                                        <p:tgtEl>
                                          <p:spTgt spid="148"/>
                                        </p:tgtEl>
                                        <p:attrNameLst>
                                          <p:attrName>ppt_w</p:attrName>
                                        </p:attrNameLst>
                                      </p:cBhvr>
                                      <p:tavLst>
                                        <p:tav tm="0">
                                          <p:val>
                                            <p:fltVal val="0"/>
                                          </p:val>
                                        </p:tav>
                                        <p:tav tm="100000">
                                          <p:val>
                                            <p:strVal val="#ppt_w"/>
                                          </p:val>
                                        </p:tav>
                                      </p:tavLst>
                                    </p:anim>
                                    <p:anim calcmode="lin" valueType="num">
                                      <p:cBhvr>
                                        <p:cTn id="82" dur="500" fill="hold"/>
                                        <p:tgtEl>
                                          <p:spTgt spid="148"/>
                                        </p:tgtEl>
                                        <p:attrNameLst>
                                          <p:attrName>ppt_h</p:attrName>
                                        </p:attrNameLst>
                                      </p:cBhvr>
                                      <p:tavLst>
                                        <p:tav tm="0">
                                          <p:val>
                                            <p:fltVal val="0"/>
                                          </p:val>
                                        </p:tav>
                                        <p:tav tm="100000">
                                          <p:val>
                                            <p:strVal val="#ppt_h"/>
                                          </p:val>
                                        </p:tav>
                                      </p:tavLst>
                                    </p:anim>
                                    <p:animEffect transition="in" filter="fade">
                                      <p:cBhvr>
                                        <p:cTn id="83" dur="500"/>
                                        <p:tgtEl>
                                          <p:spTgt spid="148"/>
                                        </p:tgtEl>
                                      </p:cBhvr>
                                    </p:animEffect>
                                  </p:childTnLst>
                                </p:cTn>
                              </p:par>
                              <p:par>
                                <p:cTn id="84" presetID="2" presetClass="entr" presetSubtype="8" accel="50000" decel="50000" fill="hold" nodeType="withEffect">
                                  <p:stCondLst>
                                    <p:cond delay="0"/>
                                  </p:stCondLst>
                                  <p:childTnLst>
                                    <p:set>
                                      <p:cBhvr>
                                        <p:cTn id="85" dur="1" fill="hold">
                                          <p:stCondLst>
                                            <p:cond delay="0"/>
                                          </p:stCondLst>
                                        </p:cTn>
                                        <p:tgtEl>
                                          <p:spTgt spid="142"/>
                                        </p:tgtEl>
                                        <p:attrNameLst>
                                          <p:attrName>style.visibility</p:attrName>
                                        </p:attrNameLst>
                                      </p:cBhvr>
                                      <p:to>
                                        <p:strVal val="visible"/>
                                      </p:to>
                                    </p:set>
                                    <p:anim calcmode="lin" valueType="num">
                                      <p:cBhvr additive="base">
                                        <p:cTn id="86" dur="1000" fill="hold"/>
                                        <p:tgtEl>
                                          <p:spTgt spid="142"/>
                                        </p:tgtEl>
                                        <p:attrNameLst>
                                          <p:attrName>ppt_x</p:attrName>
                                        </p:attrNameLst>
                                      </p:cBhvr>
                                      <p:tavLst>
                                        <p:tav tm="0">
                                          <p:val>
                                            <p:strVal val="0-#ppt_w/2"/>
                                          </p:val>
                                        </p:tav>
                                        <p:tav tm="100000">
                                          <p:val>
                                            <p:strVal val="#ppt_x"/>
                                          </p:val>
                                        </p:tav>
                                      </p:tavLst>
                                    </p:anim>
                                    <p:anim calcmode="lin" valueType="num">
                                      <p:cBhvr additive="base">
                                        <p:cTn id="87" dur="1000" fill="hold"/>
                                        <p:tgtEl>
                                          <p:spTgt spid="1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p:cNvGrpSpPr/>
          <p:nvPr/>
        </p:nvGrpSpPr>
        <p:grpSpPr>
          <a:xfrm>
            <a:off x="4483004" y="3386663"/>
            <a:ext cx="1483277" cy="1028392"/>
            <a:chOff x="3362253" y="2517137"/>
            <a:chExt cx="1112458" cy="771294"/>
          </a:xfrm>
        </p:grpSpPr>
        <p:sp>
          <p:nvSpPr>
            <p:cNvPr id="79" name="Round Diagonal Corner Rectangle 78"/>
            <p:cNvSpPr/>
            <p:nvPr/>
          </p:nvSpPr>
          <p:spPr>
            <a:xfrm rot="10800000" flipH="1" flipV="1">
              <a:off x="3364530" y="2542534"/>
              <a:ext cx="1110181" cy="745897"/>
            </a:xfrm>
            <a:prstGeom prst="round2DiagRect">
              <a:avLst>
                <a:gd name="adj1" fmla="val 39154"/>
                <a:gd name="adj2" fmla="val 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80" name="Round Diagonal Corner Rectangle 79"/>
            <p:cNvSpPr/>
            <p:nvPr/>
          </p:nvSpPr>
          <p:spPr>
            <a:xfrm rot="10800000" flipH="1" flipV="1">
              <a:off x="3362253" y="2517137"/>
              <a:ext cx="1110181" cy="745897"/>
            </a:xfrm>
            <a:prstGeom prst="round2DiagRect">
              <a:avLst>
                <a:gd name="adj1" fmla="val 39154"/>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81" name="Group 80"/>
          <p:cNvGrpSpPr/>
          <p:nvPr/>
        </p:nvGrpSpPr>
        <p:grpSpPr>
          <a:xfrm>
            <a:off x="6185329" y="3402990"/>
            <a:ext cx="1752171" cy="1252669"/>
            <a:chOff x="4638997" y="2552242"/>
            <a:chExt cx="1314128" cy="939502"/>
          </a:xfrm>
        </p:grpSpPr>
        <p:sp>
          <p:nvSpPr>
            <p:cNvPr id="82" name="Round Diagonal Corner Rectangle 81"/>
            <p:cNvSpPr/>
            <p:nvPr/>
          </p:nvSpPr>
          <p:spPr>
            <a:xfrm rot="10800000" flipV="1">
              <a:off x="4638997" y="2577119"/>
              <a:ext cx="1314124" cy="914625"/>
            </a:xfrm>
            <a:prstGeom prst="round2DiagRect">
              <a:avLst>
                <a:gd name="adj1" fmla="val 39154"/>
                <a:gd name="adj2" fmla="val 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83" name="Round Diagonal Corner Rectangle 82"/>
            <p:cNvSpPr/>
            <p:nvPr/>
          </p:nvSpPr>
          <p:spPr>
            <a:xfrm rot="10800000" flipV="1">
              <a:off x="4639001" y="2552242"/>
              <a:ext cx="1314124" cy="914625"/>
            </a:xfrm>
            <a:prstGeom prst="round2DiagRect">
              <a:avLst>
                <a:gd name="adj1" fmla="val 39154"/>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84" name="Group 83"/>
          <p:cNvGrpSpPr/>
          <p:nvPr/>
        </p:nvGrpSpPr>
        <p:grpSpPr>
          <a:xfrm>
            <a:off x="6067887" y="2016843"/>
            <a:ext cx="1869613" cy="1326647"/>
            <a:chOff x="4550915" y="1512632"/>
            <a:chExt cx="1402210" cy="994985"/>
          </a:xfrm>
        </p:grpSpPr>
        <p:sp>
          <p:nvSpPr>
            <p:cNvPr id="85" name="Round Diagonal Corner Rectangle 84"/>
            <p:cNvSpPr/>
            <p:nvPr/>
          </p:nvSpPr>
          <p:spPr>
            <a:xfrm rot="10800000">
              <a:off x="4550915" y="1531687"/>
              <a:ext cx="1402206" cy="975930"/>
            </a:xfrm>
            <a:prstGeom prst="round2DiagRect">
              <a:avLst>
                <a:gd name="adj1" fmla="val 39154"/>
                <a:gd name="adj2" fmla="val 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86" name="Round Diagonal Corner Rectangle 85"/>
            <p:cNvSpPr/>
            <p:nvPr/>
          </p:nvSpPr>
          <p:spPr>
            <a:xfrm rot="10800000">
              <a:off x="4550919" y="1512632"/>
              <a:ext cx="1402206" cy="975930"/>
            </a:xfrm>
            <a:prstGeom prst="round2DiagRect">
              <a:avLst>
                <a:gd name="adj1" fmla="val 39154"/>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87" name="Group 86"/>
          <p:cNvGrpSpPr/>
          <p:nvPr/>
        </p:nvGrpSpPr>
        <p:grpSpPr>
          <a:xfrm>
            <a:off x="3476623" y="1414523"/>
            <a:ext cx="2454871" cy="1813136"/>
            <a:chOff x="2607467" y="1060892"/>
            <a:chExt cx="1841153" cy="1359852"/>
          </a:xfrm>
        </p:grpSpPr>
        <p:sp>
          <p:nvSpPr>
            <p:cNvPr id="88" name="Round Diagonal Corner Rectangle 87"/>
            <p:cNvSpPr/>
            <p:nvPr/>
          </p:nvSpPr>
          <p:spPr>
            <a:xfrm rot="10800000" flipH="1">
              <a:off x="2609055" y="1082809"/>
              <a:ext cx="1839565" cy="1337935"/>
            </a:xfrm>
            <a:prstGeom prst="round2DiagRect">
              <a:avLst>
                <a:gd name="adj1" fmla="val 39154"/>
                <a:gd name="adj2" fmla="val 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89" name="Round Diagonal Corner Rectangle 88"/>
            <p:cNvSpPr/>
            <p:nvPr/>
          </p:nvSpPr>
          <p:spPr>
            <a:xfrm rot="10800000" flipH="1">
              <a:off x="2607467" y="1060892"/>
              <a:ext cx="1839565" cy="1337935"/>
            </a:xfrm>
            <a:prstGeom prst="round2DiagRect">
              <a:avLst>
                <a:gd name="adj1" fmla="val 39154"/>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sp>
        <p:nvSpPr>
          <p:cNvPr id="77" name="Oval 76"/>
          <p:cNvSpPr/>
          <p:nvPr/>
        </p:nvSpPr>
        <p:spPr>
          <a:xfrm>
            <a:off x="5485215" y="2746585"/>
            <a:ext cx="1165355" cy="1165347"/>
          </a:xfrm>
          <a:prstGeom prst="ellipse">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0" name="Slide Number Placeholder 29"/>
          <p:cNvSpPr>
            <a:spLocks noGrp="1"/>
          </p:cNvSpPr>
          <p:nvPr>
            <p:ph type="sldNum" sz="quarter" idx="12"/>
          </p:nvPr>
        </p:nvSpPr>
        <p:spPr>
          <a:prstGeom prst="rect">
            <a:avLst/>
          </a:prstGeom>
        </p:spPr>
        <p:txBody>
          <a:bodyPr/>
          <a:lstStyle/>
          <a:p>
            <a:fld id="{C136B7D2-B98C-44FD-8D04-7EC62A564975}" type="slidenum">
              <a:rPr lang="en-US" smtClean="0">
                <a:solidFill>
                  <a:prstClr val="black">
                    <a:lumMod val="75000"/>
                    <a:lumOff val="25000"/>
                  </a:prstClr>
                </a:solidFill>
              </a:rPr>
              <a:t>5</a:t>
            </a:fld>
            <a:endParaRPr lang="en-US" dirty="0">
              <a:solidFill>
                <a:prstClr val="black">
                  <a:lumMod val="75000"/>
                  <a:lumOff val="25000"/>
                </a:prstClr>
              </a:solidFill>
            </a:endParaRPr>
          </a:p>
        </p:txBody>
      </p:sp>
      <p:sp>
        <p:nvSpPr>
          <p:cNvPr id="7" name="Title 6"/>
          <p:cNvSpPr>
            <a:spLocks noGrp="1"/>
          </p:cNvSpPr>
          <p:nvPr>
            <p:ph type="title"/>
          </p:nvPr>
        </p:nvSpPr>
        <p:spPr/>
        <p:txBody>
          <a:bodyPr>
            <a:normAutofit fontScale="90000"/>
          </a:bodyPr>
          <a:lstStyle/>
          <a:p>
            <a:r>
              <a:rPr lang="en-US" dirty="0"/>
              <a:t>Energy Infographic 01</a:t>
            </a:r>
          </a:p>
        </p:txBody>
      </p:sp>
      <p:sp>
        <p:nvSpPr>
          <p:cNvPr id="8" name="Text Placeholder 7"/>
          <p:cNvSpPr>
            <a:spLocks noGrp="1"/>
          </p:cNvSpPr>
          <p:nvPr>
            <p:ph type="body" sz="half" idx="2"/>
          </p:nvPr>
        </p:nvSpPr>
        <p:spPr/>
        <p:txBody>
          <a:bodyPr/>
          <a:lstStyle/>
          <a:p>
            <a:r>
              <a:rPr lang="en-US" dirty="0"/>
              <a:t>Energy Infographic 01</a:t>
            </a:r>
          </a:p>
        </p:txBody>
      </p:sp>
      <p:sp>
        <p:nvSpPr>
          <p:cNvPr id="2053" name="Freeform 5"/>
          <p:cNvSpPr/>
          <p:nvPr/>
        </p:nvSpPr>
        <p:spPr bwMode="auto">
          <a:xfrm>
            <a:off x="5541435" y="3318083"/>
            <a:ext cx="1109133" cy="2686901"/>
          </a:xfrm>
          <a:custGeom>
            <a:avLst/>
            <a:gdLst/>
            <a:ahLst/>
            <a:cxnLst>
              <a:cxn ang="0">
                <a:pos x="109" y="0"/>
              </a:cxn>
              <a:cxn ang="0">
                <a:pos x="110" y="585"/>
              </a:cxn>
              <a:cxn ang="0">
                <a:pos x="110" y="586"/>
              </a:cxn>
              <a:cxn ang="0">
                <a:pos x="116" y="619"/>
              </a:cxn>
              <a:cxn ang="0">
                <a:pos x="121" y="629"/>
              </a:cxn>
              <a:cxn ang="0">
                <a:pos x="147" y="656"/>
              </a:cxn>
              <a:cxn ang="0">
                <a:pos x="203" y="676"/>
              </a:cxn>
              <a:cxn ang="0">
                <a:pos x="0" y="676"/>
              </a:cxn>
              <a:cxn ang="0">
                <a:pos x="62" y="650"/>
              </a:cxn>
              <a:cxn ang="0">
                <a:pos x="78" y="629"/>
              </a:cxn>
              <a:cxn ang="0">
                <a:pos x="82" y="619"/>
              </a:cxn>
              <a:cxn ang="0">
                <a:pos x="88" y="586"/>
              </a:cxn>
              <a:cxn ang="0">
                <a:pos x="88" y="585"/>
              </a:cxn>
              <a:cxn ang="0">
                <a:pos x="88" y="0"/>
              </a:cxn>
              <a:cxn ang="0">
                <a:pos x="109" y="0"/>
              </a:cxn>
            </a:cxnLst>
            <a:rect l="0" t="0" r="r" b="b"/>
            <a:pathLst>
              <a:path w="203" h="676">
                <a:moveTo>
                  <a:pt x="109" y="0"/>
                </a:moveTo>
                <a:cubicBezTo>
                  <a:pt x="110" y="585"/>
                  <a:pt x="110" y="585"/>
                  <a:pt x="110" y="585"/>
                </a:cubicBezTo>
                <a:cubicBezTo>
                  <a:pt x="110" y="586"/>
                  <a:pt x="110" y="586"/>
                  <a:pt x="110" y="586"/>
                </a:cubicBezTo>
                <a:cubicBezTo>
                  <a:pt x="110" y="598"/>
                  <a:pt x="112" y="609"/>
                  <a:pt x="116" y="619"/>
                </a:cubicBezTo>
                <a:cubicBezTo>
                  <a:pt x="117" y="622"/>
                  <a:pt x="119" y="626"/>
                  <a:pt x="121" y="629"/>
                </a:cubicBezTo>
                <a:cubicBezTo>
                  <a:pt x="127" y="637"/>
                  <a:pt x="136" y="646"/>
                  <a:pt x="147" y="656"/>
                </a:cubicBezTo>
                <a:cubicBezTo>
                  <a:pt x="164" y="669"/>
                  <a:pt x="182" y="676"/>
                  <a:pt x="203" y="676"/>
                </a:cubicBezTo>
                <a:cubicBezTo>
                  <a:pt x="0" y="676"/>
                  <a:pt x="0" y="676"/>
                  <a:pt x="0" y="676"/>
                </a:cubicBezTo>
                <a:cubicBezTo>
                  <a:pt x="24" y="676"/>
                  <a:pt x="45" y="667"/>
                  <a:pt x="62" y="650"/>
                </a:cubicBezTo>
                <a:cubicBezTo>
                  <a:pt x="68" y="643"/>
                  <a:pt x="74" y="636"/>
                  <a:pt x="78" y="629"/>
                </a:cubicBezTo>
                <a:cubicBezTo>
                  <a:pt x="79" y="626"/>
                  <a:pt x="81" y="622"/>
                  <a:pt x="82" y="619"/>
                </a:cubicBezTo>
                <a:cubicBezTo>
                  <a:pt x="86" y="609"/>
                  <a:pt x="88" y="598"/>
                  <a:pt x="88" y="586"/>
                </a:cubicBezTo>
                <a:cubicBezTo>
                  <a:pt x="88" y="586"/>
                  <a:pt x="88" y="586"/>
                  <a:pt x="88" y="585"/>
                </a:cubicBezTo>
                <a:cubicBezTo>
                  <a:pt x="88" y="0"/>
                  <a:pt x="88" y="0"/>
                  <a:pt x="88" y="0"/>
                </a:cubicBezTo>
                <a:lnTo>
                  <a:pt x="109" y="0"/>
                </a:lnTo>
                <a:close/>
              </a:path>
            </a:pathLst>
          </a:custGeom>
          <a:solidFill>
            <a:schemeClr val="bg1">
              <a:lumMod val="65000"/>
            </a:schemeClr>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3" name="Oval 62"/>
          <p:cNvSpPr/>
          <p:nvPr/>
        </p:nvSpPr>
        <p:spPr>
          <a:xfrm>
            <a:off x="5887046" y="3126059"/>
            <a:ext cx="384047" cy="384047"/>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68" name="Rectangle 67"/>
          <p:cNvSpPr/>
          <p:nvPr/>
        </p:nvSpPr>
        <p:spPr>
          <a:xfrm>
            <a:off x="0" y="6004985"/>
            <a:ext cx="12192000" cy="11234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nvGrpSpPr>
          <p:cNvPr id="90" name="Group 89"/>
          <p:cNvGrpSpPr/>
          <p:nvPr/>
        </p:nvGrpSpPr>
        <p:grpSpPr>
          <a:xfrm>
            <a:off x="4847324" y="4622489"/>
            <a:ext cx="1128553" cy="786239"/>
            <a:chOff x="3360240" y="2517137"/>
            <a:chExt cx="1112194" cy="774844"/>
          </a:xfrm>
        </p:grpSpPr>
        <p:sp>
          <p:nvSpPr>
            <p:cNvPr id="91" name="Round Diagonal Corner Rectangle 90"/>
            <p:cNvSpPr/>
            <p:nvPr/>
          </p:nvSpPr>
          <p:spPr>
            <a:xfrm rot="10800000" flipH="1" flipV="1">
              <a:off x="3360240" y="2546083"/>
              <a:ext cx="1110180" cy="745898"/>
            </a:xfrm>
            <a:prstGeom prst="round2DiagRect">
              <a:avLst>
                <a:gd name="adj1" fmla="val 39154"/>
                <a:gd name="adj2"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92" name="Round Diagonal Corner Rectangle 91"/>
            <p:cNvSpPr/>
            <p:nvPr/>
          </p:nvSpPr>
          <p:spPr>
            <a:xfrm rot="10800000" flipH="1" flipV="1">
              <a:off x="3362253" y="2517137"/>
              <a:ext cx="1110181" cy="745897"/>
            </a:xfrm>
            <a:prstGeom prst="round2DiagRect">
              <a:avLst>
                <a:gd name="adj1" fmla="val 39154"/>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93" name="Group 59"/>
          <p:cNvGrpSpPr/>
          <p:nvPr/>
        </p:nvGrpSpPr>
        <p:grpSpPr>
          <a:xfrm>
            <a:off x="8065782" y="3646729"/>
            <a:ext cx="3034927" cy="901856"/>
            <a:chOff x="7154104" y="3239108"/>
            <a:chExt cx="2276195" cy="676392"/>
          </a:xfrm>
        </p:grpSpPr>
        <p:sp>
          <p:nvSpPr>
            <p:cNvPr id="94" name="TextBox 93"/>
            <p:cNvSpPr txBox="1"/>
            <p:nvPr/>
          </p:nvSpPr>
          <p:spPr>
            <a:xfrm>
              <a:off x="7154105" y="3453979"/>
              <a:ext cx="2276194"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95" name="Rectangle 94"/>
            <p:cNvSpPr/>
            <p:nvPr/>
          </p:nvSpPr>
          <p:spPr>
            <a:xfrm>
              <a:off x="7154104" y="3239108"/>
              <a:ext cx="1033937" cy="184666"/>
            </a:xfrm>
            <a:prstGeom prst="rect">
              <a:avLst/>
            </a:prstGeom>
          </p:spPr>
          <p:txBody>
            <a:bodyPr wrap="none" lIns="0" tIns="0" rIns="0" bIns="0">
              <a:spAutoFit/>
            </a:bodyPr>
            <a:lstStyle/>
            <a:p>
              <a:pPr defTabSz="1375410"/>
              <a:r>
                <a:rPr lang="en-US" sz="1600" b="1" dirty="0">
                  <a:solidFill>
                    <a:srgbClr val="E33D3D"/>
                  </a:solidFill>
                </a:rPr>
                <a:t>Keyword Here</a:t>
              </a:r>
            </a:p>
          </p:txBody>
        </p:sp>
      </p:grpSp>
      <p:grpSp>
        <p:nvGrpSpPr>
          <p:cNvPr id="96" name="Group 58"/>
          <p:cNvGrpSpPr/>
          <p:nvPr/>
        </p:nvGrpSpPr>
        <p:grpSpPr>
          <a:xfrm>
            <a:off x="8065782" y="2046434"/>
            <a:ext cx="3034927" cy="875410"/>
            <a:chOff x="7174424" y="1405359"/>
            <a:chExt cx="2276195" cy="656557"/>
          </a:xfrm>
        </p:grpSpPr>
        <p:sp>
          <p:nvSpPr>
            <p:cNvPr id="97" name="TextBox 96"/>
            <p:cNvSpPr txBox="1"/>
            <p:nvPr/>
          </p:nvSpPr>
          <p:spPr>
            <a:xfrm>
              <a:off x="7174424" y="1600395"/>
              <a:ext cx="2276195"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98" name="Rectangle 97"/>
            <p:cNvSpPr/>
            <p:nvPr/>
          </p:nvSpPr>
          <p:spPr>
            <a:xfrm>
              <a:off x="7174424" y="1405359"/>
              <a:ext cx="1033937" cy="184666"/>
            </a:xfrm>
            <a:prstGeom prst="rect">
              <a:avLst/>
            </a:prstGeom>
          </p:spPr>
          <p:txBody>
            <a:bodyPr wrap="none" lIns="0" tIns="0" rIns="0" bIns="0">
              <a:spAutoFit/>
            </a:bodyPr>
            <a:lstStyle/>
            <a:p>
              <a:pPr defTabSz="1375410"/>
              <a:r>
                <a:rPr lang="en-US" sz="1600" b="1" dirty="0">
                  <a:solidFill>
                    <a:srgbClr val="7F7F7F"/>
                  </a:solidFill>
                </a:rPr>
                <a:t>Keyword Here</a:t>
              </a:r>
            </a:p>
          </p:txBody>
        </p:sp>
      </p:grpSp>
      <p:grpSp>
        <p:nvGrpSpPr>
          <p:cNvPr id="99" name="Group 56"/>
          <p:cNvGrpSpPr/>
          <p:nvPr/>
        </p:nvGrpSpPr>
        <p:grpSpPr>
          <a:xfrm>
            <a:off x="719347" y="1643811"/>
            <a:ext cx="2633453" cy="863287"/>
            <a:chOff x="4596" y="1425360"/>
            <a:chExt cx="1975090" cy="647465"/>
          </a:xfrm>
        </p:grpSpPr>
        <p:sp>
          <p:nvSpPr>
            <p:cNvPr id="100" name="TextBox 99"/>
            <p:cNvSpPr txBox="1"/>
            <p:nvPr/>
          </p:nvSpPr>
          <p:spPr>
            <a:xfrm>
              <a:off x="4596" y="1611304"/>
              <a:ext cx="1975090"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of the passage of lorem ipsum available  majority have suffered alteration </a:t>
              </a:r>
              <a:endParaRPr lang="en-US" sz="1335" dirty="0">
                <a:solidFill>
                  <a:prstClr val="black">
                    <a:lumMod val="65000"/>
                    <a:lumOff val="35000"/>
                  </a:prstClr>
                </a:solidFill>
              </a:endParaRPr>
            </a:p>
          </p:txBody>
        </p:sp>
        <p:sp>
          <p:nvSpPr>
            <p:cNvPr id="101" name="Rectangle 100"/>
            <p:cNvSpPr/>
            <p:nvPr/>
          </p:nvSpPr>
          <p:spPr>
            <a:xfrm>
              <a:off x="945747" y="1425360"/>
              <a:ext cx="1033937" cy="184666"/>
            </a:xfrm>
            <a:prstGeom prst="rect">
              <a:avLst/>
            </a:prstGeom>
          </p:spPr>
          <p:txBody>
            <a:bodyPr wrap="none" lIns="0" tIns="0" rIns="0" bIns="0">
              <a:spAutoFit/>
            </a:bodyPr>
            <a:lstStyle/>
            <a:p>
              <a:pPr algn="r" defTabSz="1375410"/>
              <a:r>
                <a:rPr lang="en-US" sz="1600" b="1" dirty="0">
                  <a:solidFill>
                    <a:srgbClr val="F34629"/>
                  </a:solidFill>
                </a:rPr>
                <a:t>Keyword Here</a:t>
              </a:r>
            </a:p>
          </p:txBody>
        </p:sp>
      </p:grpSp>
      <p:grpSp>
        <p:nvGrpSpPr>
          <p:cNvPr id="102" name="Group 56"/>
          <p:cNvGrpSpPr/>
          <p:nvPr/>
        </p:nvGrpSpPr>
        <p:grpSpPr>
          <a:xfrm>
            <a:off x="1307203" y="3505810"/>
            <a:ext cx="3034928" cy="875347"/>
            <a:chOff x="-296510" y="1416315"/>
            <a:chExt cx="2276196" cy="656510"/>
          </a:xfrm>
        </p:grpSpPr>
        <p:sp>
          <p:nvSpPr>
            <p:cNvPr id="103" name="TextBox 102"/>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04" name="Rectangle 103"/>
            <p:cNvSpPr/>
            <p:nvPr/>
          </p:nvSpPr>
          <p:spPr>
            <a:xfrm>
              <a:off x="945748" y="1416315"/>
              <a:ext cx="1033937" cy="184666"/>
            </a:xfrm>
            <a:prstGeom prst="rect">
              <a:avLst/>
            </a:prstGeom>
          </p:spPr>
          <p:txBody>
            <a:bodyPr wrap="none" lIns="0" tIns="0" rIns="0" bIns="0">
              <a:spAutoFit/>
            </a:bodyPr>
            <a:lstStyle/>
            <a:p>
              <a:pPr algn="r" defTabSz="1375410"/>
              <a:r>
                <a:rPr lang="en-US" sz="1600" b="1" dirty="0">
                  <a:solidFill>
                    <a:srgbClr val="595959"/>
                  </a:solidFill>
                </a:rPr>
                <a:t>Keyword Here</a:t>
              </a:r>
            </a:p>
          </p:txBody>
        </p:sp>
      </p:grpSp>
      <p:grpSp>
        <p:nvGrpSpPr>
          <p:cNvPr id="105" name="Group 56"/>
          <p:cNvGrpSpPr/>
          <p:nvPr/>
        </p:nvGrpSpPr>
        <p:grpSpPr>
          <a:xfrm>
            <a:off x="1672964" y="4657950"/>
            <a:ext cx="3034928" cy="849291"/>
            <a:chOff x="-296510" y="1435857"/>
            <a:chExt cx="2276196" cy="636968"/>
          </a:xfrm>
        </p:grpSpPr>
        <p:sp>
          <p:nvSpPr>
            <p:cNvPr id="106" name="TextBox 105"/>
            <p:cNvSpPr txBox="1"/>
            <p:nvPr/>
          </p:nvSpPr>
          <p:spPr>
            <a:xfrm>
              <a:off x="-296510" y="1611304"/>
              <a:ext cx="2276196"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passages of lorem ipsum available  majority have suffered alteration </a:t>
              </a:r>
              <a:endParaRPr lang="en-US" sz="1335" dirty="0">
                <a:solidFill>
                  <a:prstClr val="black">
                    <a:lumMod val="65000"/>
                    <a:lumOff val="35000"/>
                  </a:prstClr>
                </a:solidFill>
              </a:endParaRPr>
            </a:p>
          </p:txBody>
        </p:sp>
        <p:sp>
          <p:nvSpPr>
            <p:cNvPr id="107" name="Rectangle 106"/>
            <p:cNvSpPr/>
            <p:nvPr/>
          </p:nvSpPr>
          <p:spPr>
            <a:xfrm>
              <a:off x="945748" y="1435857"/>
              <a:ext cx="1033937" cy="184666"/>
            </a:xfrm>
            <a:prstGeom prst="rect">
              <a:avLst/>
            </a:prstGeom>
          </p:spPr>
          <p:txBody>
            <a:bodyPr wrap="none" lIns="0" tIns="0" rIns="0" bIns="0">
              <a:spAutoFit/>
            </a:bodyPr>
            <a:lstStyle/>
            <a:p>
              <a:pPr algn="r" defTabSz="1375410"/>
              <a:r>
                <a:rPr lang="en-US" sz="1600" b="1" dirty="0">
                  <a:solidFill>
                    <a:srgbClr val="7F7F7F"/>
                  </a:solidFill>
                </a:rPr>
                <a:t>Keyword Here</a:t>
              </a:r>
            </a:p>
          </p:txBody>
        </p:sp>
      </p:grpSp>
      <p:grpSp>
        <p:nvGrpSpPr>
          <p:cNvPr id="108" name="Group 107"/>
          <p:cNvGrpSpPr/>
          <p:nvPr/>
        </p:nvGrpSpPr>
        <p:grpSpPr>
          <a:xfrm>
            <a:off x="4254235" y="1701095"/>
            <a:ext cx="884075" cy="1215603"/>
            <a:chOff x="8597901" y="2862263"/>
            <a:chExt cx="571500" cy="785813"/>
          </a:xfrm>
          <a:solidFill>
            <a:schemeClr val="bg1"/>
          </a:solidFill>
        </p:grpSpPr>
        <p:sp>
          <p:nvSpPr>
            <p:cNvPr id="109" name="Freeform 105"/>
            <p:cNvSpPr>
              <a:spLocks noEditPoints="1"/>
            </p:cNvSpPr>
            <p:nvPr/>
          </p:nvSpPr>
          <p:spPr bwMode="auto">
            <a:xfrm>
              <a:off x="8832851" y="3132138"/>
              <a:ext cx="98425" cy="96838"/>
            </a:xfrm>
            <a:custGeom>
              <a:avLst/>
              <a:gdLst/>
              <a:ahLst/>
              <a:cxnLst>
                <a:cxn ang="0">
                  <a:pos x="34" y="16"/>
                </a:cxn>
                <a:cxn ang="0">
                  <a:pos x="17" y="33"/>
                </a:cxn>
                <a:cxn ang="0">
                  <a:pos x="0" y="16"/>
                </a:cxn>
                <a:cxn ang="0">
                  <a:pos x="17" y="0"/>
                </a:cxn>
                <a:cxn ang="0">
                  <a:pos x="34" y="16"/>
                </a:cxn>
                <a:cxn ang="0">
                  <a:pos x="34" y="16"/>
                </a:cxn>
                <a:cxn ang="0">
                  <a:pos x="34" y="16"/>
                </a:cxn>
              </a:cxnLst>
              <a:rect l="0" t="0" r="r" b="b"/>
              <a:pathLst>
                <a:path w="34" h="33">
                  <a:moveTo>
                    <a:pt x="34" y="16"/>
                  </a:moveTo>
                  <a:cubicBezTo>
                    <a:pt x="34" y="26"/>
                    <a:pt x="27" y="33"/>
                    <a:pt x="17" y="33"/>
                  </a:cubicBezTo>
                  <a:cubicBezTo>
                    <a:pt x="8" y="33"/>
                    <a:pt x="0" y="26"/>
                    <a:pt x="0" y="16"/>
                  </a:cubicBezTo>
                  <a:cubicBezTo>
                    <a:pt x="0" y="7"/>
                    <a:pt x="8" y="0"/>
                    <a:pt x="17" y="0"/>
                  </a:cubicBezTo>
                  <a:cubicBezTo>
                    <a:pt x="27" y="0"/>
                    <a:pt x="34" y="7"/>
                    <a:pt x="34" y="16"/>
                  </a:cubicBezTo>
                  <a:close/>
                  <a:moveTo>
                    <a:pt x="34" y="16"/>
                  </a:moveTo>
                  <a:cubicBezTo>
                    <a:pt x="34" y="16"/>
                    <a:pt x="34" y="16"/>
                    <a:pt x="34" y="1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0" name="Freeform 106"/>
            <p:cNvSpPr>
              <a:spLocks noEditPoints="1"/>
            </p:cNvSpPr>
            <p:nvPr/>
          </p:nvSpPr>
          <p:spPr bwMode="auto">
            <a:xfrm>
              <a:off x="8836026" y="2862263"/>
              <a:ext cx="92075" cy="261938"/>
            </a:xfrm>
            <a:custGeom>
              <a:avLst/>
              <a:gdLst/>
              <a:ahLst/>
              <a:cxnLst>
                <a:cxn ang="0">
                  <a:pos x="32" y="90"/>
                </a:cxn>
                <a:cxn ang="0">
                  <a:pos x="16" y="0"/>
                </a:cxn>
                <a:cxn ang="0">
                  <a:pos x="0" y="90"/>
                </a:cxn>
                <a:cxn ang="0">
                  <a:pos x="16" y="84"/>
                </a:cxn>
                <a:cxn ang="0">
                  <a:pos x="32" y="90"/>
                </a:cxn>
                <a:cxn ang="0">
                  <a:pos x="32" y="90"/>
                </a:cxn>
                <a:cxn ang="0">
                  <a:pos x="32" y="90"/>
                </a:cxn>
              </a:cxnLst>
              <a:rect l="0" t="0" r="r" b="b"/>
              <a:pathLst>
                <a:path w="32" h="90">
                  <a:moveTo>
                    <a:pt x="32" y="90"/>
                  </a:moveTo>
                  <a:cubicBezTo>
                    <a:pt x="30" y="63"/>
                    <a:pt x="23" y="0"/>
                    <a:pt x="16" y="0"/>
                  </a:cubicBezTo>
                  <a:cubicBezTo>
                    <a:pt x="10" y="0"/>
                    <a:pt x="3" y="63"/>
                    <a:pt x="0" y="90"/>
                  </a:cubicBezTo>
                  <a:cubicBezTo>
                    <a:pt x="5" y="86"/>
                    <a:pt x="10" y="84"/>
                    <a:pt x="16" y="84"/>
                  </a:cubicBezTo>
                  <a:cubicBezTo>
                    <a:pt x="22" y="84"/>
                    <a:pt x="28" y="86"/>
                    <a:pt x="32" y="90"/>
                  </a:cubicBezTo>
                  <a:close/>
                  <a:moveTo>
                    <a:pt x="32" y="90"/>
                  </a:moveTo>
                  <a:cubicBezTo>
                    <a:pt x="32" y="90"/>
                    <a:pt x="32" y="90"/>
                    <a:pt x="32" y="9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1" name="Freeform 107"/>
            <p:cNvSpPr>
              <a:spLocks noEditPoints="1"/>
            </p:cNvSpPr>
            <p:nvPr/>
          </p:nvSpPr>
          <p:spPr bwMode="auto">
            <a:xfrm>
              <a:off x="8597901" y="3170238"/>
              <a:ext cx="571500" cy="477838"/>
            </a:xfrm>
            <a:custGeom>
              <a:avLst/>
              <a:gdLst/>
              <a:ahLst/>
              <a:cxnLst>
                <a:cxn ang="0">
                  <a:pos x="123" y="0"/>
                </a:cxn>
                <a:cxn ang="0">
                  <a:pos x="124" y="3"/>
                </a:cxn>
                <a:cxn ang="0">
                  <a:pos x="98" y="29"/>
                </a:cxn>
                <a:cxn ang="0">
                  <a:pos x="73" y="3"/>
                </a:cxn>
                <a:cxn ang="0">
                  <a:pos x="73" y="0"/>
                </a:cxn>
                <a:cxn ang="0">
                  <a:pos x="3" y="58"/>
                </a:cxn>
                <a:cxn ang="0">
                  <a:pos x="89" y="27"/>
                </a:cxn>
                <a:cxn ang="0">
                  <a:pos x="81" y="155"/>
                </a:cxn>
                <a:cxn ang="0">
                  <a:pos x="98" y="164"/>
                </a:cxn>
                <a:cxn ang="0">
                  <a:pos x="115" y="155"/>
                </a:cxn>
                <a:cxn ang="0">
                  <a:pos x="108" y="27"/>
                </a:cxn>
                <a:cxn ang="0">
                  <a:pos x="193" y="58"/>
                </a:cxn>
                <a:cxn ang="0">
                  <a:pos x="123" y="0"/>
                </a:cxn>
                <a:cxn ang="0">
                  <a:pos x="123" y="0"/>
                </a:cxn>
                <a:cxn ang="0">
                  <a:pos x="123" y="0"/>
                </a:cxn>
              </a:cxnLst>
              <a:rect l="0" t="0" r="r" b="b"/>
              <a:pathLst>
                <a:path w="197" h="164">
                  <a:moveTo>
                    <a:pt x="123" y="0"/>
                  </a:moveTo>
                  <a:cubicBezTo>
                    <a:pt x="124" y="1"/>
                    <a:pt x="124" y="2"/>
                    <a:pt x="124" y="3"/>
                  </a:cubicBezTo>
                  <a:cubicBezTo>
                    <a:pt x="124" y="17"/>
                    <a:pt x="112" y="29"/>
                    <a:pt x="98" y="29"/>
                  </a:cubicBezTo>
                  <a:cubicBezTo>
                    <a:pt x="84" y="29"/>
                    <a:pt x="73" y="17"/>
                    <a:pt x="73" y="3"/>
                  </a:cubicBezTo>
                  <a:cubicBezTo>
                    <a:pt x="73" y="2"/>
                    <a:pt x="73" y="1"/>
                    <a:pt x="73" y="0"/>
                  </a:cubicBezTo>
                  <a:cubicBezTo>
                    <a:pt x="52" y="15"/>
                    <a:pt x="0" y="53"/>
                    <a:pt x="3" y="58"/>
                  </a:cubicBezTo>
                  <a:cubicBezTo>
                    <a:pt x="7" y="64"/>
                    <a:pt x="65" y="38"/>
                    <a:pt x="89" y="27"/>
                  </a:cubicBezTo>
                  <a:cubicBezTo>
                    <a:pt x="81" y="155"/>
                    <a:pt x="81" y="155"/>
                    <a:pt x="81" y="155"/>
                  </a:cubicBezTo>
                  <a:cubicBezTo>
                    <a:pt x="81" y="155"/>
                    <a:pt x="86" y="164"/>
                    <a:pt x="98" y="164"/>
                  </a:cubicBezTo>
                  <a:cubicBezTo>
                    <a:pt x="111" y="164"/>
                    <a:pt x="115" y="155"/>
                    <a:pt x="115" y="155"/>
                  </a:cubicBezTo>
                  <a:cubicBezTo>
                    <a:pt x="108" y="27"/>
                    <a:pt x="108" y="27"/>
                    <a:pt x="108" y="27"/>
                  </a:cubicBezTo>
                  <a:cubicBezTo>
                    <a:pt x="132" y="38"/>
                    <a:pt x="190" y="64"/>
                    <a:pt x="193" y="58"/>
                  </a:cubicBezTo>
                  <a:cubicBezTo>
                    <a:pt x="197" y="53"/>
                    <a:pt x="145" y="15"/>
                    <a:pt x="123" y="0"/>
                  </a:cubicBezTo>
                  <a:close/>
                  <a:moveTo>
                    <a:pt x="123" y="0"/>
                  </a:moveTo>
                  <a:cubicBezTo>
                    <a:pt x="123" y="0"/>
                    <a:pt x="123" y="0"/>
                    <a:pt x="123"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113" name="Group 112"/>
          <p:cNvGrpSpPr/>
          <p:nvPr/>
        </p:nvGrpSpPr>
        <p:grpSpPr>
          <a:xfrm>
            <a:off x="6665159" y="2309640"/>
            <a:ext cx="736600" cy="736600"/>
            <a:chOff x="3119438" y="3767138"/>
            <a:chExt cx="552450" cy="552450"/>
          </a:xfrm>
          <a:solidFill>
            <a:schemeClr val="bg1"/>
          </a:solidFill>
        </p:grpSpPr>
        <p:sp>
          <p:nvSpPr>
            <p:cNvPr id="114" name="Freeform 82"/>
            <p:cNvSpPr>
              <a:spLocks noEditPoints="1"/>
            </p:cNvSpPr>
            <p:nvPr/>
          </p:nvSpPr>
          <p:spPr bwMode="auto">
            <a:xfrm>
              <a:off x="3119438" y="3767138"/>
              <a:ext cx="552450" cy="552450"/>
            </a:xfrm>
            <a:custGeom>
              <a:avLst/>
              <a:gdLst/>
              <a:ahLst/>
              <a:cxnLst>
                <a:cxn ang="0">
                  <a:pos x="30" y="162"/>
                </a:cxn>
                <a:cxn ang="0">
                  <a:pos x="72" y="150"/>
                </a:cxn>
                <a:cxn ang="0">
                  <a:pos x="95" y="190"/>
                </a:cxn>
                <a:cxn ang="0">
                  <a:pos x="117" y="152"/>
                </a:cxn>
                <a:cxn ang="0">
                  <a:pos x="161" y="164"/>
                </a:cxn>
                <a:cxn ang="0">
                  <a:pos x="150" y="121"/>
                </a:cxn>
                <a:cxn ang="0">
                  <a:pos x="190" y="98"/>
                </a:cxn>
                <a:cxn ang="0">
                  <a:pos x="151" y="75"/>
                </a:cxn>
                <a:cxn ang="0">
                  <a:pos x="164" y="30"/>
                </a:cxn>
                <a:cxn ang="0">
                  <a:pos x="120" y="41"/>
                </a:cxn>
                <a:cxn ang="0">
                  <a:pos x="96" y="0"/>
                </a:cxn>
                <a:cxn ang="0">
                  <a:pos x="72" y="41"/>
                </a:cxn>
                <a:cxn ang="0">
                  <a:pos x="29" y="30"/>
                </a:cxn>
                <a:cxn ang="0">
                  <a:pos x="41" y="73"/>
                </a:cxn>
                <a:cxn ang="0">
                  <a:pos x="0" y="96"/>
                </a:cxn>
                <a:cxn ang="0">
                  <a:pos x="41" y="120"/>
                </a:cxn>
                <a:cxn ang="0">
                  <a:pos x="30" y="162"/>
                </a:cxn>
                <a:cxn ang="0">
                  <a:pos x="96" y="43"/>
                </a:cxn>
                <a:cxn ang="0">
                  <a:pos x="150" y="97"/>
                </a:cxn>
                <a:cxn ang="0">
                  <a:pos x="96" y="151"/>
                </a:cxn>
                <a:cxn ang="0">
                  <a:pos x="41" y="97"/>
                </a:cxn>
                <a:cxn ang="0">
                  <a:pos x="96" y="43"/>
                </a:cxn>
                <a:cxn ang="0">
                  <a:pos x="96" y="43"/>
                </a:cxn>
                <a:cxn ang="0">
                  <a:pos x="96" y="43"/>
                </a:cxn>
              </a:cxnLst>
              <a:rect l="0" t="0" r="r" b="b"/>
              <a:pathLst>
                <a:path w="190" h="190">
                  <a:moveTo>
                    <a:pt x="30" y="162"/>
                  </a:moveTo>
                  <a:cubicBezTo>
                    <a:pt x="72" y="150"/>
                    <a:pt x="72" y="150"/>
                    <a:pt x="72" y="150"/>
                  </a:cubicBezTo>
                  <a:cubicBezTo>
                    <a:pt x="95" y="190"/>
                    <a:pt x="95" y="190"/>
                    <a:pt x="95" y="190"/>
                  </a:cubicBezTo>
                  <a:cubicBezTo>
                    <a:pt x="117" y="152"/>
                    <a:pt x="117" y="152"/>
                    <a:pt x="117" y="152"/>
                  </a:cubicBezTo>
                  <a:cubicBezTo>
                    <a:pt x="161" y="164"/>
                    <a:pt x="161" y="164"/>
                    <a:pt x="161" y="164"/>
                  </a:cubicBezTo>
                  <a:cubicBezTo>
                    <a:pt x="150" y="121"/>
                    <a:pt x="150" y="121"/>
                    <a:pt x="150" y="121"/>
                  </a:cubicBezTo>
                  <a:cubicBezTo>
                    <a:pt x="190" y="98"/>
                    <a:pt x="190" y="98"/>
                    <a:pt x="190" y="98"/>
                  </a:cubicBezTo>
                  <a:cubicBezTo>
                    <a:pt x="151" y="75"/>
                    <a:pt x="151" y="75"/>
                    <a:pt x="151" y="75"/>
                  </a:cubicBezTo>
                  <a:cubicBezTo>
                    <a:pt x="164" y="30"/>
                    <a:pt x="164" y="30"/>
                    <a:pt x="164" y="30"/>
                  </a:cubicBezTo>
                  <a:cubicBezTo>
                    <a:pt x="120" y="41"/>
                    <a:pt x="120" y="41"/>
                    <a:pt x="120" y="41"/>
                  </a:cubicBezTo>
                  <a:cubicBezTo>
                    <a:pt x="96" y="0"/>
                    <a:pt x="96" y="0"/>
                    <a:pt x="96" y="0"/>
                  </a:cubicBezTo>
                  <a:cubicBezTo>
                    <a:pt x="72" y="41"/>
                    <a:pt x="72" y="41"/>
                    <a:pt x="72" y="41"/>
                  </a:cubicBezTo>
                  <a:cubicBezTo>
                    <a:pt x="29" y="30"/>
                    <a:pt x="29" y="30"/>
                    <a:pt x="29" y="30"/>
                  </a:cubicBezTo>
                  <a:cubicBezTo>
                    <a:pt x="41" y="73"/>
                    <a:pt x="41" y="73"/>
                    <a:pt x="41" y="73"/>
                  </a:cubicBezTo>
                  <a:cubicBezTo>
                    <a:pt x="0" y="96"/>
                    <a:pt x="0" y="96"/>
                    <a:pt x="0" y="96"/>
                  </a:cubicBezTo>
                  <a:cubicBezTo>
                    <a:pt x="41" y="120"/>
                    <a:pt x="41" y="120"/>
                    <a:pt x="41" y="120"/>
                  </a:cubicBezTo>
                  <a:lnTo>
                    <a:pt x="30" y="162"/>
                  </a:lnTo>
                  <a:close/>
                  <a:moveTo>
                    <a:pt x="96" y="43"/>
                  </a:moveTo>
                  <a:cubicBezTo>
                    <a:pt x="125" y="43"/>
                    <a:pt x="150" y="67"/>
                    <a:pt x="150" y="97"/>
                  </a:cubicBezTo>
                  <a:cubicBezTo>
                    <a:pt x="150" y="127"/>
                    <a:pt x="125" y="151"/>
                    <a:pt x="96" y="151"/>
                  </a:cubicBezTo>
                  <a:cubicBezTo>
                    <a:pt x="66" y="151"/>
                    <a:pt x="41" y="127"/>
                    <a:pt x="41" y="97"/>
                  </a:cubicBezTo>
                  <a:cubicBezTo>
                    <a:pt x="41" y="67"/>
                    <a:pt x="66" y="43"/>
                    <a:pt x="96" y="43"/>
                  </a:cubicBezTo>
                  <a:close/>
                  <a:moveTo>
                    <a:pt x="96" y="43"/>
                  </a:moveTo>
                  <a:cubicBezTo>
                    <a:pt x="96" y="43"/>
                    <a:pt x="96" y="43"/>
                    <a:pt x="96" y="43"/>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5" name="Freeform 83"/>
            <p:cNvSpPr>
              <a:spLocks noEditPoints="1"/>
            </p:cNvSpPr>
            <p:nvPr/>
          </p:nvSpPr>
          <p:spPr bwMode="auto">
            <a:xfrm>
              <a:off x="3259138" y="3910013"/>
              <a:ext cx="276225" cy="279400"/>
            </a:xfrm>
            <a:custGeom>
              <a:avLst/>
              <a:gdLst/>
              <a:ahLst/>
              <a:cxnLst>
                <a:cxn ang="0">
                  <a:pos x="48" y="96"/>
                </a:cxn>
                <a:cxn ang="0">
                  <a:pos x="95" y="48"/>
                </a:cxn>
                <a:cxn ang="0">
                  <a:pos x="48" y="0"/>
                </a:cxn>
                <a:cxn ang="0">
                  <a:pos x="0" y="48"/>
                </a:cxn>
                <a:cxn ang="0">
                  <a:pos x="48" y="96"/>
                </a:cxn>
                <a:cxn ang="0">
                  <a:pos x="48" y="96"/>
                </a:cxn>
                <a:cxn ang="0">
                  <a:pos x="48" y="96"/>
                </a:cxn>
              </a:cxnLst>
              <a:rect l="0" t="0" r="r" b="b"/>
              <a:pathLst>
                <a:path w="95" h="96">
                  <a:moveTo>
                    <a:pt x="48" y="96"/>
                  </a:moveTo>
                  <a:cubicBezTo>
                    <a:pt x="74" y="96"/>
                    <a:pt x="95" y="74"/>
                    <a:pt x="95" y="48"/>
                  </a:cubicBezTo>
                  <a:cubicBezTo>
                    <a:pt x="95" y="22"/>
                    <a:pt x="74" y="0"/>
                    <a:pt x="48" y="0"/>
                  </a:cubicBezTo>
                  <a:cubicBezTo>
                    <a:pt x="21" y="0"/>
                    <a:pt x="0" y="22"/>
                    <a:pt x="0" y="48"/>
                  </a:cubicBezTo>
                  <a:cubicBezTo>
                    <a:pt x="0" y="74"/>
                    <a:pt x="21" y="96"/>
                    <a:pt x="48" y="96"/>
                  </a:cubicBezTo>
                  <a:close/>
                  <a:moveTo>
                    <a:pt x="48" y="96"/>
                  </a:moveTo>
                  <a:cubicBezTo>
                    <a:pt x="48" y="96"/>
                    <a:pt x="48" y="96"/>
                    <a:pt x="48" y="9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sp>
        <p:nvSpPr>
          <p:cNvPr id="116" name="Freeform 8"/>
          <p:cNvSpPr>
            <a:spLocks noEditPoints="1"/>
          </p:cNvSpPr>
          <p:nvPr/>
        </p:nvSpPr>
        <p:spPr bwMode="auto">
          <a:xfrm>
            <a:off x="4903411" y="3604139"/>
            <a:ext cx="603251" cy="611717"/>
          </a:xfrm>
          <a:custGeom>
            <a:avLst/>
            <a:gdLst/>
            <a:ahLst/>
            <a:cxnLst>
              <a:cxn ang="0">
                <a:pos x="152" y="51"/>
              </a:cxn>
              <a:cxn ang="0">
                <a:pos x="116" y="30"/>
              </a:cxn>
              <a:cxn ang="0">
                <a:pos x="74" y="60"/>
              </a:cxn>
              <a:cxn ang="0">
                <a:pos x="73" y="59"/>
              </a:cxn>
              <a:cxn ang="0">
                <a:pos x="54" y="12"/>
              </a:cxn>
              <a:cxn ang="0">
                <a:pos x="12" y="11"/>
              </a:cxn>
              <a:cxn ang="0">
                <a:pos x="11" y="53"/>
              </a:cxn>
              <a:cxn ang="0">
                <a:pos x="54" y="74"/>
              </a:cxn>
              <a:cxn ang="0">
                <a:pos x="55" y="79"/>
              </a:cxn>
              <a:cxn ang="0">
                <a:pos x="29" y="119"/>
              </a:cxn>
              <a:cxn ang="0">
                <a:pos x="51" y="155"/>
              </a:cxn>
              <a:cxn ang="0">
                <a:pos x="86" y="133"/>
              </a:cxn>
              <a:cxn ang="0">
                <a:pos x="80" y="85"/>
              </a:cxn>
              <a:cxn ang="0">
                <a:pos x="82" y="82"/>
              </a:cxn>
              <a:cxn ang="0">
                <a:pos x="130" y="87"/>
              </a:cxn>
              <a:cxn ang="0">
                <a:pos x="152" y="51"/>
              </a:cxn>
              <a:cxn ang="0">
                <a:pos x="70" y="88"/>
              </a:cxn>
              <a:cxn ang="0">
                <a:pos x="55" y="74"/>
              </a:cxn>
              <a:cxn ang="0">
                <a:pos x="70" y="60"/>
              </a:cxn>
              <a:cxn ang="0">
                <a:pos x="84" y="74"/>
              </a:cxn>
              <a:cxn ang="0">
                <a:pos x="70" y="88"/>
              </a:cxn>
              <a:cxn ang="0">
                <a:pos x="70" y="88"/>
              </a:cxn>
              <a:cxn ang="0">
                <a:pos x="70" y="88"/>
              </a:cxn>
            </a:cxnLst>
            <a:rect l="0" t="0" r="r" b="b"/>
            <a:pathLst>
              <a:path w="156" h="158">
                <a:moveTo>
                  <a:pt x="152" y="51"/>
                </a:moveTo>
                <a:cubicBezTo>
                  <a:pt x="148" y="36"/>
                  <a:pt x="132" y="26"/>
                  <a:pt x="116" y="30"/>
                </a:cubicBezTo>
                <a:cubicBezTo>
                  <a:pt x="104" y="33"/>
                  <a:pt x="82" y="46"/>
                  <a:pt x="74" y="60"/>
                </a:cubicBezTo>
                <a:cubicBezTo>
                  <a:pt x="74" y="59"/>
                  <a:pt x="74" y="59"/>
                  <a:pt x="73" y="59"/>
                </a:cubicBezTo>
                <a:cubicBezTo>
                  <a:pt x="73" y="44"/>
                  <a:pt x="62" y="21"/>
                  <a:pt x="54" y="12"/>
                </a:cubicBezTo>
                <a:cubicBezTo>
                  <a:pt x="42" y="1"/>
                  <a:pt x="24" y="0"/>
                  <a:pt x="12" y="11"/>
                </a:cubicBezTo>
                <a:cubicBezTo>
                  <a:pt x="0" y="23"/>
                  <a:pt x="0" y="41"/>
                  <a:pt x="11" y="53"/>
                </a:cubicBezTo>
                <a:cubicBezTo>
                  <a:pt x="19" y="61"/>
                  <a:pt x="39" y="72"/>
                  <a:pt x="54" y="74"/>
                </a:cubicBezTo>
                <a:cubicBezTo>
                  <a:pt x="54" y="76"/>
                  <a:pt x="54" y="77"/>
                  <a:pt x="55" y="79"/>
                </a:cubicBezTo>
                <a:cubicBezTo>
                  <a:pt x="43" y="88"/>
                  <a:pt x="31" y="108"/>
                  <a:pt x="29" y="119"/>
                </a:cubicBezTo>
                <a:cubicBezTo>
                  <a:pt x="25" y="135"/>
                  <a:pt x="35" y="151"/>
                  <a:pt x="51" y="155"/>
                </a:cubicBezTo>
                <a:cubicBezTo>
                  <a:pt x="67" y="158"/>
                  <a:pt x="82" y="148"/>
                  <a:pt x="86" y="133"/>
                </a:cubicBezTo>
                <a:cubicBezTo>
                  <a:pt x="89" y="121"/>
                  <a:pt x="87" y="98"/>
                  <a:pt x="80" y="85"/>
                </a:cubicBezTo>
                <a:cubicBezTo>
                  <a:pt x="81" y="84"/>
                  <a:pt x="82" y="83"/>
                  <a:pt x="82" y="82"/>
                </a:cubicBezTo>
                <a:cubicBezTo>
                  <a:pt x="96" y="89"/>
                  <a:pt x="119" y="90"/>
                  <a:pt x="130" y="87"/>
                </a:cubicBezTo>
                <a:cubicBezTo>
                  <a:pt x="146" y="83"/>
                  <a:pt x="156" y="67"/>
                  <a:pt x="152" y="51"/>
                </a:cubicBezTo>
                <a:close/>
                <a:moveTo>
                  <a:pt x="70" y="88"/>
                </a:moveTo>
                <a:cubicBezTo>
                  <a:pt x="62" y="88"/>
                  <a:pt x="55" y="82"/>
                  <a:pt x="55" y="74"/>
                </a:cubicBezTo>
                <a:cubicBezTo>
                  <a:pt x="55" y="66"/>
                  <a:pt x="62" y="60"/>
                  <a:pt x="70" y="60"/>
                </a:cubicBezTo>
                <a:cubicBezTo>
                  <a:pt x="78" y="60"/>
                  <a:pt x="84" y="66"/>
                  <a:pt x="84" y="74"/>
                </a:cubicBezTo>
                <a:cubicBezTo>
                  <a:pt x="84" y="82"/>
                  <a:pt x="78" y="88"/>
                  <a:pt x="70" y="88"/>
                </a:cubicBezTo>
                <a:close/>
                <a:moveTo>
                  <a:pt x="70" y="88"/>
                </a:moveTo>
                <a:cubicBezTo>
                  <a:pt x="70" y="88"/>
                  <a:pt x="70" y="88"/>
                  <a:pt x="70" y="88"/>
                </a:cubicBezTo>
              </a:path>
            </a:pathLst>
          </a:custGeom>
          <a:solidFill>
            <a:schemeClr val="bg1"/>
          </a:solidFill>
          <a:ln w="9525">
            <a:noFill/>
            <a:round/>
          </a:ln>
        </p:spPr>
        <p:txBody>
          <a:bodyPr vert="horz" wrap="square" lIns="121920" tIns="60960" rIns="121920" bIns="60960" numCol="1" anchor="t" anchorCtr="0" compatLnSpc="1"/>
          <a:lstStyle/>
          <a:p>
            <a:pPr algn="r" defTabSz="1375410" rtl="1"/>
            <a:endParaRPr lang="en-US" sz="2665" dirty="0">
              <a:solidFill>
                <a:prstClr val="black"/>
              </a:solidFill>
            </a:endParaRPr>
          </a:p>
        </p:txBody>
      </p:sp>
      <p:sp>
        <p:nvSpPr>
          <p:cNvPr id="117" name="Freeform 38"/>
          <p:cNvSpPr>
            <a:spLocks noEditPoints="1"/>
          </p:cNvSpPr>
          <p:nvPr/>
        </p:nvSpPr>
        <p:spPr bwMode="auto">
          <a:xfrm>
            <a:off x="6811090" y="3610017"/>
            <a:ext cx="558452" cy="815865"/>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118" name="Group 117"/>
          <p:cNvGrpSpPr/>
          <p:nvPr/>
        </p:nvGrpSpPr>
        <p:grpSpPr>
          <a:xfrm>
            <a:off x="5134315" y="4814858"/>
            <a:ext cx="554567" cy="368300"/>
            <a:chOff x="8291513" y="4287838"/>
            <a:chExt cx="415925" cy="276225"/>
          </a:xfrm>
          <a:solidFill>
            <a:schemeClr val="bg1"/>
          </a:solidFill>
        </p:grpSpPr>
        <p:sp>
          <p:nvSpPr>
            <p:cNvPr id="119" name="Freeform 6"/>
            <p:cNvSpPr>
              <a:spLocks noEditPoints="1"/>
            </p:cNvSpPr>
            <p:nvPr/>
          </p:nvSpPr>
          <p:spPr bwMode="auto">
            <a:xfrm>
              <a:off x="8291513" y="4287838"/>
              <a:ext cx="415925" cy="276225"/>
            </a:xfrm>
            <a:custGeom>
              <a:avLst/>
              <a:gdLst/>
              <a:ahLst/>
              <a:cxnLst>
                <a:cxn ang="0">
                  <a:pos x="145" y="134"/>
                </a:cxn>
                <a:cxn ang="0">
                  <a:pos x="262" y="134"/>
                </a:cxn>
                <a:cxn ang="0">
                  <a:pos x="216" y="0"/>
                </a:cxn>
                <a:cxn ang="0">
                  <a:pos x="46" y="0"/>
                </a:cxn>
                <a:cxn ang="0">
                  <a:pos x="0" y="134"/>
                </a:cxn>
                <a:cxn ang="0">
                  <a:pos x="112" y="134"/>
                </a:cxn>
                <a:cxn ang="0">
                  <a:pos x="112" y="159"/>
                </a:cxn>
                <a:cxn ang="0">
                  <a:pos x="79" y="159"/>
                </a:cxn>
                <a:cxn ang="0">
                  <a:pos x="79" y="174"/>
                </a:cxn>
                <a:cxn ang="0">
                  <a:pos x="172" y="174"/>
                </a:cxn>
                <a:cxn ang="0">
                  <a:pos x="172" y="159"/>
                </a:cxn>
                <a:cxn ang="0">
                  <a:pos x="145" y="159"/>
                </a:cxn>
                <a:cxn ang="0">
                  <a:pos x="145" y="134"/>
                </a:cxn>
                <a:cxn ang="0">
                  <a:pos x="134" y="64"/>
                </a:cxn>
                <a:cxn ang="0">
                  <a:pos x="134" y="11"/>
                </a:cxn>
                <a:cxn ang="0">
                  <a:pos x="171" y="11"/>
                </a:cxn>
                <a:cxn ang="0">
                  <a:pos x="180" y="64"/>
                </a:cxn>
                <a:cxn ang="0">
                  <a:pos x="134" y="64"/>
                </a:cxn>
                <a:cxn ang="0">
                  <a:pos x="182" y="70"/>
                </a:cxn>
                <a:cxn ang="0">
                  <a:pos x="191" y="123"/>
                </a:cxn>
                <a:cxn ang="0">
                  <a:pos x="134" y="123"/>
                </a:cxn>
                <a:cxn ang="0">
                  <a:pos x="134" y="70"/>
                </a:cxn>
                <a:cxn ang="0">
                  <a:pos x="182" y="70"/>
                </a:cxn>
                <a:cxn ang="0">
                  <a:pos x="129" y="64"/>
                </a:cxn>
                <a:cxn ang="0">
                  <a:pos x="85" y="64"/>
                </a:cxn>
                <a:cxn ang="0">
                  <a:pos x="94" y="11"/>
                </a:cxn>
                <a:cxn ang="0">
                  <a:pos x="129" y="11"/>
                </a:cxn>
                <a:cxn ang="0">
                  <a:pos x="129" y="64"/>
                </a:cxn>
                <a:cxn ang="0">
                  <a:pos x="129" y="70"/>
                </a:cxn>
                <a:cxn ang="0">
                  <a:pos x="129" y="123"/>
                </a:cxn>
                <a:cxn ang="0">
                  <a:pos x="74" y="123"/>
                </a:cxn>
                <a:cxn ang="0">
                  <a:pos x="83" y="70"/>
                </a:cxn>
                <a:cxn ang="0">
                  <a:pos x="129" y="70"/>
                </a:cxn>
                <a:cxn ang="0">
                  <a:pos x="196" y="123"/>
                </a:cxn>
                <a:cxn ang="0">
                  <a:pos x="187" y="70"/>
                </a:cxn>
                <a:cxn ang="0">
                  <a:pos x="229" y="70"/>
                </a:cxn>
                <a:cxn ang="0">
                  <a:pos x="246" y="123"/>
                </a:cxn>
                <a:cxn ang="0">
                  <a:pos x="196" y="123"/>
                </a:cxn>
                <a:cxn ang="0">
                  <a:pos x="226" y="64"/>
                </a:cxn>
                <a:cxn ang="0">
                  <a:pos x="185" y="64"/>
                </a:cxn>
                <a:cxn ang="0">
                  <a:pos x="176" y="11"/>
                </a:cxn>
                <a:cxn ang="0">
                  <a:pos x="209" y="11"/>
                </a:cxn>
                <a:cxn ang="0">
                  <a:pos x="226" y="64"/>
                </a:cxn>
                <a:cxn ang="0">
                  <a:pos x="54" y="11"/>
                </a:cxn>
                <a:cxn ang="0">
                  <a:pos x="88" y="11"/>
                </a:cxn>
                <a:cxn ang="0">
                  <a:pos x="79" y="64"/>
                </a:cxn>
                <a:cxn ang="0">
                  <a:pos x="37" y="64"/>
                </a:cxn>
                <a:cxn ang="0">
                  <a:pos x="54" y="11"/>
                </a:cxn>
                <a:cxn ang="0">
                  <a:pos x="35" y="70"/>
                </a:cxn>
                <a:cxn ang="0">
                  <a:pos x="77" y="70"/>
                </a:cxn>
                <a:cxn ang="0">
                  <a:pos x="68" y="123"/>
                </a:cxn>
                <a:cxn ang="0">
                  <a:pos x="17" y="123"/>
                </a:cxn>
                <a:cxn ang="0">
                  <a:pos x="35" y="70"/>
                </a:cxn>
                <a:cxn ang="0">
                  <a:pos x="35" y="70"/>
                </a:cxn>
                <a:cxn ang="0">
                  <a:pos x="35" y="70"/>
                </a:cxn>
              </a:cxnLst>
              <a:rect l="0" t="0" r="r" b="b"/>
              <a:pathLst>
                <a:path w="262" h="174">
                  <a:moveTo>
                    <a:pt x="145" y="134"/>
                  </a:moveTo>
                  <a:lnTo>
                    <a:pt x="262" y="134"/>
                  </a:lnTo>
                  <a:lnTo>
                    <a:pt x="216" y="0"/>
                  </a:lnTo>
                  <a:lnTo>
                    <a:pt x="46" y="0"/>
                  </a:lnTo>
                  <a:lnTo>
                    <a:pt x="0" y="134"/>
                  </a:lnTo>
                  <a:lnTo>
                    <a:pt x="112" y="134"/>
                  </a:lnTo>
                  <a:lnTo>
                    <a:pt x="112" y="159"/>
                  </a:lnTo>
                  <a:lnTo>
                    <a:pt x="79" y="159"/>
                  </a:lnTo>
                  <a:lnTo>
                    <a:pt x="79" y="174"/>
                  </a:lnTo>
                  <a:lnTo>
                    <a:pt x="172" y="174"/>
                  </a:lnTo>
                  <a:lnTo>
                    <a:pt x="172" y="159"/>
                  </a:lnTo>
                  <a:lnTo>
                    <a:pt x="145" y="159"/>
                  </a:lnTo>
                  <a:lnTo>
                    <a:pt x="145" y="134"/>
                  </a:lnTo>
                  <a:close/>
                  <a:moveTo>
                    <a:pt x="134" y="64"/>
                  </a:moveTo>
                  <a:lnTo>
                    <a:pt x="134" y="11"/>
                  </a:lnTo>
                  <a:lnTo>
                    <a:pt x="171" y="11"/>
                  </a:lnTo>
                  <a:lnTo>
                    <a:pt x="180" y="64"/>
                  </a:lnTo>
                  <a:lnTo>
                    <a:pt x="134" y="64"/>
                  </a:lnTo>
                  <a:close/>
                  <a:moveTo>
                    <a:pt x="182" y="70"/>
                  </a:moveTo>
                  <a:lnTo>
                    <a:pt x="191" y="123"/>
                  </a:lnTo>
                  <a:lnTo>
                    <a:pt x="134" y="123"/>
                  </a:lnTo>
                  <a:lnTo>
                    <a:pt x="134" y="70"/>
                  </a:lnTo>
                  <a:lnTo>
                    <a:pt x="182" y="70"/>
                  </a:lnTo>
                  <a:close/>
                  <a:moveTo>
                    <a:pt x="129" y="64"/>
                  </a:moveTo>
                  <a:lnTo>
                    <a:pt x="85" y="64"/>
                  </a:lnTo>
                  <a:lnTo>
                    <a:pt x="94" y="11"/>
                  </a:lnTo>
                  <a:lnTo>
                    <a:pt x="129" y="11"/>
                  </a:lnTo>
                  <a:lnTo>
                    <a:pt x="129" y="64"/>
                  </a:lnTo>
                  <a:close/>
                  <a:moveTo>
                    <a:pt x="129" y="70"/>
                  </a:moveTo>
                  <a:lnTo>
                    <a:pt x="129" y="123"/>
                  </a:lnTo>
                  <a:lnTo>
                    <a:pt x="74" y="123"/>
                  </a:lnTo>
                  <a:lnTo>
                    <a:pt x="83" y="70"/>
                  </a:lnTo>
                  <a:lnTo>
                    <a:pt x="129" y="70"/>
                  </a:lnTo>
                  <a:close/>
                  <a:moveTo>
                    <a:pt x="196" y="123"/>
                  </a:moveTo>
                  <a:lnTo>
                    <a:pt x="187" y="70"/>
                  </a:lnTo>
                  <a:lnTo>
                    <a:pt x="229" y="70"/>
                  </a:lnTo>
                  <a:lnTo>
                    <a:pt x="246" y="123"/>
                  </a:lnTo>
                  <a:lnTo>
                    <a:pt x="196" y="123"/>
                  </a:lnTo>
                  <a:close/>
                  <a:moveTo>
                    <a:pt x="226" y="64"/>
                  </a:moveTo>
                  <a:lnTo>
                    <a:pt x="185" y="64"/>
                  </a:lnTo>
                  <a:lnTo>
                    <a:pt x="176" y="11"/>
                  </a:lnTo>
                  <a:lnTo>
                    <a:pt x="209" y="11"/>
                  </a:lnTo>
                  <a:lnTo>
                    <a:pt x="226" y="64"/>
                  </a:lnTo>
                  <a:close/>
                  <a:moveTo>
                    <a:pt x="54" y="11"/>
                  </a:moveTo>
                  <a:lnTo>
                    <a:pt x="88" y="11"/>
                  </a:lnTo>
                  <a:lnTo>
                    <a:pt x="79" y="64"/>
                  </a:lnTo>
                  <a:lnTo>
                    <a:pt x="37" y="64"/>
                  </a:lnTo>
                  <a:lnTo>
                    <a:pt x="54" y="11"/>
                  </a:lnTo>
                  <a:close/>
                  <a:moveTo>
                    <a:pt x="35" y="70"/>
                  </a:moveTo>
                  <a:lnTo>
                    <a:pt x="77" y="70"/>
                  </a:lnTo>
                  <a:lnTo>
                    <a:pt x="68" y="123"/>
                  </a:lnTo>
                  <a:lnTo>
                    <a:pt x="17" y="123"/>
                  </a:lnTo>
                  <a:lnTo>
                    <a:pt x="35" y="70"/>
                  </a:lnTo>
                  <a:close/>
                  <a:moveTo>
                    <a:pt x="35" y="70"/>
                  </a:moveTo>
                  <a:lnTo>
                    <a:pt x="35" y="7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20" name="Freeform 7"/>
            <p:cNvSpPr>
              <a:spLocks noEditPoints="1"/>
            </p:cNvSpPr>
            <p:nvPr/>
          </p:nvSpPr>
          <p:spPr bwMode="auto">
            <a:xfrm>
              <a:off x="8291513" y="4287838"/>
              <a:ext cx="415925" cy="276225"/>
            </a:xfrm>
            <a:custGeom>
              <a:avLst/>
              <a:gdLst/>
              <a:ahLst/>
              <a:cxnLst>
                <a:cxn ang="0">
                  <a:pos x="145" y="134"/>
                </a:cxn>
                <a:cxn ang="0">
                  <a:pos x="262" y="134"/>
                </a:cxn>
                <a:cxn ang="0">
                  <a:pos x="216" y="0"/>
                </a:cxn>
                <a:cxn ang="0">
                  <a:pos x="46" y="0"/>
                </a:cxn>
                <a:cxn ang="0">
                  <a:pos x="0" y="134"/>
                </a:cxn>
                <a:cxn ang="0">
                  <a:pos x="112" y="134"/>
                </a:cxn>
                <a:cxn ang="0">
                  <a:pos x="112" y="159"/>
                </a:cxn>
                <a:cxn ang="0">
                  <a:pos x="79" y="159"/>
                </a:cxn>
                <a:cxn ang="0">
                  <a:pos x="79" y="174"/>
                </a:cxn>
                <a:cxn ang="0">
                  <a:pos x="172" y="174"/>
                </a:cxn>
                <a:cxn ang="0">
                  <a:pos x="172" y="159"/>
                </a:cxn>
                <a:cxn ang="0">
                  <a:pos x="145" y="159"/>
                </a:cxn>
                <a:cxn ang="0">
                  <a:pos x="145" y="134"/>
                </a:cxn>
                <a:cxn ang="0">
                  <a:pos x="134" y="64"/>
                </a:cxn>
                <a:cxn ang="0">
                  <a:pos x="134" y="11"/>
                </a:cxn>
                <a:cxn ang="0">
                  <a:pos x="171" y="11"/>
                </a:cxn>
                <a:cxn ang="0">
                  <a:pos x="180" y="64"/>
                </a:cxn>
                <a:cxn ang="0">
                  <a:pos x="134" y="64"/>
                </a:cxn>
                <a:cxn ang="0">
                  <a:pos x="182" y="70"/>
                </a:cxn>
                <a:cxn ang="0">
                  <a:pos x="191" y="123"/>
                </a:cxn>
                <a:cxn ang="0">
                  <a:pos x="134" y="123"/>
                </a:cxn>
                <a:cxn ang="0">
                  <a:pos x="134" y="70"/>
                </a:cxn>
                <a:cxn ang="0">
                  <a:pos x="182" y="70"/>
                </a:cxn>
                <a:cxn ang="0">
                  <a:pos x="129" y="64"/>
                </a:cxn>
                <a:cxn ang="0">
                  <a:pos x="85" y="64"/>
                </a:cxn>
                <a:cxn ang="0">
                  <a:pos x="94" y="11"/>
                </a:cxn>
                <a:cxn ang="0">
                  <a:pos x="129" y="11"/>
                </a:cxn>
                <a:cxn ang="0">
                  <a:pos x="129" y="64"/>
                </a:cxn>
                <a:cxn ang="0">
                  <a:pos x="129" y="70"/>
                </a:cxn>
                <a:cxn ang="0">
                  <a:pos x="129" y="123"/>
                </a:cxn>
                <a:cxn ang="0">
                  <a:pos x="74" y="123"/>
                </a:cxn>
                <a:cxn ang="0">
                  <a:pos x="83" y="70"/>
                </a:cxn>
                <a:cxn ang="0">
                  <a:pos x="129" y="70"/>
                </a:cxn>
                <a:cxn ang="0">
                  <a:pos x="196" y="123"/>
                </a:cxn>
                <a:cxn ang="0">
                  <a:pos x="187" y="70"/>
                </a:cxn>
                <a:cxn ang="0">
                  <a:pos x="229" y="70"/>
                </a:cxn>
                <a:cxn ang="0">
                  <a:pos x="246" y="123"/>
                </a:cxn>
                <a:cxn ang="0">
                  <a:pos x="196" y="123"/>
                </a:cxn>
                <a:cxn ang="0">
                  <a:pos x="226" y="64"/>
                </a:cxn>
                <a:cxn ang="0">
                  <a:pos x="185" y="64"/>
                </a:cxn>
                <a:cxn ang="0">
                  <a:pos x="176" y="11"/>
                </a:cxn>
                <a:cxn ang="0">
                  <a:pos x="209" y="11"/>
                </a:cxn>
                <a:cxn ang="0">
                  <a:pos x="226" y="64"/>
                </a:cxn>
                <a:cxn ang="0">
                  <a:pos x="54" y="11"/>
                </a:cxn>
                <a:cxn ang="0">
                  <a:pos x="88" y="11"/>
                </a:cxn>
                <a:cxn ang="0">
                  <a:pos x="79" y="64"/>
                </a:cxn>
                <a:cxn ang="0">
                  <a:pos x="37" y="64"/>
                </a:cxn>
                <a:cxn ang="0">
                  <a:pos x="54" y="11"/>
                </a:cxn>
                <a:cxn ang="0">
                  <a:pos x="35" y="70"/>
                </a:cxn>
                <a:cxn ang="0">
                  <a:pos x="77" y="70"/>
                </a:cxn>
                <a:cxn ang="0">
                  <a:pos x="68" y="123"/>
                </a:cxn>
                <a:cxn ang="0">
                  <a:pos x="17" y="123"/>
                </a:cxn>
                <a:cxn ang="0">
                  <a:pos x="35" y="70"/>
                </a:cxn>
                <a:cxn ang="0">
                  <a:pos x="35" y="70"/>
                </a:cxn>
                <a:cxn ang="0">
                  <a:pos x="35" y="70"/>
                </a:cxn>
              </a:cxnLst>
              <a:rect l="0" t="0" r="r" b="b"/>
              <a:pathLst>
                <a:path w="262" h="174">
                  <a:moveTo>
                    <a:pt x="145" y="134"/>
                  </a:moveTo>
                  <a:lnTo>
                    <a:pt x="262" y="134"/>
                  </a:lnTo>
                  <a:lnTo>
                    <a:pt x="216" y="0"/>
                  </a:lnTo>
                  <a:lnTo>
                    <a:pt x="46" y="0"/>
                  </a:lnTo>
                  <a:lnTo>
                    <a:pt x="0" y="134"/>
                  </a:lnTo>
                  <a:lnTo>
                    <a:pt x="112" y="134"/>
                  </a:lnTo>
                  <a:lnTo>
                    <a:pt x="112" y="159"/>
                  </a:lnTo>
                  <a:lnTo>
                    <a:pt x="79" y="159"/>
                  </a:lnTo>
                  <a:lnTo>
                    <a:pt x="79" y="174"/>
                  </a:lnTo>
                  <a:lnTo>
                    <a:pt x="172" y="174"/>
                  </a:lnTo>
                  <a:lnTo>
                    <a:pt x="172" y="159"/>
                  </a:lnTo>
                  <a:lnTo>
                    <a:pt x="145" y="159"/>
                  </a:lnTo>
                  <a:lnTo>
                    <a:pt x="145" y="134"/>
                  </a:lnTo>
                  <a:moveTo>
                    <a:pt x="134" y="64"/>
                  </a:moveTo>
                  <a:lnTo>
                    <a:pt x="134" y="11"/>
                  </a:lnTo>
                  <a:lnTo>
                    <a:pt x="171" y="11"/>
                  </a:lnTo>
                  <a:lnTo>
                    <a:pt x="180" y="64"/>
                  </a:lnTo>
                  <a:lnTo>
                    <a:pt x="134" y="64"/>
                  </a:lnTo>
                  <a:moveTo>
                    <a:pt x="182" y="70"/>
                  </a:moveTo>
                  <a:lnTo>
                    <a:pt x="191" y="123"/>
                  </a:lnTo>
                  <a:lnTo>
                    <a:pt x="134" y="123"/>
                  </a:lnTo>
                  <a:lnTo>
                    <a:pt x="134" y="70"/>
                  </a:lnTo>
                  <a:lnTo>
                    <a:pt x="182" y="70"/>
                  </a:lnTo>
                  <a:moveTo>
                    <a:pt x="129" y="64"/>
                  </a:moveTo>
                  <a:lnTo>
                    <a:pt x="85" y="64"/>
                  </a:lnTo>
                  <a:lnTo>
                    <a:pt x="94" y="11"/>
                  </a:lnTo>
                  <a:lnTo>
                    <a:pt x="129" y="11"/>
                  </a:lnTo>
                  <a:lnTo>
                    <a:pt x="129" y="64"/>
                  </a:lnTo>
                  <a:moveTo>
                    <a:pt x="129" y="70"/>
                  </a:moveTo>
                  <a:lnTo>
                    <a:pt x="129" y="123"/>
                  </a:lnTo>
                  <a:lnTo>
                    <a:pt x="74" y="123"/>
                  </a:lnTo>
                  <a:lnTo>
                    <a:pt x="83" y="70"/>
                  </a:lnTo>
                  <a:lnTo>
                    <a:pt x="129" y="70"/>
                  </a:lnTo>
                  <a:moveTo>
                    <a:pt x="196" y="123"/>
                  </a:moveTo>
                  <a:lnTo>
                    <a:pt x="187" y="70"/>
                  </a:lnTo>
                  <a:lnTo>
                    <a:pt x="229" y="70"/>
                  </a:lnTo>
                  <a:lnTo>
                    <a:pt x="246" y="123"/>
                  </a:lnTo>
                  <a:lnTo>
                    <a:pt x="196" y="123"/>
                  </a:lnTo>
                  <a:moveTo>
                    <a:pt x="226" y="64"/>
                  </a:moveTo>
                  <a:lnTo>
                    <a:pt x="185" y="64"/>
                  </a:lnTo>
                  <a:lnTo>
                    <a:pt x="176" y="11"/>
                  </a:lnTo>
                  <a:lnTo>
                    <a:pt x="209" y="11"/>
                  </a:lnTo>
                  <a:lnTo>
                    <a:pt x="226" y="64"/>
                  </a:lnTo>
                  <a:moveTo>
                    <a:pt x="54" y="11"/>
                  </a:moveTo>
                  <a:lnTo>
                    <a:pt x="88" y="11"/>
                  </a:lnTo>
                  <a:lnTo>
                    <a:pt x="79" y="64"/>
                  </a:lnTo>
                  <a:lnTo>
                    <a:pt x="37" y="64"/>
                  </a:lnTo>
                  <a:lnTo>
                    <a:pt x="54" y="11"/>
                  </a:lnTo>
                  <a:moveTo>
                    <a:pt x="35" y="70"/>
                  </a:moveTo>
                  <a:lnTo>
                    <a:pt x="77" y="70"/>
                  </a:lnTo>
                  <a:lnTo>
                    <a:pt x="68" y="123"/>
                  </a:lnTo>
                  <a:lnTo>
                    <a:pt x="17" y="123"/>
                  </a:lnTo>
                  <a:lnTo>
                    <a:pt x="35" y="70"/>
                  </a:lnTo>
                  <a:moveTo>
                    <a:pt x="35" y="70"/>
                  </a:moveTo>
                  <a:lnTo>
                    <a:pt x="35" y="70"/>
                  </a:ln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sp>
        <p:nvSpPr>
          <p:cNvPr id="121" name="Oval 120"/>
          <p:cNvSpPr/>
          <p:nvPr/>
        </p:nvSpPr>
        <p:spPr>
          <a:xfrm>
            <a:off x="5958857" y="4493802"/>
            <a:ext cx="240424" cy="240421"/>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strips(downLeft)">
                                      <p:cBhvr>
                                        <p:cTn id="7" dur="500"/>
                                        <p:tgtEl>
                                          <p:spTgt spid="6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53"/>
                                        </p:tgtEl>
                                        <p:attrNameLst>
                                          <p:attrName>style.visibility</p:attrName>
                                        </p:attrNameLst>
                                      </p:cBhvr>
                                      <p:to>
                                        <p:strVal val="visible"/>
                                      </p:to>
                                    </p:set>
                                    <p:animEffect transition="in" filter="wipe(down)">
                                      <p:cBhvr>
                                        <p:cTn id="11" dur="500"/>
                                        <p:tgtEl>
                                          <p:spTgt spid="2053"/>
                                        </p:tgtEl>
                                      </p:cBhvr>
                                    </p:animEffect>
                                  </p:childTnLst>
                                </p:cTn>
                              </p:par>
                              <p:par>
                                <p:cTn id="12" presetID="53" presetClass="entr" presetSubtype="16" fill="hold" grpId="0" nodeType="withEffect">
                                  <p:stCondLst>
                                    <p:cond delay="0"/>
                                  </p:stCondLst>
                                  <p:childTnLst>
                                    <p:set>
                                      <p:cBhvr>
                                        <p:cTn id="13" dur="1" fill="hold">
                                          <p:stCondLst>
                                            <p:cond delay="0"/>
                                          </p:stCondLst>
                                        </p:cTn>
                                        <p:tgtEl>
                                          <p:spTgt spid="63"/>
                                        </p:tgtEl>
                                        <p:attrNameLst>
                                          <p:attrName>style.visibility</p:attrName>
                                        </p:attrNameLst>
                                      </p:cBhvr>
                                      <p:to>
                                        <p:strVal val="visible"/>
                                      </p:to>
                                    </p:set>
                                    <p:anim calcmode="lin" valueType="num">
                                      <p:cBhvr>
                                        <p:cTn id="14" dur="500" fill="hold"/>
                                        <p:tgtEl>
                                          <p:spTgt spid="63"/>
                                        </p:tgtEl>
                                        <p:attrNameLst>
                                          <p:attrName>ppt_w</p:attrName>
                                        </p:attrNameLst>
                                      </p:cBhvr>
                                      <p:tavLst>
                                        <p:tav tm="0">
                                          <p:val>
                                            <p:fltVal val="0"/>
                                          </p:val>
                                        </p:tav>
                                        <p:tav tm="100000">
                                          <p:val>
                                            <p:strVal val="#ppt_w"/>
                                          </p:val>
                                        </p:tav>
                                      </p:tavLst>
                                    </p:anim>
                                    <p:anim calcmode="lin" valueType="num">
                                      <p:cBhvr>
                                        <p:cTn id="15" dur="500" fill="hold"/>
                                        <p:tgtEl>
                                          <p:spTgt spid="63"/>
                                        </p:tgtEl>
                                        <p:attrNameLst>
                                          <p:attrName>ppt_h</p:attrName>
                                        </p:attrNameLst>
                                      </p:cBhvr>
                                      <p:tavLst>
                                        <p:tav tm="0">
                                          <p:val>
                                            <p:fltVal val="0"/>
                                          </p:val>
                                        </p:tav>
                                        <p:tav tm="100000">
                                          <p:val>
                                            <p:strVal val="#ppt_h"/>
                                          </p:val>
                                        </p:tav>
                                      </p:tavLst>
                                    </p:anim>
                                    <p:animEffect transition="in" filter="fade">
                                      <p:cBhvr>
                                        <p:cTn id="16" dur="500"/>
                                        <p:tgtEl>
                                          <p:spTgt spid="63"/>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77"/>
                                        </p:tgtEl>
                                        <p:attrNameLst>
                                          <p:attrName>style.visibility</p:attrName>
                                        </p:attrNameLst>
                                      </p:cBhvr>
                                      <p:to>
                                        <p:strVal val="visible"/>
                                      </p:to>
                                    </p:set>
                                    <p:anim calcmode="lin" valueType="num">
                                      <p:cBhvr>
                                        <p:cTn id="20" dur="500" fill="hold"/>
                                        <p:tgtEl>
                                          <p:spTgt spid="77"/>
                                        </p:tgtEl>
                                        <p:attrNameLst>
                                          <p:attrName>ppt_w</p:attrName>
                                        </p:attrNameLst>
                                      </p:cBhvr>
                                      <p:tavLst>
                                        <p:tav tm="0">
                                          <p:val>
                                            <p:fltVal val="0"/>
                                          </p:val>
                                        </p:tav>
                                        <p:tav tm="100000">
                                          <p:val>
                                            <p:strVal val="#ppt_w"/>
                                          </p:val>
                                        </p:tav>
                                      </p:tavLst>
                                    </p:anim>
                                    <p:anim calcmode="lin" valueType="num">
                                      <p:cBhvr>
                                        <p:cTn id="21" dur="500" fill="hold"/>
                                        <p:tgtEl>
                                          <p:spTgt spid="77"/>
                                        </p:tgtEl>
                                        <p:attrNameLst>
                                          <p:attrName>ppt_h</p:attrName>
                                        </p:attrNameLst>
                                      </p:cBhvr>
                                      <p:tavLst>
                                        <p:tav tm="0">
                                          <p:val>
                                            <p:fltVal val="0"/>
                                          </p:val>
                                        </p:tav>
                                        <p:tav tm="100000">
                                          <p:val>
                                            <p:strVal val="#ppt_h"/>
                                          </p:val>
                                        </p:tav>
                                      </p:tavLst>
                                    </p:anim>
                                    <p:animEffect transition="in" filter="fade">
                                      <p:cBhvr>
                                        <p:cTn id="22" dur="500"/>
                                        <p:tgtEl>
                                          <p:spTgt spid="77"/>
                                        </p:tgtEl>
                                      </p:cBhvr>
                                    </p:animEffect>
                                  </p:childTnLst>
                                </p:cTn>
                              </p:par>
                            </p:childTnLst>
                          </p:cTn>
                        </p:par>
                        <p:par>
                          <p:cTn id="23" fill="hold">
                            <p:stCondLst>
                              <p:cond delay="1500"/>
                            </p:stCondLst>
                            <p:childTnLst>
                              <p:par>
                                <p:cTn id="24" presetID="53" presetClass="entr" presetSubtype="16" fill="hold"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p:cTn id="26" dur="500" fill="hold"/>
                                        <p:tgtEl>
                                          <p:spTgt spid="87"/>
                                        </p:tgtEl>
                                        <p:attrNameLst>
                                          <p:attrName>ppt_w</p:attrName>
                                        </p:attrNameLst>
                                      </p:cBhvr>
                                      <p:tavLst>
                                        <p:tav tm="0">
                                          <p:val>
                                            <p:fltVal val="0"/>
                                          </p:val>
                                        </p:tav>
                                        <p:tav tm="100000">
                                          <p:val>
                                            <p:strVal val="#ppt_w"/>
                                          </p:val>
                                        </p:tav>
                                      </p:tavLst>
                                    </p:anim>
                                    <p:anim calcmode="lin" valueType="num">
                                      <p:cBhvr>
                                        <p:cTn id="27" dur="500" fill="hold"/>
                                        <p:tgtEl>
                                          <p:spTgt spid="87"/>
                                        </p:tgtEl>
                                        <p:attrNameLst>
                                          <p:attrName>ppt_h</p:attrName>
                                        </p:attrNameLst>
                                      </p:cBhvr>
                                      <p:tavLst>
                                        <p:tav tm="0">
                                          <p:val>
                                            <p:fltVal val="0"/>
                                          </p:val>
                                        </p:tav>
                                        <p:tav tm="100000">
                                          <p:val>
                                            <p:strVal val="#ppt_h"/>
                                          </p:val>
                                        </p:tav>
                                      </p:tavLst>
                                    </p:anim>
                                    <p:animEffect transition="in" filter="fade">
                                      <p:cBhvr>
                                        <p:cTn id="28" dur="500"/>
                                        <p:tgtEl>
                                          <p:spTgt spid="87"/>
                                        </p:tgtEl>
                                      </p:cBhvr>
                                    </p:animEffect>
                                  </p:childTnLst>
                                </p:cTn>
                              </p:par>
                            </p:childTnLst>
                          </p:cTn>
                        </p:par>
                        <p:par>
                          <p:cTn id="29" fill="hold">
                            <p:stCondLst>
                              <p:cond delay="2000"/>
                            </p:stCondLst>
                            <p:childTnLst>
                              <p:par>
                                <p:cTn id="30" presetID="53" presetClass="entr" presetSubtype="16" fill="hold" nodeType="afterEffect">
                                  <p:stCondLst>
                                    <p:cond delay="0"/>
                                  </p:stCondLst>
                                  <p:childTnLst>
                                    <p:set>
                                      <p:cBhvr>
                                        <p:cTn id="31" dur="1" fill="hold">
                                          <p:stCondLst>
                                            <p:cond delay="0"/>
                                          </p:stCondLst>
                                        </p:cTn>
                                        <p:tgtEl>
                                          <p:spTgt spid="108"/>
                                        </p:tgtEl>
                                        <p:attrNameLst>
                                          <p:attrName>style.visibility</p:attrName>
                                        </p:attrNameLst>
                                      </p:cBhvr>
                                      <p:to>
                                        <p:strVal val="visible"/>
                                      </p:to>
                                    </p:set>
                                    <p:anim calcmode="lin" valueType="num">
                                      <p:cBhvr>
                                        <p:cTn id="32" dur="500" fill="hold"/>
                                        <p:tgtEl>
                                          <p:spTgt spid="108"/>
                                        </p:tgtEl>
                                        <p:attrNameLst>
                                          <p:attrName>ppt_w</p:attrName>
                                        </p:attrNameLst>
                                      </p:cBhvr>
                                      <p:tavLst>
                                        <p:tav tm="0">
                                          <p:val>
                                            <p:fltVal val="0"/>
                                          </p:val>
                                        </p:tav>
                                        <p:tav tm="100000">
                                          <p:val>
                                            <p:strVal val="#ppt_w"/>
                                          </p:val>
                                        </p:tav>
                                      </p:tavLst>
                                    </p:anim>
                                    <p:anim calcmode="lin" valueType="num">
                                      <p:cBhvr>
                                        <p:cTn id="33" dur="500" fill="hold"/>
                                        <p:tgtEl>
                                          <p:spTgt spid="108"/>
                                        </p:tgtEl>
                                        <p:attrNameLst>
                                          <p:attrName>ppt_h</p:attrName>
                                        </p:attrNameLst>
                                      </p:cBhvr>
                                      <p:tavLst>
                                        <p:tav tm="0">
                                          <p:val>
                                            <p:fltVal val="0"/>
                                          </p:val>
                                        </p:tav>
                                        <p:tav tm="100000">
                                          <p:val>
                                            <p:strVal val="#ppt_h"/>
                                          </p:val>
                                        </p:tav>
                                      </p:tavLst>
                                    </p:anim>
                                    <p:animEffect transition="in" filter="fade">
                                      <p:cBhvr>
                                        <p:cTn id="34" dur="500"/>
                                        <p:tgtEl>
                                          <p:spTgt spid="108"/>
                                        </p:tgtEl>
                                      </p:cBhvr>
                                    </p:animEffect>
                                  </p:childTnLst>
                                </p:cTn>
                              </p:par>
                              <p:par>
                                <p:cTn id="35" presetID="2" presetClass="entr" presetSubtype="8" accel="50000" decel="50000" fill="hold" nodeType="withEffect">
                                  <p:stCondLst>
                                    <p:cond delay="0"/>
                                  </p:stCondLst>
                                  <p:childTnLst>
                                    <p:set>
                                      <p:cBhvr>
                                        <p:cTn id="36" dur="1" fill="hold">
                                          <p:stCondLst>
                                            <p:cond delay="0"/>
                                          </p:stCondLst>
                                        </p:cTn>
                                        <p:tgtEl>
                                          <p:spTgt spid="99"/>
                                        </p:tgtEl>
                                        <p:attrNameLst>
                                          <p:attrName>style.visibility</p:attrName>
                                        </p:attrNameLst>
                                      </p:cBhvr>
                                      <p:to>
                                        <p:strVal val="visible"/>
                                      </p:to>
                                    </p:set>
                                    <p:anim calcmode="lin" valueType="num">
                                      <p:cBhvr additive="base">
                                        <p:cTn id="37" dur="500" fill="hold"/>
                                        <p:tgtEl>
                                          <p:spTgt spid="99"/>
                                        </p:tgtEl>
                                        <p:attrNameLst>
                                          <p:attrName>ppt_x</p:attrName>
                                        </p:attrNameLst>
                                      </p:cBhvr>
                                      <p:tavLst>
                                        <p:tav tm="0">
                                          <p:val>
                                            <p:strVal val="0-#ppt_w/2"/>
                                          </p:val>
                                        </p:tav>
                                        <p:tav tm="100000">
                                          <p:val>
                                            <p:strVal val="#ppt_x"/>
                                          </p:val>
                                        </p:tav>
                                      </p:tavLst>
                                    </p:anim>
                                    <p:anim calcmode="lin" valueType="num">
                                      <p:cBhvr additive="base">
                                        <p:cTn id="38" dur="500" fill="hold"/>
                                        <p:tgtEl>
                                          <p:spTgt spid="99"/>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53" presetClass="entr" presetSubtype="16" fill="hold" nodeType="afterEffect">
                                  <p:stCondLst>
                                    <p:cond delay="0"/>
                                  </p:stCondLst>
                                  <p:childTnLst>
                                    <p:set>
                                      <p:cBhvr>
                                        <p:cTn id="41" dur="1" fill="hold">
                                          <p:stCondLst>
                                            <p:cond delay="0"/>
                                          </p:stCondLst>
                                        </p:cTn>
                                        <p:tgtEl>
                                          <p:spTgt spid="84"/>
                                        </p:tgtEl>
                                        <p:attrNameLst>
                                          <p:attrName>style.visibility</p:attrName>
                                        </p:attrNameLst>
                                      </p:cBhvr>
                                      <p:to>
                                        <p:strVal val="visible"/>
                                      </p:to>
                                    </p:set>
                                    <p:anim calcmode="lin" valueType="num">
                                      <p:cBhvr>
                                        <p:cTn id="42" dur="500" fill="hold"/>
                                        <p:tgtEl>
                                          <p:spTgt spid="84"/>
                                        </p:tgtEl>
                                        <p:attrNameLst>
                                          <p:attrName>ppt_w</p:attrName>
                                        </p:attrNameLst>
                                      </p:cBhvr>
                                      <p:tavLst>
                                        <p:tav tm="0">
                                          <p:val>
                                            <p:fltVal val="0"/>
                                          </p:val>
                                        </p:tav>
                                        <p:tav tm="100000">
                                          <p:val>
                                            <p:strVal val="#ppt_w"/>
                                          </p:val>
                                        </p:tav>
                                      </p:tavLst>
                                    </p:anim>
                                    <p:anim calcmode="lin" valueType="num">
                                      <p:cBhvr>
                                        <p:cTn id="43" dur="500" fill="hold"/>
                                        <p:tgtEl>
                                          <p:spTgt spid="84"/>
                                        </p:tgtEl>
                                        <p:attrNameLst>
                                          <p:attrName>ppt_h</p:attrName>
                                        </p:attrNameLst>
                                      </p:cBhvr>
                                      <p:tavLst>
                                        <p:tav tm="0">
                                          <p:val>
                                            <p:fltVal val="0"/>
                                          </p:val>
                                        </p:tav>
                                        <p:tav tm="100000">
                                          <p:val>
                                            <p:strVal val="#ppt_h"/>
                                          </p:val>
                                        </p:tav>
                                      </p:tavLst>
                                    </p:anim>
                                    <p:animEffect transition="in" filter="fade">
                                      <p:cBhvr>
                                        <p:cTn id="44" dur="500"/>
                                        <p:tgtEl>
                                          <p:spTgt spid="84"/>
                                        </p:tgtEl>
                                      </p:cBhvr>
                                    </p:animEffect>
                                  </p:childTnLst>
                                </p:cTn>
                              </p:par>
                            </p:childTnLst>
                          </p:cTn>
                        </p:par>
                        <p:par>
                          <p:cTn id="45" fill="hold">
                            <p:stCondLst>
                              <p:cond delay="3000"/>
                            </p:stCondLst>
                            <p:childTnLst>
                              <p:par>
                                <p:cTn id="46" presetID="53" presetClass="entr" presetSubtype="16" fill="hold" nodeType="afterEffect">
                                  <p:stCondLst>
                                    <p:cond delay="0"/>
                                  </p:stCondLst>
                                  <p:childTnLst>
                                    <p:set>
                                      <p:cBhvr>
                                        <p:cTn id="47" dur="1" fill="hold">
                                          <p:stCondLst>
                                            <p:cond delay="0"/>
                                          </p:stCondLst>
                                        </p:cTn>
                                        <p:tgtEl>
                                          <p:spTgt spid="113"/>
                                        </p:tgtEl>
                                        <p:attrNameLst>
                                          <p:attrName>style.visibility</p:attrName>
                                        </p:attrNameLst>
                                      </p:cBhvr>
                                      <p:to>
                                        <p:strVal val="visible"/>
                                      </p:to>
                                    </p:set>
                                    <p:anim calcmode="lin" valueType="num">
                                      <p:cBhvr>
                                        <p:cTn id="48" dur="500" fill="hold"/>
                                        <p:tgtEl>
                                          <p:spTgt spid="113"/>
                                        </p:tgtEl>
                                        <p:attrNameLst>
                                          <p:attrName>ppt_w</p:attrName>
                                        </p:attrNameLst>
                                      </p:cBhvr>
                                      <p:tavLst>
                                        <p:tav tm="0">
                                          <p:val>
                                            <p:fltVal val="0"/>
                                          </p:val>
                                        </p:tav>
                                        <p:tav tm="100000">
                                          <p:val>
                                            <p:strVal val="#ppt_w"/>
                                          </p:val>
                                        </p:tav>
                                      </p:tavLst>
                                    </p:anim>
                                    <p:anim calcmode="lin" valueType="num">
                                      <p:cBhvr>
                                        <p:cTn id="49" dur="500" fill="hold"/>
                                        <p:tgtEl>
                                          <p:spTgt spid="113"/>
                                        </p:tgtEl>
                                        <p:attrNameLst>
                                          <p:attrName>ppt_h</p:attrName>
                                        </p:attrNameLst>
                                      </p:cBhvr>
                                      <p:tavLst>
                                        <p:tav tm="0">
                                          <p:val>
                                            <p:fltVal val="0"/>
                                          </p:val>
                                        </p:tav>
                                        <p:tav tm="100000">
                                          <p:val>
                                            <p:strVal val="#ppt_h"/>
                                          </p:val>
                                        </p:tav>
                                      </p:tavLst>
                                    </p:anim>
                                    <p:animEffect transition="in" filter="fade">
                                      <p:cBhvr>
                                        <p:cTn id="50" dur="500"/>
                                        <p:tgtEl>
                                          <p:spTgt spid="113"/>
                                        </p:tgtEl>
                                      </p:cBhvr>
                                    </p:animEffect>
                                  </p:childTnLst>
                                </p:cTn>
                              </p:par>
                              <p:par>
                                <p:cTn id="51" presetID="2" presetClass="entr" presetSubtype="2" accel="50000" decel="50000" fill="hold" nodeType="with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additive="base">
                                        <p:cTn id="53" dur="500" fill="hold"/>
                                        <p:tgtEl>
                                          <p:spTgt spid="96"/>
                                        </p:tgtEl>
                                        <p:attrNameLst>
                                          <p:attrName>ppt_x</p:attrName>
                                        </p:attrNameLst>
                                      </p:cBhvr>
                                      <p:tavLst>
                                        <p:tav tm="0">
                                          <p:val>
                                            <p:strVal val="1+#ppt_w/2"/>
                                          </p:val>
                                        </p:tav>
                                        <p:tav tm="100000">
                                          <p:val>
                                            <p:strVal val="#ppt_x"/>
                                          </p:val>
                                        </p:tav>
                                      </p:tavLst>
                                    </p:anim>
                                    <p:anim calcmode="lin" valueType="num">
                                      <p:cBhvr additive="base">
                                        <p:cTn id="54" dur="500" fill="hold"/>
                                        <p:tgtEl>
                                          <p:spTgt spid="96"/>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53" presetClass="entr" presetSubtype="16" fill="hold" nodeType="afterEffect">
                                  <p:stCondLst>
                                    <p:cond delay="0"/>
                                  </p:stCondLst>
                                  <p:childTnLst>
                                    <p:set>
                                      <p:cBhvr>
                                        <p:cTn id="57" dur="1" fill="hold">
                                          <p:stCondLst>
                                            <p:cond delay="0"/>
                                          </p:stCondLst>
                                        </p:cTn>
                                        <p:tgtEl>
                                          <p:spTgt spid="81"/>
                                        </p:tgtEl>
                                        <p:attrNameLst>
                                          <p:attrName>style.visibility</p:attrName>
                                        </p:attrNameLst>
                                      </p:cBhvr>
                                      <p:to>
                                        <p:strVal val="visible"/>
                                      </p:to>
                                    </p:set>
                                    <p:anim calcmode="lin" valueType="num">
                                      <p:cBhvr>
                                        <p:cTn id="58" dur="500" fill="hold"/>
                                        <p:tgtEl>
                                          <p:spTgt spid="81"/>
                                        </p:tgtEl>
                                        <p:attrNameLst>
                                          <p:attrName>ppt_w</p:attrName>
                                        </p:attrNameLst>
                                      </p:cBhvr>
                                      <p:tavLst>
                                        <p:tav tm="0">
                                          <p:val>
                                            <p:fltVal val="0"/>
                                          </p:val>
                                        </p:tav>
                                        <p:tav tm="100000">
                                          <p:val>
                                            <p:strVal val="#ppt_w"/>
                                          </p:val>
                                        </p:tav>
                                      </p:tavLst>
                                    </p:anim>
                                    <p:anim calcmode="lin" valueType="num">
                                      <p:cBhvr>
                                        <p:cTn id="59" dur="500" fill="hold"/>
                                        <p:tgtEl>
                                          <p:spTgt spid="81"/>
                                        </p:tgtEl>
                                        <p:attrNameLst>
                                          <p:attrName>ppt_h</p:attrName>
                                        </p:attrNameLst>
                                      </p:cBhvr>
                                      <p:tavLst>
                                        <p:tav tm="0">
                                          <p:val>
                                            <p:fltVal val="0"/>
                                          </p:val>
                                        </p:tav>
                                        <p:tav tm="100000">
                                          <p:val>
                                            <p:strVal val="#ppt_h"/>
                                          </p:val>
                                        </p:tav>
                                      </p:tavLst>
                                    </p:anim>
                                    <p:animEffect transition="in" filter="fade">
                                      <p:cBhvr>
                                        <p:cTn id="60" dur="500"/>
                                        <p:tgtEl>
                                          <p:spTgt spid="81"/>
                                        </p:tgtEl>
                                      </p:cBhvr>
                                    </p:animEffect>
                                  </p:childTnLst>
                                </p:cTn>
                              </p:par>
                            </p:childTnLst>
                          </p:cTn>
                        </p:par>
                        <p:par>
                          <p:cTn id="61" fill="hold">
                            <p:stCondLst>
                              <p:cond delay="4000"/>
                            </p:stCondLst>
                            <p:childTnLst>
                              <p:par>
                                <p:cTn id="62" presetID="53" presetClass="entr" presetSubtype="16" fill="hold" grpId="0" nodeType="afterEffect">
                                  <p:stCondLst>
                                    <p:cond delay="0"/>
                                  </p:stCondLst>
                                  <p:childTnLst>
                                    <p:set>
                                      <p:cBhvr>
                                        <p:cTn id="63" dur="1" fill="hold">
                                          <p:stCondLst>
                                            <p:cond delay="0"/>
                                          </p:stCondLst>
                                        </p:cTn>
                                        <p:tgtEl>
                                          <p:spTgt spid="117"/>
                                        </p:tgtEl>
                                        <p:attrNameLst>
                                          <p:attrName>style.visibility</p:attrName>
                                        </p:attrNameLst>
                                      </p:cBhvr>
                                      <p:to>
                                        <p:strVal val="visible"/>
                                      </p:to>
                                    </p:set>
                                    <p:anim calcmode="lin" valueType="num">
                                      <p:cBhvr>
                                        <p:cTn id="64" dur="500" fill="hold"/>
                                        <p:tgtEl>
                                          <p:spTgt spid="117"/>
                                        </p:tgtEl>
                                        <p:attrNameLst>
                                          <p:attrName>ppt_w</p:attrName>
                                        </p:attrNameLst>
                                      </p:cBhvr>
                                      <p:tavLst>
                                        <p:tav tm="0">
                                          <p:val>
                                            <p:fltVal val="0"/>
                                          </p:val>
                                        </p:tav>
                                        <p:tav tm="100000">
                                          <p:val>
                                            <p:strVal val="#ppt_w"/>
                                          </p:val>
                                        </p:tav>
                                      </p:tavLst>
                                    </p:anim>
                                    <p:anim calcmode="lin" valueType="num">
                                      <p:cBhvr>
                                        <p:cTn id="65" dur="500" fill="hold"/>
                                        <p:tgtEl>
                                          <p:spTgt spid="117"/>
                                        </p:tgtEl>
                                        <p:attrNameLst>
                                          <p:attrName>ppt_h</p:attrName>
                                        </p:attrNameLst>
                                      </p:cBhvr>
                                      <p:tavLst>
                                        <p:tav tm="0">
                                          <p:val>
                                            <p:fltVal val="0"/>
                                          </p:val>
                                        </p:tav>
                                        <p:tav tm="100000">
                                          <p:val>
                                            <p:strVal val="#ppt_h"/>
                                          </p:val>
                                        </p:tav>
                                      </p:tavLst>
                                    </p:anim>
                                    <p:animEffect transition="in" filter="fade">
                                      <p:cBhvr>
                                        <p:cTn id="66" dur="500"/>
                                        <p:tgtEl>
                                          <p:spTgt spid="117"/>
                                        </p:tgtEl>
                                      </p:cBhvr>
                                    </p:animEffect>
                                  </p:childTnLst>
                                </p:cTn>
                              </p:par>
                              <p:par>
                                <p:cTn id="67" presetID="2" presetClass="entr" presetSubtype="2" accel="50000" decel="50000" fill="hold" nodeType="withEffect">
                                  <p:stCondLst>
                                    <p:cond delay="0"/>
                                  </p:stCondLst>
                                  <p:childTnLst>
                                    <p:set>
                                      <p:cBhvr>
                                        <p:cTn id="68" dur="1" fill="hold">
                                          <p:stCondLst>
                                            <p:cond delay="0"/>
                                          </p:stCondLst>
                                        </p:cTn>
                                        <p:tgtEl>
                                          <p:spTgt spid="93"/>
                                        </p:tgtEl>
                                        <p:attrNameLst>
                                          <p:attrName>style.visibility</p:attrName>
                                        </p:attrNameLst>
                                      </p:cBhvr>
                                      <p:to>
                                        <p:strVal val="visible"/>
                                      </p:to>
                                    </p:set>
                                    <p:anim calcmode="lin" valueType="num">
                                      <p:cBhvr additive="base">
                                        <p:cTn id="69" dur="500" fill="hold"/>
                                        <p:tgtEl>
                                          <p:spTgt spid="93"/>
                                        </p:tgtEl>
                                        <p:attrNameLst>
                                          <p:attrName>ppt_x</p:attrName>
                                        </p:attrNameLst>
                                      </p:cBhvr>
                                      <p:tavLst>
                                        <p:tav tm="0">
                                          <p:val>
                                            <p:strVal val="1+#ppt_w/2"/>
                                          </p:val>
                                        </p:tav>
                                        <p:tav tm="100000">
                                          <p:val>
                                            <p:strVal val="#ppt_x"/>
                                          </p:val>
                                        </p:tav>
                                      </p:tavLst>
                                    </p:anim>
                                    <p:anim calcmode="lin" valueType="num">
                                      <p:cBhvr additive="base">
                                        <p:cTn id="70" dur="500" fill="hold"/>
                                        <p:tgtEl>
                                          <p:spTgt spid="93"/>
                                        </p:tgtEl>
                                        <p:attrNameLst>
                                          <p:attrName>ppt_y</p:attrName>
                                        </p:attrNameLst>
                                      </p:cBhvr>
                                      <p:tavLst>
                                        <p:tav tm="0">
                                          <p:val>
                                            <p:strVal val="#ppt_y"/>
                                          </p:val>
                                        </p:tav>
                                        <p:tav tm="100000">
                                          <p:val>
                                            <p:strVal val="#ppt_y"/>
                                          </p:val>
                                        </p:tav>
                                      </p:tavLst>
                                    </p:anim>
                                  </p:childTnLst>
                                </p:cTn>
                              </p:par>
                            </p:childTnLst>
                          </p:cTn>
                        </p:par>
                        <p:par>
                          <p:cTn id="71" fill="hold">
                            <p:stCondLst>
                              <p:cond delay="4500"/>
                            </p:stCondLst>
                            <p:childTnLst>
                              <p:par>
                                <p:cTn id="72" presetID="53" presetClass="entr" presetSubtype="16" fill="hold" nodeType="afterEffect">
                                  <p:stCondLst>
                                    <p:cond delay="0"/>
                                  </p:stCondLst>
                                  <p:childTnLst>
                                    <p:set>
                                      <p:cBhvr>
                                        <p:cTn id="73" dur="1" fill="hold">
                                          <p:stCondLst>
                                            <p:cond delay="0"/>
                                          </p:stCondLst>
                                        </p:cTn>
                                        <p:tgtEl>
                                          <p:spTgt spid="78"/>
                                        </p:tgtEl>
                                        <p:attrNameLst>
                                          <p:attrName>style.visibility</p:attrName>
                                        </p:attrNameLst>
                                      </p:cBhvr>
                                      <p:to>
                                        <p:strVal val="visible"/>
                                      </p:to>
                                    </p:set>
                                    <p:anim calcmode="lin" valueType="num">
                                      <p:cBhvr>
                                        <p:cTn id="74" dur="500" fill="hold"/>
                                        <p:tgtEl>
                                          <p:spTgt spid="78"/>
                                        </p:tgtEl>
                                        <p:attrNameLst>
                                          <p:attrName>ppt_w</p:attrName>
                                        </p:attrNameLst>
                                      </p:cBhvr>
                                      <p:tavLst>
                                        <p:tav tm="0">
                                          <p:val>
                                            <p:fltVal val="0"/>
                                          </p:val>
                                        </p:tav>
                                        <p:tav tm="100000">
                                          <p:val>
                                            <p:strVal val="#ppt_w"/>
                                          </p:val>
                                        </p:tav>
                                      </p:tavLst>
                                    </p:anim>
                                    <p:anim calcmode="lin" valueType="num">
                                      <p:cBhvr>
                                        <p:cTn id="75" dur="500" fill="hold"/>
                                        <p:tgtEl>
                                          <p:spTgt spid="78"/>
                                        </p:tgtEl>
                                        <p:attrNameLst>
                                          <p:attrName>ppt_h</p:attrName>
                                        </p:attrNameLst>
                                      </p:cBhvr>
                                      <p:tavLst>
                                        <p:tav tm="0">
                                          <p:val>
                                            <p:fltVal val="0"/>
                                          </p:val>
                                        </p:tav>
                                        <p:tav tm="100000">
                                          <p:val>
                                            <p:strVal val="#ppt_h"/>
                                          </p:val>
                                        </p:tav>
                                      </p:tavLst>
                                    </p:anim>
                                    <p:animEffect transition="in" filter="fade">
                                      <p:cBhvr>
                                        <p:cTn id="76" dur="500"/>
                                        <p:tgtEl>
                                          <p:spTgt spid="78"/>
                                        </p:tgtEl>
                                      </p:cBhvr>
                                    </p:animEffect>
                                  </p:childTnLst>
                                </p:cTn>
                              </p:par>
                            </p:childTnLst>
                          </p:cTn>
                        </p:par>
                        <p:par>
                          <p:cTn id="77" fill="hold">
                            <p:stCondLst>
                              <p:cond delay="5000"/>
                            </p:stCondLst>
                            <p:childTnLst>
                              <p:par>
                                <p:cTn id="78" presetID="53" presetClass="entr" presetSubtype="16" fill="hold" grpId="0" nodeType="afterEffect">
                                  <p:stCondLst>
                                    <p:cond delay="0"/>
                                  </p:stCondLst>
                                  <p:childTnLst>
                                    <p:set>
                                      <p:cBhvr>
                                        <p:cTn id="79" dur="1" fill="hold">
                                          <p:stCondLst>
                                            <p:cond delay="0"/>
                                          </p:stCondLst>
                                        </p:cTn>
                                        <p:tgtEl>
                                          <p:spTgt spid="116"/>
                                        </p:tgtEl>
                                        <p:attrNameLst>
                                          <p:attrName>style.visibility</p:attrName>
                                        </p:attrNameLst>
                                      </p:cBhvr>
                                      <p:to>
                                        <p:strVal val="visible"/>
                                      </p:to>
                                    </p:set>
                                    <p:anim calcmode="lin" valueType="num">
                                      <p:cBhvr>
                                        <p:cTn id="80" dur="500" fill="hold"/>
                                        <p:tgtEl>
                                          <p:spTgt spid="116"/>
                                        </p:tgtEl>
                                        <p:attrNameLst>
                                          <p:attrName>ppt_w</p:attrName>
                                        </p:attrNameLst>
                                      </p:cBhvr>
                                      <p:tavLst>
                                        <p:tav tm="0">
                                          <p:val>
                                            <p:fltVal val="0"/>
                                          </p:val>
                                        </p:tav>
                                        <p:tav tm="100000">
                                          <p:val>
                                            <p:strVal val="#ppt_w"/>
                                          </p:val>
                                        </p:tav>
                                      </p:tavLst>
                                    </p:anim>
                                    <p:anim calcmode="lin" valueType="num">
                                      <p:cBhvr>
                                        <p:cTn id="81" dur="500" fill="hold"/>
                                        <p:tgtEl>
                                          <p:spTgt spid="116"/>
                                        </p:tgtEl>
                                        <p:attrNameLst>
                                          <p:attrName>ppt_h</p:attrName>
                                        </p:attrNameLst>
                                      </p:cBhvr>
                                      <p:tavLst>
                                        <p:tav tm="0">
                                          <p:val>
                                            <p:fltVal val="0"/>
                                          </p:val>
                                        </p:tav>
                                        <p:tav tm="100000">
                                          <p:val>
                                            <p:strVal val="#ppt_h"/>
                                          </p:val>
                                        </p:tav>
                                      </p:tavLst>
                                    </p:anim>
                                    <p:animEffect transition="in" filter="fade">
                                      <p:cBhvr>
                                        <p:cTn id="82" dur="500"/>
                                        <p:tgtEl>
                                          <p:spTgt spid="116"/>
                                        </p:tgtEl>
                                      </p:cBhvr>
                                    </p:animEffect>
                                  </p:childTnLst>
                                </p:cTn>
                              </p:par>
                              <p:par>
                                <p:cTn id="83" presetID="2" presetClass="entr" presetSubtype="8" accel="50000" decel="50000" fill="hold" nodeType="withEffect">
                                  <p:stCondLst>
                                    <p:cond delay="0"/>
                                  </p:stCondLst>
                                  <p:childTnLst>
                                    <p:set>
                                      <p:cBhvr>
                                        <p:cTn id="84" dur="1" fill="hold">
                                          <p:stCondLst>
                                            <p:cond delay="0"/>
                                          </p:stCondLst>
                                        </p:cTn>
                                        <p:tgtEl>
                                          <p:spTgt spid="102"/>
                                        </p:tgtEl>
                                        <p:attrNameLst>
                                          <p:attrName>style.visibility</p:attrName>
                                        </p:attrNameLst>
                                      </p:cBhvr>
                                      <p:to>
                                        <p:strVal val="visible"/>
                                      </p:to>
                                    </p:set>
                                    <p:anim calcmode="lin" valueType="num">
                                      <p:cBhvr additive="base">
                                        <p:cTn id="85" dur="500" fill="hold"/>
                                        <p:tgtEl>
                                          <p:spTgt spid="102"/>
                                        </p:tgtEl>
                                        <p:attrNameLst>
                                          <p:attrName>ppt_x</p:attrName>
                                        </p:attrNameLst>
                                      </p:cBhvr>
                                      <p:tavLst>
                                        <p:tav tm="0">
                                          <p:val>
                                            <p:strVal val="0-#ppt_w/2"/>
                                          </p:val>
                                        </p:tav>
                                        <p:tav tm="100000">
                                          <p:val>
                                            <p:strVal val="#ppt_x"/>
                                          </p:val>
                                        </p:tav>
                                      </p:tavLst>
                                    </p:anim>
                                    <p:anim calcmode="lin" valueType="num">
                                      <p:cBhvr additive="base">
                                        <p:cTn id="86" dur="500" fill="hold"/>
                                        <p:tgtEl>
                                          <p:spTgt spid="102"/>
                                        </p:tgtEl>
                                        <p:attrNameLst>
                                          <p:attrName>ppt_y</p:attrName>
                                        </p:attrNameLst>
                                      </p:cBhvr>
                                      <p:tavLst>
                                        <p:tav tm="0">
                                          <p:val>
                                            <p:strVal val="#ppt_y"/>
                                          </p:val>
                                        </p:tav>
                                        <p:tav tm="100000">
                                          <p:val>
                                            <p:strVal val="#ppt_y"/>
                                          </p:val>
                                        </p:tav>
                                      </p:tavLst>
                                    </p:anim>
                                  </p:childTnLst>
                                </p:cTn>
                              </p:par>
                            </p:childTnLst>
                          </p:cTn>
                        </p:par>
                        <p:par>
                          <p:cTn id="87" fill="hold">
                            <p:stCondLst>
                              <p:cond delay="5500"/>
                            </p:stCondLst>
                            <p:childTnLst>
                              <p:par>
                                <p:cTn id="88" presetID="53" presetClass="entr" presetSubtype="16" fill="hold" grpId="0" nodeType="afterEffect">
                                  <p:stCondLst>
                                    <p:cond delay="0"/>
                                  </p:stCondLst>
                                  <p:childTnLst>
                                    <p:set>
                                      <p:cBhvr>
                                        <p:cTn id="89" dur="1" fill="hold">
                                          <p:stCondLst>
                                            <p:cond delay="0"/>
                                          </p:stCondLst>
                                        </p:cTn>
                                        <p:tgtEl>
                                          <p:spTgt spid="121"/>
                                        </p:tgtEl>
                                        <p:attrNameLst>
                                          <p:attrName>style.visibility</p:attrName>
                                        </p:attrNameLst>
                                      </p:cBhvr>
                                      <p:to>
                                        <p:strVal val="visible"/>
                                      </p:to>
                                    </p:set>
                                    <p:anim calcmode="lin" valueType="num">
                                      <p:cBhvr>
                                        <p:cTn id="90" dur="500" fill="hold"/>
                                        <p:tgtEl>
                                          <p:spTgt spid="121"/>
                                        </p:tgtEl>
                                        <p:attrNameLst>
                                          <p:attrName>ppt_w</p:attrName>
                                        </p:attrNameLst>
                                      </p:cBhvr>
                                      <p:tavLst>
                                        <p:tav tm="0">
                                          <p:val>
                                            <p:fltVal val="0"/>
                                          </p:val>
                                        </p:tav>
                                        <p:tav tm="100000">
                                          <p:val>
                                            <p:strVal val="#ppt_w"/>
                                          </p:val>
                                        </p:tav>
                                      </p:tavLst>
                                    </p:anim>
                                    <p:anim calcmode="lin" valueType="num">
                                      <p:cBhvr>
                                        <p:cTn id="91" dur="500" fill="hold"/>
                                        <p:tgtEl>
                                          <p:spTgt spid="121"/>
                                        </p:tgtEl>
                                        <p:attrNameLst>
                                          <p:attrName>ppt_h</p:attrName>
                                        </p:attrNameLst>
                                      </p:cBhvr>
                                      <p:tavLst>
                                        <p:tav tm="0">
                                          <p:val>
                                            <p:fltVal val="0"/>
                                          </p:val>
                                        </p:tav>
                                        <p:tav tm="100000">
                                          <p:val>
                                            <p:strVal val="#ppt_h"/>
                                          </p:val>
                                        </p:tav>
                                      </p:tavLst>
                                    </p:anim>
                                    <p:animEffect transition="in" filter="fade">
                                      <p:cBhvr>
                                        <p:cTn id="92" dur="500"/>
                                        <p:tgtEl>
                                          <p:spTgt spid="121"/>
                                        </p:tgtEl>
                                      </p:cBhvr>
                                    </p:animEffect>
                                  </p:childTnLst>
                                </p:cTn>
                              </p:par>
                            </p:childTnLst>
                          </p:cTn>
                        </p:par>
                        <p:par>
                          <p:cTn id="93" fill="hold">
                            <p:stCondLst>
                              <p:cond delay="6000"/>
                            </p:stCondLst>
                            <p:childTnLst>
                              <p:par>
                                <p:cTn id="94" presetID="53" presetClass="entr" presetSubtype="16" fill="hold" nodeType="afterEffect">
                                  <p:stCondLst>
                                    <p:cond delay="0"/>
                                  </p:stCondLst>
                                  <p:childTnLst>
                                    <p:set>
                                      <p:cBhvr>
                                        <p:cTn id="95" dur="1" fill="hold">
                                          <p:stCondLst>
                                            <p:cond delay="0"/>
                                          </p:stCondLst>
                                        </p:cTn>
                                        <p:tgtEl>
                                          <p:spTgt spid="90"/>
                                        </p:tgtEl>
                                        <p:attrNameLst>
                                          <p:attrName>style.visibility</p:attrName>
                                        </p:attrNameLst>
                                      </p:cBhvr>
                                      <p:to>
                                        <p:strVal val="visible"/>
                                      </p:to>
                                    </p:set>
                                    <p:anim calcmode="lin" valueType="num">
                                      <p:cBhvr>
                                        <p:cTn id="96" dur="500" fill="hold"/>
                                        <p:tgtEl>
                                          <p:spTgt spid="90"/>
                                        </p:tgtEl>
                                        <p:attrNameLst>
                                          <p:attrName>ppt_w</p:attrName>
                                        </p:attrNameLst>
                                      </p:cBhvr>
                                      <p:tavLst>
                                        <p:tav tm="0">
                                          <p:val>
                                            <p:fltVal val="0"/>
                                          </p:val>
                                        </p:tav>
                                        <p:tav tm="100000">
                                          <p:val>
                                            <p:strVal val="#ppt_w"/>
                                          </p:val>
                                        </p:tav>
                                      </p:tavLst>
                                    </p:anim>
                                    <p:anim calcmode="lin" valueType="num">
                                      <p:cBhvr>
                                        <p:cTn id="97" dur="500" fill="hold"/>
                                        <p:tgtEl>
                                          <p:spTgt spid="90"/>
                                        </p:tgtEl>
                                        <p:attrNameLst>
                                          <p:attrName>ppt_h</p:attrName>
                                        </p:attrNameLst>
                                      </p:cBhvr>
                                      <p:tavLst>
                                        <p:tav tm="0">
                                          <p:val>
                                            <p:fltVal val="0"/>
                                          </p:val>
                                        </p:tav>
                                        <p:tav tm="100000">
                                          <p:val>
                                            <p:strVal val="#ppt_h"/>
                                          </p:val>
                                        </p:tav>
                                      </p:tavLst>
                                    </p:anim>
                                    <p:animEffect transition="in" filter="fade">
                                      <p:cBhvr>
                                        <p:cTn id="98" dur="500"/>
                                        <p:tgtEl>
                                          <p:spTgt spid="90"/>
                                        </p:tgtEl>
                                      </p:cBhvr>
                                    </p:animEffect>
                                  </p:childTnLst>
                                </p:cTn>
                              </p:par>
                            </p:childTnLst>
                          </p:cTn>
                        </p:par>
                        <p:par>
                          <p:cTn id="99" fill="hold">
                            <p:stCondLst>
                              <p:cond delay="6500"/>
                            </p:stCondLst>
                            <p:childTnLst>
                              <p:par>
                                <p:cTn id="100" presetID="53" presetClass="entr" presetSubtype="16" fill="hold" nodeType="afterEffect">
                                  <p:stCondLst>
                                    <p:cond delay="0"/>
                                  </p:stCondLst>
                                  <p:childTnLst>
                                    <p:set>
                                      <p:cBhvr>
                                        <p:cTn id="101" dur="1" fill="hold">
                                          <p:stCondLst>
                                            <p:cond delay="0"/>
                                          </p:stCondLst>
                                        </p:cTn>
                                        <p:tgtEl>
                                          <p:spTgt spid="118"/>
                                        </p:tgtEl>
                                        <p:attrNameLst>
                                          <p:attrName>style.visibility</p:attrName>
                                        </p:attrNameLst>
                                      </p:cBhvr>
                                      <p:to>
                                        <p:strVal val="visible"/>
                                      </p:to>
                                    </p:set>
                                    <p:anim calcmode="lin" valueType="num">
                                      <p:cBhvr>
                                        <p:cTn id="102" dur="500" fill="hold"/>
                                        <p:tgtEl>
                                          <p:spTgt spid="118"/>
                                        </p:tgtEl>
                                        <p:attrNameLst>
                                          <p:attrName>ppt_w</p:attrName>
                                        </p:attrNameLst>
                                      </p:cBhvr>
                                      <p:tavLst>
                                        <p:tav tm="0">
                                          <p:val>
                                            <p:fltVal val="0"/>
                                          </p:val>
                                        </p:tav>
                                        <p:tav tm="100000">
                                          <p:val>
                                            <p:strVal val="#ppt_w"/>
                                          </p:val>
                                        </p:tav>
                                      </p:tavLst>
                                    </p:anim>
                                    <p:anim calcmode="lin" valueType="num">
                                      <p:cBhvr>
                                        <p:cTn id="103" dur="500" fill="hold"/>
                                        <p:tgtEl>
                                          <p:spTgt spid="118"/>
                                        </p:tgtEl>
                                        <p:attrNameLst>
                                          <p:attrName>ppt_h</p:attrName>
                                        </p:attrNameLst>
                                      </p:cBhvr>
                                      <p:tavLst>
                                        <p:tav tm="0">
                                          <p:val>
                                            <p:fltVal val="0"/>
                                          </p:val>
                                        </p:tav>
                                        <p:tav tm="100000">
                                          <p:val>
                                            <p:strVal val="#ppt_h"/>
                                          </p:val>
                                        </p:tav>
                                      </p:tavLst>
                                    </p:anim>
                                    <p:animEffect transition="in" filter="fade">
                                      <p:cBhvr>
                                        <p:cTn id="104" dur="500"/>
                                        <p:tgtEl>
                                          <p:spTgt spid="118"/>
                                        </p:tgtEl>
                                      </p:cBhvr>
                                    </p:animEffect>
                                  </p:childTnLst>
                                </p:cTn>
                              </p:par>
                              <p:par>
                                <p:cTn id="105" presetID="2" presetClass="entr" presetSubtype="8" accel="50000" decel="50000" fill="hold" nodeType="withEffect">
                                  <p:stCondLst>
                                    <p:cond delay="0"/>
                                  </p:stCondLst>
                                  <p:childTnLst>
                                    <p:set>
                                      <p:cBhvr>
                                        <p:cTn id="106" dur="1" fill="hold">
                                          <p:stCondLst>
                                            <p:cond delay="0"/>
                                          </p:stCondLst>
                                        </p:cTn>
                                        <p:tgtEl>
                                          <p:spTgt spid="105"/>
                                        </p:tgtEl>
                                        <p:attrNameLst>
                                          <p:attrName>style.visibility</p:attrName>
                                        </p:attrNameLst>
                                      </p:cBhvr>
                                      <p:to>
                                        <p:strVal val="visible"/>
                                      </p:to>
                                    </p:set>
                                    <p:anim calcmode="lin" valueType="num">
                                      <p:cBhvr additive="base">
                                        <p:cTn id="107" dur="500" fill="hold"/>
                                        <p:tgtEl>
                                          <p:spTgt spid="105"/>
                                        </p:tgtEl>
                                        <p:attrNameLst>
                                          <p:attrName>ppt_x</p:attrName>
                                        </p:attrNameLst>
                                      </p:cBhvr>
                                      <p:tavLst>
                                        <p:tav tm="0">
                                          <p:val>
                                            <p:strVal val="0-#ppt_w/2"/>
                                          </p:val>
                                        </p:tav>
                                        <p:tav tm="100000">
                                          <p:val>
                                            <p:strVal val="#ppt_x"/>
                                          </p:val>
                                        </p:tav>
                                      </p:tavLst>
                                    </p:anim>
                                    <p:anim calcmode="lin" valueType="num">
                                      <p:cBhvr additive="base">
                                        <p:cTn id="108" dur="500" fill="hold"/>
                                        <p:tgtEl>
                                          <p:spTgt spid="1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2053" grpId="0" animBg="1"/>
      <p:bldP spid="63" grpId="0" animBg="1"/>
      <p:bldP spid="68" grpId="0" animBg="1"/>
      <p:bldP spid="116" grpId="0" animBg="1"/>
      <p:bldP spid="117" grpId="0" animBg="1"/>
      <p:bldP spid="1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Oval 128"/>
          <p:cNvSpPr>
            <a:spLocks noChangeAspect="1"/>
          </p:cNvSpPr>
          <p:nvPr/>
        </p:nvSpPr>
        <p:spPr>
          <a:xfrm>
            <a:off x="856322" y="3217458"/>
            <a:ext cx="1936877" cy="1936877"/>
          </a:xfrm>
          <a:prstGeom prst="ellipse">
            <a:avLst/>
          </a:prstGeom>
          <a:solidFill>
            <a:schemeClr val="accent1">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600" b="1" dirty="0">
              <a:solidFill>
                <a:prstClr val="white"/>
              </a:solidFill>
            </a:endParaRPr>
          </a:p>
        </p:txBody>
      </p:sp>
      <p:grpSp>
        <p:nvGrpSpPr>
          <p:cNvPr id="155" name="Group 154"/>
          <p:cNvGrpSpPr/>
          <p:nvPr/>
        </p:nvGrpSpPr>
        <p:grpSpPr>
          <a:xfrm>
            <a:off x="1485459" y="3669013"/>
            <a:ext cx="678604" cy="1033769"/>
            <a:chOff x="-938213" y="903288"/>
            <a:chExt cx="1765301" cy="2689225"/>
          </a:xfrm>
          <a:solidFill>
            <a:schemeClr val="bg1"/>
          </a:solidFill>
        </p:grpSpPr>
        <p:sp>
          <p:nvSpPr>
            <p:cNvPr id="4113" name="Freeform 17"/>
            <p:cNvSpPr>
              <a:spLocks noEditPoints="1"/>
            </p:cNvSpPr>
            <p:nvPr/>
          </p:nvSpPr>
          <p:spPr bwMode="auto">
            <a:xfrm>
              <a:off x="-409575" y="3113088"/>
              <a:ext cx="708025" cy="479425"/>
            </a:xfrm>
            <a:custGeom>
              <a:avLst/>
              <a:gdLst/>
              <a:ahLst/>
              <a:cxnLst>
                <a:cxn ang="0">
                  <a:pos x="176" y="2"/>
                </a:cxn>
                <a:cxn ang="0">
                  <a:pos x="13" y="2"/>
                </a:cxn>
                <a:cxn ang="0">
                  <a:pos x="2" y="0"/>
                </a:cxn>
                <a:cxn ang="0">
                  <a:pos x="0" y="0"/>
                </a:cxn>
                <a:cxn ang="0">
                  <a:pos x="0" y="86"/>
                </a:cxn>
                <a:cxn ang="0">
                  <a:pos x="16" y="102"/>
                </a:cxn>
                <a:cxn ang="0">
                  <a:pos x="48" y="102"/>
                </a:cxn>
                <a:cxn ang="0">
                  <a:pos x="65" y="122"/>
                </a:cxn>
                <a:cxn ang="0">
                  <a:pos x="77" y="127"/>
                </a:cxn>
                <a:cxn ang="0">
                  <a:pos x="111" y="127"/>
                </a:cxn>
                <a:cxn ang="0">
                  <a:pos x="123" y="122"/>
                </a:cxn>
                <a:cxn ang="0">
                  <a:pos x="140" y="102"/>
                </a:cxn>
                <a:cxn ang="0">
                  <a:pos x="172" y="102"/>
                </a:cxn>
                <a:cxn ang="0">
                  <a:pos x="188" y="86"/>
                </a:cxn>
                <a:cxn ang="0">
                  <a:pos x="188" y="0"/>
                </a:cxn>
                <a:cxn ang="0">
                  <a:pos x="186" y="1"/>
                </a:cxn>
                <a:cxn ang="0">
                  <a:pos x="176" y="2"/>
                </a:cxn>
                <a:cxn ang="0">
                  <a:pos x="176" y="2"/>
                </a:cxn>
                <a:cxn ang="0">
                  <a:pos x="176" y="2"/>
                </a:cxn>
              </a:cxnLst>
              <a:rect l="0" t="0" r="r" b="b"/>
              <a:pathLst>
                <a:path w="188" h="127">
                  <a:moveTo>
                    <a:pt x="176" y="2"/>
                  </a:moveTo>
                  <a:cubicBezTo>
                    <a:pt x="13" y="2"/>
                    <a:pt x="13" y="2"/>
                    <a:pt x="13" y="2"/>
                  </a:cubicBezTo>
                  <a:cubicBezTo>
                    <a:pt x="10" y="2"/>
                    <a:pt x="6" y="2"/>
                    <a:pt x="2" y="0"/>
                  </a:cubicBezTo>
                  <a:cubicBezTo>
                    <a:pt x="0" y="0"/>
                    <a:pt x="0" y="0"/>
                    <a:pt x="0" y="0"/>
                  </a:cubicBezTo>
                  <a:cubicBezTo>
                    <a:pt x="0" y="86"/>
                    <a:pt x="0" y="86"/>
                    <a:pt x="0" y="86"/>
                  </a:cubicBezTo>
                  <a:cubicBezTo>
                    <a:pt x="0" y="95"/>
                    <a:pt x="7" y="102"/>
                    <a:pt x="16" y="102"/>
                  </a:cubicBezTo>
                  <a:cubicBezTo>
                    <a:pt x="48" y="102"/>
                    <a:pt x="48" y="102"/>
                    <a:pt x="48" y="102"/>
                  </a:cubicBezTo>
                  <a:cubicBezTo>
                    <a:pt x="65" y="122"/>
                    <a:pt x="65" y="122"/>
                    <a:pt x="65" y="122"/>
                  </a:cubicBezTo>
                  <a:cubicBezTo>
                    <a:pt x="68" y="125"/>
                    <a:pt x="72" y="127"/>
                    <a:pt x="77" y="127"/>
                  </a:cubicBezTo>
                  <a:cubicBezTo>
                    <a:pt x="111" y="127"/>
                    <a:pt x="111" y="127"/>
                    <a:pt x="111" y="127"/>
                  </a:cubicBezTo>
                  <a:cubicBezTo>
                    <a:pt x="116" y="127"/>
                    <a:pt x="120" y="125"/>
                    <a:pt x="123" y="122"/>
                  </a:cubicBezTo>
                  <a:cubicBezTo>
                    <a:pt x="140" y="102"/>
                    <a:pt x="140" y="102"/>
                    <a:pt x="140" y="102"/>
                  </a:cubicBezTo>
                  <a:cubicBezTo>
                    <a:pt x="172" y="102"/>
                    <a:pt x="172" y="102"/>
                    <a:pt x="172" y="102"/>
                  </a:cubicBezTo>
                  <a:cubicBezTo>
                    <a:pt x="181" y="102"/>
                    <a:pt x="188" y="95"/>
                    <a:pt x="188" y="86"/>
                  </a:cubicBezTo>
                  <a:cubicBezTo>
                    <a:pt x="188" y="0"/>
                    <a:pt x="188" y="0"/>
                    <a:pt x="188" y="0"/>
                  </a:cubicBezTo>
                  <a:cubicBezTo>
                    <a:pt x="186" y="1"/>
                    <a:pt x="186" y="1"/>
                    <a:pt x="186" y="1"/>
                  </a:cubicBezTo>
                  <a:cubicBezTo>
                    <a:pt x="182" y="2"/>
                    <a:pt x="179" y="2"/>
                    <a:pt x="176" y="2"/>
                  </a:cubicBezTo>
                  <a:close/>
                  <a:moveTo>
                    <a:pt x="176" y="2"/>
                  </a:moveTo>
                  <a:cubicBezTo>
                    <a:pt x="176" y="2"/>
                    <a:pt x="176" y="2"/>
                    <a:pt x="176" y="2"/>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14" name="Freeform 18"/>
            <p:cNvSpPr>
              <a:spLocks noEditPoints="1"/>
            </p:cNvSpPr>
            <p:nvPr/>
          </p:nvSpPr>
          <p:spPr bwMode="auto">
            <a:xfrm>
              <a:off x="-938213" y="903288"/>
              <a:ext cx="1765301" cy="2132013"/>
            </a:xfrm>
            <a:custGeom>
              <a:avLst/>
              <a:gdLst/>
              <a:ahLst/>
              <a:cxnLst>
                <a:cxn ang="0">
                  <a:pos x="234" y="0"/>
                </a:cxn>
                <a:cxn ang="0">
                  <a:pos x="0" y="230"/>
                </a:cxn>
                <a:cxn ang="0">
                  <a:pos x="74" y="421"/>
                </a:cxn>
                <a:cxn ang="0">
                  <a:pos x="76" y="424"/>
                </a:cxn>
                <a:cxn ang="0">
                  <a:pos x="134" y="548"/>
                </a:cxn>
                <a:cxn ang="0">
                  <a:pos x="153" y="566"/>
                </a:cxn>
                <a:cxn ang="0">
                  <a:pos x="215" y="566"/>
                </a:cxn>
                <a:cxn ang="0">
                  <a:pos x="237" y="500"/>
                </a:cxn>
                <a:cxn ang="0">
                  <a:pos x="270" y="404"/>
                </a:cxn>
                <a:cxn ang="0">
                  <a:pos x="261" y="400"/>
                </a:cxn>
                <a:cxn ang="0">
                  <a:pos x="145" y="273"/>
                </a:cxn>
                <a:cxn ang="0">
                  <a:pos x="176" y="196"/>
                </a:cxn>
                <a:cxn ang="0">
                  <a:pos x="201" y="134"/>
                </a:cxn>
                <a:cxn ang="0">
                  <a:pos x="198" y="106"/>
                </a:cxn>
                <a:cxn ang="0">
                  <a:pos x="219" y="125"/>
                </a:cxn>
                <a:cxn ang="0">
                  <a:pos x="235" y="140"/>
                </a:cxn>
                <a:cxn ang="0">
                  <a:pos x="304" y="360"/>
                </a:cxn>
                <a:cxn ang="0">
                  <a:pos x="292" y="373"/>
                </a:cxn>
                <a:cxn ang="0">
                  <a:pos x="292" y="375"/>
                </a:cxn>
                <a:cxn ang="0">
                  <a:pos x="257" y="508"/>
                </a:cxn>
                <a:cxn ang="0">
                  <a:pos x="236" y="566"/>
                </a:cxn>
                <a:cxn ang="0">
                  <a:pos x="323" y="565"/>
                </a:cxn>
                <a:cxn ang="0">
                  <a:pos x="335" y="548"/>
                </a:cxn>
                <a:cxn ang="0">
                  <a:pos x="393" y="424"/>
                </a:cxn>
                <a:cxn ang="0">
                  <a:pos x="395" y="421"/>
                </a:cxn>
                <a:cxn ang="0">
                  <a:pos x="396" y="419"/>
                </a:cxn>
                <a:cxn ang="0">
                  <a:pos x="468" y="230"/>
                </a:cxn>
                <a:cxn ang="0">
                  <a:pos x="234" y="0"/>
                </a:cxn>
                <a:cxn ang="0">
                  <a:pos x="234" y="0"/>
                </a:cxn>
                <a:cxn ang="0">
                  <a:pos x="234" y="0"/>
                </a:cxn>
              </a:cxnLst>
              <a:rect l="0" t="0" r="r" b="b"/>
              <a:pathLst>
                <a:path w="468" h="566">
                  <a:moveTo>
                    <a:pt x="234" y="0"/>
                  </a:moveTo>
                  <a:cubicBezTo>
                    <a:pt x="105" y="0"/>
                    <a:pt x="0" y="103"/>
                    <a:pt x="0" y="230"/>
                  </a:cubicBezTo>
                  <a:cubicBezTo>
                    <a:pt x="0" y="295"/>
                    <a:pt x="28" y="367"/>
                    <a:pt x="74" y="421"/>
                  </a:cubicBezTo>
                  <a:cubicBezTo>
                    <a:pt x="76" y="424"/>
                    <a:pt x="76" y="424"/>
                    <a:pt x="76" y="424"/>
                  </a:cubicBezTo>
                  <a:cubicBezTo>
                    <a:pt x="82" y="432"/>
                    <a:pt x="134" y="500"/>
                    <a:pt x="134" y="548"/>
                  </a:cubicBezTo>
                  <a:cubicBezTo>
                    <a:pt x="134" y="558"/>
                    <a:pt x="142" y="566"/>
                    <a:pt x="153" y="566"/>
                  </a:cubicBezTo>
                  <a:cubicBezTo>
                    <a:pt x="215" y="566"/>
                    <a:pt x="215" y="566"/>
                    <a:pt x="215" y="566"/>
                  </a:cubicBezTo>
                  <a:cubicBezTo>
                    <a:pt x="216" y="552"/>
                    <a:pt x="224" y="532"/>
                    <a:pt x="237" y="500"/>
                  </a:cubicBezTo>
                  <a:cubicBezTo>
                    <a:pt x="250" y="470"/>
                    <a:pt x="265" y="434"/>
                    <a:pt x="270" y="404"/>
                  </a:cubicBezTo>
                  <a:cubicBezTo>
                    <a:pt x="261" y="400"/>
                    <a:pt x="261" y="400"/>
                    <a:pt x="261" y="400"/>
                  </a:cubicBezTo>
                  <a:cubicBezTo>
                    <a:pt x="228" y="384"/>
                    <a:pt x="150" y="340"/>
                    <a:pt x="145" y="273"/>
                  </a:cubicBezTo>
                  <a:cubicBezTo>
                    <a:pt x="143" y="242"/>
                    <a:pt x="160" y="218"/>
                    <a:pt x="176" y="196"/>
                  </a:cubicBezTo>
                  <a:cubicBezTo>
                    <a:pt x="190" y="176"/>
                    <a:pt x="204" y="157"/>
                    <a:pt x="201" y="134"/>
                  </a:cubicBezTo>
                  <a:cubicBezTo>
                    <a:pt x="198" y="106"/>
                    <a:pt x="198" y="106"/>
                    <a:pt x="198" y="106"/>
                  </a:cubicBezTo>
                  <a:cubicBezTo>
                    <a:pt x="219" y="125"/>
                    <a:pt x="219" y="125"/>
                    <a:pt x="219" y="125"/>
                  </a:cubicBezTo>
                  <a:cubicBezTo>
                    <a:pt x="224" y="130"/>
                    <a:pt x="229" y="135"/>
                    <a:pt x="235" y="140"/>
                  </a:cubicBezTo>
                  <a:cubicBezTo>
                    <a:pt x="297" y="197"/>
                    <a:pt x="368" y="263"/>
                    <a:pt x="304" y="360"/>
                  </a:cubicBezTo>
                  <a:cubicBezTo>
                    <a:pt x="292" y="373"/>
                    <a:pt x="292" y="373"/>
                    <a:pt x="292" y="373"/>
                  </a:cubicBezTo>
                  <a:cubicBezTo>
                    <a:pt x="292" y="374"/>
                    <a:pt x="292" y="374"/>
                    <a:pt x="292" y="375"/>
                  </a:cubicBezTo>
                  <a:cubicBezTo>
                    <a:pt x="297" y="413"/>
                    <a:pt x="274" y="466"/>
                    <a:pt x="257" y="508"/>
                  </a:cubicBezTo>
                  <a:cubicBezTo>
                    <a:pt x="249" y="525"/>
                    <a:pt x="237" y="556"/>
                    <a:pt x="236" y="566"/>
                  </a:cubicBezTo>
                  <a:cubicBezTo>
                    <a:pt x="323" y="565"/>
                    <a:pt x="323" y="565"/>
                    <a:pt x="323" y="565"/>
                  </a:cubicBezTo>
                  <a:cubicBezTo>
                    <a:pt x="330" y="562"/>
                    <a:pt x="335" y="555"/>
                    <a:pt x="335" y="548"/>
                  </a:cubicBezTo>
                  <a:cubicBezTo>
                    <a:pt x="335" y="505"/>
                    <a:pt x="377" y="444"/>
                    <a:pt x="393" y="424"/>
                  </a:cubicBezTo>
                  <a:cubicBezTo>
                    <a:pt x="394" y="423"/>
                    <a:pt x="395" y="422"/>
                    <a:pt x="395" y="421"/>
                  </a:cubicBezTo>
                  <a:cubicBezTo>
                    <a:pt x="396" y="419"/>
                    <a:pt x="396" y="419"/>
                    <a:pt x="396" y="419"/>
                  </a:cubicBezTo>
                  <a:cubicBezTo>
                    <a:pt x="441" y="364"/>
                    <a:pt x="468" y="294"/>
                    <a:pt x="468" y="230"/>
                  </a:cubicBezTo>
                  <a:cubicBezTo>
                    <a:pt x="468" y="103"/>
                    <a:pt x="363" y="0"/>
                    <a:pt x="234" y="0"/>
                  </a:cubicBezTo>
                  <a:close/>
                  <a:moveTo>
                    <a:pt x="234" y="0"/>
                  </a:moveTo>
                  <a:cubicBezTo>
                    <a:pt x="234" y="0"/>
                    <a:pt x="234" y="0"/>
                    <a:pt x="234"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15" name="Freeform 19"/>
            <p:cNvSpPr>
              <a:spLocks noEditPoints="1"/>
            </p:cNvSpPr>
            <p:nvPr/>
          </p:nvSpPr>
          <p:spPr bwMode="auto">
            <a:xfrm>
              <a:off x="-319088" y="1490663"/>
              <a:ext cx="660400" cy="850900"/>
            </a:xfrm>
            <a:custGeom>
              <a:avLst/>
              <a:gdLst/>
              <a:ahLst/>
              <a:cxnLst>
                <a:cxn ang="0">
                  <a:pos x="64" y="66"/>
                </a:cxn>
                <a:cxn ang="0">
                  <a:pos x="124" y="190"/>
                </a:cxn>
                <a:cxn ang="0">
                  <a:pos x="57" y="0"/>
                </a:cxn>
                <a:cxn ang="0">
                  <a:pos x="29" y="52"/>
                </a:cxn>
                <a:cxn ang="0">
                  <a:pos x="2" y="116"/>
                </a:cxn>
                <a:cxn ang="0">
                  <a:pos x="106" y="225"/>
                </a:cxn>
                <a:cxn ang="0">
                  <a:pos x="108" y="226"/>
                </a:cxn>
                <a:cxn ang="0">
                  <a:pos x="107" y="221"/>
                </a:cxn>
                <a:cxn ang="0">
                  <a:pos x="48" y="79"/>
                </a:cxn>
                <a:cxn ang="0">
                  <a:pos x="46" y="77"/>
                </a:cxn>
                <a:cxn ang="0">
                  <a:pos x="62" y="63"/>
                </a:cxn>
                <a:cxn ang="0">
                  <a:pos x="64" y="66"/>
                </a:cxn>
                <a:cxn ang="0">
                  <a:pos x="64" y="66"/>
                </a:cxn>
                <a:cxn ang="0">
                  <a:pos x="64" y="66"/>
                </a:cxn>
              </a:cxnLst>
              <a:rect l="0" t="0" r="r" b="b"/>
              <a:pathLst>
                <a:path w="175" h="226">
                  <a:moveTo>
                    <a:pt x="64" y="66"/>
                  </a:moveTo>
                  <a:cubicBezTo>
                    <a:pt x="100" y="109"/>
                    <a:pt x="115" y="140"/>
                    <a:pt x="124" y="190"/>
                  </a:cubicBezTo>
                  <a:cubicBezTo>
                    <a:pt x="175" y="109"/>
                    <a:pt x="118" y="56"/>
                    <a:pt x="57" y="0"/>
                  </a:cubicBezTo>
                  <a:cubicBezTo>
                    <a:pt x="52" y="19"/>
                    <a:pt x="40" y="36"/>
                    <a:pt x="29" y="52"/>
                  </a:cubicBezTo>
                  <a:cubicBezTo>
                    <a:pt x="14" y="73"/>
                    <a:pt x="0" y="92"/>
                    <a:pt x="2" y="116"/>
                  </a:cubicBezTo>
                  <a:cubicBezTo>
                    <a:pt x="6" y="173"/>
                    <a:pt x="83" y="214"/>
                    <a:pt x="106" y="225"/>
                  </a:cubicBezTo>
                  <a:cubicBezTo>
                    <a:pt x="108" y="226"/>
                    <a:pt x="108" y="226"/>
                    <a:pt x="108" y="226"/>
                  </a:cubicBezTo>
                  <a:cubicBezTo>
                    <a:pt x="107" y="224"/>
                    <a:pt x="108" y="223"/>
                    <a:pt x="107" y="221"/>
                  </a:cubicBezTo>
                  <a:cubicBezTo>
                    <a:pt x="100" y="157"/>
                    <a:pt x="87" y="127"/>
                    <a:pt x="48" y="79"/>
                  </a:cubicBezTo>
                  <a:cubicBezTo>
                    <a:pt x="46" y="77"/>
                    <a:pt x="46" y="77"/>
                    <a:pt x="46" y="77"/>
                  </a:cubicBezTo>
                  <a:cubicBezTo>
                    <a:pt x="62" y="63"/>
                    <a:pt x="62" y="63"/>
                    <a:pt x="62" y="63"/>
                  </a:cubicBezTo>
                  <a:lnTo>
                    <a:pt x="64" y="66"/>
                  </a:lnTo>
                  <a:close/>
                  <a:moveTo>
                    <a:pt x="64" y="66"/>
                  </a:moveTo>
                  <a:cubicBezTo>
                    <a:pt x="64" y="66"/>
                    <a:pt x="64" y="66"/>
                    <a:pt x="64" y="6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sp>
        <p:nvSpPr>
          <p:cNvPr id="2" name="Slide Number Placeholder 1"/>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6</a:t>
            </a:fld>
            <a:endParaRPr lang="en-US" dirty="0">
              <a:solidFill>
                <a:prstClr val="black">
                  <a:lumMod val="75000"/>
                  <a:lumOff val="25000"/>
                </a:prstClr>
              </a:solidFill>
            </a:endParaRPr>
          </a:p>
        </p:txBody>
      </p:sp>
      <p:sp>
        <p:nvSpPr>
          <p:cNvPr id="3" name="Title 2"/>
          <p:cNvSpPr>
            <a:spLocks noGrp="1"/>
          </p:cNvSpPr>
          <p:nvPr>
            <p:ph type="title"/>
          </p:nvPr>
        </p:nvSpPr>
        <p:spPr/>
        <p:txBody>
          <a:bodyPr/>
          <a:lstStyle/>
          <a:p>
            <a:r>
              <a:rPr lang="en-US" dirty="0"/>
              <a:t>Energy Infographic 03</a:t>
            </a:r>
          </a:p>
        </p:txBody>
      </p:sp>
      <p:sp>
        <p:nvSpPr>
          <p:cNvPr id="4" name="Text Placeholder 3"/>
          <p:cNvSpPr>
            <a:spLocks noGrp="1"/>
          </p:cNvSpPr>
          <p:nvPr>
            <p:ph type="body" sz="half" idx="2"/>
          </p:nvPr>
        </p:nvSpPr>
        <p:spPr/>
        <p:txBody>
          <a:bodyPr/>
          <a:lstStyle/>
          <a:p>
            <a:r>
              <a:rPr lang="en-US" dirty="0"/>
              <a:t>Energy Infographic 03</a:t>
            </a:r>
          </a:p>
        </p:txBody>
      </p:sp>
      <p:sp>
        <p:nvSpPr>
          <p:cNvPr id="68" name="Arc 67"/>
          <p:cNvSpPr/>
          <p:nvPr/>
        </p:nvSpPr>
        <p:spPr>
          <a:xfrm rot="2548953" flipH="1">
            <a:off x="8610084" y="194899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1375410"/>
            <a:endParaRPr lang="en-US" sz="2665" dirty="0">
              <a:solidFill>
                <a:prstClr val="black"/>
              </a:solidFill>
            </a:endParaRPr>
          </a:p>
        </p:txBody>
      </p:sp>
      <p:grpSp>
        <p:nvGrpSpPr>
          <p:cNvPr id="82" name="Group 56"/>
          <p:cNvGrpSpPr/>
          <p:nvPr/>
        </p:nvGrpSpPr>
        <p:grpSpPr>
          <a:xfrm>
            <a:off x="8494584" y="4804475"/>
            <a:ext cx="2633453" cy="863287"/>
            <a:chOff x="4596" y="1425360"/>
            <a:chExt cx="1975090" cy="647465"/>
          </a:xfrm>
        </p:grpSpPr>
        <p:sp>
          <p:nvSpPr>
            <p:cNvPr id="83" name="TextBox 82"/>
            <p:cNvSpPr txBox="1"/>
            <p:nvPr/>
          </p:nvSpPr>
          <p:spPr>
            <a:xfrm>
              <a:off x="4596" y="1611304"/>
              <a:ext cx="1975090" cy="461521"/>
            </a:xfrm>
            <a:prstGeom prst="rect">
              <a:avLst/>
            </a:prstGeom>
            <a:noFill/>
          </p:spPr>
          <p:txBody>
            <a:bodyPr wrap="square" lIns="0" tIns="0" rIns="0" bIns="0" rtlCol="0">
              <a:spAutoFit/>
            </a:bodyPr>
            <a:lstStyle/>
            <a:p>
              <a:pPr algn="ctr">
                <a:spcBef>
                  <a:spcPct val="20000"/>
                </a:spcBef>
                <a:defRPr/>
              </a:pPr>
              <a:r>
                <a:rPr lang="en-US" sz="1335" dirty="0">
                  <a:solidFill>
                    <a:prstClr val="black">
                      <a:lumMod val="50000"/>
                      <a:lumOff val="50000"/>
                    </a:prstClr>
                  </a:solidFill>
                </a:rPr>
                <a:t>There are many variations of the passage of lorem ipsum available  majority have suffered alteration </a:t>
              </a:r>
              <a:endParaRPr lang="en-US" sz="1335" dirty="0">
                <a:solidFill>
                  <a:prstClr val="black">
                    <a:lumMod val="65000"/>
                    <a:lumOff val="35000"/>
                  </a:prstClr>
                </a:solidFill>
              </a:endParaRPr>
            </a:p>
          </p:txBody>
        </p:sp>
        <p:sp>
          <p:nvSpPr>
            <p:cNvPr id="84" name="Rectangle 83"/>
            <p:cNvSpPr/>
            <p:nvPr/>
          </p:nvSpPr>
          <p:spPr>
            <a:xfrm>
              <a:off x="517856" y="1425360"/>
              <a:ext cx="948578" cy="184666"/>
            </a:xfrm>
            <a:prstGeom prst="rect">
              <a:avLst/>
            </a:prstGeom>
          </p:spPr>
          <p:txBody>
            <a:bodyPr wrap="none" lIns="0" tIns="0" rIns="0" bIns="0">
              <a:spAutoFit/>
            </a:bodyPr>
            <a:lstStyle/>
            <a:p>
              <a:pPr algn="ctr" defTabSz="1375410"/>
              <a:r>
                <a:rPr lang="en-US" sz="1600" b="1" dirty="0">
                  <a:solidFill>
                    <a:srgbClr val="F34629"/>
                  </a:solidFill>
                </a:rPr>
                <a:t>Solar Energy</a:t>
              </a:r>
            </a:p>
          </p:txBody>
        </p:sp>
      </p:grpSp>
      <p:grpSp>
        <p:nvGrpSpPr>
          <p:cNvPr id="85" name="Group 145"/>
          <p:cNvGrpSpPr/>
          <p:nvPr/>
        </p:nvGrpSpPr>
        <p:grpSpPr>
          <a:xfrm>
            <a:off x="8641390" y="2509764"/>
            <a:ext cx="2533023" cy="2071377"/>
            <a:chOff x="1347272" y="1882322"/>
            <a:chExt cx="1899767" cy="1553533"/>
          </a:xfrm>
        </p:grpSpPr>
        <p:sp>
          <p:nvSpPr>
            <p:cNvPr id="86" name="Freeform 7"/>
            <p:cNvSpPr/>
            <p:nvPr/>
          </p:nvSpPr>
          <p:spPr bwMode="auto">
            <a:xfrm>
              <a:off x="1347272" y="3104382"/>
              <a:ext cx="1559627" cy="331473"/>
            </a:xfrm>
            <a:custGeom>
              <a:avLst/>
              <a:gdLst/>
              <a:ahLst/>
              <a:cxnLst>
                <a:cxn ang="0">
                  <a:pos x="367" y="24"/>
                </a:cxn>
                <a:cxn ang="0">
                  <a:pos x="367" y="0"/>
                </a:cxn>
                <a:cxn ang="0">
                  <a:pos x="0" y="0"/>
                </a:cxn>
                <a:cxn ang="0">
                  <a:pos x="0" y="24"/>
                </a:cxn>
                <a:cxn ang="0">
                  <a:pos x="164" y="24"/>
                </a:cxn>
                <a:cxn ang="0">
                  <a:pos x="164" y="53"/>
                </a:cxn>
                <a:cxn ang="0">
                  <a:pos x="132" y="53"/>
                </a:cxn>
                <a:cxn ang="0">
                  <a:pos x="132" y="78"/>
                </a:cxn>
                <a:cxn ang="0">
                  <a:pos x="235" y="78"/>
                </a:cxn>
                <a:cxn ang="0">
                  <a:pos x="235" y="53"/>
                </a:cxn>
                <a:cxn ang="0">
                  <a:pos x="203" y="53"/>
                </a:cxn>
                <a:cxn ang="0">
                  <a:pos x="203" y="24"/>
                </a:cxn>
                <a:cxn ang="0">
                  <a:pos x="367" y="24"/>
                </a:cxn>
              </a:cxnLst>
              <a:rect l="0" t="0" r="r" b="b"/>
              <a:pathLst>
                <a:path w="367" h="78">
                  <a:moveTo>
                    <a:pt x="367" y="24"/>
                  </a:moveTo>
                  <a:lnTo>
                    <a:pt x="367" y="0"/>
                  </a:lnTo>
                  <a:lnTo>
                    <a:pt x="0" y="0"/>
                  </a:lnTo>
                  <a:lnTo>
                    <a:pt x="0" y="24"/>
                  </a:lnTo>
                  <a:lnTo>
                    <a:pt x="164" y="24"/>
                  </a:lnTo>
                  <a:lnTo>
                    <a:pt x="164" y="53"/>
                  </a:lnTo>
                  <a:lnTo>
                    <a:pt x="132" y="53"/>
                  </a:lnTo>
                  <a:lnTo>
                    <a:pt x="132" y="78"/>
                  </a:lnTo>
                  <a:lnTo>
                    <a:pt x="235" y="78"/>
                  </a:lnTo>
                  <a:lnTo>
                    <a:pt x="235" y="53"/>
                  </a:lnTo>
                  <a:lnTo>
                    <a:pt x="203" y="53"/>
                  </a:lnTo>
                  <a:lnTo>
                    <a:pt x="203" y="24"/>
                  </a:lnTo>
                  <a:lnTo>
                    <a:pt x="367" y="24"/>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7" name="Freeform 8"/>
            <p:cNvSpPr/>
            <p:nvPr/>
          </p:nvSpPr>
          <p:spPr bwMode="auto">
            <a:xfrm>
              <a:off x="2141957" y="2475433"/>
              <a:ext cx="322975" cy="114742"/>
            </a:xfrm>
            <a:custGeom>
              <a:avLst/>
              <a:gdLst/>
              <a:ahLst/>
              <a:cxnLst>
                <a:cxn ang="0">
                  <a:pos x="76" y="27"/>
                </a:cxn>
                <a:cxn ang="0">
                  <a:pos x="70" y="0"/>
                </a:cxn>
                <a:cxn ang="0">
                  <a:pos x="0" y="0"/>
                </a:cxn>
                <a:cxn ang="0">
                  <a:pos x="0" y="27"/>
                </a:cxn>
                <a:cxn ang="0">
                  <a:pos x="76" y="27"/>
                </a:cxn>
              </a:cxnLst>
              <a:rect l="0" t="0" r="r" b="b"/>
              <a:pathLst>
                <a:path w="76" h="27">
                  <a:moveTo>
                    <a:pt x="76" y="27"/>
                  </a:moveTo>
                  <a:lnTo>
                    <a:pt x="70" y="0"/>
                  </a:lnTo>
                  <a:lnTo>
                    <a:pt x="0" y="0"/>
                  </a:lnTo>
                  <a:lnTo>
                    <a:pt x="0" y="27"/>
                  </a:lnTo>
                  <a:lnTo>
                    <a:pt x="76" y="27"/>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8" name="Freeform 9"/>
            <p:cNvSpPr/>
            <p:nvPr/>
          </p:nvSpPr>
          <p:spPr bwMode="auto">
            <a:xfrm>
              <a:off x="2137709" y="2615672"/>
              <a:ext cx="390969" cy="216733"/>
            </a:xfrm>
            <a:custGeom>
              <a:avLst/>
              <a:gdLst/>
              <a:ahLst/>
              <a:cxnLst>
                <a:cxn ang="0">
                  <a:pos x="0" y="51"/>
                </a:cxn>
                <a:cxn ang="0">
                  <a:pos x="92" y="51"/>
                </a:cxn>
                <a:cxn ang="0">
                  <a:pos x="79" y="0"/>
                </a:cxn>
                <a:cxn ang="0">
                  <a:pos x="1" y="0"/>
                </a:cxn>
                <a:cxn ang="0">
                  <a:pos x="0" y="51"/>
                </a:cxn>
              </a:cxnLst>
              <a:rect l="0" t="0" r="r" b="b"/>
              <a:pathLst>
                <a:path w="92" h="51">
                  <a:moveTo>
                    <a:pt x="0" y="51"/>
                  </a:moveTo>
                  <a:lnTo>
                    <a:pt x="92" y="51"/>
                  </a:lnTo>
                  <a:lnTo>
                    <a:pt x="79" y="0"/>
                  </a:lnTo>
                  <a:lnTo>
                    <a:pt x="1" y="0"/>
                  </a:lnTo>
                  <a:lnTo>
                    <a:pt x="0" y="51"/>
                  </a:lnTo>
                  <a:close/>
                </a:path>
              </a:pathLst>
            </a:custGeom>
            <a:solidFill>
              <a:schemeClr val="accent1">
                <a:lumMod val="75000"/>
              </a:schemeClr>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9" name="Freeform 10"/>
            <p:cNvSpPr/>
            <p:nvPr/>
          </p:nvSpPr>
          <p:spPr bwMode="auto">
            <a:xfrm>
              <a:off x="2477681" y="2475433"/>
              <a:ext cx="250732" cy="114742"/>
            </a:xfrm>
            <a:custGeom>
              <a:avLst/>
              <a:gdLst/>
              <a:ahLst/>
              <a:cxnLst>
                <a:cxn ang="0">
                  <a:pos x="59" y="27"/>
                </a:cxn>
                <a:cxn ang="0">
                  <a:pos x="51" y="0"/>
                </a:cxn>
                <a:cxn ang="0">
                  <a:pos x="0" y="0"/>
                </a:cxn>
                <a:cxn ang="0">
                  <a:pos x="8" y="27"/>
                </a:cxn>
                <a:cxn ang="0">
                  <a:pos x="59" y="27"/>
                </a:cxn>
              </a:cxnLst>
              <a:rect l="0" t="0" r="r" b="b"/>
              <a:pathLst>
                <a:path w="59" h="27">
                  <a:moveTo>
                    <a:pt x="59" y="27"/>
                  </a:moveTo>
                  <a:lnTo>
                    <a:pt x="51" y="0"/>
                  </a:lnTo>
                  <a:lnTo>
                    <a:pt x="0" y="0"/>
                  </a:lnTo>
                  <a:lnTo>
                    <a:pt x="8" y="27"/>
                  </a:lnTo>
                  <a:lnTo>
                    <a:pt x="59" y="27"/>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0" name="Freeform 11"/>
            <p:cNvSpPr/>
            <p:nvPr/>
          </p:nvSpPr>
          <p:spPr bwMode="auto">
            <a:xfrm>
              <a:off x="2515927" y="2615672"/>
              <a:ext cx="284729" cy="216733"/>
            </a:xfrm>
            <a:custGeom>
              <a:avLst/>
              <a:gdLst/>
              <a:ahLst/>
              <a:cxnLst>
                <a:cxn ang="0">
                  <a:pos x="12" y="51"/>
                </a:cxn>
                <a:cxn ang="0">
                  <a:pos x="67" y="51"/>
                </a:cxn>
                <a:cxn ang="0">
                  <a:pos x="52" y="0"/>
                </a:cxn>
                <a:cxn ang="0">
                  <a:pos x="0" y="0"/>
                </a:cxn>
                <a:cxn ang="0">
                  <a:pos x="12" y="51"/>
                </a:cxn>
              </a:cxnLst>
              <a:rect l="0" t="0" r="r" b="b"/>
              <a:pathLst>
                <a:path w="67" h="51">
                  <a:moveTo>
                    <a:pt x="12" y="51"/>
                  </a:moveTo>
                  <a:lnTo>
                    <a:pt x="67" y="51"/>
                  </a:lnTo>
                  <a:lnTo>
                    <a:pt x="52" y="0"/>
                  </a:lnTo>
                  <a:lnTo>
                    <a:pt x="0" y="0"/>
                  </a:lnTo>
                  <a:lnTo>
                    <a:pt x="12" y="51"/>
                  </a:lnTo>
                  <a:close/>
                </a:path>
              </a:pathLst>
            </a:custGeom>
            <a:solidFill>
              <a:schemeClr val="accent1">
                <a:lumMod val="75000"/>
              </a:schemeClr>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1" name="Freeform 12"/>
            <p:cNvSpPr/>
            <p:nvPr/>
          </p:nvSpPr>
          <p:spPr bwMode="auto">
            <a:xfrm>
              <a:off x="1432264" y="2615672"/>
              <a:ext cx="297476" cy="216733"/>
            </a:xfrm>
            <a:custGeom>
              <a:avLst/>
              <a:gdLst/>
              <a:ahLst/>
              <a:cxnLst>
                <a:cxn ang="0">
                  <a:pos x="70" y="0"/>
                </a:cxn>
                <a:cxn ang="0">
                  <a:pos x="17" y="0"/>
                </a:cxn>
                <a:cxn ang="0">
                  <a:pos x="0" y="51"/>
                </a:cxn>
                <a:cxn ang="0">
                  <a:pos x="56" y="51"/>
                </a:cxn>
                <a:cxn ang="0">
                  <a:pos x="70" y="0"/>
                </a:cxn>
              </a:cxnLst>
              <a:rect l="0" t="0" r="r" b="b"/>
              <a:pathLst>
                <a:path w="70" h="51">
                  <a:moveTo>
                    <a:pt x="70" y="0"/>
                  </a:moveTo>
                  <a:lnTo>
                    <a:pt x="17" y="0"/>
                  </a:lnTo>
                  <a:lnTo>
                    <a:pt x="0" y="51"/>
                  </a:lnTo>
                  <a:lnTo>
                    <a:pt x="56" y="51"/>
                  </a:lnTo>
                  <a:lnTo>
                    <a:pt x="70" y="0"/>
                  </a:lnTo>
                  <a:close/>
                </a:path>
              </a:pathLst>
            </a:custGeom>
            <a:solidFill>
              <a:schemeClr val="accent1">
                <a:lumMod val="75000"/>
              </a:schemeClr>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2" name="Freeform 13"/>
            <p:cNvSpPr/>
            <p:nvPr/>
          </p:nvSpPr>
          <p:spPr bwMode="auto">
            <a:xfrm>
              <a:off x="1513007" y="2475433"/>
              <a:ext cx="254979" cy="114742"/>
            </a:xfrm>
            <a:custGeom>
              <a:avLst/>
              <a:gdLst/>
              <a:ahLst/>
              <a:cxnLst>
                <a:cxn ang="0">
                  <a:pos x="60" y="0"/>
                </a:cxn>
                <a:cxn ang="0">
                  <a:pos x="8" y="0"/>
                </a:cxn>
                <a:cxn ang="0">
                  <a:pos x="0" y="27"/>
                </a:cxn>
                <a:cxn ang="0">
                  <a:pos x="52" y="27"/>
                </a:cxn>
                <a:cxn ang="0">
                  <a:pos x="60" y="0"/>
                </a:cxn>
              </a:cxnLst>
              <a:rect l="0" t="0" r="r" b="b"/>
              <a:pathLst>
                <a:path w="60" h="27">
                  <a:moveTo>
                    <a:pt x="60" y="0"/>
                  </a:moveTo>
                  <a:lnTo>
                    <a:pt x="8" y="0"/>
                  </a:lnTo>
                  <a:lnTo>
                    <a:pt x="0" y="27"/>
                  </a:lnTo>
                  <a:lnTo>
                    <a:pt x="52" y="27"/>
                  </a:lnTo>
                  <a:lnTo>
                    <a:pt x="60" y="0"/>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3" name="Freeform 14"/>
            <p:cNvSpPr/>
            <p:nvPr/>
          </p:nvSpPr>
          <p:spPr bwMode="auto">
            <a:xfrm>
              <a:off x="1355770" y="2857902"/>
              <a:ext cx="305976" cy="199735"/>
            </a:xfrm>
            <a:custGeom>
              <a:avLst/>
              <a:gdLst/>
              <a:ahLst/>
              <a:cxnLst>
                <a:cxn ang="0">
                  <a:pos x="16" y="0"/>
                </a:cxn>
                <a:cxn ang="0">
                  <a:pos x="0" y="47"/>
                </a:cxn>
                <a:cxn ang="0">
                  <a:pos x="60" y="47"/>
                </a:cxn>
                <a:cxn ang="0">
                  <a:pos x="72" y="0"/>
                </a:cxn>
                <a:cxn ang="0">
                  <a:pos x="16" y="0"/>
                </a:cxn>
              </a:cxnLst>
              <a:rect l="0" t="0" r="r" b="b"/>
              <a:pathLst>
                <a:path w="72" h="47">
                  <a:moveTo>
                    <a:pt x="16" y="0"/>
                  </a:moveTo>
                  <a:lnTo>
                    <a:pt x="0" y="47"/>
                  </a:lnTo>
                  <a:lnTo>
                    <a:pt x="60" y="47"/>
                  </a:lnTo>
                  <a:lnTo>
                    <a:pt x="72" y="0"/>
                  </a:lnTo>
                  <a:lnTo>
                    <a:pt x="16" y="0"/>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4" name="Freeform 15"/>
            <p:cNvSpPr/>
            <p:nvPr/>
          </p:nvSpPr>
          <p:spPr bwMode="auto">
            <a:xfrm>
              <a:off x="1780737" y="2475433"/>
              <a:ext cx="318726" cy="114742"/>
            </a:xfrm>
            <a:custGeom>
              <a:avLst/>
              <a:gdLst/>
              <a:ahLst/>
              <a:cxnLst>
                <a:cxn ang="0">
                  <a:pos x="75" y="27"/>
                </a:cxn>
                <a:cxn ang="0">
                  <a:pos x="75" y="0"/>
                </a:cxn>
                <a:cxn ang="0">
                  <a:pos x="7" y="0"/>
                </a:cxn>
                <a:cxn ang="0">
                  <a:pos x="0" y="27"/>
                </a:cxn>
                <a:cxn ang="0">
                  <a:pos x="75" y="27"/>
                </a:cxn>
              </a:cxnLst>
              <a:rect l="0" t="0" r="r" b="b"/>
              <a:pathLst>
                <a:path w="75" h="27">
                  <a:moveTo>
                    <a:pt x="75" y="27"/>
                  </a:moveTo>
                  <a:lnTo>
                    <a:pt x="75" y="0"/>
                  </a:lnTo>
                  <a:lnTo>
                    <a:pt x="7" y="0"/>
                  </a:lnTo>
                  <a:lnTo>
                    <a:pt x="0" y="27"/>
                  </a:lnTo>
                  <a:lnTo>
                    <a:pt x="75" y="27"/>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5" name="Freeform 16"/>
            <p:cNvSpPr/>
            <p:nvPr/>
          </p:nvSpPr>
          <p:spPr bwMode="auto">
            <a:xfrm>
              <a:off x="2571174" y="2857902"/>
              <a:ext cx="301727" cy="199735"/>
            </a:xfrm>
            <a:custGeom>
              <a:avLst/>
              <a:gdLst/>
              <a:ahLst/>
              <a:cxnLst>
                <a:cxn ang="0">
                  <a:pos x="12" y="47"/>
                </a:cxn>
                <a:cxn ang="0">
                  <a:pos x="71" y="47"/>
                </a:cxn>
                <a:cxn ang="0">
                  <a:pos x="56" y="0"/>
                </a:cxn>
                <a:cxn ang="0">
                  <a:pos x="0" y="0"/>
                </a:cxn>
                <a:cxn ang="0">
                  <a:pos x="12" y="47"/>
                </a:cxn>
              </a:cxnLst>
              <a:rect l="0" t="0" r="r" b="b"/>
              <a:pathLst>
                <a:path w="71" h="47">
                  <a:moveTo>
                    <a:pt x="12" y="47"/>
                  </a:moveTo>
                  <a:lnTo>
                    <a:pt x="71" y="47"/>
                  </a:lnTo>
                  <a:lnTo>
                    <a:pt x="56" y="0"/>
                  </a:lnTo>
                  <a:lnTo>
                    <a:pt x="0" y="0"/>
                  </a:lnTo>
                  <a:lnTo>
                    <a:pt x="12" y="47"/>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6" name="Freeform 17"/>
            <p:cNvSpPr/>
            <p:nvPr/>
          </p:nvSpPr>
          <p:spPr bwMode="auto">
            <a:xfrm>
              <a:off x="2137709" y="2857902"/>
              <a:ext cx="446216" cy="199735"/>
            </a:xfrm>
            <a:custGeom>
              <a:avLst/>
              <a:gdLst/>
              <a:ahLst/>
              <a:cxnLst>
                <a:cxn ang="0">
                  <a:pos x="0" y="0"/>
                </a:cxn>
                <a:cxn ang="0">
                  <a:pos x="0" y="47"/>
                </a:cxn>
                <a:cxn ang="0">
                  <a:pos x="105" y="47"/>
                </a:cxn>
                <a:cxn ang="0">
                  <a:pos x="93" y="0"/>
                </a:cxn>
                <a:cxn ang="0">
                  <a:pos x="0" y="0"/>
                </a:cxn>
              </a:cxnLst>
              <a:rect l="0" t="0" r="r" b="b"/>
              <a:pathLst>
                <a:path w="105" h="47">
                  <a:moveTo>
                    <a:pt x="0" y="0"/>
                  </a:moveTo>
                  <a:lnTo>
                    <a:pt x="0" y="47"/>
                  </a:lnTo>
                  <a:lnTo>
                    <a:pt x="105" y="47"/>
                  </a:lnTo>
                  <a:lnTo>
                    <a:pt x="93" y="0"/>
                  </a:lnTo>
                  <a:lnTo>
                    <a:pt x="0" y="0"/>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7" name="Freeform 18"/>
            <p:cNvSpPr/>
            <p:nvPr/>
          </p:nvSpPr>
          <p:spPr bwMode="auto">
            <a:xfrm>
              <a:off x="1648996" y="2857902"/>
              <a:ext cx="446216" cy="199735"/>
            </a:xfrm>
            <a:custGeom>
              <a:avLst/>
              <a:gdLst/>
              <a:ahLst/>
              <a:cxnLst>
                <a:cxn ang="0">
                  <a:pos x="13" y="0"/>
                </a:cxn>
                <a:cxn ang="0">
                  <a:pos x="0" y="47"/>
                </a:cxn>
                <a:cxn ang="0">
                  <a:pos x="105" y="47"/>
                </a:cxn>
                <a:cxn ang="0">
                  <a:pos x="105" y="0"/>
                </a:cxn>
                <a:cxn ang="0">
                  <a:pos x="13" y="0"/>
                </a:cxn>
              </a:cxnLst>
              <a:rect l="0" t="0" r="r" b="b"/>
              <a:pathLst>
                <a:path w="105" h="47">
                  <a:moveTo>
                    <a:pt x="13" y="0"/>
                  </a:moveTo>
                  <a:lnTo>
                    <a:pt x="0" y="47"/>
                  </a:lnTo>
                  <a:lnTo>
                    <a:pt x="105" y="47"/>
                  </a:lnTo>
                  <a:lnTo>
                    <a:pt x="105" y="0"/>
                  </a:lnTo>
                  <a:lnTo>
                    <a:pt x="13" y="0"/>
                  </a:lnTo>
                  <a:close/>
                </a:path>
              </a:pathLst>
            </a:custGeom>
            <a:solidFill>
              <a:schemeClr val="accent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8" name="Freeform 19"/>
            <p:cNvSpPr/>
            <p:nvPr/>
          </p:nvSpPr>
          <p:spPr bwMode="auto">
            <a:xfrm>
              <a:off x="1712742" y="2615672"/>
              <a:ext cx="386720" cy="216733"/>
            </a:xfrm>
            <a:custGeom>
              <a:avLst/>
              <a:gdLst/>
              <a:ahLst/>
              <a:cxnLst>
                <a:cxn ang="0">
                  <a:pos x="0" y="51"/>
                </a:cxn>
                <a:cxn ang="0">
                  <a:pos x="90" y="51"/>
                </a:cxn>
                <a:cxn ang="0">
                  <a:pos x="91" y="0"/>
                </a:cxn>
                <a:cxn ang="0">
                  <a:pos x="14" y="0"/>
                </a:cxn>
                <a:cxn ang="0">
                  <a:pos x="0" y="51"/>
                </a:cxn>
              </a:cxnLst>
              <a:rect l="0" t="0" r="r" b="b"/>
              <a:pathLst>
                <a:path w="91" h="51">
                  <a:moveTo>
                    <a:pt x="0" y="51"/>
                  </a:moveTo>
                  <a:lnTo>
                    <a:pt x="90" y="51"/>
                  </a:lnTo>
                  <a:lnTo>
                    <a:pt x="91" y="0"/>
                  </a:lnTo>
                  <a:lnTo>
                    <a:pt x="14" y="0"/>
                  </a:lnTo>
                  <a:lnTo>
                    <a:pt x="0" y="51"/>
                  </a:lnTo>
                  <a:close/>
                </a:path>
              </a:pathLst>
            </a:custGeom>
            <a:solidFill>
              <a:schemeClr val="accent1">
                <a:lumMod val="75000"/>
              </a:schemeClr>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99" name="Group 112"/>
            <p:cNvGrpSpPr/>
            <p:nvPr/>
          </p:nvGrpSpPr>
          <p:grpSpPr>
            <a:xfrm flipH="1">
              <a:off x="2251123" y="1882322"/>
              <a:ext cx="995916" cy="974874"/>
              <a:chOff x="703295" y="84831"/>
              <a:chExt cx="1044237" cy="1022174"/>
            </a:xfrm>
            <a:solidFill>
              <a:schemeClr val="accent1"/>
            </a:solidFill>
          </p:grpSpPr>
          <p:sp>
            <p:nvSpPr>
              <p:cNvPr id="100" name="Freeform 21"/>
              <p:cNvSpPr/>
              <p:nvPr/>
            </p:nvSpPr>
            <p:spPr bwMode="auto">
              <a:xfrm>
                <a:off x="887139" y="279707"/>
                <a:ext cx="683901" cy="661839"/>
              </a:xfrm>
              <a:custGeom>
                <a:avLst/>
                <a:gdLst/>
                <a:ahLst/>
                <a:cxnLst>
                  <a:cxn ang="0">
                    <a:pos x="176" y="100"/>
                  </a:cxn>
                  <a:cxn ang="0">
                    <a:pos x="177" y="89"/>
                  </a:cxn>
                  <a:cxn ang="0">
                    <a:pos x="88" y="0"/>
                  </a:cxn>
                  <a:cxn ang="0">
                    <a:pos x="0" y="89"/>
                  </a:cxn>
                  <a:cxn ang="0">
                    <a:pos x="59" y="172"/>
                  </a:cxn>
                  <a:cxn ang="0">
                    <a:pos x="96" y="100"/>
                  </a:cxn>
                  <a:cxn ang="0">
                    <a:pos x="176" y="100"/>
                  </a:cxn>
                </a:cxnLst>
                <a:rect l="0" t="0" r="r" b="b"/>
                <a:pathLst>
                  <a:path w="177" h="172">
                    <a:moveTo>
                      <a:pt x="176" y="100"/>
                    </a:moveTo>
                    <a:cubicBezTo>
                      <a:pt x="177" y="97"/>
                      <a:pt x="177" y="93"/>
                      <a:pt x="177" y="89"/>
                    </a:cubicBezTo>
                    <a:cubicBezTo>
                      <a:pt x="177" y="40"/>
                      <a:pt x="137" y="0"/>
                      <a:pt x="88" y="0"/>
                    </a:cubicBezTo>
                    <a:cubicBezTo>
                      <a:pt x="40" y="0"/>
                      <a:pt x="0" y="40"/>
                      <a:pt x="0" y="89"/>
                    </a:cubicBezTo>
                    <a:cubicBezTo>
                      <a:pt x="0" y="127"/>
                      <a:pt x="24" y="159"/>
                      <a:pt x="59" y="172"/>
                    </a:cubicBezTo>
                    <a:cubicBezTo>
                      <a:pt x="96" y="100"/>
                      <a:pt x="96" y="100"/>
                      <a:pt x="96" y="100"/>
                    </a:cubicBezTo>
                    <a:lnTo>
                      <a:pt x="176" y="10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1" name="Freeform 22"/>
              <p:cNvSpPr/>
              <p:nvPr/>
            </p:nvSpPr>
            <p:spPr bwMode="auto">
              <a:xfrm>
                <a:off x="872432" y="834916"/>
                <a:ext cx="125014" cy="128692"/>
              </a:xfrm>
              <a:custGeom>
                <a:avLst/>
                <a:gdLst/>
                <a:ahLst/>
                <a:cxnLst>
                  <a:cxn ang="0">
                    <a:pos x="18" y="0"/>
                  </a:cxn>
                  <a:cxn ang="0">
                    <a:pos x="0" y="33"/>
                  </a:cxn>
                  <a:cxn ang="0">
                    <a:pos x="32" y="15"/>
                  </a:cxn>
                  <a:cxn ang="0">
                    <a:pos x="18" y="0"/>
                  </a:cxn>
                </a:cxnLst>
                <a:rect l="0" t="0" r="r" b="b"/>
                <a:pathLst>
                  <a:path w="32" h="33">
                    <a:moveTo>
                      <a:pt x="18" y="0"/>
                    </a:moveTo>
                    <a:cubicBezTo>
                      <a:pt x="0" y="33"/>
                      <a:pt x="0" y="33"/>
                      <a:pt x="0" y="33"/>
                    </a:cubicBezTo>
                    <a:cubicBezTo>
                      <a:pt x="32" y="15"/>
                      <a:pt x="32" y="15"/>
                      <a:pt x="32" y="15"/>
                    </a:cubicBezTo>
                    <a:cubicBezTo>
                      <a:pt x="27" y="10"/>
                      <a:pt x="22" y="6"/>
                      <a:pt x="18"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2" name="Freeform 23"/>
              <p:cNvSpPr/>
              <p:nvPr/>
            </p:nvSpPr>
            <p:spPr bwMode="auto">
              <a:xfrm>
                <a:off x="997446" y="915807"/>
                <a:ext cx="106631" cy="191198"/>
              </a:xfrm>
              <a:custGeom>
                <a:avLst/>
                <a:gdLst/>
                <a:ahLst/>
                <a:cxnLst>
                  <a:cxn ang="0">
                    <a:pos x="0" y="49"/>
                  </a:cxn>
                  <a:cxn ang="0">
                    <a:pos x="28" y="10"/>
                  </a:cxn>
                  <a:cxn ang="0">
                    <a:pos x="8" y="0"/>
                  </a:cxn>
                  <a:cxn ang="0">
                    <a:pos x="0" y="49"/>
                  </a:cxn>
                </a:cxnLst>
                <a:rect l="0" t="0" r="r" b="b"/>
                <a:pathLst>
                  <a:path w="28" h="49">
                    <a:moveTo>
                      <a:pt x="0" y="49"/>
                    </a:moveTo>
                    <a:cubicBezTo>
                      <a:pt x="28" y="10"/>
                      <a:pt x="28" y="10"/>
                      <a:pt x="28" y="10"/>
                    </a:cubicBezTo>
                    <a:cubicBezTo>
                      <a:pt x="21" y="8"/>
                      <a:pt x="14" y="4"/>
                      <a:pt x="8" y="0"/>
                    </a:cubicBezTo>
                    <a:lnTo>
                      <a:pt x="0" y="49"/>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3" name="Freeform 24"/>
              <p:cNvSpPr/>
              <p:nvPr/>
            </p:nvSpPr>
            <p:spPr bwMode="auto">
              <a:xfrm>
                <a:off x="747418" y="724609"/>
                <a:ext cx="176491" cy="125014"/>
              </a:xfrm>
              <a:custGeom>
                <a:avLst/>
                <a:gdLst/>
                <a:ahLst/>
                <a:cxnLst>
                  <a:cxn ang="0">
                    <a:pos x="0" y="33"/>
                  </a:cxn>
                  <a:cxn ang="0">
                    <a:pos x="46" y="21"/>
                  </a:cxn>
                  <a:cxn ang="0">
                    <a:pos x="36" y="0"/>
                  </a:cxn>
                  <a:cxn ang="0">
                    <a:pos x="0" y="33"/>
                  </a:cxn>
                </a:cxnLst>
                <a:rect l="0" t="0" r="r" b="b"/>
                <a:pathLst>
                  <a:path w="46" h="33">
                    <a:moveTo>
                      <a:pt x="0" y="33"/>
                    </a:moveTo>
                    <a:cubicBezTo>
                      <a:pt x="46" y="21"/>
                      <a:pt x="46" y="21"/>
                      <a:pt x="46" y="21"/>
                    </a:cubicBezTo>
                    <a:cubicBezTo>
                      <a:pt x="42" y="14"/>
                      <a:pt x="39" y="7"/>
                      <a:pt x="36" y="0"/>
                    </a:cubicBezTo>
                    <a:lnTo>
                      <a:pt x="0" y="33"/>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4" name="Freeform 25"/>
              <p:cNvSpPr/>
              <p:nvPr/>
            </p:nvSpPr>
            <p:spPr bwMode="auto">
              <a:xfrm>
                <a:off x="703295" y="470905"/>
                <a:ext cx="194876" cy="91923"/>
              </a:xfrm>
              <a:custGeom>
                <a:avLst/>
                <a:gdLst/>
                <a:ahLst/>
                <a:cxnLst>
                  <a:cxn ang="0">
                    <a:pos x="0" y="0"/>
                  </a:cxn>
                  <a:cxn ang="0">
                    <a:pos x="47" y="23"/>
                  </a:cxn>
                  <a:cxn ang="0">
                    <a:pos x="51" y="2"/>
                  </a:cxn>
                  <a:cxn ang="0">
                    <a:pos x="0" y="0"/>
                  </a:cxn>
                </a:cxnLst>
                <a:rect l="0" t="0" r="r" b="b"/>
                <a:pathLst>
                  <a:path w="51" h="23">
                    <a:moveTo>
                      <a:pt x="0" y="0"/>
                    </a:moveTo>
                    <a:cubicBezTo>
                      <a:pt x="47" y="23"/>
                      <a:pt x="47" y="23"/>
                      <a:pt x="47" y="23"/>
                    </a:cubicBezTo>
                    <a:cubicBezTo>
                      <a:pt x="45" y="18"/>
                      <a:pt x="48" y="10"/>
                      <a:pt x="51" y="2"/>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5" name="Freeform 26"/>
              <p:cNvSpPr/>
              <p:nvPr/>
            </p:nvSpPr>
            <p:spPr bwMode="auto">
              <a:xfrm>
                <a:off x="767642" y="592241"/>
                <a:ext cx="99277" cy="77216"/>
              </a:xfrm>
              <a:custGeom>
                <a:avLst/>
                <a:gdLst/>
                <a:ahLst/>
                <a:cxnLst>
                  <a:cxn ang="0">
                    <a:pos x="26" y="0"/>
                  </a:cxn>
                  <a:cxn ang="0">
                    <a:pos x="0" y="14"/>
                  </a:cxn>
                  <a:cxn ang="0">
                    <a:pos x="26" y="20"/>
                  </a:cxn>
                  <a:cxn ang="0">
                    <a:pos x="25" y="6"/>
                  </a:cxn>
                  <a:cxn ang="0">
                    <a:pos x="26" y="0"/>
                  </a:cxn>
                </a:cxnLst>
                <a:rect l="0" t="0" r="r" b="b"/>
                <a:pathLst>
                  <a:path w="26" h="20">
                    <a:moveTo>
                      <a:pt x="26" y="0"/>
                    </a:moveTo>
                    <a:cubicBezTo>
                      <a:pt x="0" y="14"/>
                      <a:pt x="0" y="14"/>
                      <a:pt x="0" y="14"/>
                    </a:cubicBezTo>
                    <a:cubicBezTo>
                      <a:pt x="26" y="20"/>
                      <a:pt x="26" y="20"/>
                      <a:pt x="26" y="20"/>
                    </a:cubicBezTo>
                    <a:cubicBezTo>
                      <a:pt x="26" y="15"/>
                      <a:pt x="25" y="11"/>
                      <a:pt x="25" y="6"/>
                    </a:cubicBezTo>
                    <a:cubicBezTo>
                      <a:pt x="25" y="4"/>
                      <a:pt x="25" y="2"/>
                      <a:pt x="26"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6" name="Freeform 27"/>
              <p:cNvSpPr/>
              <p:nvPr/>
            </p:nvSpPr>
            <p:spPr bwMode="auto">
              <a:xfrm>
                <a:off x="817280" y="371628"/>
                <a:ext cx="147076" cy="91923"/>
              </a:xfrm>
              <a:custGeom>
                <a:avLst/>
                <a:gdLst/>
                <a:ahLst/>
                <a:cxnLst>
                  <a:cxn ang="0">
                    <a:pos x="0" y="0"/>
                  </a:cxn>
                  <a:cxn ang="0">
                    <a:pos x="23" y="24"/>
                  </a:cxn>
                  <a:cxn ang="0">
                    <a:pos x="38" y="2"/>
                  </a:cxn>
                  <a:cxn ang="0">
                    <a:pos x="0" y="0"/>
                  </a:cxn>
                </a:cxnLst>
                <a:rect l="0" t="0" r="r" b="b"/>
                <a:pathLst>
                  <a:path w="38" h="24">
                    <a:moveTo>
                      <a:pt x="0" y="0"/>
                    </a:moveTo>
                    <a:cubicBezTo>
                      <a:pt x="23" y="24"/>
                      <a:pt x="23" y="24"/>
                      <a:pt x="23" y="24"/>
                    </a:cubicBezTo>
                    <a:cubicBezTo>
                      <a:pt x="27" y="16"/>
                      <a:pt x="32" y="9"/>
                      <a:pt x="38" y="2"/>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7" name="Freeform 28"/>
              <p:cNvSpPr/>
              <p:nvPr/>
            </p:nvSpPr>
            <p:spPr bwMode="auto">
              <a:xfrm>
                <a:off x="1074662" y="180430"/>
                <a:ext cx="69862" cy="113985"/>
              </a:xfrm>
              <a:custGeom>
                <a:avLst/>
                <a:gdLst/>
                <a:ahLst/>
                <a:cxnLst>
                  <a:cxn ang="0">
                    <a:pos x="0" y="0"/>
                  </a:cxn>
                  <a:cxn ang="0">
                    <a:pos x="1" y="30"/>
                  </a:cxn>
                  <a:cxn ang="0">
                    <a:pos x="18" y="25"/>
                  </a:cxn>
                  <a:cxn ang="0">
                    <a:pos x="0" y="0"/>
                  </a:cxn>
                </a:cxnLst>
                <a:rect l="0" t="0" r="r" b="b"/>
                <a:pathLst>
                  <a:path w="18" h="30">
                    <a:moveTo>
                      <a:pt x="0" y="0"/>
                    </a:moveTo>
                    <a:cubicBezTo>
                      <a:pt x="1" y="30"/>
                      <a:pt x="1" y="30"/>
                      <a:pt x="1" y="30"/>
                    </a:cubicBezTo>
                    <a:cubicBezTo>
                      <a:pt x="6" y="28"/>
                      <a:pt x="12" y="26"/>
                      <a:pt x="18" y="25"/>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8" name="Freeform 29"/>
              <p:cNvSpPr/>
              <p:nvPr/>
            </p:nvSpPr>
            <p:spPr bwMode="auto">
              <a:xfrm>
                <a:off x="883464" y="220877"/>
                <a:ext cx="147076" cy="150753"/>
              </a:xfrm>
              <a:custGeom>
                <a:avLst/>
                <a:gdLst/>
                <a:ahLst/>
                <a:cxnLst>
                  <a:cxn ang="0">
                    <a:pos x="38" y="26"/>
                  </a:cxn>
                  <a:cxn ang="0">
                    <a:pos x="0" y="0"/>
                  </a:cxn>
                  <a:cxn ang="0">
                    <a:pos x="23" y="39"/>
                  </a:cxn>
                  <a:cxn ang="0">
                    <a:pos x="38" y="26"/>
                  </a:cxn>
                </a:cxnLst>
                <a:rect l="0" t="0" r="r" b="b"/>
                <a:pathLst>
                  <a:path w="38" h="39">
                    <a:moveTo>
                      <a:pt x="38" y="26"/>
                    </a:moveTo>
                    <a:cubicBezTo>
                      <a:pt x="0" y="0"/>
                      <a:pt x="0" y="0"/>
                      <a:pt x="0" y="0"/>
                    </a:cubicBezTo>
                    <a:cubicBezTo>
                      <a:pt x="23" y="39"/>
                      <a:pt x="23" y="39"/>
                      <a:pt x="23" y="39"/>
                    </a:cubicBezTo>
                    <a:cubicBezTo>
                      <a:pt x="27" y="34"/>
                      <a:pt x="32" y="30"/>
                      <a:pt x="38" y="2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9" name="Freeform 30"/>
              <p:cNvSpPr/>
              <p:nvPr/>
            </p:nvSpPr>
            <p:spPr bwMode="auto">
              <a:xfrm>
                <a:off x="1192322" y="84831"/>
                <a:ext cx="77216" cy="180169"/>
              </a:xfrm>
              <a:custGeom>
                <a:avLst/>
                <a:gdLst/>
                <a:ahLst/>
                <a:cxnLst>
                  <a:cxn ang="0">
                    <a:pos x="20" y="46"/>
                  </a:cxn>
                  <a:cxn ang="0">
                    <a:pos x="7" y="0"/>
                  </a:cxn>
                  <a:cxn ang="0">
                    <a:pos x="0" y="46"/>
                  </a:cxn>
                  <a:cxn ang="0">
                    <a:pos x="9" y="46"/>
                  </a:cxn>
                  <a:cxn ang="0">
                    <a:pos x="20" y="46"/>
                  </a:cxn>
                </a:cxnLst>
                <a:rect l="0" t="0" r="r" b="b"/>
                <a:pathLst>
                  <a:path w="20" h="46">
                    <a:moveTo>
                      <a:pt x="20" y="46"/>
                    </a:moveTo>
                    <a:cubicBezTo>
                      <a:pt x="7" y="0"/>
                      <a:pt x="7" y="0"/>
                      <a:pt x="7" y="0"/>
                    </a:cubicBezTo>
                    <a:cubicBezTo>
                      <a:pt x="0" y="46"/>
                      <a:pt x="0" y="46"/>
                      <a:pt x="0" y="46"/>
                    </a:cubicBezTo>
                    <a:cubicBezTo>
                      <a:pt x="3" y="46"/>
                      <a:pt x="6" y="46"/>
                      <a:pt x="9" y="46"/>
                    </a:cubicBezTo>
                    <a:cubicBezTo>
                      <a:pt x="13" y="46"/>
                      <a:pt x="17" y="46"/>
                      <a:pt x="20" y="4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0" name="Freeform 31"/>
              <p:cNvSpPr/>
              <p:nvPr/>
            </p:nvSpPr>
            <p:spPr bwMode="auto">
              <a:xfrm>
                <a:off x="1405582" y="184108"/>
                <a:ext cx="128692" cy="180169"/>
              </a:xfrm>
              <a:custGeom>
                <a:avLst/>
                <a:gdLst/>
                <a:ahLst/>
                <a:cxnLst>
                  <a:cxn ang="0">
                    <a:pos x="33" y="0"/>
                  </a:cxn>
                  <a:cxn ang="0">
                    <a:pos x="0" y="32"/>
                  </a:cxn>
                  <a:cxn ang="0">
                    <a:pos x="19" y="47"/>
                  </a:cxn>
                  <a:cxn ang="0">
                    <a:pos x="33" y="0"/>
                  </a:cxn>
                </a:cxnLst>
                <a:rect l="0" t="0" r="r" b="b"/>
                <a:pathLst>
                  <a:path w="33" h="47">
                    <a:moveTo>
                      <a:pt x="33" y="0"/>
                    </a:moveTo>
                    <a:cubicBezTo>
                      <a:pt x="0" y="32"/>
                      <a:pt x="0" y="32"/>
                      <a:pt x="0" y="32"/>
                    </a:cubicBezTo>
                    <a:cubicBezTo>
                      <a:pt x="7" y="36"/>
                      <a:pt x="13" y="41"/>
                      <a:pt x="19" y="47"/>
                    </a:cubicBezTo>
                    <a:lnTo>
                      <a:pt x="33"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1" name="Freeform 32"/>
              <p:cNvSpPr/>
              <p:nvPr/>
            </p:nvSpPr>
            <p:spPr bwMode="auto">
              <a:xfrm>
                <a:off x="1309983" y="180430"/>
                <a:ext cx="91923" cy="125014"/>
              </a:xfrm>
              <a:custGeom>
                <a:avLst/>
                <a:gdLst/>
                <a:ahLst/>
                <a:cxnLst>
                  <a:cxn ang="0">
                    <a:pos x="18" y="0"/>
                  </a:cxn>
                  <a:cxn ang="0">
                    <a:pos x="0" y="24"/>
                  </a:cxn>
                  <a:cxn ang="0">
                    <a:pos x="24" y="33"/>
                  </a:cxn>
                  <a:cxn ang="0">
                    <a:pos x="18" y="0"/>
                  </a:cxn>
                </a:cxnLst>
                <a:rect l="0" t="0" r="r" b="b"/>
                <a:pathLst>
                  <a:path w="24" h="33">
                    <a:moveTo>
                      <a:pt x="18" y="0"/>
                    </a:moveTo>
                    <a:cubicBezTo>
                      <a:pt x="0" y="24"/>
                      <a:pt x="0" y="24"/>
                      <a:pt x="0" y="24"/>
                    </a:cubicBezTo>
                    <a:cubicBezTo>
                      <a:pt x="9" y="26"/>
                      <a:pt x="16" y="29"/>
                      <a:pt x="24" y="33"/>
                    </a:cubicBezTo>
                    <a:lnTo>
                      <a:pt x="18"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2" name="Freeform 33"/>
              <p:cNvSpPr/>
              <p:nvPr/>
            </p:nvSpPr>
            <p:spPr bwMode="auto">
              <a:xfrm>
                <a:off x="1295275" y="301768"/>
                <a:ext cx="14708" cy="3678"/>
              </a:xfrm>
              <a:custGeom>
                <a:avLst/>
                <a:gdLst/>
                <a:ahLst/>
                <a:cxnLst>
                  <a:cxn ang="0">
                    <a:pos x="4" y="1"/>
                  </a:cxn>
                  <a:cxn ang="0">
                    <a:pos x="0" y="0"/>
                  </a:cxn>
                  <a:cxn ang="0">
                    <a:pos x="0" y="1"/>
                  </a:cxn>
                  <a:cxn ang="0">
                    <a:pos x="4" y="1"/>
                  </a:cxn>
                </a:cxnLst>
                <a:rect l="0" t="0" r="r" b="b"/>
                <a:pathLst>
                  <a:path w="4" h="1">
                    <a:moveTo>
                      <a:pt x="4" y="1"/>
                    </a:moveTo>
                    <a:cubicBezTo>
                      <a:pt x="3" y="1"/>
                      <a:pt x="1" y="0"/>
                      <a:pt x="0" y="0"/>
                    </a:cubicBezTo>
                    <a:cubicBezTo>
                      <a:pt x="0" y="1"/>
                      <a:pt x="0" y="1"/>
                      <a:pt x="0" y="1"/>
                    </a:cubicBezTo>
                    <a:lnTo>
                      <a:pt x="4" y="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3" name="Freeform 34"/>
              <p:cNvSpPr/>
              <p:nvPr/>
            </p:nvSpPr>
            <p:spPr bwMode="auto">
              <a:xfrm>
                <a:off x="1493827" y="360599"/>
                <a:ext cx="136046" cy="102953"/>
              </a:xfrm>
              <a:custGeom>
                <a:avLst/>
                <a:gdLst/>
                <a:ahLst/>
                <a:cxnLst>
                  <a:cxn ang="0">
                    <a:pos x="35" y="0"/>
                  </a:cxn>
                  <a:cxn ang="0">
                    <a:pos x="0" y="5"/>
                  </a:cxn>
                  <a:cxn ang="0">
                    <a:pos x="15" y="27"/>
                  </a:cxn>
                  <a:cxn ang="0">
                    <a:pos x="35" y="0"/>
                  </a:cxn>
                </a:cxnLst>
                <a:rect l="0" t="0" r="r" b="b"/>
                <a:pathLst>
                  <a:path w="35" h="27">
                    <a:moveTo>
                      <a:pt x="35" y="0"/>
                    </a:moveTo>
                    <a:cubicBezTo>
                      <a:pt x="0" y="5"/>
                      <a:pt x="0" y="5"/>
                      <a:pt x="0" y="5"/>
                    </a:cubicBezTo>
                    <a:cubicBezTo>
                      <a:pt x="6" y="11"/>
                      <a:pt x="11" y="19"/>
                      <a:pt x="15" y="27"/>
                    </a:cubicBezTo>
                    <a:lnTo>
                      <a:pt x="35"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4" name="Freeform 35"/>
              <p:cNvSpPr/>
              <p:nvPr/>
            </p:nvSpPr>
            <p:spPr bwMode="auto">
              <a:xfrm>
                <a:off x="1571041" y="515028"/>
                <a:ext cx="176491" cy="128692"/>
              </a:xfrm>
              <a:custGeom>
                <a:avLst/>
                <a:gdLst/>
                <a:ahLst/>
                <a:cxnLst>
                  <a:cxn ang="0">
                    <a:pos x="4" y="33"/>
                  </a:cxn>
                  <a:cxn ang="0">
                    <a:pos x="46" y="10"/>
                  </a:cxn>
                  <a:cxn ang="0">
                    <a:pos x="0" y="0"/>
                  </a:cxn>
                  <a:cxn ang="0">
                    <a:pos x="4" y="28"/>
                  </a:cxn>
                  <a:cxn ang="0">
                    <a:pos x="4" y="33"/>
                  </a:cxn>
                </a:cxnLst>
                <a:rect l="0" t="0" r="r" b="b"/>
                <a:pathLst>
                  <a:path w="46" h="33">
                    <a:moveTo>
                      <a:pt x="4" y="33"/>
                    </a:moveTo>
                    <a:cubicBezTo>
                      <a:pt x="46" y="10"/>
                      <a:pt x="46" y="10"/>
                      <a:pt x="46" y="10"/>
                    </a:cubicBezTo>
                    <a:cubicBezTo>
                      <a:pt x="0" y="0"/>
                      <a:pt x="0" y="0"/>
                      <a:pt x="0" y="0"/>
                    </a:cubicBezTo>
                    <a:cubicBezTo>
                      <a:pt x="3" y="9"/>
                      <a:pt x="4" y="18"/>
                      <a:pt x="4" y="28"/>
                    </a:cubicBezTo>
                    <a:cubicBezTo>
                      <a:pt x="4" y="29"/>
                      <a:pt x="4" y="31"/>
                      <a:pt x="4" y="33"/>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sp>
        <p:nvSpPr>
          <p:cNvPr id="130" name="Oval 129"/>
          <p:cNvSpPr>
            <a:spLocks noChangeAspect="1"/>
          </p:cNvSpPr>
          <p:nvPr/>
        </p:nvSpPr>
        <p:spPr>
          <a:xfrm>
            <a:off x="2540596" y="2557913"/>
            <a:ext cx="2791320" cy="2791320"/>
          </a:xfrm>
          <a:prstGeom prst="ellipse">
            <a:avLst/>
          </a:prstGeom>
          <a:solidFill>
            <a:schemeClr val="accent2">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865" b="1" dirty="0">
              <a:solidFill>
                <a:prstClr val="white"/>
              </a:solidFill>
            </a:endParaRPr>
          </a:p>
        </p:txBody>
      </p:sp>
      <p:sp>
        <p:nvSpPr>
          <p:cNvPr id="146" name="Oval 145"/>
          <p:cNvSpPr>
            <a:spLocks noChangeAspect="1"/>
          </p:cNvSpPr>
          <p:nvPr/>
        </p:nvSpPr>
        <p:spPr>
          <a:xfrm>
            <a:off x="4609990" y="4134649"/>
            <a:ext cx="1982679" cy="1982679"/>
          </a:xfrm>
          <a:prstGeom prst="ellipse">
            <a:avLst/>
          </a:prstGeom>
          <a:solidFill>
            <a:schemeClr val="accent3">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865" b="1" dirty="0">
              <a:solidFill>
                <a:prstClr val="white"/>
              </a:solidFill>
            </a:endParaRPr>
          </a:p>
        </p:txBody>
      </p:sp>
      <p:grpSp>
        <p:nvGrpSpPr>
          <p:cNvPr id="148" name="Group 147"/>
          <p:cNvGrpSpPr/>
          <p:nvPr/>
        </p:nvGrpSpPr>
        <p:grpSpPr>
          <a:xfrm>
            <a:off x="3385016" y="3315711"/>
            <a:ext cx="1102480" cy="1275727"/>
            <a:chOff x="427038" y="271462"/>
            <a:chExt cx="1111250" cy="1285875"/>
          </a:xfrm>
          <a:solidFill>
            <a:schemeClr val="bg1"/>
          </a:solidFill>
        </p:grpSpPr>
        <p:sp>
          <p:nvSpPr>
            <p:cNvPr id="4101" name="Freeform 5"/>
            <p:cNvSpPr>
              <a:spLocks noEditPoints="1"/>
            </p:cNvSpPr>
            <p:nvPr/>
          </p:nvSpPr>
          <p:spPr bwMode="auto">
            <a:xfrm>
              <a:off x="700088" y="271462"/>
              <a:ext cx="838200" cy="1285875"/>
            </a:xfrm>
            <a:custGeom>
              <a:avLst/>
              <a:gdLst/>
              <a:ahLst/>
              <a:cxnLst>
                <a:cxn ang="0">
                  <a:pos x="132" y="58"/>
                </a:cxn>
                <a:cxn ang="0">
                  <a:pos x="140" y="73"/>
                </a:cxn>
                <a:cxn ang="0">
                  <a:pos x="141" y="77"/>
                </a:cxn>
                <a:cxn ang="0">
                  <a:pos x="209" y="193"/>
                </a:cxn>
                <a:cxn ang="0">
                  <a:pos x="75" y="327"/>
                </a:cxn>
                <a:cxn ang="0">
                  <a:pos x="52" y="316"/>
                </a:cxn>
                <a:cxn ang="0">
                  <a:pos x="60" y="269"/>
                </a:cxn>
                <a:cxn ang="0">
                  <a:pos x="84" y="251"/>
                </a:cxn>
                <a:cxn ang="0">
                  <a:pos x="118" y="208"/>
                </a:cxn>
                <a:cxn ang="0">
                  <a:pos x="137" y="152"/>
                </a:cxn>
                <a:cxn ang="0">
                  <a:pos x="135" y="90"/>
                </a:cxn>
                <a:cxn ang="0">
                  <a:pos x="111" y="36"/>
                </a:cxn>
                <a:cxn ang="0">
                  <a:pos x="75" y="5"/>
                </a:cxn>
                <a:cxn ang="0">
                  <a:pos x="61" y="1"/>
                </a:cxn>
                <a:cxn ang="0">
                  <a:pos x="56" y="0"/>
                </a:cxn>
                <a:cxn ang="0">
                  <a:pos x="55" y="5"/>
                </a:cxn>
                <a:cxn ang="0">
                  <a:pos x="51" y="17"/>
                </a:cxn>
                <a:cxn ang="0">
                  <a:pos x="34" y="48"/>
                </a:cxn>
                <a:cxn ang="0">
                  <a:pos x="3" y="132"/>
                </a:cxn>
                <a:cxn ang="0">
                  <a:pos x="2" y="180"/>
                </a:cxn>
                <a:cxn ang="0">
                  <a:pos x="10" y="227"/>
                </a:cxn>
                <a:cxn ang="0">
                  <a:pos x="26" y="277"/>
                </a:cxn>
                <a:cxn ang="0">
                  <a:pos x="47" y="243"/>
                </a:cxn>
                <a:cxn ang="0">
                  <a:pos x="59" y="217"/>
                </a:cxn>
                <a:cxn ang="0">
                  <a:pos x="68" y="191"/>
                </a:cxn>
                <a:cxn ang="0">
                  <a:pos x="74" y="166"/>
                </a:cxn>
                <a:cxn ang="0">
                  <a:pos x="76" y="143"/>
                </a:cxn>
                <a:cxn ang="0">
                  <a:pos x="75" y="124"/>
                </a:cxn>
                <a:cxn ang="0">
                  <a:pos x="73" y="109"/>
                </a:cxn>
                <a:cxn ang="0">
                  <a:pos x="70" y="96"/>
                </a:cxn>
                <a:cxn ang="0">
                  <a:pos x="74" y="109"/>
                </a:cxn>
                <a:cxn ang="0">
                  <a:pos x="77" y="123"/>
                </a:cxn>
                <a:cxn ang="0">
                  <a:pos x="80" y="143"/>
                </a:cxn>
                <a:cxn ang="0">
                  <a:pos x="79" y="167"/>
                </a:cxn>
                <a:cxn ang="0">
                  <a:pos x="75" y="193"/>
                </a:cxn>
                <a:cxn ang="0">
                  <a:pos x="68" y="220"/>
                </a:cxn>
                <a:cxn ang="0">
                  <a:pos x="57" y="248"/>
                </a:cxn>
                <a:cxn ang="0">
                  <a:pos x="50" y="263"/>
                </a:cxn>
                <a:cxn ang="0">
                  <a:pos x="50" y="263"/>
                </a:cxn>
                <a:cxn ang="0">
                  <a:pos x="44" y="274"/>
                </a:cxn>
                <a:cxn ang="0">
                  <a:pos x="43" y="277"/>
                </a:cxn>
                <a:cxn ang="0">
                  <a:pos x="43" y="277"/>
                </a:cxn>
                <a:cxn ang="0">
                  <a:pos x="42" y="322"/>
                </a:cxn>
                <a:cxn ang="0">
                  <a:pos x="75" y="340"/>
                </a:cxn>
                <a:cxn ang="0">
                  <a:pos x="221" y="193"/>
                </a:cxn>
                <a:cxn ang="0">
                  <a:pos x="132" y="58"/>
                </a:cxn>
                <a:cxn ang="0">
                  <a:pos x="132" y="58"/>
                </a:cxn>
                <a:cxn ang="0">
                  <a:pos x="132" y="58"/>
                </a:cxn>
              </a:cxnLst>
              <a:rect l="0" t="0" r="r" b="b"/>
              <a:pathLst>
                <a:path w="221" h="340">
                  <a:moveTo>
                    <a:pt x="132" y="58"/>
                  </a:moveTo>
                  <a:cubicBezTo>
                    <a:pt x="134" y="64"/>
                    <a:pt x="137" y="68"/>
                    <a:pt x="140" y="73"/>
                  </a:cubicBezTo>
                  <a:cubicBezTo>
                    <a:pt x="140" y="74"/>
                    <a:pt x="141" y="76"/>
                    <a:pt x="141" y="77"/>
                  </a:cubicBezTo>
                  <a:cubicBezTo>
                    <a:pt x="182" y="100"/>
                    <a:pt x="209" y="143"/>
                    <a:pt x="209" y="193"/>
                  </a:cubicBezTo>
                  <a:cubicBezTo>
                    <a:pt x="209" y="267"/>
                    <a:pt x="149" y="327"/>
                    <a:pt x="75" y="327"/>
                  </a:cubicBezTo>
                  <a:cubicBezTo>
                    <a:pt x="75" y="327"/>
                    <a:pt x="59" y="327"/>
                    <a:pt x="52" y="316"/>
                  </a:cubicBezTo>
                  <a:cubicBezTo>
                    <a:pt x="46" y="306"/>
                    <a:pt x="49" y="290"/>
                    <a:pt x="60" y="269"/>
                  </a:cubicBezTo>
                  <a:cubicBezTo>
                    <a:pt x="68" y="264"/>
                    <a:pt x="76" y="258"/>
                    <a:pt x="84" y="251"/>
                  </a:cubicBezTo>
                  <a:cubicBezTo>
                    <a:pt x="97" y="240"/>
                    <a:pt x="109" y="225"/>
                    <a:pt x="118" y="208"/>
                  </a:cubicBezTo>
                  <a:cubicBezTo>
                    <a:pt x="127" y="191"/>
                    <a:pt x="134" y="172"/>
                    <a:pt x="137" y="152"/>
                  </a:cubicBezTo>
                  <a:cubicBezTo>
                    <a:pt x="140" y="132"/>
                    <a:pt x="140" y="111"/>
                    <a:pt x="135" y="90"/>
                  </a:cubicBezTo>
                  <a:cubicBezTo>
                    <a:pt x="131" y="70"/>
                    <a:pt x="122" y="51"/>
                    <a:pt x="111" y="36"/>
                  </a:cubicBezTo>
                  <a:cubicBezTo>
                    <a:pt x="100" y="20"/>
                    <a:pt x="86" y="9"/>
                    <a:pt x="75" y="5"/>
                  </a:cubicBezTo>
                  <a:cubicBezTo>
                    <a:pt x="70" y="2"/>
                    <a:pt x="64" y="1"/>
                    <a:pt x="61" y="1"/>
                  </a:cubicBezTo>
                  <a:cubicBezTo>
                    <a:pt x="58" y="0"/>
                    <a:pt x="56" y="0"/>
                    <a:pt x="56" y="0"/>
                  </a:cubicBezTo>
                  <a:cubicBezTo>
                    <a:pt x="56" y="0"/>
                    <a:pt x="56" y="2"/>
                    <a:pt x="55" y="5"/>
                  </a:cubicBezTo>
                  <a:cubicBezTo>
                    <a:pt x="55" y="8"/>
                    <a:pt x="53" y="12"/>
                    <a:pt x="51" y="17"/>
                  </a:cubicBezTo>
                  <a:cubicBezTo>
                    <a:pt x="47" y="26"/>
                    <a:pt x="41" y="37"/>
                    <a:pt x="34" y="48"/>
                  </a:cubicBezTo>
                  <a:cubicBezTo>
                    <a:pt x="20" y="71"/>
                    <a:pt x="8" y="100"/>
                    <a:pt x="3" y="132"/>
                  </a:cubicBezTo>
                  <a:cubicBezTo>
                    <a:pt x="1" y="147"/>
                    <a:pt x="0" y="164"/>
                    <a:pt x="2" y="180"/>
                  </a:cubicBezTo>
                  <a:cubicBezTo>
                    <a:pt x="3" y="196"/>
                    <a:pt x="6" y="212"/>
                    <a:pt x="10" y="227"/>
                  </a:cubicBezTo>
                  <a:cubicBezTo>
                    <a:pt x="14" y="239"/>
                    <a:pt x="22" y="269"/>
                    <a:pt x="26" y="277"/>
                  </a:cubicBezTo>
                  <a:cubicBezTo>
                    <a:pt x="34" y="266"/>
                    <a:pt x="41" y="255"/>
                    <a:pt x="47" y="243"/>
                  </a:cubicBezTo>
                  <a:cubicBezTo>
                    <a:pt x="52" y="234"/>
                    <a:pt x="55" y="226"/>
                    <a:pt x="59" y="217"/>
                  </a:cubicBezTo>
                  <a:cubicBezTo>
                    <a:pt x="63" y="209"/>
                    <a:pt x="65" y="200"/>
                    <a:pt x="68" y="191"/>
                  </a:cubicBezTo>
                  <a:cubicBezTo>
                    <a:pt x="71" y="183"/>
                    <a:pt x="72" y="174"/>
                    <a:pt x="74" y="166"/>
                  </a:cubicBezTo>
                  <a:cubicBezTo>
                    <a:pt x="75" y="158"/>
                    <a:pt x="76" y="150"/>
                    <a:pt x="76" y="143"/>
                  </a:cubicBezTo>
                  <a:cubicBezTo>
                    <a:pt x="76" y="136"/>
                    <a:pt x="76" y="130"/>
                    <a:pt x="75" y="124"/>
                  </a:cubicBezTo>
                  <a:cubicBezTo>
                    <a:pt x="75" y="118"/>
                    <a:pt x="73" y="113"/>
                    <a:pt x="73" y="109"/>
                  </a:cubicBezTo>
                  <a:cubicBezTo>
                    <a:pt x="71" y="101"/>
                    <a:pt x="70" y="96"/>
                    <a:pt x="70" y="96"/>
                  </a:cubicBezTo>
                  <a:cubicBezTo>
                    <a:pt x="70" y="96"/>
                    <a:pt x="71" y="101"/>
                    <a:pt x="74" y="109"/>
                  </a:cubicBezTo>
                  <a:cubicBezTo>
                    <a:pt x="75" y="113"/>
                    <a:pt x="77" y="117"/>
                    <a:pt x="77" y="123"/>
                  </a:cubicBezTo>
                  <a:cubicBezTo>
                    <a:pt x="78" y="129"/>
                    <a:pt x="79" y="136"/>
                    <a:pt x="80" y="143"/>
                  </a:cubicBezTo>
                  <a:cubicBezTo>
                    <a:pt x="80" y="151"/>
                    <a:pt x="80" y="159"/>
                    <a:pt x="79" y="167"/>
                  </a:cubicBezTo>
                  <a:cubicBezTo>
                    <a:pt x="78" y="175"/>
                    <a:pt x="77" y="184"/>
                    <a:pt x="75" y="193"/>
                  </a:cubicBezTo>
                  <a:cubicBezTo>
                    <a:pt x="73" y="202"/>
                    <a:pt x="71" y="211"/>
                    <a:pt x="68" y="220"/>
                  </a:cubicBezTo>
                  <a:cubicBezTo>
                    <a:pt x="64" y="229"/>
                    <a:pt x="61" y="239"/>
                    <a:pt x="57" y="248"/>
                  </a:cubicBezTo>
                  <a:cubicBezTo>
                    <a:pt x="55" y="253"/>
                    <a:pt x="52" y="258"/>
                    <a:pt x="50" y="263"/>
                  </a:cubicBezTo>
                  <a:cubicBezTo>
                    <a:pt x="50" y="263"/>
                    <a:pt x="50" y="263"/>
                    <a:pt x="50" y="263"/>
                  </a:cubicBezTo>
                  <a:cubicBezTo>
                    <a:pt x="48" y="267"/>
                    <a:pt x="46" y="270"/>
                    <a:pt x="44" y="274"/>
                  </a:cubicBezTo>
                  <a:cubicBezTo>
                    <a:pt x="44" y="275"/>
                    <a:pt x="43" y="276"/>
                    <a:pt x="43" y="277"/>
                  </a:cubicBezTo>
                  <a:cubicBezTo>
                    <a:pt x="43" y="277"/>
                    <a:pt x="43" y="277"/>
                    <a:pt x="43" y="277"/>
                  </a:cubicBezTo>
                  <a:cubicBezTo>
                    <a:pt x="36" y="296"/>
                    <a:pt x="35" y="311"/>
                    <a:pt x="42" y="322"/>
                  </a:cubicBezTo>
                  <a:cubicBezTo>
                    <a:pt x="52" y="339"/>
                    <a:pt x="74" y="340"/>
                    <a:pt x="75" y="340"/>
                  </a:cubicBezTo>
                  <a:cubicBezTo>
                    <a:pt x="155" y="340"/>
                    <a:pt x="221" y="274"/>
                    <a:pt x="221" y="193"/>
                  </a:cubicBezTo>
                  <a:cubicBezTo>
                    <a:pt x="221" y="133"/>
                    <a:pt x="184" y="81"/>
                    <a:pt x="132" y="58"/>
                  </a:cubicBezTo>
                  <a:close/>
                  <a:moveTo>
                    <a:pt x="132" y="58"/>
                  </a:moveTo>
                  <a:cubicBezTo>
                    <a:pt x="132" y="58"/>
                    <a:pt x="132" y="58"/>
                    <a:pt x="132" y="58"/>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02" name="Freeform 6"/>
            <p:cNvSpPr>
              <a:spLocks noEditPoints="1"/>
            </p:cNvSpPr>
            <p:nvPr/>
          </p:nvSpPr>
          <p:spPr bwMode="auto">
            <a:xfrm>
              <a:off x="427038" y="490537"/>
              <a:ext cx="346075" cy="1001713"/>
            </a:xfrm>
            <a:custGeom>
              <a:avLst/>
              <a:gdLst/>
              <a:ahLst/>
              <a:cxnLst>
                <a:cxn ang="0">
                  <a:pos x="69" y="217"/>
                </a:cxn>
                <a:cxn ang="0">
                  <a:pos x="32" y="205"/>
                </a:cxn>
                <a:cxn ang="0">
                  <a:pos x="12" y="135"/>
                </a:cxn>
                <a:cxn ang="0">
                  <a:pos x="85" y="16"/>
                </a:cxn>
                <a:cxn ang="0">
                  <a:pos x="91" y="0"/>
                </a:cxn>
                <a:cxn ang="0">
                  <a:pos x="0" y="135"/>
                </a:cxn>
                <a:cxn ang="0">
                  <a:pos x="22" y="212"/>
                </a:cxn>
                <a:cxn ang="0">
                  <a:pos x="17" y="251"/>
                </a:cxn>
                <a:cxn ang="0">
                  <a:pos x="20" y="256"/>
                </a:cxn>
                <a:cxn ang="0">
                  <a:pos x="29" y="250"/>
                </a:cxn>
                <a:cxn ang="0">
                  <a:pos x="39" y="265"/>
                </a:cxn>
                <a:cxn ang="0">
                  <a:pos x="49" y="259"/>
                </a:cxn>
                <a:cxn ang="0">
                  <a:pos x="40" y="243"/>
                </a:cxn>
                <a:cxn ang="0">
                  <a:pos x="51" y="236"/>
                </a:cxn>
                <a:cxn ang="0">
                  <a:pos x="61" y="251"/>
                </a:cxn>
                <a:cxn ang="0">
                  <a:pos x="71" y="245"/>
                </a:cxn>
                <a:cxn ang="0">
                  <a:pos x="61" y="230"/>
                </a:cxn>
                <a:cxn ang="0">
                  <a:pos x="73" y="222"/>
                </a:cxn>
                <a:cxn ang="0">
                  <a:pos x="69" y="217"/>
                </a:cxn>
                <a:cxn ang="0">
                  <a:pos x="25" y="238"/>
                </a:cxn>
                <a:cxn ang="0">
                  <a:pos x="33" y="218"/>
                </a:cxn>
                <a:cxn ang="0">
                  <a:pos x="55" y="219"/>
                </a:cxn>
                <a:cxn ang="0">
                  <a:pos x="25" y="238"/>
                </a:cxn>
                <a:cxn ang="0">
                  <a:pos x="25" y="238"/>
                </a:cxn>
                <a:cxn ang="0">
                  <a:pos x="25" y="238"/>
                </a:cxn>
              </a:cxnLst>
              <a:rect l="0" t="0" r="r" b="b"/>
              <a:pathLst>
                <a:path w="91" h="265">
                  <a:moveTo>
                    <a:pt x="69" y="217"/>
                  </a:moveTo>
                  <a:cubicBezTo>
                    <a:pt x="61" y="205"/>
                    <a:pt x="46" y="200"/>
                    <a:pt x="32" y="205"/>
                  </a:cubicBezTo>
                  <a:cubicBezTo>
                    <a:pt x="19" y="184"/>
                    <a:pt x="12" y="160"/>
                    <a:pt x="12" y="135"/>
                  </a:cubicBezTo>
                  <a:cubicBezTo>
                    <a:pt x="12" y="83"/>
                    <a:pt x="42" y="39"/>
                    <a:pt x="85" y="16"/>
                  </a:cubicBezTo>
                  <a:cubicBezTo>
                    <a:pt x="86" y="10"/>
                    <a:pt x="88" y="5"/>
                    <a:pt x="91" y="0"/>
                  </a:cubicBezTo>
                  <a:cubicBezTo>
                    <a:pt x="38" y="22"/>
                    <a:pt x="0" y="74"/>
                    <a:pt x="0" y="135"/>
                  </a:cubicBezTo>
                  <a:cubicBezTo>
                    <a:pt x="0" y="162"/>
                    <a:pt x="8" y="189"/>
                    <a:pt x="22" y="212"/>
                  </a:cubicBezTo>
                  <a:cubicBezTo>
                    <a:pt x="11" y="222"/>
                    <a:pt x="9" y="238"/>
                    <a:pt x="17" y="251"/>
                  </a:cubicBezTo>
                  <a:cubicBezTo>
                    <a:pt x="20" y="256"/>
                    <a:pt x="20" y="256"/>
                    <a:pt x="20" y="256"/>
                  </a:cubicBezTo>
                  <a:cubicBezTo>
                    <a:pt x="29" y="250"/>
                    <a:pt x="29" y="250"/>
                    <a:pt x="29" y="250"/>
                  </a:cubicBezTo>
                  <a:cubicBezTo>
                    <a:pt x="39" y="265"/>
                    <a:pt x="39" y="265"/>
                    <a:pt x="39" y="265"/>
                  </a:cubicBezTo>
                  <a:cubicBezTo>
                    <a:pt x="49" y="259"/>
                    <a:pt x="49" y="259"/>
                    <a:pt x="49" y="259"/>
                  </a:cubicBezTo>
                  <a:cubicBezTo>
                    <a:pt x="40" y="243"/>
                    <a:pt x="40" y="243"/>
                    <a:pt x="40" y="243"/>
                  </a:cubicBezTo>
                  <a:cubicBezTo>
                    <a:pt x="51" y="236"/>
                    <a:pt x="51" y="236"/>
                    <a:pt x="51" y="236"/>
                  </a:cubicBezTo>
                  <a:cubicBezTo>
                    <a:pt x="61" y="251"/>
                    <a:pt x="61" y="251"/>
                    <a:pt x="61" y="251"/>
                  </a:cubicBezTo>
                  <a:cubicBezTo>
                    <a:pt x="71" y="245"/>
                    <a:pt x="71" y="245"/>
                    <a:pt x="71" y="245"/>
                  </a:cubicBezTo>
                  <a:cubicBezTo>
                    <a:pt x="61" y="230"/>
                    <a:pt x="61" y="230"/>
                    <a:pt x="61" y="230"/>
                  </a:cubicBezTo>
                  <a:cubicBezTo>
                    <a:pt x="73" y="222"/>
                    <a:pt x="73" y="222"/>
                    <a:pt x="73" y="222"/>
                  </a:cubicBezTo>
                  <a:lnTo>
                    <a:pt x="69" y="217"/>
                  </a:lnTo>
                  <a:close/>
                  <a:moveTo>
                    <a:pt x="25" y="238"/>
                  </a:moveTo>
                  <a:cubicBezTo>
                    <a:pt x="23" y="231"/>
                    <a:pt x="26" y="222"/>
                    <a:pt x="33" y="218"/>
                  </a:cubicBezTo>
                  <a:cubicBezTo>
                    <a:pt x="40" y="213"/>
                    <a:pt x="49" y="214"/>
                    <a:pt x="55" y="219"/>
                  </a:cubicBezTo>
                  <a:lnTo>
                    <a:pt x="25" y="238"/>
                  </a:lnTo>
                  <a:close/>
                  <a:moveTo>
                    <a:pt x="25" y="238"/>
                  </a:moveTo>
                  <a:cubicBezTo>
                    <a:pt x="25" y="238"/>
                    <a:pt x="25" y="238"/>
                    <a:pt x="25" y="238"/>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153" name="Group 152"/>
          <p:cNvGrpSpPr/>
          <p:nvPr/>
        </p:nvGrpSpPr>
        <p:grpSpPr>
          <a:xfrm>
            <a:off x="5070061" y="4759682"/>
            <a:ext cx="1117332" cy="669735"/>
            <a:chOff x="-958850" y="123825"/>
            <a:chExt cx="3201988" cy="1919288"/>
          </a:xfrm>
          <a:solidFill>
            <a:schemeClr val="bg1"/>
          </a:solidFill>
        </p:grpSpPr>
        <p:grpSp>
          <p:nvGrpSpPr>
            <p:cNvPr id="152" name="Group 151"/>
            <p:cNvGrpSpPr/>
            <p:nvPr/>
          </p:nvGrpSpPr>
          <p:grpSpPr>
            <a:xfrm>
              <a:off x="-958850" y="123825"/>
              <a:ext cx="3201988" cy="1919288"/>
              <a:chOff x="-958850" y="123825"/>
              <a:chExt cx="3201988" cy="1919288"/>
            </a:xfrm>
            <a:grpFill/>
          </p:grpSpPr>
          <p:sp>
            <p:nvSpPr>
              <p:cNvPr id="4107" name="Freeform 11"/>
              <p:cNvSpPr>
                <a:spLocks noEditPoints="1"/>
              </p:cNvSpPr>
              <p:nvPr/>
            </p:nvSpPr>
            <p:spPr bwMode="auto">
              <a:xfrm>
                <a:off x="-958850" y="968375"/>
                <a:ext cx="598488" cy="1058863"/>
              </a:xfrm>
              <a:custGeom>
                <a:avLst/>
                <a:gdLst/>
                <a:ahLst/>
                <a:cxnLst>
                  <a:cxn ang="0">
                    <a:pos x="0" y="667"/>
                  </a:cxn>
                  <a:cxn ang="0">
                    <a:pos x="377" y="667"/>
                  </a:cxn>
                  <a:cxn ang="0">
                    <a:pos x="377" y="575"/>
                  </a:cxn>
                  <a:cxn ang="0">
                    <a:pos x="109" y="575"/>
                  </a:cxn>
                  <a:cxn ang="0">
                    <a:pos x="109" y="366"/>
                  </a:cxn>
                  <a:cxn ang="0">
                    <a:pos x="358" y="366"/>
                  </a:cxn>
                  <a:cxn ang="0">
                    <a:pos x="358" y="273"/>
                  </a:cxn>
                  <a:cxn ang="0">
                    <a:pos x="109" y="273"/>
                  </a:cxn>
                  <a:cxn ang="0">
                    <a:pos x="109" y="93"/>
                  </a:cxn>
                  <a:cxn ang="0">
                    <a:pos x="377" y="93"/>
                  </a:cxn>
                  <a:cxn ang="0">
                    <a:pos x="377" y="0"/>
                  </a:cxn>
                  <a:cxn ang="0">
                    <a:pos x="0" y="0"/>
                  </a:cxn>
                  <a:cxn ang="0">
                    <a:pos x="0" y="667"/>
                  </a:cxn>
                  <a:cxn ang="0">
                    <a:pos x="0" y="667"/>
                  </a:cxn>
                  <a:cxn ang="0">
                    <a:pos x="0" y="667"/>
                  </a:cxn>
                </a:cxnLst>
                <a:rect l="0" t="0" r="r" b="b"/>
                <a:pathLst>
                  <a:path w="377" h="667">
                    <a:moveTo>
                      <a:pt x="0" y="667"/>
                    </a:moveTo>
                    <a:lnTo>
                      <a:pt x="377" y="667"/>
                    </a:lnTo>
                    <a:lnTo>
                      <a:pt x="377" y="575"/>
                    </a:lnTo>
                    <a:lnTo>
                      <a:pt x="109" y="575"/>
                    </a:lnTo>
                    <a:lnTo>
                      <a:pt x="109" y="366"/>
                    </a:lnTo>
                    <a:lnTo>
                      <a:pt x="358" y="366"/>
                    </a:lnTo>
                    <a:lnTo>
                      <a:pt x="358" y="273"/>
                    </a:lnTo>
                    <a:lnTo>
                      <a:pt x="109" y="273"/>
                    </a:lnTo>
                    <a:lnTo>
                      <a:pt x="109" y="93"/>
                    </a:lnTo>
                    <a:lnTo>
                      <a:pt x="377" y="93"/>
                    </a:lnTo>
                    <a:lnTo>
                      <a:pt x="377" y="0"/>
                    </a:lnTo>
                    <a:lnTo>
                      <a:pt x="0" y="0"/>
                    </a:lnTo>
                    <a:lnTo>
                      <a:pt x="0" y="667"/>
                    </a:lnTo>
                    <a:moveTo>
                      <a:pt x="0" y="667"/>
                    </a:moveTo>
                    <a:lnTo>
                      <a:pt x="0" y="667"/>
                    </a:ln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08" name="Freeform 12"/>
              <p:cNvSpPr>
                <a:spLocks noEditPoints="1"/>
              </p:cNvSpPr>
              <p:nvPr/>
            </p:nvSpPr>
            <p:spPr bwMode="auto">
              <a:xfrm>
                <a:off x="-187325" y="954088"/>
                <a:ext cx="801688" cy="1089025"/>
              </a:xfrm>
              <a:custGeom>
                <a:avLst/>
                <a:gdLst/>
                <a:ahLst/>
                <a:cxnLst>
                  <a:cxn ang="0">
                    <a:pos x="134" y="39"/>
                  </a:cxn>
                  <a:cxn ang="0">
                    <a:pos x="167" y="45"/>
                  </a:cxn>
                  <a:cxn ang="0">
                    <a:pos x="197" y="56"/>
                  </a:cxn>
                  <a:cxn ang="0">
                    <a:pos x="213" y="18"/>
                  </a:cxn>
                  <a:cxn ang="0">
                    <a:pos x="134" y="0"/>
                  </a:cxn>
                  <a:cxn ang="0">
                    <a:pos x="63" y="18"/>
                  </a:cxn>
                  <a:cxn ang="0">
                    <a:pos x="16" y="68"/>
                  </a:cxn>
                  <a:cxn ang="0">
                    <a:pos x="0" y="145"/>
                  </a:cxn>
                  <a:cxn ang="0">
                    <a:pos x="33" y="251"/>
                  </a:cxn>
                  <a:cxn ang="0">
                    <a:pos x="128" y="289"/>
                  </a:cxn>
                  <a:cxn ang="0">
                    <a:pos x="203" y="276"/>
                  </a:cxn>
                  <a:cxn ang="0">
                    <a:pos x="203" y="237"/>
                  </a:cxn>
                  <a:cxn ang="0">
                    <a:pos x="168" y="246"/>
                  </a:cxn>
                  <a:cxn ang="0">
                    <a:pos x="134" y="250"/>
                  </a:cxn>
                  <a:cxn ang="0">
                    <a:pos x="71" y="223"/>
                  </a:cxn>
                  <a:cxn ang="0">
                    <a:pos x="49" y="145"/>
                  </a:cxn>
                  <a:cxn ang="0">
                    <a:pos x="71" y="67"/>
                  </a:cxn>
                  <a:cxn ang="0">
                    <a:pos x="134" y="39"/>
                  </a:cxn>
                  <a:cxn ang="0">
                    <a:pos x="134" y="39"/>
                  </a:cxn>
                  <a:cxn ang="0">
                    <a:pos x="134" y="39"/>
                  </a:cxn>
                </a:cxnLst>
                <a:rect l="0" t="0" r="r" b="b"/>
                <a:pathLst>
                  <a:path w="213" h="289">
                    <a:moveTo>
                      <a:pt x="134" y="39"/>
                    </a:moveTo>
                    <a:cubicBezTo>
                      <a:pt x="145" y="39"/>
                      <a:pt x="156" y="41"/>
                      <a:pt x="167" y="45"/>
                    </a:cubicBezTo>
                    <a:cubicBezTo>
                      <a:pt x="177" y="48"/>
                      <a:pt x="188" y="52"/>
                      <a:pt x="197" y="56"/>
                    </a:cubicBezTo>
                    <a:cubicBezTo>
                      <a:pt x="213" y="18"/>
                      <a:pt x="213" y="18"/>
                      <a:pt x="213" y="18"/>
                    </a:cubicBezTo>
                    <a:cubicBezTo>
                      <a:pt x="189" y="6"/>
                      <a:pt x="163" y="0"/>
                      <a:pt x="134" y="0"/>
                    </a:cubicBezTo>
                    <a:cubicBezTo>
                      <a:pt x="107" y="0"/>
                      <a:pt x="83" y="6"/>
                      <a:pt x="63" y="18"/>
                    </a:cubicBezTo>
                    <a:cubicBezTo>
                      <a:pt x="43" y="29"/>
                      <a:pt x="27" y="46"/>
                      <a:pt x="16" y="68"/>
                    </a:cubicBezTo>
                    <a:cubicBezTo>
                      <a:pt x="6" y="90"/>
                      <a:pt x="0" y="115"/>
                      <a:pt x="0" y="145"/>
                    </a:cubicBezTo>
                    <a:cubicBezTo>
                      <a:pt x="0" y="191"/>
                      <a:pt x="11" y="226"/>
                      <a:pt x="33" y="251"/>
                    </a:cubicBezTo>
                    <a:cubicBezTo>
                      <a:pt x="55" y="276"/>
                      <a:pt x="87" y="289"/>
                      <a:pt x="128" y="289"/>
                    </a:cubicBezTo>
                    <a:cubicBezTo>
                      <a:pt x="156" y="289"/>
                      <a:pt x="181" y="285"/>
                      <a:pt x="203" y="276"/>
                    </a:cubicBezTo>
                    <a:cubicBezTo>
                      <a:pt x="203" y="237"/>
                      <a:pt x="203" y="237"/>
                      <a:pt x="203" y="237"/>
                    </a:cubicBezTo>
                    <a:cubicBezTo>
                      <a:pt x="191" y="241"/>
                      <a:pt x="179" y="244"/>
                      <a:pt x="168" y="246"/>
                    </a:cubicBezTo>
                    <a:cubicBezTo>
                      <a:pt x="157" y="248"/>
                      <a:pt x="145" y="250"/>
                      <a:pt x="134" y="250"/>
                    </a:cubicBezTo>
                    <a:cubicBezTo>
                      <a:pt x="106" y="250"/>
                      <a:pt x="85" y="241"/>
                      <a:pt x="71" y="223"/>
                    </a:cubicBezTo>
                    <a:cubicBezTo>
                      <a:pt x="56" y="205"/>
                      <a:pt x="49" y="179"/>
                      <a:pt x="49" y="145"/>
                    </a:cubicBezTo>
                    <a:cubicBezTo>
                      <a:pt x="49" y="112"/>
                      <a:pt x="56" y="86"/>
                      <a:pt x="71" y="67"/>
                    </a:cubicBezTo>
                    <a:cubicBezTo>
                      <a:pt x="86" y="49"/>
                      <a:pt x="107" y="39"/>
                      <a:pt x="134" y="39"/>
                    </a:cubicBezTo>
                    <a:close/>
                    <a:moveTo>
                      <a:pt x="134" y="39"/>
                    </a:moveTo>
                    <a:cubicBezTo>
                      <a:pt x="134" y="39"/>
                      <a:pt x="134" y="39"/>
                      <a:pt x="134" y="39"/>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09" name="Freeform 13"/>
              <p:cNvSpPr>
                <a:spLocks noEditPoints="1"/>
              </p:cNvSpPr>
              <p:nvPr/>
            </p:nvSpPr>
            <p:spPr bwMode="auto">
              <a:xfrm>
                <a:off x="752475" y="123825"/>
                <a:ext cx="1490663" cy="1919288"/>
              </a:xfrm>
              <a:custGeom>
                <a:avLst/>
                <a:gdLst/>
                <a:ahLst/>
                <a:cxnLst>
                  <a:cxn ang="0">
                    <a:pos x="377" y="4"/>
                  </a:cxn>
                  <a:cxn ang="0">
                    <a:pos x="328" y="1"/>
                  </a:cxn>
                  <a:cxn ang="0">
                    <a:pos x="268" y="21"/>
                  </a:cxn>
                  <a:cxn ang="0">
                    <a:pos x="216" y="66"/>
                  </a:cxn>
                  <a:cxn ang="0">
                    <a:pos x="185" y="124"/>
                  </a:cxn>
                  <a:cxn ang="0">
                    <a:pos x="179" y="209"/>
                  </a:cxn>
                  <a:cxn ang="0">
                    <a:pos x="139" y="221"/>
                  </a:cxn>
                  <a:cxn ang="0">
                    <a:pos x="132" y="220"/>
                  </a:cxn>
                  <a:cxn ang="0">
                    <a:pos x="0" y="364"/>
                  </a:cxn>
                  <a:cxn ang="0">
                    <a:pos x="1" y="390"/>
                  </a:cxn>
                  <a:cxn ang="0">
                    <a:pos x="34" y="471"/>
                  </a:cxn>
                  <a:cxn ang="0">
                    <a:pos x="123" y="509"/>
                  </a:cxn>
                  <a:cxn ang="0">
                    <a:pos x="228" y="472"/>
                  </a:cxn>
                  <a:cxn ang="0">
                    <a:pos x="263" y="364"/>
                  </a:cxn>
                  <a:cxn ang="0">
                    <a:pos x="229" y="258"/>
                  </a:cxn>
                  <a:cxn ang="0">
                    <a:pos x="217" y="240"/>
                  </a:cxn>
                  <a:cxn ang="0">
                    <a:pos x="253" y="225"/>
                  </a:cxn>
                  <a:cxn ang="0">
                    <a:pos x="296" y="196"/>
                  </a:cxn>
                  <a:cxn ang="0">
                    <a:pos x="333" y="159"/>
                  </a:cxn>
                  <a:cxn ang="0">
                    <a:pos x="370" y="94"/>
                  </a:cxn>
                  <a:cxn ang="0">
                    <a:pos x="385" y="50"/>
                  </a:cxn>
                  <a:cxn ang="0">
                    <a:pos x="395" y="17"/>
                  </a:cxn>
                  <a:cxn ang="0">
                    <a:pos x="391" y="9"/>
                  </a:cxn>
                  <a:cxn ang="0">
                    <a:pos x="211" y="396"/>
                  </a:cxn>
                  <a:cxn ang="0">
                    <a:pos x="203" y="425"/>
                  </a:cxn>
                  <a:cxn ang="0">
                    <a:pos x="193" y="443"/>
                  </a:cxn>
                  <a:cxn ang="0">
                    <a:pos x="131" y="470"/>
                  </a:cxn>
                  <a:cxn ang="0">
                    <a:pos x="48" y="364"/>
                  </a:cxn>
                  <a:cxn ang="0">
                    <a:pos x="51" y="332"/>
                  </a:cxn>
                  <a:cxn ang="0">
                    <a:pos x="59" y="303"/>
                  </a:cxn>
                  <a:cxn ang="0">
                    <a:pos x="69" y="286"/>
                  </a:cxn>
                  <a:cxn ang="0">
                    <a:pos x="131" y="259"/>
                  </a:cxn>
                  <a:cxn ang="0">
                    <a:pos x="214" y="365"/>
                  </a:cxn>
                  <a:cxn ang="0">
                    <a:pos x="293" y="92"/>
                  </a:cxn>
                  <a:cxn ang="0">
                    <a:pos x="275" y="108"/>
                  </a:cxn>
                  <a:cxn ang="0">
                    <a:pos x="254" y="134"/>
                  </a:cxn>
                  <a:cxn ang="0">
                    <a:pos x="205" y="233"/>
                  </a:cxn>
                  <a:cxn ang="0">
                    <a:pos x="190" y="231"/>
                  </a:cxn>
                  <a:cxn ang="0">
                    <a:pos x="227" y="163"/>
                  </a:cxn>
                  <a:cxn ang="0">
                    <a:pos x="262" y="118"/>
                  </a:cxn>
                  <a:cxn ang="0">
                    <a:pos x="284" y="98"/>
                  </a:cxn>
                  <a:cxn ang="0">
                    <a:pos x="300" y="87"/>
                  </a:cxn>
                  <a:cxn ang="0">
                    <a:pos x="293" y="92"/>
                  </a:cxn>
                </a:cxnLst>
                <a:rect l="0" t="0" r="r" b="b"/>
                <a:pathLst>
                  <a:path w="396" h="509">
                    <a:moveTo>
                      <a:pt x="391" y="9"/>
                    </a:moveTo>
                    <a:cubicBezTo>
                      <a:pt x="388" y="8"/>
                      <a:pt x="383" y="6"/>
                      <a:pt x="377" y="4"/>
                    </a:cubicBezTo>
                    <a:cubicBezTo>
                      <a:pt x="371" y="3"/>
                      <a:pt x="363" y="1"/>
                      <a:pt x="355" y="0"/>
                    </a:cubicBezTo>
                    <a:cubicBezTo>
                      <a:pt x="347" y="0"/>
                      <a:pt x="338" y="0"/>
                      <a:pt x="328" y="1"/>
                    </a:cubicBezTo>
                    <a:cubicBezTo>
                      <a:pt x="318" y="2"/>
                      <a:pt x="308" y="5"/>
                      <a:pt x="298" y="8"/>
                    </a:cubicBezTo>
                    <a:cubicBezTo>
                      <a:pt x="287" y="11"/>
                      <a:pt x="278" y="16"/>
                      <a:pt x="268" y="21"/>
                    </a:cubicBezTo>
                    <a:cubicBezTo>
                      <a:pt x="258" y="27"/>
                      <a:pt x="249" y="34"/>
                      <a:pt x="240" y="41"/>
                    </a:cubicBezTo>
                    <a:cubicBezTo>
                      <a:pt x="231" y="49"/>
                      <a:pt x="223" y="57"/>
                      <a:pt x="216" y="66"/>
                    </a:cubicBezTo>
                    <a:cubicBezTo>
                      <a:pt x="209" y="75"/>
                      <a:pt x="203" y="84"/>
                      <a:pt x="198" y="94"/>
                    </a:cubicBezTo>
                    <a:cubicBezTo>
                      <a:pt x="193" y="104"/>
                      <a:pt x="188" y="114"/>
                      <a:pt x="185" y="124"/>
                    </a:cubicBezTo>
                    <a:cubicBezTo>
                      <a:pt x="178" y="144"/>
                      <a:pt x="176" y="165"/>
                      <a:pt x="177" y="183"/>
                    </a:cubicBezTo>
                    <a:cubicBezTo>
                      <a:pt x="177" y="193"/>
                      <a:pt x="178" y="201"/>
                      <a:pt x="179" y="209"/>
                    </a:cubicBezTo>
                    <a:cubicBezTo>
                      <a:pt x="181" y="217"/>
                      <a:pt x="183" y="224"/>
                      <a:pt x="185" y="229"/>
                    </a:cubicBezTo>
                    <a:cubicBezTo>
                      <a:pt x="171" y="225"/>
                      <a:pt x="156" y="221"/>
                      <a:pt x="139" y="221"/>
                    </a:cubicBezTo>
                    <a:cubicBezTo>
                      <a:pt x="139" y="220"/>
                      <a:pt x="139" y="220"/>
                      <a:pt x="139" y="220"/>
                    </a:cubicBezTo>
                    <a:cubicBezTo>
                      <a:pt x="137" y="220"/>
                      <a:pt x="134" y="220"/>
                      <a:pt x="132" y="220"/>
                    </a:cubicBezTo>
                    <a:cubicBezTo>
                      <a:pt x="89" y="220"/>
                      <a:pt x="57" y="232"/>
                      <a:pt x="34" y="257"/>
                    </a:cubicBezTo>
                    <a:cubicBezTo>
                      <a:pt x="11" y="282"/>
                      <a:pt x="0" y="317"/>
                      <a:pt x="0" y="364"/>
                    </a:cubicBezTo>
                    <a:cubicBezTo>
                      <a:pt x="0" y="365"/>
                      <a:pt x="0" y="365"/>
                      <a:pt x="0" y="365"/>
                    </a:cubicBezTo>
                    <a:cubicBezTo>
                      <a:pt x="0" y="374"/>
                      <a:pt x="0" y="382"/>
                      <a:pt x="1" y="390"/>
                    </a:cubicBezTo>
                    <a:cubicBezTo>
                      <a:pt x="1" y="390"/>
                      <a:pt x="1" y="390"/>
                      <a:pt x="1" y="390"/>
                    </a:cubicBezTo>
                    <a:cubicBezTo>
                      <a:pt x="5" y="424"/>
                      <a:pt x="16" y="451"/>
                      <a:pt x="34" y="471"/>
                    </a:cubicBezTo>
                    <a:cubicBezTo>
                      <a:pt x="55" y="495"/>
                      <a:pt x="85" y="507"/>
                      <a:pt x="124" y="508"/>
                    </a:cubicBezTo>
                    <a:cubicBezTo>
                      <a:pt x="123" y="509"/>
                      <a:pt x="123" y="509"/>
                      <a:pt x="123" y="509"/>
                    </a:cubicBezTo>
                    <a:cubicBezTo>
                      <a:pt x="126" y="509"/>
                      <a:pt x="128" y="509"/>
                      <a:pt x="131" y="509"/>
                    </a:cubicBezTo>
                    <a:cubicBezTo>
                      <a:pt x="173" y="509"/>
                      <a:pt x="206" y="497"/>
                      <a:pt x="228" y="472"/>
                    </a:cubicBezTo>
                    <a:cubicBezTo>
                      <a:pt x="251" y="447"/>
                      <a:pt x="263" y="411"/>
                      <a:pt x="263" y="365"/>
                    </a:cubicBezTo>
                    <a:cubicBezTo>
                      <a:pt x="263" y="364"/>
                      <a:pt x="263" y="364"/>
                      <a:pt x="263" y="364"/>
                    </a:cubicBezTo>
                    <a:cubicBezTo>
                      <a:pt x="263" y="355"/>
                      <a:pt x="262" y="347"/>
                      <a:pt x="261" y="338"/>
                    </a:cubicBezTo>
                    <a:cubicBezTo>
                      <a:pt x="257" y="305"/>
                      <a:pt x="247" y="278"/>
                      <a:pt x="229" y="258"/>
                    </a:cubicBezTo>
                    <a:cubicBezTo>
                      <a:pt x="222" y="251"/>
                      <a:pt x="215" y="245"/>
                      <a:pt x="207" y="240"/>
                    </a:cubicBezTo>
                    <a:cubicBezTo>
                      <a:pt x="217" y="240"/>
                      <a:pt x="217" y="240"/>
                      <a:pt x="217" y="240"/>
                    </a:cubicBezTo>
                    <a:cubicBezTo>
                      <a:pt x="221" y="239"/>
                      <a:pt x="226" y="237"/>
                      <a:pt x="231" y="235"/>
                    </a:cubicBezTo>
                    <a:cubicBezTo>
                      <a:pt x="238" y="232"/>
                      <a:pt x="245" y="228"/>
                      <a:pt x="253" y="225"/>
                    </a:cubicBezTo>
                    <a:cubicBezTo>
                      <a:pt x="260" y="221"/>
                      <a:pt x="267" y="216"/>
                      <a:pt x="275" y="211"/>
                    </a:cubicBezTo>
                    <a:cubicBezTo>
                      <a:pt x="282" y="207"/>
                      <a:pt x="290" y="201"/>
                      <a:pt x="296" y="196"/>
                    </a:cubicBezTo>
                    <a:cubicBezTo>
                      <a:pt x="303" y="190"/>
                      <a:pt x="310" y="184"/>
                      <a:pt x="316" y="178"/>
                    </a:cubicBezTo>
                    <a:cubicBezTo>
                      <a:pt x="322" y="172"/>
                      <a:pt x="328" y="166"/>
                      <a:pt x="333" y="159"/>
                    </a:cubicBezTo>
                    <a:cubicBezTo>
                      <a:pt x="344" y="145"/>
                      <a:pt x="353" y="131"/>
                      <a:pt x="360" y="117"/>
                    </a:cubicBezTo>
                    <a:cubicBezTo>
                      <a:pt x="364" y="110"/>
                      <a:pt x="367" y="102"/>
                      <a:pt x="370" y="94"/>
                    </a:cubicBezTo>
                    <a:cubicBezTo>
                      <a:pt x="373" y="87"/>
                      <a:pt x="375" y="79"/>
                      <a:pt x="378" y="72"/>
                    </a:cubicBezTo>
                    <a:cubicBezTo>
                      <a:pt x="380" y="64"/>
                      <a:pt x="383" y="57"/>
                      <a:pt x="385" y="50"/>
                    </a:cubicBezTo>
                    <a:cubicBezTo>
                      <a:pt x="387" y="42"/>
                      <a:pt x="389" y="36"/>
                      <a:pt x="391" y="31"/>
                    </a:cubicBezTo>
                    <a:cubicBezTo>
                      <a:pt x="393" y="26"/>
                      <a:pt x="394" y="20"/>
                      <a:pt x="395" y="17"/>
                    </a:cubicBezTo>
                    <a:cubicBezTo>
                      <a:pt x="396" y="13"/>
                      <a:pt x="396" y="11"/>
                      <a:pt x="396" y="11"/>
                    </a:cubicBezTo>
                    <a:cubicBezTo>
                      <a:pt x="396" y="11"/>
                      <a:pt x="394" y="11"/>
                      <a:pt x="391" y="9"/>
                    </a:cubicBezTo>
                    <a:close/>
                    <a:moveTo>
                      <a:pt x="211" y="396"/>
                    </a:moveTo>
                    <a:cubicBezTo>
                      <a:pt x="211" y="396"/>
                      <a:pt x="211" y="396"/>
                      <a:pt x="211" y="396"/>
                    </a:cubicBezTo>
                    <a:cubicBezTo>
                      <a:pt x="210" y="404"/>
                      <a:pt x="208" y="410"/>
                      <a:pt x="206" y="417"/>
                    </a:cubicBezTo>
                    <a:cubicBezTo>
                      <a:pt x="205" y="420"/>
                      <a:pt x="204" y="423"/>
                      <a:pt x="203" y="425"/>
                    </a:cubicBezTo>
                    <a:cubicBezTo>
                      <a:pt x="202" y="427"/>
                      <a:pt x="202" y="428"/>
                      <a:pt x="201" y="430"/>
                    </a:cubicBezTo>
                    <a:cubicBezTo>
                      <a:pt x="199" y="435"/>
                      <a:pt x="196" y="439"/>
                      <a:pt x="193" y="443"/>
                    </a:cubicBezTo>
                    <a:cubicBezTo>
                      <a:pt x="186" y="452"/>
                      <a:pt x="176" y="459"/>
                      <a:pt x="165" y="463"/>
                    </a:cubicBezTo>
                    <a:cubicBezTo>
                      <a:pt x="155" y="467"/>
                      <a:pt x="144" y="470"/>
                      <a:pt x="131" y="470"/>
                    </a:cubicBezTo>
                    <a:cubicBezTo>
                      <a:pt x="104" y="470"/>
                      <a:pt x="83" y="461"/>
                      <a:pt x="69" y="443"/>
                    </a:cubicBezTo>
                    <a:cubicBezTo>
                      <a:pt x="55" y="425"/>
                      <a:pt x="48" y="399"/>
                      <a:pt x="48" y="364"/>
                    </a:cubicBezTo>
                    <a:cubicBezTo>
                      <a:pt x="48" y="353"/>
                      <a:pt x="49" y="342"/>
                      <a:pt x="51" y="332"/>
                    </a:cubicBezTo>
                    <a:cubicBezTo>
                      <a:pt x="51" y="332"/>
                      <a:pt x="51" y="332"/>
                      <a:pt x="51" y="332"/>
                    </a:cubicBezTo>
                    <a:cubicBezTo>
                      <a:pt x="52" y="325"/>
                      <a:pt x="54" y="318"/>
                      <a:pt x="56" y="312"/>
                    </a:cubicBezTo>
                    <a:cubicBezTo>
                      <a:pt x="57" y="309"/>
                      <a:pt x="58" y="306"/>
                      <a:pt x="59" y="303"/>
                    </a:cubicBezTo>
                    <a:cubicBezTo>
                      <a:pt x="60" y="302"/>
                      <a:pt x="61" y="300"/>
                      <a:pt x="61" y="299"/>
                    </a:cubicBezTo>
                    <a:cubicBezTo>
                      <a:pt x="64" y="294"/>
                      <a:pt x="66" y="290"/>
                      <a:pt x="69" y="286"/>
                    </a:cubicBezTo>
                    <a:cubicBezTo>
                      <a:pt x="77" y="276"/>
                      <a:pt x="86" y="270"/>
                      <a:pt x="97" y="265"/>
                    </a:cubicBezTo>
                    <a:cubicBezTo>
                      <a:pt x="107" y="261"/>
                      <a:pt x="118" y="259"/>
                      <a:pt x="131" y="259"/>
                    </a:cubicBezTo>
                    <a:cubicBezTo>
                      <a:pt x="158" y="259"/>
                      <a:pt x="179" y="268"/>
                      <a:pt x="193" y="286"/>
                    </a:cubicBezTo>
                    <a:cubicBezTo>
                      <a:pt x="207" y="304"/>
                      <a:pt x="214" y="330"/>
                      <a:pt x="214" y="365"/>
                    </a:cubicBezTo>
                    <a:cubicBezTo>
                      <a:pt x="214" y="376"/>
                      <a:pt x="213" y="387"/>
                      <a:pt x="211" y="396"/>
                    </a:cubicBezTo>
                    <a:close/>
                    <a:moveTo>
                      <a:pt x="293" y="92"/>
                    </a:moveTo>
                    <a:cubicBezTo>
                      <a:pt x="290" y="94"/>
                      <a:pt x="287" y="96"/>
                      <a:pt x="285" y="99"/>
                    </a:cubicBezTo>
                    <a:cubicBezTo>
                      <a:pt x="282" y="102"/>
                      <a:pt x="279" y="105"/>
                      <a:pt x="275" y="108"/>
                    </a:cubicBezTo>
                    <a:cubicBezTo>
                      <a:pt x="272" y="112"/>
                      <a:pt x="268" y="116"/>
                      <a:pt x="265" y="120"/>
                    </a:cubicBezTo>
                    <a:cubicBezTo>
                      <a:pt x="261" y="125"/>
                      <a:pt x="258" y="130"/>
                      <a:pt x="254" y="134"/>
                    </a:cubicBezTo>
                    <a:cubicBezTo>
                      <a:pt x="247" y="144"/>
                      <a:pt x="240" y="156"/>
                      <a:pt x="234" y="167"/>
                    </a:cubicBezTo>
                    <a:cubicBezTo>
                      <a:pt x="222" y="190"/>
                      <a:pt x="212" y="214"/>
                      <a:pt x="205" y="233"/>
                    </a:cubicBezTo>
                    <a:cubicBezTo>
                      <a:pt x="204" y="234"/>
                      <a:pt x="204" y="236"/>
                      <a:pt x="203" y="238"/>
                    </a:cubicBezTo>
                    <a:cubicBezTo>
                      <a:pt x="199" y="236"/>
                      <a:pt x="195" y="233"/>
                      <a:pt x="190" y="231"/>
                    </a:cubicBezTo>
                    <a:cubicBezTo>
                      <a:pt x="191" y="230"/>
                      <a:pt x="191" y="229"/>
                      <a:pt x="192" y="227"/>
                    </a:cubicBezTo>
                    <a:cubicBezTo>
                      <a:pt x="200" y="209"/>
                      <a:pt x="212" y="185"/>
                      <a:pt x="227" y="163"/>
                    </a:cubicBezTo>
                    <a:cubicBezTo>
                      <a:pt x="234" y="152"/>
                      <a:pt x="242" y="141"/>
                      <a:pt x="250" y="131"/>
                    </a:cubicBezTo>
                    <a:cubicBezTo>
                      <a:pt x="254" y="127"/>
                      <a:pt x="258" y="122"/>
                      <a:pt x="262" y="118"/>
                    </a:cubicBezTo>
                    <a:cubicBezTo>
                      <a:pt x="266" y="114"/>
                      <a:pt x="270" y="110"/>
                      <a:pt x="273" y="106"/>
                    </a:cubicBezTo>
                    <a:cubicBezTo>
                      <a:pt x="277" y="103"/>
                      <a:pt x="281" y="100"/>
                      <a:pt x="284" y="98"/>
                    </a:cubicBezTo>
                    <a:cubicBezTo>
                      <a:pt x="287" y="95"/>
                      <a:pt x="290" y="94"/>
                      <a:pt x="292" y="92"/>
                    </a:cubicBezTo>
                    <a:cubicBezTo>
                      <a:pt x="297" y="89"/>
                      <a:pt x="300" y="87"/>
                      <a:pt x="300" y="87"/>
                    </a:cubicBezTo>
                    <a:cubicBezTo>
                      <a:pt x="300" y="87"/>
                      <a:pt x="297" y="89"/>
                      <a:pt x="293" y="92"/>
                    </a:cubicBezTo>
                    <a:close/>
                    <a:moveTo>
                      <a:pt x="293" y="92"/>
                    </a:moveTo>
                    <a:cubicBezTo>
                      <a:pt x="293" y="92"/>
                      <a:pt x="293" y="92"/>
                      <a:pt x="293" y="92"/>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sp>
          <p:nvSpPr>
            <p:cNvPr id="4106" name="Freeform 10"/>
            <p:cNvSpPr>
              <a:spLocks noEditPoints="1"/>
            </p:cNvSpPr>
            <p:nvPr/>
          </p:nvSpPr>
          <p:spPr bwMode="auto">
            <a:xfrm>
              <a:off x="-958850" y="968375"/>
              <a:ext cx="598488" cy="1058863"/>
            </a:xfrm>
            <a:custGeom>
              <a:avLst/>
              <a:gdLst/>
              <a:ahLst/>
              <a:cxnLst>
                <a:cxn ang="0">
                  <a:pos x="0" y="667"/>
                </a:cxn>
                <a:cxn ang="0">
                  <a:pos x="377" y="667"/>
                </a:cxn>
                <a:cxn ang="0">
                  <a:pos x="377" y="575"/>
                </a:cxn>
                <a:cxn ang="0">
                  <a:pos x="109" y="575"/>
                </a:cxn>
                <a:cxn ang="0">
                  <a:pos x="109" y="366"/>
                </a:cxn>
                <a:cxn ang="0">
                  <a:pos x="358" y="366"/>
                </a:cxn>
                <a:cxn ang="0">
                  <a:pos x="358" y="273"/>
                </a:cxn>
                <a:cxn ang="0">
                  <a:pos x="109" y="273"/>
                </a:cxn>
                <a:cxn ang="0">
                  <a:pos x="109" y="93"/>
                </a:cxn>
                <a:cxn ang="0">
                  <a:pos x="377" y="93"/>
                </a:cxn>
                <a:cxn ang="0">
                  <a:pos x="377" y="0"/>
                </a:cxn>
                <a:cxn ang="0">
                  <a:pos x="0" y="0"/>
                </a:cxn>
                <a:cxn ang="0">
                  <a:pos x="0" y="667"/>
                </a:cxn>
                <a:cxn ang="0">
                  <a:pos x="0" y="667"/>
                </a:cxn>
                <a:cxn ang="0">
                  <a:pos x="0" y="667"/>
                </a:cxn>
              </a:cxnLst>
              <a:rect l="0" t="0" r="r" b="b"/>
              <a:pathLst>
                <a:path w="377" h="667">
                  <a:moveTo>
                    <a:pt x="0" y="667"/>
                  </a:moveTo>
                  <a:lnTo>
                    <a:pt x="377" y="667"/>
                  </a:lnTo>
                  <a:lnTo>
                    <a:pt x="377" y="575"/>
                  </a:lnTo>
                  <a:lnTo>
                    <a:pt x="109" y="575"/>
                  </a:lnTo>
                  <a:lnTo>
                    <a:pt x="109" y="366"/>
                  </a:lnTo>
                  <a:lnTo>
                    <a:pt x="358" y="366"/>
                  </a:lnTo>
                  <a:lnTo>
                    <a:pt x="358" y="273"/>
                  </a:lnTo>
                  <a:lnTo>
                    <a:pt x="109" y="273"/>
                  </a:lnTo>
                  <a:lnTo>
                    <a:pt x="109" y="93"/>
                  </a:lnTo>
                  <a:lnTo>
                    <a:pt x="377" y="93"/>
                  </a:lnTo>
                  <a:lnTo>
                    <a:pt x="377" y="0"/>
                  </a:lnTo>
                  <a:lnTo>
                    <a:pt x="0" y="0"/>
                  </a:lnTo>
                  <a:lnTo>
                    <a:pt x="0" y="667"/>
                  </a:lnTo>
                  <a:close/>
                  <a:moveTo>
                    <a:pt x="0" y="667"/>
                  </a:moveTo>
                  <a:lnTo>
                    <a:pt x="0" y="66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sp>
        <p:nvSpPr>
          <p:cNvPr id="115" name="Oval 114"/>
          <p:cNvSpPr>
            <a:spLocks noChangeAspect="1"/>
          </p:cNvSpPr>
          <p:nvPr/>
        </p:nvSpPr>
        <p:spPr>
          <a:xfrm>
            <a:off x="3927466" y="1574291"/>
            <a:ext cx="1529972" cy="1529972"/>
          </a:xfrm>
          <a:prstGeom prst="ellipse">
            <a:avLst/>
          </a:prstGeom>
          <a:solidFill>
            <a:schemeClr val="accent4">
              <a:alpha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1865" b="1" dirty="0">
              <a:solidFill>
                <a:prstClr val="white"/>
              </a:solidFill>
            </a:endParaRPr>
          </a:p>
        </p:txBody>
      </p:sp>
      <p:grpSp>
        <p:nvGrpSpPr>
          <p:cNvPr id="157" name="Group 156"/>
          <p:cNvGrpSpPr/>
          <p:nvPr/>
        </p:nvGrpSpPr>
        <p:grpSpPr>
          <a:xfrm>
            <a:off x="4480657" y="2008579"/>
            <a:ext cx="423591" cy="661395"/>
            <a:chOff x="582613" y="280988"/>
            <a:chExt cx="1085850" cy="1695450"/>
          </a:xfrm>
          <a:solidFill>
            <a:schemeClr val="bg1"/>
          </a:solidFill>
        </p:grpSpPr>
        <p:sp>
          <p:nvSpPr>
            <p:cNvPr id="4119" name="Freeform 23"/>
            <p:cNvSpPr>
              <a:spLocks noEditPoints="1"/>
            </p:cNvSpPr>
            <p:nvPr/>
          </p:nvSpPr>
          <p:spPr bwMode="auto">
            <a:xfrm>
              <a:off x="582613" y="280988"/>
              <a:ext cx="1085850" cy="1695450"/>
            </a:xfrm>
            <a:custGeom>
              <a:avLst/>
              <a:gdLst/>
              <a:ahLst/>
              <a:cxnLst>
                <a:cxn ang="0">
                  <a:pos x="255" y="40"/>
                </a:cxn>
                <a:cxn ang="0">
                  <a:pos x="214" y="40"/>
                </a:cxn>
                <a:cxn ang="0">
                  <a:pos x="214" y="20"/>
                </a:cxn>
                <a:cxn ang="0">
                  <a:pos x="194" y="0"/>
                </a:cxn>
                <a:cxn ang="0">
                  <a:pos x="92" y="0"/>
                </a:cxn>
                <a:cxn ang="0">
                  <a:pos x="71" y="20"/>
                </a:cxn>
                <a:cxn ang="0">
                  <a:pos x="71" y="40"/>
                </a:cxn>
                <a:cxn ang="0">
                  <a:pos x="30" y="40"/>
                </a:cxn>
                <a:cxn ang="0">
                  <a:pos x="0" y="71"/>
                </a:cxn>
                <a:cxn ang="0">
                  <a:pos x="0" y="419"/>
                </a:cxn>
                <a:cxn ang="0">
                  <a:pos x="30" y="449"/>
                </a:cxn>
                <a:cxn ang="0">
                  <a:pos x="255" y="449"/>
                </a:cxn>
                <a:cxn ang="0">
                  <a:pos x="286" y="419"/>
                </a:cxn>
                <a:cxn ang="0">
                  <a:pos x="286" y="71"/>
                </a:cxn>
                <a:cxn ang="0">
                  <a:pos x="255" y="40"/>
                </a:cxn>
                <a:cxn ang="0">
                  <a:pos x="265" y="419"/>
                </a:cxn>
                <a:cxn ang="0">
                  <a:pos x="255" y="429"/>
                </a:cxn>
                <a:cxn ang="0">
                  <a:pos x="30" y="429"/>
                </a:cxn>
                <a:cxn ang="0">
                  <a:pos x="20" y="419"/>
                </a:cxn>
                <a:cxn ang="0">
                  <a:pos x="20" y="71"/>
                </a:cxn>
                <a:cxn ang="0">
                  <a:pos x="30" y="61"/>
                </a:cxn>
                <a:cxn ang="0">
                  <a:pos x="255" y="61"/>
                </a:cxn>
                <a:cxn ang="0">
                  <a:pos x="265" y="71"/>
                </a:cxn>
                <a:cxn ang="0">
                  <a:pos x="265" y="419"/>
                </a:cxn>
                <a:cxn ang="0">
                  <a:pos x="265" y="419"/>
                </a:cxn>
                <a:cxn ang="0">
                  <a:pos x="265" y="419"/>
                </a:cxn>
              </a:cxnLst>
              <a:rect l="0" t="0" r="r" b="b"/>
              <a:pathLst>
                <a:path w="286" h="449">
                  <a:moveTo>
                    <a:pt x="255" y="40"/>
                  </a:moveTo>
                  <a:cubicBezTo>
                    <a:pt x="214" y="40"/>
                    <a:pt x="214" y="40"/>
                    <a:pt x="214" y="40"/>
                  </a:cubicBezTo>
                  <a:cubicBezTo>
                    <a:pt x="214" y="20"/>
                    <a:pt x="214" y="20"/>
                    <a:pt x="214" y="20"/>
                  </a:cubicBezTo>
                  <a:cubicBezTo>
                    <a:pt x="214" y="9"/>
                    <a:pt x="205" y="0"/>
                    <a:pt x="194" y="0"/>
                  </a:cubicBezTo>
                  <a:cubicBezTo>
                    <a:pt x="92" y="0"/>
                    <a:pt x="92" y="0"/>
                    <a:pt x="92" y="0"/>
                  </a:cubicBezTo>
                  <a:cubicBezTo>
                    <a:pt x="80" y="0"/>
                    <a:pt x="71" y="9"/>
                    <a:pt x="71" y="20"/>
                  </a:cubicBezTo>
                  <a:cubicBezTo>
                    <a:pt x="71" y="40"/>
                    <a:pt x="71" y="40"/>
                    <a:pt x="71" y="40"/>
                  </a:cubicBezTo>
                  <a:cubicBezTo>
                    <a:pt x="30" y="40"/>
                    <a:pt x="30" y="40"/>
                    <a:pt x="30" y="40"/>
                  </a:cubicBezTo>
                  <a:cubicBezTo>
                    <a:pt x="13" y="40"/>
                    <a:pt x="0" y="54"/>
                    <a:pt x="0" y="71"/>
                  </a:cubicBezTo>
                  <a:cubicBezTo>
                    <a:pt x="0" y="419"/>
                    <a:pt x="0" y="419"/>
                    <a:pt x="0" y="419"/>
                  </a:cubicBezTo>
                  <a:cubicBezTo>
                    <a:pt x="0" y="436"/>
                    <a:pt x="13" y="449"/>
                    <a:pt x="30" y="449"/>
                  </a:cubicBezTo>
                  <a:cubicBezTo>
                    <a:pt x="255" y="449"/>
                    <a:pt x="255" y="449"/>
                    <a:pt x="255" y="449"/>
                  </a:cubicBezTo>
                  <a:cubicBezTo>
                    <a:pt x="272" y="449"/>
                    <a:pt x="286" y="436"/>
                    <a:pt x="286" y="419"/>
                  </a:cubicBezTo>
                  <a:cubicBezTo>
                    <a:pt x="286" y="71"/>
                    <a:pt x="286" y="71"/>
                    <a:pt x="286" y="71"/>
                  </a:cubicBezTo>
                  <a:cubicBezTo>
                    <a:pt x="286" y="54"/>
                    <a:pt x="272" y="40"/>
                    <a:pt x="255" y="40"/>
                  </a:cubicBezTo>
                  <a:close/>
                  <a:moveTo>
                    <a:pt x="265" y="419"/>
                  </a:moveTo>
                  <a:cubicBezTo>
                    <a:pt x="265" y="424"/>
                    <a:pt x="261" y="429"/>
                    <a:pt x="255" y="429"/>
                  </a:cubicBezTo>
                  <a:cubicBezTo>
                    <a:pt x="30" y="429"/>
                    <a:pt x="30" y="429"/>
                    <a:pt x="30" y="429"/>
                  </a:cubicBezTo>
                  <a:cubicBezTo>
                    <a:pt x="25" y="429"/>
                    <a:pt x="20" y="424"/>
                    <a:pt x="20" y="419"/>
                  </a:cubicBezTo>
                  <a:cubicBezTo>
                    <a:pt x="20" y="71"/>
                    <a:pt x="20" y="71"/>
                    <a:pt x="20" y="71"/>
                  </a:cubicBezTo>
                  <a:cubicBezTo>
                    <a:pt x="20" y="65"/>
                    <a:pt x="25" y="61"/>
                    <a:pt x="30" y="61"/>
                  </a:cubicBezTo>
                  <a:cubicBezTo>
                    <a:pt x="255" y="61"/>
                    <a:pt x="255" y="61"/>
                    <a:pt x="255" y="61"/>
                  </a:cubicBezTo>
                  <a:cubicBezTo>
                    <a:pt x="261" y="61"/>
                    <a:pt x="265" y="65"/>
                    <a:pt x="265" y="71"/>
                  </a:cubicBezTo>
                  <a:lnTo>
                    <a:pt x="265" y="419"/>
                  </a:lnTo>
                  <a:close/>
                  <a:moveTo>
                    <a:pt x="265" y="419"/>
                  </a:moveTo>
                  <a:cubicBezTo>
                    <a:pt x="265" y="419"/>
                    <a:pt x="265" y="419"/>
                    <a:pt x="265" y="419"/>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20" name="Rectangle 24"/>
            <p:cNvSpPr>
              <a:spLocks noChangeArrowheads="1"/>
            </p:cNvSpPr>
            <p:nvPr/>
          </p:nvSpPr>
          <p:spPr bwMode="auto">
            <a:xfrm>
              <a:off x="738188" y="587376"/>
              <a:ext cx="774700" cy="388938"/>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21" name="Rectangle 25"/>
            <p:cNvSpPr>
              <a:spLocks noChangeArrowheads="1"/>
            </p:cNvSpPr>
            <p:nvPr/>
          </p:nvSpPr>
          <p:spPr bwMode="auto">
            <a:xfrm>
              <a:off x="738188" y="1014413"/>
              <a:ext cx="774700" cy="38417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4122" name="Rectangle 26"/>
            <p:cNvSpPr>
              <a:spLocks noChangeArrowheads="1"/>
            </p:cNvSpPr>
            <p:nvPr/>
          </p:nvSpPr>
          <p:spPr bwMode="auto">
            <a:xfrm>
              <a:off x="738188" y="1436688"/>
              <a:ext cx="774700" cy="385763"/>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158" name="Group 56"/>
          <p:cNvGrpSpPr/>
          <p:nvPr/>
        </p:nvGrpSpPr>
        <p:grpSpPr>
          <a:xfrm>
            <a:off x="5619031" y="1806496"/>
            <a:ext cx="2633453" cy="863287"/>
            <a:chOff x="4596" y="1425360"/>
            <a:chExt cx="1975090" cy="647465"/>
          </a:xfrm>
        </p:grpSpPr>
        <p:sp>
          <p:nvSpPr>
            <p:cNvPr id="159" name="TextBox 158"/>
            <p:cNvSpPr txBox="1"/>
            <p:nvPr/>
          </p:nvSpPr>
          <p:spPr>
            <a:xfrm>
              <a:off x="4596" y="1611304"/>
              <a:ext cx="1975090"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of the passage of lorem ipsum available  majority have suffered alteration </a:t>
              </a:r>
              <a:endParaRPr lang="en-US" sz="1335" dirty="0">
                <a:solidFill>
                  <a:prstClr val="black">
                    <a:lumMod val="65000"/>
                    <a:lumOff val="35000"/>
                  </a:prstClr>
                </a:solidFill>
              </a:endParaRPr>
            </a:p>
          </p:txBody>
        </p:sp>
        <p:sp>
          <p:nvSpPr>
            <p:cNvPr id="160" name="Rectangle 159"/>
            <p:cNvSpPr/>
            <p:nvPr/>
          </p:nvSpPr>
          <p:spPr>
            <a:xfrm>
              <a:off x="4596" y="1425360"/>
              <a:ext cx="1008690" cy="184666"/>
            </a:xfrm>
            <a:prstGeom prst="rect">
              <a:avLst/>
            </a:prstGeom>
          </p:spPr>
          <p:txBody>
            <a:bodyPr wrap="none" lIns="0" tIns="0" rIns="0" bIns="0">
              <a:spAutoFit/>
            </a:bodyPr>
            <a:lstStyle/>
            <a:p>
              <a:pPr defTabSz="1375410"/>
              <a:r>
                <a:rPr lang="en-US" sz="1600" b="1" dirty="0">
                  <a:solidFill>
                    <a:srgbClr val="595959"/>
                  </a:solidFill>
                </a:rPr>
                <a:t>Green Energy</a:t>
              </a:r>
            </a:p>
          </p:txBody>
        </p:sp>
      </p:grpSp>
      <p:grpSp>
        <p:nvGrpSpPr>
          <p:cNvPr id="161" name="Group 56"/>
          <p:cNvGrpSpPr/>
          <p:nvPr/>
        </p:nvGrpSpPr>
        <p:grpSpPr>
          <a:xfrm>
            <a:off x="5619031" y="2947059"/>
            <a:ext cx="2633453" cy="863287"/>
            <a:chOff x="4596" y="1425360"/>
            <a:chExt cx="1975090" cy="647465"/>
          </a:xfrm>
        </p:grpSpPr>
        <p:sp>
          <p:nvSpPr>
            <p:cNvPr id="162" name="TextBox 161"/>
            <p:cNvSpPr txBox="1"/>
            <p:nvPr/>
          </p:nvSpPr>
          <p:spPr>
            <a:xfrm>
              <a:off x="4596" y="1611304"/>
              <a:ext cx="1975090"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of the passage of lorem ipsum available  majority have suffered alteration </a:t>
              </a:r>
              <a:endParaRPr lang="en-US" sz="1335" dirty="0">
                <a:solidFill>
                  <a:prstClr val="black">
                    <a:lumMod val="65000"/>
                    <a:lumOff val="35000"/>
                  </a:prstClr>
                </a:solidFill>
              </a:endParaRPr>
            </a:p>
          </p:txBody>
        </p:sp>
        <p:sp>
          <p:nvSpPr>
            <p:cNvPr id="163" name="Rectangle 162"/>
            <p:cNvSpPr/>
            <p:nvPr/>
          </p:nvSpPr>
          <p:spPr>
            <a:xfrm>
              <a:off x="4596" y="1425360"/>
              <a:ext cx="1008690" cy="184666"/>
            </a:xfrm>
            <a:prstGeom prst="rect">
              <a:avLst/>
            </a:prstGeom>
          </p:spPr>
          <p:txBody>
            <a:bodyPr wrap="none" lIns="0" tIns="0" rIns="0" bIns="0">
              <a:spAutoFit/>
            </a:bodyPr>
            <a:lstStyle/>
            <a:p>
              <a:pPr defTabSz="1375410"/>
              <a:r>
                <a:rPr lang="en-US" sz="1600" b="1" dirty="0">
                  <a:solidFill>
                    <a:srgbClr val="7F7F7F"/>
                  </a:solidFill>
                </a:rPr>
                <a:t>Green Energy</a:t>
              </a:r>
            </a:p>
          </p:txBody>
        </p:sp>
      </p:grpSp>
      <p:grpSp>
        <p:nvGrpSpPr>
          <p:cNvPr id="164" name="Group 56"/>
          <p:cNvGrpSpPr/>
          <p:nvPr/>
        </p:nvGrpSpPr>
        <p:grpSpPr>
          <a:xfrm>
            <a:off x="1847203" y="5429418"/>
            <a:ext cx="2633453" cy="863287"/>
            <a:chOff x="4596" y="1425360"/>
            <a:chExt cx="1975090" cy="647465"/>
          </a:xfrm>
        </p:grpSpPr>
        <p:sp>
          <p:nvSpPr>
            <p:cNvPr id="165" name="TextBox 164"/>
            <p:cNvSpPr txBox="1"/>
            <p:nvPr/>
          </p:nvSpPr>
          <p:spPr>
            <a:xfrm>
              <a:off x="4596" y="1611304"/>
              <a:ext cx="1975090" cy="461521"/>
            </a:xfrm>
            <a:prstGeom prst="rect">
              <a:avLst/>
            </a:prstGeom>
            <a:noFill/>
          </p:spPr>
          <p:txBody>
            <a:bodyPr wrap="square" lIns="0" tIns="0" rIns="0" bIns="0" rtlCol="0">
              <a:spAutoFit/>
            </a:bodyPr>
            <a:lstStyle/>
            <a:p>
              <a:pPr algn="r">
                <a:spcBef>
                  <a:spcPct val="20000"/>
                </a:spcBef>
                <a:defRPr/>
              </a:pPr>
              <a:r>
                <a:rPr lang="en-US" sz="1335" dirty="0">
                  <a:solidFill>
                    <a:prstClr val="black">
                      <a:lumMod val="50000"/>
                      <a:lumOff val="50000"/>
                    </a:prstClr>
                  </a:solidFill>
                </a:rPr>
                <a:t>There are many variations of the passage of lorem ipsum available  majority have suffered alteration </a:t>
              </a:r>
              <a:endParaRPr lang="en-US" sz="1335" dirty="0">
                <a:solidFill>
                  <a:prstClr val="black">
                    <a:lumMod val="65000"/>
                    <a:lumOff val="35000"/>
                  </a:prstClr>
                </a:solidFill>
              </a:endParaRPr>
            </a:p>
          </p:txBody>
        </p:sp>
        <p:sp>
          <p:nvSpPr>
            <p:cNvPr id="166" name="Rectangle 165"/>
            <p:cNvSpPr/>
            <p:nvPr/>
          </p:nvSpPr>
          <p:spPr>
            <a:xfrm>
              <a:off x="970996" y="1425360"/>
              <a:ext cx="1008690" cy="184666"/>
            </a:xfrm>
            <a:prstGeom prst="rect">
              <a:avLst/>
            </a:prstGeom>
          </p:spPr>
          <p:txBody>
            <a:bodyPr wrap="none" lIns="0" tIns="0" rIns="0" bIns="0">
              <a:spAutoFit/>
            </a:bodyPr>
            <a:lstStyle/>
            <a:p>
              <a:pPr algn="r" defTabSz="1375410"/>
              <a:r>
                <a:rPr lang="en-US" sz="1600" b="1" dirty="0">
                  <a:solidFill>
                    <a:srgbClr val="E33D3D"/>
                  </a:solidFill>
                </a:rPr>
                <a:t>Green Energy</a:t>
              </a:r>
            </a:p>
          </p:txBody>
        </p:sp>
      </p:grpSp>
      <p:grpSp>
        <p:nvGrpSpPr>
          <p:cNvPr id="167" name="Group 56"/>
          <p:cNvGrpSpPr/>
          <p:nvPr/>
        </p:nvGrpSpPr>
        <p:grpSpPr>
          <a:xfrm>
            <a:off x="872966" y="1806496"/>
            <a:ext cx="2633453" cy="863287"/>
            <a:chOff x="4596" y="1425360"/>
            <a:chExt cx="1975090" cy="647465"/>
          </a:xfrm>
        </p:grpSpPr>
        <p:sp>
          <p:nvSpPr>
            <p:cNvPr id="168" name="TextBox 167"/>
            <p:cNvSpPr txBox="1"/>
            <p:nvPr/>
          </p:nvSpPr>
          <p:spPr>
            <a:xfrm>
              <a:off x="4596" y="1611304"/>
              <a:ext cx="1975090" cy="461521"/>
            </a:xfrm>
            <a:prstGeom prst="rect">
              <a:avLst/>
            </a:prstGeom>
            <a:noFill/>
          </p:spPr>
          <p:txBody>
            <a:bodyPr wrap="square" lIns="0" tIns="0" rIns="0" bIns="0" rtlCol="0">
              <a:spAutoFit/>
            </a:bodyPr>
            <a:lstStyle/>
            <a:p>
              <a:pPr>
                <a:spcBef>
                  <a:spcPct val="20000"/>
                </a:spcBef>
                <a:defRPr/>
              </a:pPr>
              <a:r>
                <a:rPr lang="en-US" sz="1335" dirty="0">
                  <a:solidFill>
                    <a:prstClr val="black">
                      <a:lumMod val="50000"/>
                      <a:lumOff val="50000"/>
                    </a:prstClr>
                  </a:solidFill>
                </a:rPr>
                <a:t>There are many variations of the passage of lorem ipsum available  majority have suffered alteration </a:t>
              </a:r>
              <a:endParaRPr lang="en-US" sz="1335" dirty="0">
                <a:solidFill>
                  <a:prstClr val="black">
                    <a:lumMod val="65000"/>
                    <a:lumOff val="35000"/>
                  </a:prstClr>
                </a:solidFill>
              </a:endParaRPr>
            </a:p>
          </p:txBody>
        </p:sp>
        <p:sp>
          <p:nvSpPr>
            <p:cNvPr id="169" name="Rectangle 168"/>
            <p:cNvSpPr/>
            <p:nvPr/>
          </p:nvSpPr>
          <p:spPr>
            <a:xfrm>
              <a:off x="4596" y="1425360"/>
              <a:ext cx="1008690" cy="184666"/>
            </a:xfrm>
            <a:prstGeom prst="rect">
              <a:avLst/>
            </a:prstGeom>
          </p:spPr>
          <p:txBody>
            <a:bodyPr wrap="none" lIns="0" tIns="0" rIns="0" bIns="0">
              <a:spAutoFit/>
            </a:bodyPr>
            <a:lstStyle/>
            <a:p>
              <a:pPr defTabSz="1375410"/>
              <a:r>
                <a:rPr lang="en-US" sz="1600" b="1" dirty="0">
                  <a:solidFill>
                    <a:srgbClr val="F34629"/>
                  </a:solidFill>
                </a:rPr>
                <a:t>Green Energy</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5"/>
                                        </p:tgtEl>
                                        <p:attrNameLst>
                                          <p:attrName>style.visibility</p:attrName>
                                        </p:attrNameLst>
                                      </p:cBhvr>
                                      <p:to>
                                        <p:strVal val="visible"/>
                                      </p:to>
                                    </p:set>
                                    <p:anim calcmode="lin" valueType="num">
                                      <p:cBhvr>
                                        <p:cTn id="7" dur="500" fill="hold"/>
                                        <p:tgtEl>
                                          <p:spTgt spid="85"/>
                                        </p:tgtEl>
                                        <p:attrNameLst>
                                          <p:attrName>ppt_w</p:attrName>
                                        </p:attrNameLst>
                                      </p:cBhvr>
                                      <p:tavLst>
                                        <p:tav tm="0">
                                          <p:val>
                                            <p:fltVal val="0"/>
                                          </p:val>
                                        </p:tav>
                                        <p:tav tm="100000">
                                          <p:val>
                                            <p:strVal val="#ppt_w"/>
                                          </p:val>
                                        </p:tav>
                                      </p:tavLst>
                                    </p:anim>
                                    <p:anim calcmode="lin" valueType="num">
                                      <p:cBhvr>
                                        <p:cTn id="8" dur="500" fill="hold"/>
                                        <p:tgtEl>
                                          <p:spTgt spid="85"/>
                                        </p:tgtEl>
                                        <p:attrNameLst>
                                          <p:attrName>ppt_h</p:attrName>
                                        </p:attrNameLst>
                                      </p:cBhvr>
                                      <p:tavLst>
                                        <p:tav tm="0">
                                          <p:val>
                                            <p:fltVal val="0"/>
                                          </p:val>
                                        </p:tav>
                                        <p:tav tm="100000">
                                          <p:val>
                                            <p:strVal val="#ppt_h"/>
                                          </p:val>
                                        </p:tav>
                                      </p:tavLst>
                                    </p:anim>
                                    <p:animEffect transition="in" filter="fade">
                                      <p:cBhvr>
                                        <p:cTn id="9" dur="500"/>
                                        <p:tgtEl>
                                          <p:spTgt spid="85"/>
                                        </p:tgtEl>
                                      </p:cBhvr>
                                    </p:animEffect>
                                  </p:childTnLst>
                                </p:cTn>
                              </p:par>
                            </p:childTnLst>
                          </p:cTn>
                        </p:par>
                        <p:par>
                          <p:cTn id="10" fill="hold">
                            <p:stCondLst>
                              <p:cond delay="500"/>
                            </p:stCondLst>
                            <p:childTnLst>
                              <p:par>
                                <p:cTn id="11" presetID="2" presetClass="entr" presetSubtype="4" accel="50000" decel="50000" fill="hold" nodeType="afterEffect">
                                  <p:stCondLst>
                                    <p:cond delay="0"/>
                                  </p:stCondLst>
                                  <p:childTnLst>
                                    <p:set>
                                      <p:cBhvr>
                                        <p:cTn id="12" dur="1" fill="hold">
                                          <p:stCondLst>
                                            <p:cond delay="0"/>
                                          </p:stCondLst>
                                        </p:cTn>
                                        <p:tgtEl>
                                          <p:spTgt spid="82"/>
                                        </p:tgtEl>
                                        <p:attrNameLst>
                                          <p:attrName>style.visibility</p:attrName>
                                        </p:attrNameLst>
                                      </p:cBhvr>
                                      <p:to>
                                        <p:strVal val="visible"/>
                                      </p:to>
                                    </p:set>
                                    <p:anim calcmode="lin" valueType="num">
                                      <p:cBhvr additive="base">
                                        <p:cTn id="13" dur="500" fill="hold"/>
                                        <p:tgtEl>
                                          <p:spTgt spid="82"/>
                                        </p:tgtEl>
                                        <p:attrNameLst>
                                          <p:attrName>ppt_x</p:attrName>
                                        </p:attrNameLst>
                                      </p:cBhvr>
                                      <p:tavLst>
                                        <p:tav tm="0">
                                          <p:val>
                                            <p:strVal val="#ppt_x"/>
                                          </p:val>
                                        </p:tav>
                                        <p:tav tm="100000">
                                          <p:val>
                                            <p:strVal val="#ppt_x"/>
                                          </p:val>
                                        </p:tav>
                                      </p:tavLst>
                                    </p:anim>
                                    <p:anim calcmode="lin" valueType="num">
                                      <p:cBhvr additive="base">
                                        <p:cTn id="14" dur="500" fill="hold"/>
                                        <p:tgtEl>
                                          <p:spTgt spid="82"/>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18" presetClass="entr" presetSubtype="12" fill="hold" grpId="0" nodeType="afterEffect">
                                  <p:stCondLst>
                                    <p:cond delay="0"/>
                                  </p:stCondLst>
                                  <p:childTnLst>
                                    <p:set>
                                      <p:cBhvr>
                                        <p:cTn id="17" dur="1" fill="hold">
                                          <p:stCondLst>
                                            <p:cond delay="0"/>
                                          </p:stCondLst>
                                        </p:cTn>
                                        <p:tgtEl>
                                          <p:spTgt spid="68"/>
                                        </p:tgtEl>
                                        <p:attrNameLst>
                                          <p:attrName>style.visibility</p:attrName>
                                        </p:attrNameLst>
                                      </p:cBhvr>
                                      <p:to>
                                        <p:strVal val="visible"/>
                                      </p:to>
                                    </p:set>
                                    <p:animEffect transition="in" filter="strips(downLeft)">
                                      <p:cBhvr>
                                        <p:cTn id="18" dur="500"/>
                                        <p:tgtEl>
                                          <p:spTgt spid="68"/>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30"/>
                                        </p:tgtEl>
                                        <p:attrNameLst>
                                          <p:attrName>style.visibility</p:attrName>
                                        </p:attrNameLst>
                                      </p:cBhvr>
                                      <p:to>
                                        <p:strVal val="visible"/>
                                      </p:to>
                                    </p:set>
                                    <p:anim calcmode="lin" valueType="num">
                                      <p:cBhvr>
                                        <p:cTn id="22" dur="500" fill="hold"/>
                                        <p:tgtEl>
                                          <p:spTgt spid="130"/>
                                        </p:tgtEl>
                                        <p:attrNameLst>
                                          <p:attrName>ppt_w</p:attrName>
                                        </p:attrNameLst>
                                      </p:cBhvr>
                                      <p:tavLst>
                                        <p:tav tm="0">
                                          <p:val>
                                            <p:fltVal val="0"/>
                                          </p:val>
                                        </p:tav>
                                        <p:tav tm="100000">
                                          <p:val>
                                            <p:strVal val="#ppt_w"/>
                                          </p:val>
                                        </p:tav>
                                      </p:tavLst>
                                    </p:anim>
                                    <p:anim calcmode="lin" valueType="num">
                                      <p:cBhvr>
                                        <p:cTn id="23" dur="500" fill="hold"/>
                                        <p:tgtEl>
                                          <p:spTgt spid="130"/>
                                        </p:tgtEl>
                                        <p:attrNameLst>
                                          <p:attrName>ppt_h</p:attrName>
                                        </p:attrNameLst>
                                      </p:cBhvr>
                                      <p:tavLst>
                                        <p:tav tm="0">
                                          <p:val>
                                            <p:fltVal val="0"/>
                                          </p:val>
                                        </p:tav>
                                        <p:tav tm="100000">
                                          <p:val>
                                            <p:strVal val="#ppt_h"/>
                                          </p:val>
                                        </p:tav>
                                      </p:tavLst>
                                    </p:anim>
                                    <p:animEffect transition="in" filter="fade">
                                      <p:cBhvr>
                                        <p:cTn id="24" dur="500"/>
                                        <p:tgtEl>
                                          <p:spTgt spid="130"/>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148"/>
                                        </p:tgtEl>
                                        <p:attrNameLst>
                                          <p:attrName>style.visibility</p:attrName>
                                        </p:attrNameLst>
                                      </p:cBhvr>
                                      <p:to>
                                        <p:strVal val="visible"/>
                                      </p:to>
                                    </p:set>
                                    <p:anim calcmode="lin" valueType="num">
                                      <p:cBhvr>
                                        <p:cTn id="28" dur="500" fill="hold"/>
                                        <p:tgtEl>
                                          <p:spTgt spid="148"/>
                                        </p:tgtEl>
                                        <p:attrNameLst>
                                          <p:attrName>ppt_w</p:attrName>
                                        </p:attrNameLst>
                                      </p:cBhvr>
                                      <p:tavLst>
                                        <p:tav tm="0">
                                          <p:val>
                                            <p:fltVal val="0"/>
                                          </p:val>
                                        </p:tav>
                                        <p:tav tm="100000">
                                          <p:val>
                                            <p:strVal val="#ppt_w"/>
                                          </p:val>
                                        </p:tav>
                                      </p:tavLst>
                                    </p:anim>
                                    <p:anim calcmode="lin" valueType="num">
                                      <p:cBhvr>
                                        <p:cTn id="29" dur="500" fill="hold"/>
                                        <p:tgtEl>
                                          <p:spTgt spid="148"/>
                                        </p:tgtEl>
                                        <p:attrNameLst>
                                          <p:attrName>ppt_h</p:attrName>
                                        </p:attrNameLst>
                                      </p:cBhvr>
                                      <p:tavLst>
                                        <p:tav tm="0">
                                          <p:val>
                                            <p:fltVal val="0"/>
                                          </p:val>
                                        </p:tav>
                                        <p:tav tm="100000">
                                          <p:val>
                                            <p:strVal val="#ppt_h"/>
                                          </p:val>
                                        </p:tav>
                                      </p:tavLst>
                                    </p:anim>
                                    <p:animEffect transition="in" filter="fade">
                                      <p:cBhvr>
                                        <p:cTn id="30" dur="500"/>
                                        <p:tgtEl>
                                          <p:spTgt spid="148"/>
                                        </p:tgtEl>
                                      </p:cBhvr>
                                    </p:animEffect>
                                  </p:childTnLst>
                                </p:cTn>
                              </p:par>
                            </p:childTnLst>
                          </p:cTn>
                        </p:par>
                        <p:par>
                          <p:cTn id="31" fill="hold">
                            <p:stCondLst>
                              <p:cond delay="2500"/>
                            </p:stCondLst>
                            <p:childTnLst>
                              <p:par>
                                <p:cTn id="32" presetID="53" presetClass="entr" presetSubtype="16" fill="hold" grpId="0" nodeType="afterEffect">
                                  <p:stCondLst>
                                    <p:cond delay="0"/>
                                  </p:stCondLst>
                                  <p:childTnLst>
                                    <p:set>
                                      <p:cBhvr>
                                        <p:cTn id="33" dur="1" fill="hold">
                                          <p:stCondLst>
                                            <p:cond delay="0"/>
                                          </p:stCondLst>
                                        </p:cTn>
                                        <p:tgtEl>
                                          <p:spTgt spid="129"/>
                                        </p:tgtEl>
                                        <p:attrNameLst>
                                          <p:attrName>style.visibility</p:attrName>
                                        </p:attrNameLst>
                                      </p:cBhvr>
                                      <p:to>
                                        <p:strVal val="visible"/>
                                      </p:to>
                                    </p:set>
                                    <p:anim calcmode="lin" valueType="num">
                                      <p:cBhvr>
                                        <p:cTn id="34" dur="500" fill="hold"/>
                                        <p:tgtEl>
                                          <p:spTgt spid="129"/>
                                        </p:tgtEl>
                                        <p:attrNameLst>
                                          <p:attrName>ppt_w</p:attrName>
                                        </p:attrNameLst>
                                      </p:cBhvr>
                                      <p:tavLst>
                                        <p:tav tm="0">
                                          <p:val>
                                            <p:fltVal val="0"/>
                                          </p:val>
                                        </p:tav>
                                        <p:tav tm="100000">
                                          <p:val>
                                            <p:strVal val="#ppt_w"/>
                                          </p:val>
                                        </p:tav>
                                      </p:tavLst>
                                    </p:anim>
                                    <p:anim calcmode="lin" valueType="num">
                                      <p:cBhvr>
                                        <p:cTn id="35" dur="500" fill="hold"/>
                                        <p:tgtEl>
                                          <p:spTgt spid="129"/>
                                        </p:tgtEl>
                                        <p:attrNameLst>
                                          <p:attrName>ppt_h</p:attrName>
                                        </p:attrNameLst>
                                      </p:cBhvr>
                                      <p:tavLst>
                                        <p:tav tm="0">
                                          <p:val>
                                            <p:fltVal val="0"/>
                                          </p:val>
                                        </p:tav>
                                        <p:tav tm="100000">
                                          <p:val>
                                            <p:strVal val="#ppt_h"/>
                                          </p:val>
                                        </p:tav>
                                      </p:tavLst>
                                    </p:anim>
                                    <p:animEffect transition="in" filter="fade">
                                      <p:cBhvr>
                                        <p:cTn id="36" dur="500"/>
                                        <p:tgtEl>
                                          <p:spTgt spid="129"/>
                                        </p:tgtEl>
                                      </p:cBhvr>
                                    </p:animEffect>
                                  </p:childTnLst>
                                </p:cTn>
                              </p:par>
                            </p:childTnLst>
                          </p:cTn>
                        </p:par>
                        <p:par>
                          <p:cTn id="37" fill="hold">
                            <p:stCondLst>
                              <p:cond delay="3000"/>
                            </p:stCondLst>
                            <p:childTnLst>
                              <p:par>
                                <p:cTn id="38" presetID="53" presetClass="entr" presetSubtype="16" fill="hold" nodeType="afterEffect">
                                  <p:stCondLst>
                                    <p:cond delay="0"/>
                                  </p:stCondLst>
                                  <p:childTnLst>
                                    <p:set>
                                      <p:cBhvr>
                                        <p:cTn id="39" dur="1" fill="hold">
                                          <p:stCondLst>
                                            <p:cond delay="0"/>
                                          </p:stCondLst>
                                        </p:cTn>
                                        <p:tgtEl>
                                          <p:spTgt spid="155"/>
                                        </p:tgtEl>
                                        <p:attrNameLst>
                                          <p:attrName>style.visibility</p:attrName>
                                        </p:attrNameLst>
                                      </p:cBhvr>
                                      <p:to>
                                        <p:strVal val="visible"/>
                                      </p:to>
                                    </p:set>
                                    <p:anim calcmode="lin" valueType="num">
                                      <p:cBhvr>
                                        <p:cTn id="40" dur="500" fill="hold"/>
                                        <p:tgtEl>
                                          <p:spTgt spid="155"/>
                                        </p:tgtEl>
                                        <p:attrNameLst>
                                          <p:attrName>ppt_w</p:attrName>
                                        </p:attrNameLst>
                                      </p:cBhvr>
                                      <p:tavLst>
                                        <p:tav tm="0">
                                          <p:val>
                                            <p:fltVal val="0"/>
                                          </p:val>
                                        </p:tav>
                                        <p:tav tm="100000">
                                          <p:val>
                                            <p:strVal val="#ppt_w"/>
                                          </p:val>
                                        </p:tav>
                                      </p:tavLst>
                                    </p:anim>
                                    <p:anim calcmode="lin" valueType="num">
                                      <p:cBhvr>
                                        <p:cTn id="41" dur="500" fill="hold"/>
                                        <p:tgtEl>
                                          <p:spTgt spid="155"/>
                                        </p:tgtEl>
                                        <p:attrNameLst>
                                          <p:attrName>ppt_h</p:attrName>
                                        </p:attrNameLst>
                                      </p:cBhvr>
                                      <p:tavLst>
                                        <p:tav tm="0">
                                          <p:val>
                                            <p:fltVal val="0"/>
                                          </p:val>
                                        </p:tav>
                                        <p:tav tm="100000">
                                          <p:val>
                                            <p:strVal val="#ppt_h"/>
                                          </p:val>
                                        </p:tav>
                                      </p:tavLst>
                                    </p:anim>
                                    <p:animEffect transition="in" filter="fade">
                                      <p:cBhvr>
                                        <p:cTn id="42" dur="500"/>
                                        <p:tgtEl>
                                          <p:spTgt spid="155"/>
                                        </p:tgtEl>
                                      </p:cBhvr>
                                    </p:animEffect>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115"/>
                                        </p:tgtEl>
                                        <p:attrNameLst>
                                          <p:attrName>style.visibility</p:attrName>
                                        </p:attrNameLst>
                                      </p:cBhvr>
                                      <p:to>
                                        <p:strVal val="visible"/>
                                      </p:to>
                                    </p:set>
                                    <p:anim calcmode="lin" valueType="num">
                                      <p:cBhvr>
                                        <p:cTn id="46" dur="500" fill="hold"/>
                                        <p:tgtEl>
                                          <p:spTgt spid="115"/>
                                        </p:tgtEl>
                                        <p:attrNameLst>
                                          <p:attrName>ppt_w</p:attrName>
                                        </p:attrNameLst>
                                      </p:cBhvr>
                                      <p:tavLst>
                                        <p:tav tm="0">
                                          <p:val>
                                            <p:fltVal val="0"/>
                                          </p:val>
                                        </p:tav>
                                        <p:tav tm="100000">
                                          <p:val>
                                            <p:strVal val="#ppt_w"/>
                                          </p:val>
                                        </p:tav>
                                      </p:tavLst>
                                    </p:anim>
                                    <p:anim calcmode="lin" valueType="num">
                                      <p:cBhvr>
                                        <p:cTn id="47" dur="500" fill="hold"/>
                                        <p:tgtEl>
                                          <p:spTgt spid="115"/>
                                        </p:tgtEl>
                                        <p:attrNameLst>
                                          <p:attrName>ppt_h</p:attrName>
                                        </p:attrNameLst>
                                      </p:cBhvr>
                                      <p:tavLst>
                                        <p:tav tm="0">
                                          <p:val>
                                            <p:fltVal val="0"/>
                                          </p:val>
                                        </p:tav>
                                        <p:tav tm="100000">
                                          <p:val>
                                            <p:strVal val="#ppt_h"/>
                                          </p:val>
                                        </p:tav>
                                      </p:tavLst>
                                    </p:anim>
                                    <p:animEffect transition="in" filter="fade">
                                      <p:cBhvr>
                                        <p:cTn id="48" dur="500"/>
                                        <p:tgtEl>
                                          <p:spTgt spid="115"/>
                                        </p:tgtEl>
                                      </p:cBhvr>
                                    </p:animEffect>
                                  </p:childTnLst>
                                </p:cTn>
                              </p:par>
                            </p:childTnLst>
                          </p:cTn>
                        </p:par>
                        <p:par>
                          <p:cTn id="49" fill="hold">
                            <p:stCondLst>
                              <p:cond delay="4000"/>
                            </p:stCondLst>
                            <p:childTnLst>
                              <p:par>
                                <p:cTn id="50" presetID="53" presetClass="entr" presetSubtype="16" fill="hold" nodeType="afterEffect">
                                  <p:stCondLst>
                                    <p:cond delay="0"/>
                                  </p:stCondLst>
                                  <p:childTnLst>
                                    <p:set>
                                      <p:cBhvr>
                                        <p:cTn id="51" dur="1" fill="hold">
                                          <p:stCondLst>
                                            <p:cond delay="0"/>
                                          </p:stCondLst>
                                        </p:cTn>
                                        <p:tgtEl>
                                          <p:spTgt spid="157"/>
                                        </p:tgtEl>
                                        <p:attrNameLst>
                                          <p:attrName>style.visibility</p:attrName>
                                        </p:attrNameLst>
                                      </p:cBhvr>
                                      <p:to>
                                        <p:strVal val="visible"/>
                                      </p:to>
                                    </p:set>
                                    <p:anim calcmode="lin" valueType="num">
                                      <p:cBhvr>
                                        <p:cTn id="52" dur="500" fill="hold"/>
                                        <p:tgtEl>
                                          <p:spTgt spid="157"/>
                                        </p:tgtEl>
                                        <p:attrNameLst>
                                          <p:attrName>ppt_w</p:attrName>
                                        </p:attrNameLst>
                                      </p:cBhvr>
                                      <p:tavLst>
                                        <p:tav tm="0">
                                          <p:val>
                                            <p:fltVal val="0"/>
                                          </p:val>
                                        </p:tav>
                                        <p:tav tm="100000">
                                          <p:val>
                                            <p:strVal val="#ppt_w"/>
                                          </p:val>
                                        </p:tav>
                                      </p:tavLst>
                                    </p:anim>
                                    <p:anim calcmode="lin" valueType="num">
                                      <p:cBhvr>
                                        <p:cTn id="53" dur="500" fill="hold"/>
                                        <p:tgtEl>
                                          <p:spTgt spid="157"/>
                                        </p:tgtEl>
                                        <p:attrNameLst>
                                          <p:attrName>ppt_h</p:attrName>
                                        </p:attrNameLst>
                                      </p:cBhvr>
                                      <p:tavLst>
                                        <p:tav tm="0">
                                          <p:val>
                                            <p:fltVal val="0"/>
                                          </p:val>
                                        </p:tav>
                                        <p:tav tm="100000">
                                          <p:val>
                                            <p:strVal val="#ppt_h"/>
                                          </p:val>
                                        </p:tav>
                                      </p:tavLst>
                                    </p:anim>
                                    <p:animEffect transition="in" filter="fade">
                                      <p:cBhvr>
                                        <p:cTn id="54" dur="500"/>
                                        <p:tgtEl>
                                          <p:spTgt spid="157"/>
                                        </p:tgtEl>
                                      </p:cBhvr>
                                    </p:animEffect>
                                  </p:childTnLst>
                                </p:cTn>
                              </p:par>
                            </p:childTnLst>
                          </p:cTn>
                        </p:par>
                        <p:par>
                          <p:cTn id="55" fill="hold">
                            <p:stCondLst>
                              <p:cond delay="4500"/>
                            </p:stCondLst>
                            <p:childTnLst>
                              <p:par>
                                <p:cTn id="56" presetID="53" presetClass="entr" presetSubtype="16" fill="hold" grpId="0" nodeType="afterEffect">
                                  <p:stCondLst>
                                    <p:cond delay="0"/>
                                  </p:stCondLst>
                                  <p:childTnLst>
                                    <p:set>
                                      <p:cBhvr>
                                        <p:cTn id="57" dur="1" fill="hold">
                                          <p:stCondLst>
                                            <p:cond delay="0"/>
                                          </p:stCondLst>
                                        </p:cTn>
                                        <p:tgtEl>
                                          <p:spTgt spid="146"/>
                                        </p:tgtEl>
                                        <p:attrNameLst>
                                          <p:attrName>style.visibility</p:attrName>
                                        </p:attrNameLst>
                                      </p:cBhvr>
                                      <p:to>
                                        <p:strVal val="visible"/>
                                      </p:to>
                                    </p:set>
                                    <p:anim calcmode="lin" valueType="num">
                                      <p:cBhvr>
                                        <p:cTn id="58" dur="500" fill="hold"/>
                                        <p:tgtEl>
                                          <p:spTgt spid="146"/>
                                        </p:tgtEl>
                                        <p:attrNameLst>
                                          <p:attrName>ppt_w</p:attrName>
                                        </p:attrNameLst>
                                      </p:cBhvr>
                                      <p:tavLst>
                                        <p:tav tm="0">
                                          <p:val>
                                            <p:fltVal val="0"/>
                                          </p:val>
                                        </p:tav>
                                        <p:tav tm="100000">
                                          <p:val>
                                            <p:strVal val="#ppt_w"/>
                                          </p:val>
                                        </p:tav>
                                      </p:tavLst>
                                    </p:anim>
                                    <p:anim calcmode="lin" valueType="num">
                                      <p:cBhvr>
                                        <p:cTn id="59" dur="500" fill="hold"/>
                                        <p:tgtEl>
                                          <p:spTgt spid="146"/>
                                        </p:tgtEl>
                                        <p:attrNameLst>
                                          <p:attrName>ppt_h</p:attrName>
                                        </p:attrNameLst>
                                      </p:cBhvr>
                                      <p:tavLst>
                                        <p:tav tm="0">
                                          <p:val>
                                            <p:fltVal val="0"/>
                                          </p:val>
                                        </p:tav>
                                        <p:tav tm="100000">
                                          <p:val>
                                            <p:strVal val="#ppt_h"/>
                                          </p:val>
                                        </p:tav>
                                      </p:tavLst>
                                    </p:anim>
                                    <p:animEffect transition="in" filter="fade">
                                      <p:cBhvr>
                                        <p:cTn id="60" dur="500"/>
                                        <p:tgtEl>
                                          <p:spTgt spid="146"/>
                                        </p:tgtEl>
                                      </p:cBhvr>
                                    </p:animEffect>
                                  </p:childTnLst>
                                </p:cTn>
                              </p:par>
                            </p:childTnLst>
                          </p:cTn>
                        </p:par>
                        <p:par>
                          <p:cTn id="61" fill="hold">
                            <p:stCondLst>
                              <p:cond delay="5000"/>
                            </p:stCondLst>
                            <p:childTnLst>
                              <p:par>
                                <p:cTn id="62" presetID="53" presetClass="entr" presetSubtype="16" fill="hold" nodeType="afterEffect">
                                  <p:stCondLst>
                                    <p:cond delay="0"/>
                                  </p:stCondLst>
                                  <p:childTnLst>
                                    <p:set>
                                      <p:cBhvr>
                                        <p:cTn id="63" dur="1" fill="hold">
                                          <p:stCondLst>
                                            <p:cond delay="0"/>
                                          </p:stCondLst>
                                        </p:cTn>
                                        <p:tgtEl>
                                          <p:spTgt spid="153"/>
                                        </p:tgtEl>
                                        <p:attrNameLst>
                                          <p:attrName>style.visibility</p:attrName>
                                        </p:attrNameLst>
                                      </p:cBhvr>
                                      <p:to>
                                        <p:strVal val="visible"/>
                                      </p:to>
                                    </p:set>
                                    <p:anim calcmode="lin" valueType="num">
                                      <p:cBhvr>
                                        <p:cTn id="64" dur="500" fill="hold"/>
                                        <p:tgtEl>
                                          <p:spTgt spid="153"/>
                                        </p:tgtEl>
                                        <p:attrNameLst>
                                          <p:attrName>ppt_w</p:attrName>
                                        </p:attrNameLst>
                                      </p:cBhvr>
                                      <p:tavLst>
                                        <p:tav tm="0">
                                          <p:val>
                                            <p:fltVal val="0"/>
                                          </p:val>
                                        </p:tav>
                                        <p:tav tm="100000">
                                          <p:val>
                                            <p:strVal val="#ppt_w"/>
                                          </p:val>
                                        </p:tav>
                                      </p:tavLst>
                                    </p:anim>
                                    <p:anim calcmode="lin" valueType="num">
                                      <p:cBhvr>
                                        <p:cTn id="65" dur="500" fill="hold"/>
                                        <p:tgtEl>
                                          <p:spTgt spid="153"/>
                                        </p:tgtEl>
                                        <p:attrNameLst>
                                          <p:attrName>ppt_h</p:attrName>
                                        </p:attrNameLst>
                                      </p:cBhvr>
                                      <p:tavLst>
                                        <p:tav tm="0">
                                          <p:val>
                                            <p:fltVal val="0"/>
                                          </p:val>
                                        </p:tav>
                                        <p:tav tm="100000">
                                          <p:val>
                                            <p:strVal val="#ppt_h"/>
                                          </p:val>
                                        </p:tav>
                                      </p:tavLst>
                                    </p:anim>
                                    <p:animEffect transition="in" filter="fade">
                                      <p:cBhvr>
                                        <p:cTn id="66" dur="500"/>
                                        <p:tgtEl>
                                          <p:spTgt spid="153"/>
                                        </p:tgtEl>
                                      </p:cBhvr>
                                    </p:animEffect>
                                  </p:childTnLst>
                                </p:cTn>
                              </p:par>
                            </p:childTnLst>
                          </p:cTn>
                        </p:par>
                        <p:par>
                          <p:cTn id="67" fill="hold">
                            <p:stCondLst>
                              <p:cond delay="5500"/>
                            </p:stCondLst>
                            <p:childTnLst>
                              <p:par>
                                <p:cTn id="68" presetID="2" presetClass="entr" presetSubtype="8" accel="50000" decel="50000" fill="hold" nodeType="afterEffect">
                                  <p:stCondLst>
                                    <p:cond delay="0"/>
                                  </p:stCondLst>
                                  <p:childTnLst>
                                    <p:set>
                                      <p:cBhvr>
                                        <p:cTn id="69" dur="1" fill="hold">
                                          <p:stCondLst>
                                            <p:cond delay="0"/>
                                          </p:stCondLst>
                                        </p:cTn>
                                        <p:tgtEl>
                                          <p:spTgt spid="167"/>
                                        </p:tgtEl>
                                        <p:attrNameLst>
                                          <p:attrName>style.visibility</p:attrName>
                                        </p:attrNameLst>
                                      </p:cBhvr>
                                      <p:to>
                                        <p:strVal val="visible"/>
                                      </p:to>
                                    </p:set>
                                    <p:anim calcmode="lin" valueType="num">
                                      <p:cBhvr additive="base">
                                        <p:cTn id="70" dur="500" fill="hold"/>
                                        <p:tgtEl>
                                          <p:spTgt spid="167"/>
                                        </p:tgtEl>
                                        <p:attrNameLst>
                                          <p:attrName>ppt_x</p:attrName>
                                        </p:attrNameLst>
                                      </p:cBhvr>
                                      <p:tavLst>
                                        <p:tav tm="0">
                                          <p:val>
                                            <p:strVal val="0-#ppt_w/2"/>
                                          </p:val>
                                        </p:tav>
                                        <p:tav tm="100000">
                                          <p:val>
                                            <p:strVal val="#ppt_x"/>
                                          </p:val>
                                        </p:tav>
                                      </p:tavLst>
                                    </p:anim>
                                    <p:anim calcmode="lin" valueType="num">
                                      <p:cBhvr additive="base">
                                        <p:cTn id="71" dur="500" fill="hold"/>
                                        <p:tgtEl>
                                          <p:spTgt spid="167"/>
                                        </p:tgtEl>
                                        <p:attrNameLst>
                                          <p:attrName>ppt_y</p:attrName>
                                        </p:attrNameLst>
                                      </p:cBhvr>
                                      <p:tavLst>
                                        <p:tav tm="0">
                                          <p:val>
                                            <p:strVal val="#ppt_y"/>
                                          </p:val>
                                        </p:tav>
                                        <p:tav tm="100000">
                                          <p:val>
                                            <p:strVal val="#ppt_y"/>
                                          </p:val>
                                        </p:tav>
                                      </p:tavLst>
                                    </p:anim>
                                  </p:childTnLst>
                                </p:cTn>
                              </p:par>
                            </p:childTnLst>
                          </p:cTn>
                        </p:par>
                        <p:par>
                          <p:cTn id="72" fill="hold">
                            <p:stCondLst>
                              <p:cond delay="6000"/>
                            </p:stCondLst>
                            <p:childTnLst>
                              <p:par>
                                <p:cTn id="73" presetID="2" presetClass="entr" presetSubtype="2" accel="50000" decel="50000" fill="hold" nodeType="afterEffect">
                                  <p:stCondLst>
                                    <p:cond delay="0"/>
                                  </p:stCondLst>
                                  <p:childTnLst>
                                    <p:set>
                                      <p:cBhvr>
                                        <p:cTn id="74" dur="1" fill="hold">
                                          <p:stCondLst>
                                            <p:cond delay="0"/>
                                          </p:stCondLst>
                                        </p:cTn>
                                        <p:tgtEl>
                                          <p:spTgt spid="158"/>
                                        </p:tgtEl>
                                        <p:attrNameLst>
                                          <p:attrName>style.visibility</p:attrName>
                                        </p:attrNameLst>
                                      </p:cBhvr>
                                      <p:to>
                                        <p:strVal val="visible"/>
                                      </p:to>
                                    </p:set>
                                    <p:anim calcmode="lin" valueType="num">
                                      <p:cBhvr additive="base">
                                        <p:cTn id="75" dur="500" fill="hold"/>
                                        <p:tgtEl>
                                          <p:spTgt spid="158"/>
                                        </p:tgtEl>
                                        <p:attrNameLst>
                                          <p:attrName>ppt_x</p:attrName>
                                        </p:attrNameLst>
                                      </p:cBhvr>
                                      <p:tavLst>
                                        <p:tav tm="0">
                                          <p:val>
                                            <p:strVal val="1+#ppt_w/2"/>
                                          </p:val>
                                        </p:tav>
                                        <p:tav tm="100000">
                                          <p:val>
                                            <p:strVal val="#ppt_x"/>
                                          </p:val>
                                        </p:tav>
                                      </p:tavLst>
                                    </p:anim>
                                    <p:anim calcmode="lin" valueType="num">
                                      <p:cBhvr additive="base">
                                        <p:cTn id="76" dur="500" fill="hold"/>
                                        <p:tgtEl>
                                          <p:spTgt spid="158"/>
                                        </p:tgtEl>
                                        <p:attrNameLst>
                                          <p:attrName>ppt_y</p:attrName>
                                        </p:attrNameLst>
                                      </p:cBhvr>
                                      <p:tavLst>
                                        <p:tav tm="0">
                                          <p:val>
                                            <p:strVal val="#ppt_y"/>
                                          </p:val>
                                        </p:tav>
                                        <p:tav tm="100000">
                                          <p:val>
                                            <p:strVal val="#ppt_y"/>
                                          </p:val>
                                        </p:tav>
                                      </p:tavLst>
                                    </p:anim>
                                  </p:childTnLst>
                                </p:cTn>
                              </p:par>
                            </p:childTnLst>
                          </p:cTn>
                        </p:par>
                        <p:par>
                          <p:cTn id="77" fill="hold">
                            <p:stCondLst>
                              <p:cond delay="6500"/>
                            </p:stCondLst>
                            <p:childTnLst>
                              <p:par>
                                <p:cTn id="78" presetID="2" presetClass="entr" presetSubtype="2" accel="50000" decel="50000" fill="hold" nodeType="afterEffect">
                                  <p:stCondLst>
                                    <p:cond delay="0"/>
                                  </p:stCondLst>
                                  <p:childTnLst>
                                    <p:set>
                                      <p:cBhvr>
                                        <p:cTn id="79" dur="1" fill="hold">
                                          <p:stCondLst>
                                            <p:cond delay="0"/>
                                          </p:stCondLst>
                                        </p:cTn>
                                        <p:tgtEl>
                                          <p:spTgt spid="161"/>
                                        </p:tgtEl>
                                        <p:attrNameLst>
                                          <p:attrName>style.visibility</p:attrName>
                                        </p:attrNameLst>
                                      </p:cBhvr>
                                      <p:to>
                                        <p:strVal val="visible"/>
                                      </p:to>
                                    </p:set>
                                    <p:anim calcmode="lin" valueType="num">
                                      <p:cBhvr additive="base">
                                        <p:cTn id="80" dur="500" fill="hold"/>
                                        <p:tgtEl>
                                          <p:spTgt spid="161"/>
                                        </p:tgtEl>
                                        <p:attrNameLst>
                                          <p:attrName>ppt_x</p:attrName>
                                        </p:attrNameLst>
                                      </p:cBhvr>
                                      <p:tavLst>
                                        <p:tav tm="0">
                                          <p:val>
                                            <p:strVal val="1+#ppt_w/2"/>
                                          </p:val>
                                        </p:tav>
                                        <p:tav tm="100000">
                                          <p:val>
                                            <p:strVal val="#ppt_x"/>
                                          </p:val>
                                        </p:tav>
                                      </p:tavLst>
                                    </p:anim>
                                    <p:anim calcmode="lin" valueType="num">
                                      <p:cBhvr additive="base">
                                        <p:cTn id="81" dur="500" fill="hold"/>
                                        <p:tgtEl>
                                          <p:spTgt spid="161"/>
                                        </p:tgtEl>
                                        <p:attrNameLst>
                                          <p:attrName>ppt_y</p:attrName>
                                        </p:attrNameLst>
                                      </p:cBhvr>
                                      <p:tavLst>
                                        <p:tav tm="0">
                                          <p:val>
                                            <p:strVal val="#ppt_y"/>
                                          </p:val>
                                        </p:tav>
                                        <p:tav tm="100000">
                                          <p:val>
                                            <p:strVal val="#ppt_y"/>
                                          </p:val>
                                        </p:tav>
                                      </p:tavLst>
                                    </p:anim>
                                  </p:childTnLst>
                                </p:cTn>
                              </p:par>
                            </p:childTnLst>
                          </p:cTn>
                        </p:par>
                        <p:par>
                          <p:cTn id="82" fill="hold">
                            <p:stCondLst>
                              <p:cond delay="7000"/>
                            </p:stCondLst>
                            <p:childTnLst>
                              <p:par>
                                <p:cTn id="83" presetID="2" presetClass="entr" presetSubtype="8" accel="50000" decel="50000" fill="hold" nodeType="afterEffect">
                                  <p:stCondLst>
                                    <p:cond delay="0"/>
                                  </p:stCondLst>
                                  <p:childTnLst>
                                    <p:set>
                                      <p:cBhvr>
                                        <p:cTn id="84" dur="1" fill="hold">
                                          <p:stCondLst>
                                            <p:cond delay="0"/>
                                          </p:stCondLst>
                                        </p:cTn>
                                        <p:tgtEl>
                                          <p:spTgt spid="164"/>
                                        </p:tgtEl>
                                        <p:attrNameLst>
                                          <p:attrName>style.visibility</p:attrName>
                                        </p:attrNameLst>
                                      </p:cBhvr>
                                      <p:to>
                                        <p:strVal val="visible"/>
                                      </p:to>
                                    </p:set>
                                    <p:anim calcmode="lin" valueType="num">
                                      <p:cBhvr additive="base">
                                        <p:cTn id="85" dur="500" fill="hold"/>
                                        <p:tgtEl>
                                          <p:spTgt spid="164"/>
                                        </p:tgtEl>
                                        <p:attrNameLst>
                                          <p:attrName>ppt_x</p:attrName>
                                        </p:attrNameLst>
                                      </p:cBhvr>
                                      <p:tavLst>
                                        <p:tav tm="0">
                                          <p:val>
                                            <p:strVal val="0-#ppt_w/2"/>
                                          </p:val>
                                        </p:tav>
                                        <p:tav tm="100000">
                                          <p:val>
                                            <p:strVal val="#ppt_x"/>
                                          </p:val>
                                        </p:tav>
                                      </p:tavLst>
                                    </p:anim>
                                    <p:anim calcmode="lin" valueType="num">
                                      <p:cBhvr additive="base">
                                        <p:cTn id="86" dur="500" fill="hold"/>
                                        <p:tgtEl>
                                          <p:spTgt spid="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P spid="68" grpId="0" animBg="1"/>
      <p:bldP spid="130" grpId="0" animBg="1"/>
      <p:bldP spid="146" grpId="0" animBg="1"/>
      <p:bldP spid="1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3"/>
          <p:cNvGrpSpPr/>
          <p:nvPr/>
        </p:nvGrpSpPr>
        <p:grpSpPr>
          <a:xfrm>
            <a:off x="859267" y="2346764"/>
            <a:ext cx="2417999" cy="2848851"/>
            <a:chOff x="1208671" y="1659213"/>
            <a:chExt cx="2151201" cy="2534514"/>
          </a:xfrm>
          <a:solidFill>
            <a:schemeClr val="accent1"/>
          </a:solidFill>
        </p:grpSpPr>
        <p:sp>
          <p:nvSpPr>
            <p:cNvPr id="25" name="Flowchart: Alternate Process 24"/>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2" name="Isosceles Triangle 31"/>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33" name="Group 33"/>
          <p:cNvGrpSpPr/>
          <p:nvPr/>
        </p:nvGrpSpPr>
        <p:grpSpPr>
          <a:xfrm>
            <a:off x="3557358" y="2346764"/>
            <a:ext cx="2417999" cy="2848851"/>
            <a:chOff x="1208671" y="1659213"/>
            <a:chExt cx="2151201" cy="2534514"/>
          </a:xfrm>
          <a:solidFill>
            <a:schemeClr val="accent2"/>
          </a:solidFill>
        </p:grpSpPr>
        <p:sp>
          <p:nvSpPr>
            <p:cNvPr id="34" name="Flowchart: Alternate Process 33"/>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5" name="Isosceles Triangle 34"/>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37" name="Group 33"/>
          <p:cNvGrpSpPr/>
          <p:nvPr/>
        </p:nvGrpSpPr>
        <p:grpSpPr>
          <a:xfrm>
            <a:off x="6255449" y="2346764"/>
            <a:ext cx="2417999" cy="2848851"/>
            <a:chOff x="1208671" y="1659213"/>
            <a:chExt cx="2151201" cy="2534514"/>
          </a:xfrm>
          <a:solidFill>
            <a:schemeClr val="accent3"/>
          </a:solidFill>
        </p:grpSpPr>
        <p:sp>
          <p:nvSpPr>
            <p:cNvPr id="44" name="Flowchart: Alternate Process 43"/>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9" name="Isosceles Triangle 48"/>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grpSp>
        <p:nvGrpSpPr>
          <p:cNvPr id="52" name="Group 33"/>
          <p:cNvGrpSpPr/>
          <p:nvPr/>
        </p:nvGrpSpPr>
        <p:grpSpPr>
          <a:xfrm>
            <a:off x="8953538" y="2346764"/>
            <a:ext cx="2417999" cy="2848851"/>
            <a:chOff x="1208671" y="1659213"/>
            <a:chExt cx="2151201" cy="2534514"/>
          </a:xfrm>
          <a:solidFill>
            <a:schemeClr val="accent4"/>
          </a:solidFill>
        </p:grpSpPr>
        <p:sp>
          <p:nvSpPr>
            <p:cNvPr id="53" name="Flowchart: Alternate Process 52"/>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54" name="Isosceles Triangle 53"/>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sp>
        <p:nvSpPr>
          <p:cNvPr id="38" name="Slide Number Placeholder 37"/>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7</a:t>
            </a:fld>
            <a:endParaRPr lang="en-US" dirty="0">
              <a:solidFill>
                <a:prstClr val="black">
                  <a:lumMod val="75000"/>
                  <a:lumOff val="25000"/>
                </a:prstClr>
              </a:solidFill>
            </a:endParaRPr>
          </a:p>
        </p:txBody>
      </p:sp>
      <p:sp>
        <p:nvSpPr>
          <p:cNvPr id="2" name="Title 1"/>
          <p:cNvSpPr>
            <a:spLocks noGrp="1"/>
          </p:cNvSpPr>
          <p:nvPr>
            <p:ph type="title"/>
          </p:nvPr>
        </p:nvSpPr>
        <p:spPr/>
        <p:txBody>
          <a:bodyPr/>
          <a:lstStyle/>
          <a:p>
            <a:r>
              <a:rPr lang="en-US"/>
              <a:t>Energy Infographic 19</a:t>
            </a:r>
            <a:endParaRPr lang="en-US" dirty="0"/>
          </a:p>
        </p:txBody>
      </p:sp>
      <p:sp>
        <p:nvSpPr>
          <p:cNvPr id="4" name="Text Placeholder 3"/>
          <p:cNvSpPr>
            <a:spLocks noGrp="1"/>
          </p:cNvSpPr>
          <p:nvPr>
            <p:ph type="body" sz="half" idx="2"/>
          </p:nvPr>
        </p:nvSpPr>
        <p:spPr/>
        <p:txBody>
          <a:bodyPr/>
          <a:lstStyle/>
          <a:p>
            <a:r>
              <a:rPr lang="en-US"/>
              <a:t>Energy Infographic 19</a:t>
            </a:r>
            <a:endParaRPr lang="en-US" dirty="0"/>
          </a:p>
        </p:txBody>
      </p:sp>
      <p:sp>
        <p:nvSpPr>
          <p:cNvPr id="55" name="TextBox 54"/>
          <p:cNvSpPr txBox="1"/>
          <p:nvPr/>
        </p:nvSpPr>
        <p:spPr>
          <a:xfrm>
            <a:off x="1191697" y="3900790"/>
            <a:ext cx="1753136" cy="61536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passages of lorem ipsum</a:t>
            </a:r>
          </a:p>
        </p:txBody>
      </p:sp>
      <p:sp>
        <p:nvSpPr>
          <p:cNvPr id="56" name="Rectangle 55"/>
          <p:cNvSpPr/>
          <p:nvPr/>
        </p:nvSpPr>
        <p:spPr>
          <a:xfrm>
            <a:off x="1531260" y="3570386"/>
            <a:ext cx="1074012" cy="287323"/>
          </a:xfrm>
          <a:prstGeom prst="rect">
            <a:avLst/>
          </a:prstGeom>
        </p:spPr>
        <p:txBody>
          <a:bodyPr wrap="none" lIns="0" tIns="0" rIns="0" bIns="0">
            <a:spAutoFit/>
          </a:bodyPr>
          <a:lstStyle/>
          <a:p>
            <a:pPr algn="ctr" defTabSz="1375410"/>
            <a:r>
              <a:rPr lang="en-US" sz="1865" b="1" dirty="0">
                <a:solidFill>
                  <a:prstClr val="white"/>
                </a:solidFill>
              </a:rPr>
              <a:t>Oil &amp; Gas</a:t>
            </a:r>
          </a:p>
        </p:txBody>
      </p:sp>
      <p:sp>
        <p:nvSpPr>
          <p:cNvPr id="27" name="TextBox 26"/>
          <p:cNvSpPr txBox="1"/>
          <p:nvPr/>
        </p:nvSpPr>
        <p:spPr>
          <a:xfrm>
            <a:off x="3889788" y="3920254"/>
            <a:ext cx="1753136" cy="61536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passages of lorem ipsum</a:t>
            </a:r>
          </a:p>
        </p:txBody>
      </p:sp>
      <p:sp>
        <p:nvSpPr>
          <p:cNvPr id="28" name="Rectangle 27"/>
          <p:cNvSpPr/>
          <p:nvPr/>
        </p:nvSpPr>
        <p:spPr>
          <a:xfrm>
            <a:off x="4095500" y="3589850"/>
            <a:ext cx="1341714" cy="287323"/>
          </a:xfrm>
          <a:prstGeom prst="rect">
            <a:avLst/>
          </a:prstGeom>
        </p:spPr>
        <p:txBody>
          <a:bodyPr wrap="none" lIns="0" tIns="0" rIns="0" bIns="0">
            <a:spAutoFit/>
          </a:bodyPr>
          <a:lstStyle/>
          <a:p>
            <a:pPr algn="ctr" defTabSz="1375410"/>
            <a:r>
              <a:rPr lang="en-US" sz="1865" b="1" dirty="0">
                <a:solidFill>
                  <a:prstClr val="white"/>
                </a:solidFill>
              </a:rPr>
              <a:t>Coal &amp; Heat</a:t>
            </a:r>
          </a:p>
        </p:txBody>
      </p:sp>
      <p:sp>
        <p:nvSpPr>
          <p:cNvPr id="30" name="TextBox 29"/>
          <p:cNvSpPr txBox="1"/>
          <p:nvPr/>
        </p:nvSpPr>
        <p:spPr>
          <a:xfrm>
            <a:off x="6587879" y="3854366"/>
            <a:ext cx="1753136" cy="61536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passages of lorem ipsum</a:t>
            </a:r>
          </a:p>
        </p:txBody>
      </p:sp>
      <p:sp>
        <p:nvSpPr>
          <p:cNvPr id="31" name="Rectangle 30"/>
          <p:cNvSpPr/>
          <p:nvPr/>
        </p:nvSpPr>
        <p:spPr>
          <a:xfrm>
            <a:off x="7026026" y="3523962"/>
            <a:ext cx="876843" cy="287323"/>
          </a:xfrm>
          <a:prstGeom prst="rect">
            <a:avLst/>
          </a:prstGeom>
        </p:spPr>
        <p:txBody>
          <a:bodyPr wrap="none" lIns="0" tIns="0" rIns="0" bIns="0">
            <a:spAutoFit/>
          </a:bodyPr>
          <a:lstStyle/>
          <a:p>
            <a:pPr algn="ctr" defTabSz="1375410"/>
            <a:r>
              <a:rPr lang="en-US" sz="1865" b="1" dirty="0">
                <a:solidFill>
                  <a:prstClr val="white"/>
                </a:solidFill>
              </a:rPr>
              <a:t>Nuclear</a:t>
            </a:r>
          </a:p>
        </p:txBody>
      </p:sp>
      <p:sp>
        <p:nvSpPr>
          <p:cNvPr id="39" name="TextBox 38"/>
          <p:cNvSpPr txBox="1"/>
          <p:nvPr/>
        </p:nvSpPr>
        <p:spPr>
          <a:xfrm>
            <a:off x="9285968" y="3836214"/>
            <a:ext cx="1753136" cy="615361"/>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passages of lorem ipsum</a:t>
            </a:r>
          </a:p>
        </p:txBody>
      </p:sp>
      <p:sp>
        <p:nvSpPr>
          <p:cNvPr id="40" name="Rectangle 39"/>
          <p:cNvSpPr/>
          <p:nvPr/>
        </p:nvSpPr>
        <p:spPr>
          <a:xfrm>
            <a:off x="9863576" y="3505810"/>
            <a:ext cx="597921" cy="287323"/>
          </a:xfrm>
          <a:prstGeom prst="rect">
            <a:avLst/>
          </a:prstGeom>
        </p:spPr>
        <p:txBody>
          <a:bodyPr wrap="none" lIns="0" tIns="0" rIns="0" bIns="0">
            <a:spAutoFit/>
          </a:bodyPr>
          <a:lstStyle/>
          <a:p>
            <a:pPr algn="ctr" defTabSz="1375410"/>
            <a:r>
              <a:rPr lang="en-US" sz="1865" b="1" dirty="0">
                <a:solidFill>
                  <a:prstClr val="white"/>
                </a:solidFill>
              </a:rPr>
              <a:t>Solar</a:t>
            </a:r>
          </a:p>
        </p:txBody>
      </p:sp>
      <p:grpSp>
        <p:nvGrpSpPr>
          <p:cNvPr id="59" name="Group 57"/>
          <p:cNvGrpSpPr/>
          <p:nvPr/>
        </p:nvGrpSpPr>
        <p:grpSpPr>
          <a:xfrm>
            <a:off x="1622197" y="2580652"/>
            <a:ext cx="892136" cy="902883"/>
            <a:chOff x="1817688" y="3025776"/>
            <a:chExt cx="658813" cy="666750"/>
          </a:xfrm>
          <a:solidFill>
            <a:schemeClr val="bg1"/>
          </a:solidFill>
        </p:grpSpPr>
        <p:sp>
          <p:nvSpPr>
            <p:cNvPr id="60" name="Freeform 101"/>
            <p:cNvSpPr/>
            <p:nvPr/>
          </p:nvSpPr>
          <p:spPr bwMode="auto">
            <a:xfrm>
              <a:off x="1833563" y="3025776"/>
              <a:ext cx="642938" cy="422275"/>
            </a:xfrm>
            <a:custGeom>
              <a:avLst/>
              <a:gdLst/>
              <a:ahLst/>
              <a:cxnLst>
                <a:cxn ang="0">
                  <a:pos x="13" y="253"/>
                </a:cxn>
                <a:cxn ang="0">
                  <a:pos x="277" y="135"/>
                </a:cxn>
                <a:cxn ang="0">
                  <a:pos x="323" y="227"/>
                </a:cxn>
                <a:cxn ang="0">
                  <a:pos x="343" y="227"/>
                </a:cxn>
                <a:cxn ang="0">
                  <a:pos x="286" y="0"/>
                </a:cxn>
                <a:cxn ang="0">
                  <a:pos x="255" y="63"/>
                </a:cxn>
                <a:cxn ang="0">
                  <a:pos x="267" y="103"/>
                </a:cxn>
                <a:cxn ang="0">
                  <a:pos x="0" y="226"/>
                </a:cxn>
                <a:cxn ang="0">
                  <a:pos x="13" y="253"/>
                </a:cxn>
              </a:cxnLst>
              <a:rect l="0" t="0" r="r" b="b"/>
              <a:pathLst>
                <a:path w="386" h="253">
                  <a:moveTo>
                    <a:pt x="13" y="253"/>
                  </a:moveTo>
                  <a:cubicBezTo>
                    <a:pt x="277" y="135"/>
                    <a:pt x="277" y="135"/>
                    <a:pt x="277" y="135"/>
                  </a:cubicBezTo>
                  <a:cubicBezTo>
                    <a:pt x="323" y="227"/>
                    <a:pt x="323" y="227"/>
                    <a:pt x="323" y="227"/>
                  </a:cubicBezTo>
                  <a:cubicBezTo>
                    <a:pt x="323" y="227"/>
                    <a:pt x="329" y="243"/>
                    <a:pt x="343" y="227"/>
                  </a:cubicBezTo>
                  <a:cubicBezTo>
                    <a:pt x="343" y="227"/>
                    <a:pt x="386" y="45"/>
                    <a:pt x="286" y="0"/>
                  </a:cubicBezTo>
                  <a:cubicBezTo>
                    <a:pt x="255" y="63"/>
                    <a:pt x="255" y="63"/>
                    <a:pt x="255" y="63"/>
                  </a:cubicBezTo>
                  <a:cubicBezTo>
                    <a:pt x="267" y="103"/>
                    <a:pt x="267" y="103"/>
                    <a:pt x="267" y="103"/>
                  </a:cubicBezTo>
                  <a:cubicBezTo>
                    <a:pt x="0" y="226"/>
                    <a:pt x="0" y="226"/>
                    <a:pt x="0" y="226"/>
                  </a:cubicBezTo>
                  <a:lnTo>
                    <a:pt x="13" y="253"/>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1" name="Freeform 102"/>
            <p:cNvSpPr/>
            <p:nvPr/>
          </p:nvSpPr>
          <p:spPr bwMode="auto">
            <a:xfrm>
              <a:off x="2384425" y="3405189"/>
              <a:ext cx="1588" cy="250825"/>
            </a:xfrm>
            <a:custGeom>
              <a:avLst/>
              <a:gdLst/>
              <a:ahLst/>
              <a:cxnLst>
                <a:cxn ang="0">
                  <a:pos x="0" y="0"/>
                </a:cxn>
                <a:cxn ang="0">
                  <a:pos x="0" y="158"/>
                </a:cxn>
                <a:cxn ang="0">
                  <a:pos x="0" y="0"/>
                </a:cxn>
              </a:cxnLst>
              <a:rect l="0" t="0" r="r" b="b"/>
              <a:pathLst>
                <a:path h="158">
                  <a:moveTo>
                    <a:pt x="0" y="0"/>
                  </a:moveTo>
                  <a:lnTo>
                    <a:pt x="0" y="158"/>
                  </a:ln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2" name="Line 103"/>
            <p:cNvSpPr>
              <a:spLocks noChangeShapeType="1"/>
            </p:cNvSpPr>
            <p:nvPr/>
          </p:nvSpPr>
          <p:spPr bwMode="auto">
            <a:xfrm>
              <a:off x="2384425" y="3405189"/>
              <a:ext cx="1588" cy="250825"/>
            </a:xfrm>
            <a:prstGeom prst="line">
              <a:avLst/>
            </a:pr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3" name="Rectangle 104"/>
            <p:cNvSpPr>
              <a:spLocks noChangeArrowheads="1"/>
            </p:cNvSpPr>
            <p:nvPr/>
          </p:nvSpPr>
          <p:spPr bwMode="auto">
            <a:xfrm>
              <a:off x="2376488" y="3405189"/>
              <a:ext cx="15875" cy="2508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4" name="Freeform 105"/>
            <p:cNvSpPr/>
            <p:nvPr/>
          </p:nvSpPr>
          <p:spPr bwMode="auto">
            <a:xfrm>
              <a:off x="2003425" y="3173414"/>
              <a:ext cx="119063" cy="490538"/>
            </a:xfrm>
            <a:custGeom>
              <a:avLst/>
              <a:gdLst/>
              <a:ahLst/>
              <a:cxnLst>
                <a:cxn ang="0">
                  <a:pos x="5" y="294"/>
                </a:cxn>
                <a:cxn ang="0">
                  <a:pos x="4" y="294"/>
                </a:cxn>
                <a:cxn ang="0">
                  <a:pos x="0" y="288"/>
                </a:cxn>
                <a:cxn ang="0">
                  <a:pos x="61" y="4"/>
                </a:cxn>
                <a:cxn ang="0">
                  <a:pos x="67" y="0"/>
                </a:cxn>
                <a:cxn ang="0">
                  <a:pos x="71" y="6"/>
                </a:cxn>
                <a:cxn ang="0">
                  <a:pos x="10" y="291"/>
                </a:cxn>
                <a:cxn ang="0">
                  <a:pos x="5" y="294"/>
                </a:cxn>
              </a:cxnLst>
              <a:rect l="0" t="0" r="r" b="b"/>
              <a:pathLst>
                <a:path w="71" h="294">
                  <a:moveTo>
                    <a:pt x="5" y="294"/>
                  </a:moveTo>
                  <a:cubicBezTo>
                    <a:pt x="4" y="294"/>
                    <a:pt x="4" y="294"/>
                    <a:pt x="4" y="294"/>
                  </a:cubicBezTo>
                  <a:cubicBezTo>
                    <a:pt x="1" y="294"/>
                    <a:pt x="0" y="291"/>
                    <a:pt x="0" y="288"/>
                  </a:cubicBezTo>
                  <a:cubicBezTo>
                    <a:pt x="61" y="4"/>
                    <a:pt x="61" y="4"/>
                    <a:pt x="61" y="4"/>
                  </a:cubicBezTo>
                  <a:cubicBezTo>
                    <a:pt x="62" y="1"/>
                    <a:pt x="64" y="0"/>
                    <a:pt x="67" y="0"/>
                  </a:cubicBezTo>
                  <a:cubicBezTo>
                    <a:pt x="70" y="1"/>
                    <a:pt x="71" y="4"/>
                    <a:pt x="71" y="6"/>
                  </a:cubicBezTo>
                  <a:cubicBezTo>
                    <a:pt x="10" y="291"/>
                    <a:pt x="10" y="291"/>
                    <a:pt x="10" y="291"/>
                  </a:cubicBezTo>
                  <a:cubicBezTo>
                    <a:pt x="9" y="293"/>
                    <a:pt x="7" y="294"/>
                    <a:pt x="5" y="294"/>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5" name="Freeform 106"/>
            <p:cNvSpPr/>
            <p:nvPr/>
          </p:nvSpPr>
          <p:spPr bwMode="auto">
            <a:xfrm>
              <a:off x="2106613" y="3176589"/>
              <a:ext cx="133350" cy="490538"/>
            </a:xfrm>
            <a:custGeom>
              <a:avLst/>
              <a:gdLst/>
              <a:ahLst/>
              <a:cxnLst>
                <a:cxn ang="0">
                  <a:pos x="75" y="294"/>
                </a:cxn>
                <a:cxn ang="0">
                  <a:pos x="70" y="290"/>
                </a:cxn>
                <a:cxn ang="0">
                  <a:pos x="0" y="7"/>
                </a:cxn>
                <a:cxn ang="0">
                  <a:pos x="4" y="1"/>
                </a:cxn>
                <a:cxn ang="0">
                  <a:pos x="10" y="4"/>
                </a:cxn>
                <a:cxn ang="0">
                  <a:pos x="79" y="288"/>
                </a:cxn>
                <a:cxn ang="0">
                  <a:pos x="76" y="294"/>
                </a:cxn>
                <a:cxn ang="0">
                  <a:pos x="75" y="294"/>
                </a:cxn>
              </a:cxnLst>
              <a:rect l="0" t="0" r="r" b="b"/>
              <a:pathLst>
                <a:path w="80" h="294">
                  <a:moveTo>
                    <a:pt x="75" y="294"/>
                  </a:moveTo>
                  <a:cubicBezTo>
                    <a:pt x="72" y="294"/>
                    <a:pt x="70" y="292"/>
                    <a:pt x="70" y="290"/>
                  </a:cubicBezTo>
                  <a:cubicBezTo>
                    <a:pt x="0" y="7"/>
                    <a:pt x="0" y="7"/>
                    <a:pt x="0" y="7"/>
                  </a:cubicBezTo>
                  <a:cubicBezTo>
                    <a:pt x="0" y="4"/>
                    <a:pt x="1" y="1"/>
                    <a:pt x="4" y="1"/>
                  </a:cubicBezTo>
                  <a:cubicBezTo>
                    <a:pt x="7" y="0"/>
                    <a:pt x="9" y="2"/>
                    <a:pt x="10" y="4"/>
                  </a:cubicBezTo>
                  <a:cubicBezTo>
                    <a:pt x="79" y="288"/>
                    <a:pt x="79" y="288"/>
                    <a:pt x="79" y="288"/>
                  </a:cubicBezTo>
                  <a:cubicBezTo>
                    <a:pt x="80" y="290"/>
                    <a:pt x="78" y="293"/>
                    <a:pt x="76" y="294"/>
                  </a:cubicBezTo>
                  <a:cubicBezTo>
                    <a:pt x="75" y="294"/>
                    <a:pt x="75" y="294"/>
                    <a:pt x="75" y="294"/>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6" name="Rectangle 107"/>
            <p:cNvSpPr>
              <a:spLocks noChangeArrowheads="1"/>
            </p:cNvSpPr>
            <p:nvPr/>
          </p:nvSpPr>
          <p:spPr bwMode="auto">
            <a:xfrm>
              <a:off x="1885950" y="3408364"/>
              <a:ext cx="15875" cy="141288"/>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7" name="Freeform 108"/>
            <p:cNvSpPr/>
            <p:nvPr/>
          </p:nvSpPr>
          <p:spPr bwMode="auto">
            <a:xfrm>
              <a:off x="2017713" y="3432176"/>
              <a:ext cx="169863" cy="238125"/>
            </a:xfrm>
            <a:custGeom>
              <a:avLst/>
              <a:gdLst/>
              <a:ahLst/>
              <a:cxnLst>
                <a:cxn ang="0">
                  <a:pos x="6" y="143"/>
                </a:cxn>
                <a:cxn ang="0">
                  <a:pos x="3" y="142"/>
                </a:cxn>
                <a:cxn ang="0">
                  <a:pos x="2" y="135"/>
                </a:cxn>
                <a:cxn ang="0">
                  <a:pos x="92" y="3"/>
                </a:cxn>
                <a:cxn ang="0">
                  <a:pos x="99" y="1"/>
                </a:cxn>
                <a:cxn ang="0">
                  <a:pos x="100" y="8"/>
                </a:cxn>
                <a:cxn ang="0">
                  <a:pos x="10" y="141"/>
                </a:cxn>
                <a:cxn ang="0">
                  <a:pos x="6" y="143"/>
                </a:cxn>
              </a:cxnLst>
              <a:rect l="0" t="0" r="r" b="b"/>
              <a:pathLst>
                <a:path w="102" h="143">
                  <a:moveTo>
                    <a:pt x="6" y="143"/>
                  </a:moveTo>
                  <a:cubicBezTo>
                    <a:pt x="5" y="143"/>
                    <a:pt x="4" y="143"/>
                    <a:pt x="3" y="142"/>
                  </a:cubicBezTo>
                  <a:cubicBezTo>
                    <a:pt x="1" y="141"/>
                    <a:pt x="0" y="138"/>
                    <a:pt x="2" y="135"/>
                  </a:cubicBezTo>
                  <a:cubicBezTo>
                    <a:pt x="92" y="3"/>
                    <a:pt x="92" y="3"/>
                    <a:pt x="92" y="3"/>
                  </a:cubicBezTo>
                  <a:cubicBezTo>
                    <a:pt x="93" y="0"/>
                    <a:pt x="96" y="0"/>
                    <a:pt x="99" y="1"/>
                  </a:cubicBezTo>
                  <a:cubicBezTo>
                    <a:pt x="101" y="3"/>
                    <a:pt x="102" y="6"/>
                    <a:pt x="100" y="8"/>
                  </a:cubicBezTo>
                  <a:cubicBezTo>
                    <a:pt x="10" y="141"/>
                    <a:pt x="10" y="141"/>
                    <a:pt x="10" y="141"/>
                  </a:cubicBezTo>
                  <a:cubicBezTo>
                    <a:pt x="9" y="142"/>
                    <a:pt x="8" y="143"/>
                    <a:pt x="6" y="143"/>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8" name="Freeform 109"/>
            <p:cNvSpPr/>
            <p:nvPr/>
          </p:nvSpPr>
          <p:spPr bwMode="auto">
            <a:xfrm>
              <a:off x="2051050" y="3440114"/>
              <a:ext cx="185738" cy="228600"/>
            </a:xfrm>
            <a:custGeom>
              <a:avLst/>
              <a:gdLst/>
              <a:ahLst/>
              <a:cxnLst>
                <a:cxn ang="0">
                  <a:pos x="106" y="137"/>
                </a:cxn>
                <a:cxn ang="0">
                  <a:pos x="102" y="136"/>
                </a:cxn>
                <a:cxn ang="0">
                  <a:pos x="2" y="9"/>
                </a:cxn>
                <a:cxn ang="0">
                  <a:pos x="3" y="2"/>
                </a:cxn>
                <a:cxn ang="0">
                  <a:pos x="10" y="3"/>
                </a:cxn>
                <a:cxn ang="0">
                  <a:pos x="110" y="129"/>
                </a:cxn>
                <a:cxn ang="0">
                  <a:pos x="109" y="136"/>
                </a:cxn>
                <a:cxn ang="0">
                  <a:pos x="106" y="137"/>
                </a:cxn>
              </a:cxnLst>
              <a:rect l="0" t="0" r="r" b="b"/>
              <a:pathLst>
                <a:path w="112" h="137">
                  <a:moveTo>
                    <a:pt x="106" y="137"/>
                  </a:moveTo>
                  <a:cubicBezTo>
                    <a:pt x="105" y="137"/>
                    <a:pt x="103" y="137"/>
                    <a:pt x="102" y="136"/>
                  </a:cubicBezTo>
                  <a:cubicBezTo>
                    <a:pt x="2" y="9"/>
                    <a:pt x="2" y="9"/>
                    <a:pt x="2" y="9"/>
                  </a:cubicBezTo>
                  <a:cubicBezTo>
                    <a:pt x="0" y="7"/>
                    <a:pt x="0" y="4"/>
                    <a:pt x="3" y="2"/>
                  </a:cubicBezTo>
                  <a:cubicBezTo>
                    <a:pt x="5" y="0"/>
                    <a:pt x="8" y="1"/>
                    <a:pt x="10" y="3"/>
                  </a:cubicBezTo>
                  <a:cubicBezTo>
                    <a:pt x="110" y="129"/>
                    <a:pt x="110" y="129"/>
                    <a:pt x="110" y="129"/>
                  </a:cubicBezTo>
                  <a:cubicBezTo>
                    <a:pt x="112" y="132"/>
                    <a:pt x="111" y="135"/>
                    <a:pt x="109" y="136"/>
                  </a:cubicBezTo>
                  <a:cubicBezTo>
                    <a:pt x="108" y="137"/>
                    <a:pt x="107" y="137"/>
                    <a:pt x="106" y="137"/>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9" name="Freeform 110"/>
            <p:cNvSpPr/>
            <p:nvPr/>
          </p:nvSpPr>
          <p:spPr bwMode="auto">
            <a:xfrm>
              <a:off x="2052638" y="3308351"/>
              <a:ext cx="107950" cy="141288"/>
            </a:xfrm>
            <a:custGeom>
              <a:avLst/>
              <a:gdLst/>
              <a:ahLst/>
              <a:cxnLst>
                <a:cxn ang="0">
                  <a:pos x="6" y="84"/>
                </a:cxn>
                <a:cxn ang="0">
                  <a:pos x="3" y="83"/>
                </a:cxn>
                <a:cxn ang="0">
                  <a:pos x="2" y="76"/>
                </a:cxn>
                <a:cxn ang="0">
                  <a:pos x="55" y="3"/>
                </a:cxn>
                <a:cxn ang="0">
                  <a:pos x="62" y="2"/>
                </a:cxn>
                <a:cxn ang="0">
                  <a:pos x="63" y="9"/>
                </a:cxn>
                <a:cxn ang="0">
                  <a:pos x="10" y="82"/>
                </a:cxn>
                <a:cxn ang="0">
                  <a:pos x="6" y="84"/>
                </a:cxn>
              </a:cxnLst>
              <a:rect l="0" t="0" r="r" b="b"/>
              <a:pathLst>
                <a:path w="65" h="84">
                  <a:moveTo>
                    <a:pt x="6" y="84"/>
                  </a:moveTo>
                  <a:cubicBezTo>
                    <a:pt x="5" y="84"/>
                    <a:pt x="4" y="84"/>
                    <a:pt x="3" y="83"/>
                  </a:cubicBezTo>
                  <a:cubicBezTo>
                    <a:pt x="1" y="82"/>
                    <a:pt x="0" y="79"/>
                    <a:pt x="2" y="76"/>
                  </a:cubicBezTo>
                  <a:cubicBezTo>
                    <a:pt x="55" y="3"/>
                    <a:pt x="55" y="3"/>
                    <a:pt x="55" y="3"/>
                  </a:cubicBezTo>
                  <a:cubicBezTo>
                    <a:pt x="57" y="1"/>
                    <a:pt x="60" y="0"/>
                    <a:pt x="62" y="2"/>
                  </a:cubicBezTo>
                  <a:cubicBezTo>
                    <a:pt x="64" y="4"/>
                    <a:pt x="65" y="7"/>
                    <a:pt x="63" y="9"/>
                  </a:cubicBezTo>
                  <a:cubicBezTo>
                    <a:pt x="10" y="82"/>
                    <a:pt x="10" y="82"/>
                    <a:pt x="10" y="82"/>
                  </a:cubicBezTo>
                  <a:cubicBezTo>
                    <a:pt x="9" y="84"/>
                    <a:pt x="7" y="84"/>
                    <a:pt x="6" y="84"/>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0" name="Freeform 111"/>
            <p:cNvSpPr/>
            <p:nvPr/>
          </p:nvSpPr>
          <p:spPr bwMode="auto">
            <a:xfrm>
              <a:off x="2065338" y="3324226"/>
              <a:ext cx="122238" cy="119063"/>
            </a:xfrm>
            <a:custGeom>
              <a:avLst/>
              <a:gdLst/>
              <a:ahLst/>
              <a:cxnLst>
                <a:cxn ang="0">
                  <a:pos x="67" y="72"/>
                </a:cxn>
                <a:cxn ang="0">
                  <a:pos x="64" y="70"/>
                </a:cxn>
                <a:cxn ang="0">
                  <a:pos x="2" y="9"/>
                </a:cxn>
                <a:cxn ang="0">
                  <a:pos x="2" y="2"/>
                </a:cxn>
                <a:cxn ang="0">
                  <a:pos x="9" y="2"/>
                </a:cxn>
                <a:cxn ang="0">
                  <a:pos x="71" y="63"/>
                </a:cxn>
                <a:cxn ang="0">
                  <a:pos x="71" y="70"/>
                </a:cxn>
                <a:cxn ang="0">
                  <a:pos x="67" y="72"/>
                </a:cxn>
              </a:cxnLst>
              <a:rect l="0" t="0" r="r" b="b"/>
              <a:pathLst>
                <a:path w="73" h="72">
                  <a:moveTo>
                    <a:pt x="67" y="72"/>
                  </a:moveTo>
                  <a:cubicBezTo>
                    <a:pt x="66" y="72"/>
                    <a:pt x="65" y="71"/>
                    <a:pt x="64" y="70"/>
                  </a:cubicBezTo>
                  <a:cubicBezTo>
                    <a:pt x="2" y="9"/>
                    <a:pt x="2" y="9"/>
                    <a:pt x="2" y="9"/>
                  </a:cubicBezTo>
                  <a:cubicBezTo>
                    <a:pt x="0" y="7"/>
                    <a:pt x="0" y="4"/>
                    <a:pt x="2" y="2"/>
                  </a:cubicBezTo>
                  <a:cubicBezTo>
                    <a:pt x="4" y="0"/>
                    <a:pt x="7" y="0"/>
                    <a:pt x="9" y="2"/>
                  </a:cubicBezTo>
                  <a:cubicBezTo>
                    <a:pt x="71" y="63"/>
                    <a:pt x="71" y="63"/>
                    <a:pt x="71" y="63"/>
                  </a:cubicBezTo>
                  <a:cubicBezTo>
                    <a:pt x="73" y="65"/>
                    <a:pt x="73" y="68"/>
                    <a:pt x="71" y="70"/>
                  </a:cubicBezTo>
                  <a:cubicBezTo>
                    <a:pt x="70" y="71"/>
                    <a:pt x="69" y="72"/>
                    <a:pt x="67" y="72"/>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1" name="Rectangle 112"/>
            <p:cNvSpPr>
              <a:spLocks noChangeArrowheads="1"/>
            </p:cNvSpPr>
            <p:nvPr/>
          </p:nvSpPr>
          <p:spPr bwMode="auto">
            <a:xfrm>
              <a:off x="1817688" y="3651251"/>
              <a:ext cx="619125" cy="4127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2" name="Rectangle 113"/>
            <p:cNvSpPr>
              <a:spLocks noChangeArrowheads="1"/>
            </p:cNvSpPr>
            <p:nvPr/>
          </p:nvSpPr>
          <p:spPr bwMode="auto">
            <a:xfrm>
              <a:off x="1852613" y="3530601"/>
              <a:ext cx="84138" cy="128588"/>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74" name="Group 45"/>
          <p:cNvGrpSpPr/>
          <p:nvPr/>
        </p:nvGrpSpPr>
        <p:grpSpPr>
          <a:xfrm>
            <a:off x="4366706" y="2601649"/>
            <a:ext cx="799303" cy="904161"/>
            <a:chOff x="2684463" y="3948114"/>
            <a:chExt cx="641350" cy="725487"/>
          </a:xfrm>
          <a:solidFill>
            <a:schemeClr val="bg1"/>
          </a:solidFill>
        </p:grpSpPr>
        <p:sp>
          <p:nvSpPr>
            <p:cNvPr id="76" name="Freeform 90"/>
            <p:cNvSpPr/>
            <p:nvPr/>
          </p:nvSpPr>
          <p:spPr bwMode="auto">
            <a:xfrm>
              <a:off x="2684463" y="4194176"/>
              <a:ext cx="520700" cy="479425"/>
            </a:xfrm>
            <a:custGeom>
              <a:avLst/>
              <a:gdLst/>
              <a:ahLst/>
              <a:cxnLst>
                <a:cxn ang="0">
                  <a:pos x="309" y="281"/>
                </a:cxn>
                <a:cxn ang="0">
                  <a:pos x="309" y="125"/>
                </a:cxn>
                <a:cxn ang="0">
                  <a:pos x="172" y="125"/>
                </a:cxn>
                <a:cxn ang="0">
                  <a:pos x="172" y="22"/>
                </a:cxn>
                <a:cxn ang="0">
                  <a:pos x="117" y="22"/>
                </a:cxn>
                <a:cxn ang="0">
                  <a:pos x="117" y="125"/>
                </a:cxn>
                <a:cxn ang="0">
                  <a:pos x="87" y="125"/>
                </a:cxn>
                <a:cxn ang="0">
                  <a:pos x="87" y="0"/>
                </a:cxn>
                <a:cxn ang="0">
                  <a:pos x="32" y="0"/>
                </a:cxn>
                <a:cxn ang="0">
                  <a:pos x="32" y="125"/>
                </a:cxn>
                <a:cxn ang="0">
                  <a:pos x="21" y="125"/>
                </a:cxn>
                <a:cxn ang="0">
                  <a:pos x="21" y="281"/>
                </a:cxn>
                <a:cxn ang="0">
                  <a:pos x="0" y="281"/>
                </a:cxn>
                <a:cxn ang="0">
                  <a:pos x="0" y="302"/>
                </a:cxn>
                <a:cxn ang="0">
                  <a:pos x="328" y="302"/>
                </a:cxn>
                <a:cxn ang="0">
                  <a:pos x="328" y="281"/>
                </a:cxn>
                <a:cxn ang="0">
                  <a:pos x="309" y="281"/>
                </a:cxn>
              </a:cxnLst>
              <a:rect l="0" t="0" r="r" b="b"/>
              <a:pathLst>
                <a:path w="328" h="302">
                  <a:moveTo>
                    <a:pt x="309" y="281"/>
                  </a:moveTo>
                  <a:lnTo>
                    <a:pt x="309" y="125"/>
                  </a:lnTo>
                  <a:lnTo>
                    <a:pt x="172" y="125"/>
                  </a:lnTo>
                  <a:lnTo>
                    <a:pt x="172" y="22"/>
                  </a:lnTo>
                  <a:lnTo>
                    <a:pt x="117" y="22"/>
                  </a:lnTo>
                  <a:lnTo>
                    <a:pt x="117" y="125"/>
                  </a:lnTo>
                  <a:lnTo>
                    <a:pt x="87" y="125"/>
                  </a:lnTo>
                  <a:lnTo>
                    <a:pt x="87" y="0"/>
                  </a:lnTo>
                  <a:lnTo>
                    <a:pt x="32" y="0"/>
                  </a:lnTo>
                  <a:lnTo>
                    <a:pt x="32" y="125"/>
                  </a:lnTo>
                  <a:lnTo>
                    <a:pt x="21" y="125"/>
                  </a:lnTo>
                  <a:lnTo>
                    <a:pt x="21" y="281"/>
                  </a:lnTo>
                  <a:lnTo>
                    <a:pt x="0" y="281"/>
                  </a:lnTo>
                  <a:lnTo>
                    <a:pt x="0" y="302"/>
                  </a:lnTo>
                  <a:lnTo>
                    <a:pt x="328" y="302"/>
                  </a:lnTo>
                  <a:lnTo>
                    <a:pt x="328" y="281"/>
                  </a:lnTo>
                  <a:lnTo>
                    <a:pt x="309" y="28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7" name="Rectangle 91"/>
            <p:cNvSpPr>
              <a:spLocks noChangeArrowheads="1"/>
            </p:cNvSpPr>
            <p:nvPr/>
          </p:nvSpPr>
          <p:spPr bwMode="auto">
            <a:xfrm>
              <a:off x="2752725" y="4435476"/>
              <a:ext cx="58738" cy="603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8" name="Rectangle 92"/>
            <p:cNvSpPr>
              <a:spLocks noChangeArrowheads="1"/>
            </p:cNvSpPr>
            <p:nvPr/>
          </p:nvSpPr>
          <p:spPr bwMode="auto">
            <a:xfrm>
              <a:off x="2865438" y="4435476"/>
              <a:ext cx="60325" cy="603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9" name="Rectangle 93"/>
            <p:cNvSpPr>
              <a:spLocks noChangeArrowheads="1"/>
            </p:cNvSpPr>
            <p:nvPr/>
          </p:nvSpPr>
          <p:spPr bwMode="auto">
            <a:xfrm>
              <a:off x="2978150" y="4435476"/>
              <a:ext cx="60325" cy="603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0" name="Rectangle 94"/>
            <p:cNvSpPr>
              <a:spLocks noChangeArrowheads="1"/>
            </p:cNvSpPr>
            <p:nvPr/>
          </p:nvSpPr>
          <p:spPr bwMode="auto">
            <a:xfrm>
              <a:off x="3090863" y="4435476"/>
              <a:ext cx="58738" cy="603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1" name="Rectangle 95"/>
            <p:cNvSpPr>
              <a:spLocks noChangeArrowheads="1"/>
            </p:cNvSpPr>
            <p:nvPr/>
          </p:nvSpPr>
          <p:spPr bwMode="auto">
            <a:xfrm>
              <a:off x="2752725" y="4545014"/>
              <a:ext cx="58738" cy="603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2" name="Rectangle 96"/>
            <p:cNvSpPr>
              <a:spLocks noChangeArrowheads="1"/>
            </p:cNvSpPr>
            <p:nvPr/>
          </p:nvSpPr>
          <p:spPr bwMode="auto">
            <a:xfrm>
              <a:off x="2865438" y="4545014"/>
              <a:ext cx="60325" cy="603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3" name="Rectangle 97"/>
            <p:cNvSpPr>
              <a:spLocks noChangeArrowheads="1"/>
            </p:cNvSpPr>
            <p:nvPr/>
          </p:nvSpPr>
          <p:spPr bwMode="auto">
            <a:xfrm>
              <a:off x="2978150" y="4545014"/>
              <a:ext cx="60325" cy="603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4" name="Rectangle 98"/>
            <p:cNvSpPr>
              <a:spLocks noChangeArrowheads="1"/>
            </p:cNvSpPr>
            <p:nvPr/>
          </p:nvSpPr>
          <p:spPr bwMode="auto">
            <a:xfrm>
              <a:off x="3090863" y="4545014"/>
              <a:ext cx="58738" cy="603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5" name="Freeform 99"/>
            <p:cNvSpPr/>
            <p:nvPr/>
          </p:nvSpPr>
          <p:spPr bwMode="auto">
            <a:xfrm>
              <a:off x="2838450" y="3976689"/>
              <a:ext cx="487363" cy="223838"/>
            </a:xfrm>
            <a:custGeom>
              <a:avLst/>
              <a:gdLst/>
              <a:ahLst/>
              <a:cxnLst>
                <a:cxn ang="0">
                  <a:pos x="6" y="109"/>
                </a:cxn>
                <a:cxn ang="0">
                  <a:pos x="27" y="86"/>
                </a:cxn>
                <a:cxn ang="0">
                  <a:pos x="47" y="72"/>
                </a:cxn>
                <a:cxn ang="0">
                  <a:pos x="52" y="62"/>
                </a:cxn>
                <a:cxn ang="0">
                  <a:pos x="68" y="61"/>
                </a:cxn>
                <a:cxn ang="0">
                  <a:pos x="74" y="27"/>
                </a:cxn>
                <a:cxn ang="0">
                  <a:pos x="99" y="11"/>
                </a:cxn>
                <a:cxn ang="0">
                  <a:pos x="117" y="15"/>
                </a:cxn>
                <a:cxn ang="0">
                  <a:pos x="143" y="1"/>
                </a:cxn>
                <a:cxn ang="0">
                  <a:pos x="171" y="18"/>
                </a:cxn>
                <a:cxn ang="0">
                  <a:pos x="218" y="30"/>
                </a:cxn>
                <a:cxn ang="0">
                  <a:pos x="258" y="34"/>
                </a:cxn>
                <a:cxn ang="0">
                  <a:pos x="274" y="48"/>
                </a:cxn>
                <a:cxn ang="0">
                  <a:pos x="272" y="67"/>
                </a:cxn>
                <a:cxn ang="0">
                  <a:pos x="287" y="113"/>
                </a:cxn>
                <a:cxn ang="0">
                  <a:pos x="275" y="124"/>
                </a:cxn>
                <a:cxn ang="0">
                  <a:pos x="228" y="111"/>
                </a:cxn>
                <a:cxn ang="0">
                  <a:pos x="215" y="130"/>
                </a:cxn>
                <a:cxn ang="0">
                  <a:pos x="194" y="120"/>
                </a:cxn>
                <a:cxn ang="0">
                  <a:pos x="153" y="103"/>
                </a:cxn>
                <a:cxn ang="0">
                  <a:pos x="139" y="124"/>
                </a:cxn>
                <a:cxn ang="0">
                  <a:pos x="118" y="117"/>
                </a:cxn>
                <a:cxn ang="0">
                  <a:pos x="109" y="124"/>
                </a:cxn>
                <a:cxn ang="0">
                  <a:pos x="83" y="134"/>
                </a:cxn>
                <a:cxn ang="0">
                  <a:pos x="72" y="125"/>
                </a:cxn>
                <a:cxn ang="0">
                  <a:pos x="92" y="123"/>
                </a:cxn>
                <a:cxn ang="0">
                  <a:pos x="107" y="121"/>
                </a:cxn>
                <a:cxn ang="0">
                  <a:pos x="116" y="108"/>
                </a:cxn>
                <a:cxn ang="0">
                  <a:pos x="135" y="119"/>
                </a:cxn>
                <a:cxn ang="0">
                  <a:pos x="157" y="98"/>
                </a:cxn>
                <a:cxn ang="0">
                  <a:pos x="172" y="116"/>
                </a:cxn>
                <a:cxn ang="0">
                  <a:pos x="196" y="114"/>
                </a:cxn>
                <a:cxn ang="0">
                  <a:pos x="223" y="117"/>
                </a:cxn>
                <a:cxn ang="0">
                  <a:pos x="254" y="119"/>
                </a:cxn>
                <a:cxn ang="0">
                  <a:pos x="278" y="112"/>
                </a:cxn>
                <a:cxn ang="0">
                  <a:pos x="283" y="92"/>
                </a:cxn>
                <a:cxn ang="0">
                  <a:pos x="267" y="68"/>
                </a:cxn>
                <a:cxn ang="0">
                  <a:pos x="267" y="46"/>
                </a:cxn>
                <a:cxn ang="0">
                  <a:pos x="237" y="35"/>
                </a:cxn>
                <a:cxn ang="0">
                  <a:pos x="216" y="38"/>
                </a:cxn>
                <a:cxn ang="0">
                  <a:pos x="172" y="20"/>
                </a:cxn>
                <a:cxn ang="0">
                  <a:pos x="168" y="11"/>
                </a:cxn>
                <a:cxn ang="0">
                  <a:pos x="118" y="26"/>
                </a:cxn>
                <a:cxn ang="0">
                  <a:pos x="107" y="20"/>
                </a:cxn>
                <a:cxn ang="0">
                  <a:pos x="80" y="30"/>
                </a:cxn>
                <a:cxn ang="0">
                  <a:pos x="69" y="65"/>
                </a:cxn>
                <a:cxn ang="0">
                  <a:pos x="59" y="64"/>
                </a:cxn>
                <a:cxn ang="0">
                  <a:pos x="53" y="77"/>
                </a:cxn>
                <a:cxn ang="0">
                  <a:pos x="38" y="79"/>
                </a:cxn>
                <a:cxn ang="0">
                  <a:pos x="25" y="115"/>
                </a:cxn>
                <a:cxn ang="0">
                  <a:pos x="2" y="118"/>
                </a:cxn>
              </a:cxnLst>
              <a:rect l="0" t="0" r="r" b="b"/>
              <a:pathLst>
                <a:path w="292" h="134">
                  <a:moveTo>
                    <a:pt x="2" y="127"/>
                  </a:moveTo>
                  <a:cubicBezTo>
                    <a:pt x="1" y="125"/>
                    <a:pt x="0" y="121"/>
                    <a:pt x="0" y="118"/>
                  </a:cubicBezTo>
                  <a:cubicBezTo>
                    <a:pt x="0" y="116"/>
                    <a:pt x="1" y="114"/>
                    <a:pt x="2" y="113"/>
                  </a:cubicBezTo>
                  <a:cubicBezTo>
                    <a:pt x="3" y="111"/>
                    <a:pt x="4" y="110"/>
                    <a:pt x="6" y="109"/>
                  </a:cubicBezTo>
                  <a:cubicBezTo>
                    <a:pt x="9" y="108"/>
                    <a:pt x="13" y="108"/>
                    <a:pt x="16" y="108"/>
                  </a:cubicBezTo>
                  <a:cubicBezTo>
                    <a:pt x="20" y="109"/>
                    <a:pt x="23" y="110"/>
                    <a:pt x="26" y="112"/>
                  </a:cubicBezTo>
                  <a:cubicBezTo>
                    <a:pt x="23" y="113"/>
                    <a:pt x="23" y="113"/>
                    <a:pt x="23" y="113"/>
                  </a:cubicBezTo>
                  <a:cubicBezTo>
                    <a:pt x="23" y="104"/>
                    <a:pt x="24" y="95"/>
                    <a:pt x="27" y="86"/>
                  </a:cubicBezTo>
                  <a:cubicBezTo>
                    <a:pt x="29" y="82"/>
                    <a:pt x="31" y="77"/>
                    <a:pt x="35" y="74"/>
                  </a:cubicBezTo>
                  <a:cubicBezTo>
                    <a:pt x="37" y="73"/>
                    <a:pt x="38" y="73"/>
                    <a:pt x="39" y="72"/>
                  </a:cubicBezTo>
                  <a:cubicBezTo>
                    <a:pt x="41" y="72"/>
                    <a:pt x="42" y="72"/>
                    <a:pt x="43" y="72"/>
                  </a:cubicBezTo>
                  <a:cubicBezTo>
                    <a:pt x="45" y="72"/>
                    <a:pt x="46" y="72"/>
                    <a:pt x="47" y="72"/>
                  </a:cubicBezTo>
                  <a:cubicBezTo>
                    <a:pt x="49" y="73"/>
                    <a:pt x="50" y="73"/>
                    <a:pt x="51" y="74"/>
                  </a:cubicBezTo>
                  <a:cubicBezTo>
                    <a:pt x="47" y="75"/>
                    <a:pt x="47" y="75"/>
                    <a:pt x="47" y="75"/>
                  </a:cubicBezTo>
                  <a:cubicBezTo>
                    <a:pt x="47" y="73"/>
                    <a:pt x="48" y="71"/>
                    <a:pt x="49" y="69"/>
                  </a:cubicBezTo>
                  <a:cubicBezTo>
                    <a:pt x="49" y="67"/>
                    <a:pt x="50" y="65"/>
                    <a:pt x="52" y="62"/>
                  </a:cubicBezTo>
                  <a:cubicBezTo>
                    <a:pt x="53" y="61"/>
                    <a:pt x="53" y="60"/>
                    <a:pt x="55" y="59"/>
                  </a:cubicBezTo>
                  <a:cubicBezTo>
                    <a:pt x="56" y="58"/>
                    <a:pt x="58" y="57"/>
                    <a:pt x="60" y="57"/>
                  </a:cubicBezTo>
                  <a:cubicBezTo>
                    <a:pt x="62" y="58"/>
                    <a:pt x="63" y="58"/>
                    <a:pt x="65" y="59"/>
                  </a:cubicBezTo>
                  <a:cubicBezTo>
                    <a:pt x="66" y="60"/>
                    <a:pt x="67" y="61"/>
                    <a:pt x="68" y="61"/>
                  </a:cubicBezTo>
                  <a:cubicBezTo>
                    <a:pt x="62" y="63"/>
                    <a:pt x="62" y="63"/>
                    <a:pt x="62" y="63"/>
                  </a:cubicBezTo>
                  <a:cubicBezTo>
                    <a:pt x="64" y="56"/>
                    <a:pt x="65" y="49"/>
                    <a:pt x="67" y="42"/>
                  </a:cubicBezTo>
                  <a:cubicBezTo>
                    <a:pt x="68" y="38"/>
                    <a:pt x="70" y="35"/>
                    <a:pt x="71" y="31"/>
                  </a:cubicBezTo>
                  <a:cubicBezTo>
                    <a:pt x="72" y="30"/>
                    <a:pt x="73" y="28"/>
                    <a:pt x="74" y="27"/>
                  </a:cubicBezTo>
                  <a:cubicBezTo>
                    <a:pt x="76" y="24"/>
                    <a:pt x="76" y="24"/>
                    <a:pt x="76" y="24"/>
                  </a:cubicBezTo>
                  <a:cubicBezTo>
                    <a:pt x="76" y="23"/>
                    <a:pt x="77" y="23"/>
                    <a:pt x="78" y="22"/>
                  </a:cubicBezTo>
                  <a:cubicBezTo>
                    <a:pt x="80" y="19"/>
                    <a:pt x="83" y="16"/>
                    <a:pt x="87" y="14"/>
                  </a:cubicBezTo>
                  <a:cubicBezTo>
                    <a:pt x="90" y="12"/>
                    <a:pt x="94" y="11"/>
                    <a:pt x="99" y="11"/>
                  </a:cubicBezTo>
                  <a:cubicBezTo>
                    <a:pt x="103" y="11"/>
                    <a:pt x="107" y="12"/>
                    <a:pt x="111" y="15"/>
                  </a:cubicBezTo>
                  <a:cubicBezTo>
                    <a:pt x="114" y="17"/>
                    <a:pt x="116" y="21"/>
                    <a:pt x="118" y="24"/>
                  </a:cubicBezTo>
                  <a:cubicBezTo>
                    <a:pt x="113" y="25"/>
                    <a:pt x="113" y="25"/>
                    <a:pt x="113" y="25"/>
                  </a:cubicBezTo>
                  <a:cubicBezTo>
                    <a:pt x="114" y="21"/>
                    <a:pt x="115" y="18"/>
                    <a:pt x="117" y="15"/>
                  </a:cubicBezTo>
                  <a:cubicBezTo>
                    <a:pt x="119" y="12"/>
                    <a:pt x="121" y="10"/>
                    <a:pt x="124" y="8"/>
                  </a:cubicBezTo>
                  <a:cubicBezTo>
                    <a:pt x="125" y="6"/>
                    <a:pt x="126" y="5"/>
                    <a:pt x="128" y="5"/>
                  </a:cubicBezTo>
                  <a:cubicBezTo>
                    <a:pt x="130" y="4"/>
                    <a:pt x="131" y="3"/>
                    <a:pt x="133" y="3"/>
                  </a:cubicBezTo>
                  <a:cubicBezTo>
                    <a:pt x="136" y="2"/>
                    <a:pt x="139" y="1"/>
                    <a:pt x="143" y="1"/>
                  </a:cubicBezTo>
                  <a:cubicBezTo>
                    <a:pt x="149" y="0"/>
                    <a:pt x="156" y="1"/>
                    <a:pt x="162" y="3"/>
                  </a:cubicBezTo>
                  <a:cubicBezTo>
                    <a:pt x="165" y="4"/>
                    <a:pt x="168" y="6"/>
                    <a:pt x="170" y="9"/>
                  </a:cubicBezTo>
                  <a:cubicBezTo>
                    <a:pt x="172" y="12"/>
                    <a:pt x="173" y="16"/>
                    <a:pt x="173" y="19"/>
                  </a:cubicBezTo>
                  <a:cubicBezTo>
                    <a:pt x="171" y="18"/>
                    <a:pt x="171" y="18"/>
                    <a:pt x="171" y="18"/>
                  </a:cubicBezTo>
                  <a:cubicBezTo>
                    <a:pt x="175" y="15"/>
                    <a:pt x="180" y="13"/>
                    <a:pt x="185" y="12"/>
                  </a:cubicBezTo>
                  <a:cubicBezTo>
                    <a:pt x="191" y="11"/>
                    <a:pt x="196" y="11"/>
                    <a:pt x="201" y="13"/>
                  </a:cubicBezTo>
                  <a:cubicBezTo>
                    <a:pt x="207" y="15"/>
                    <a:pt x="211" y="18"/>
                    <a:pt x="215" y="22"/>
                  </a:cubicBezTo>
                  <a:cubicBezTo>
                    <a:pt x="216" y="24"/>
                    <a:pt x="217" y="27"/>
                    <a:pt x="218" y="30"/>
                  </a:cubicBezTo>
                  <a:cubicBezTo>
                    <a:pt x="219" y="32"/>
                    <a:pt x="219" y="35"/>
                    <a:pt x="219" y="38"/>
                  </a:cubicBezTo>
                  <a:cubicBezTo>
                    <a:pt x="217" y="36"/>
                    <a:pt x="217" y="36"/>
                    <a:pt x="217" y="36"/>
                  </a:cubicBezTo>
                  <a:cubicBezTo>
                    <a:pt x="223" y="33"/>
                    <a:pt x="230" y="32"/>
                    <a:pt x="237" y="31"/>
                  </a:cubicBezTo>
                  <a:cubicBezTo>
                    <a:pt x="244" y="31"/>
                    <a:pt x="251" y="32"/>
                    <a:pt x="258" y="34"/>
                  </a:cubicBezTo>
                  <a:cubicBezTo>
                    <a:pt x="260" y="35"/>
                    <a:pt x="261" y="35"/>
                    <a:pt x="263" y="36"/>
                  </a:cubicBezTo>
                  <a:cubicBezTo>
                    <a:pt x="265" y="37"/>
                    <a:pt x="266" y="38"/>
                    <a:pt x="268" y="39"/>
                  </a:cubicBezTo>
                  <a:cubicBezTo>
                    <a:pt x="269" y="40"/>
                    <a:pt x="270" y="42"/>
                    <a:pt x="272" y="43"/>
                  </a:cubicBezTo>
                  <a:cubicBezTo>
                    <a:pt x="273" y="45"/>
                    <a:pt x="274" y="47"/>
                    <a:pt x="274" y="48"/>
                  </a:cubicBezTo>
                  <a:cubicBezTo>
                    <a:pt x="276" y="52"/>
                    <a:pt x="276" y="56"/>
                    <a:pt x="276" y="60"/>
                  </a:cubicBezTo>
                  <a:cubicBezTo>
                    <a:pt x="275" y="62"/>
                    <a:pt x="275" y="63"/>
                    <a:pt x="275" y="65"/>
                  </a:cubicBezTo>
                  <a:cubicBezTo>
                    <a:pt x="274" y="67"/>
                    <a:pt x="273" y="69"/>
                    <a:pt x="273" y="70"/>
                  </a:cubicBezTo>
                  <a:cubicBezTo>
                    <a:pt x="272" y="67"/>
                    <a:pt x="272" y="67"/>
                    <a:pt x="272" y="67"/>
                  </a:cubicBezTo>
                  <a:cubicBezTo>
                    <a:pt x="276" y="70"/>
                    <a:pt x="279" y="73"/>
                    <a:pt x="282" y="77"/>
                  </a:cubicBezTo>
                  <a:cubicBezTo>
                    <a:pt x="285" y="81"/>
                    <a:pt x="288" y="85"/>
                    <a:pt x="290" y="90"/>
                  </a:cubicBezTo>
                  <a:cubicBezTo>
                    <a:pt x="292" y="95"/>
                    <a:pt x="292" y="101"/>
                    <a:pt x="290" y="106"/>
                  </a:cubicBezTo>
                  <a:cubicBezTo>
                    <a:pt x="290" y="109"/>
                    <a:pt x="288" y="111"/>
                    <a:pt x="287" y="113"/>
                  </a:cubicBezTo>
                  <a:cubicBezTo>
                    <a:pt x="286" y="114"/>
                    <a:pt x="285" y="115"/>
                    <a:pt x="284" y="116"/>
                  </a:cubicBezTo>
                  <a:cubicBezTo>
                    <a:pt x="284" y="117"/>
                    <a:pt x="283" y="117"/>
                    <a:pt x="283" y="118"/>
                  </a:cubicBezTo>
                  <a:cubicBezTo>
                    <a:pt x="282" y="119"/>
                    <a:pt x="282" y="119"/>
                    <a:pt x="282" y="119"/>
                  </a:cubicBezTo>
                  <a:cubicBezTo>
                    <a:pt x="280" y="121"/>
                    <a:pt x="278" y="122"/>
                    <a:pt x="275" y="124"/>
                  </a:cubicBezTo>
                  <a:cubicBezTo>
                    <a:pt x="273" y="125"/>
                    <a:pt x="271" y="126"/>
                    <a:pt x="268" y="127"/>
                  </a:cubicBezTo>
                  <a:cubicBezTo>
                    <a:pt x="263" y="128"/>
                    <a:pt x="258" y="129"/>
                    <a:pt x="252" y="127"/>
                  </a:cubicBezTo>
                  <a:cubicBezTo>
                    <a:pt x="247" y="126"/>
                    <a:pt x="242" y="124"/>
                    <a:pt x="238" y="121"/>
                  </a:cubicBezTo>
                  <a:cubicBezTo>
                    <a:pt x="234" y="118"/>
                    <a:pt x="231" y="114"/>
                    <a:pt x="228" y="111"/>
                  </a:cubicBezTo>
                  <a:cubicBezTo>
                    <a:pt x="235" y="108"/>
                    <a:pt x="235" y="108"/>
                    <a:pt x="235" y="108"/>
                  </a:cubicBezTo>
                  <a:cubicBezTo>
                    <a:pt x="235" y="111"/>
                    <a:pt x="234" y="113"/>
                    <a:pt x="233" y="116"/>
                  </a:cubicBezTo>
                  <a:cubicBezTo>
                    <a:pt x="232" y="118"/>
                    <a:pt x="231" y="121"/>
                    <a:pt x="229" y="123"/>
                  </a:cubicBezTo>
                  <a:cubicBezTo>
                    <a:pt x="225" y="127"/>
                    <a:pt x="220" y="129"/>
                    <a:pt x="215" y="130"/>
                  </a:cubicBezTo>
                  <a:cubicBezTo>
                    <a:pt x="210" y="131"/>
                    <a:pt x="205" y="131"/>
                    <a:pt x="200" y="129"/>
                  </a:cubicBezTo>
                  <a:cubicBezTo>
                    <a:pt x="198" y="128"/>
                    <a:pt x="195" y="126"/>
                    <a:pt x="193" y="124"/>
                  </a:cubicBezTo>
                  <a:cubicBezTo>
                    <a:pt x="191" y="123"/>
                    <a:pt x="190" y="121"/>
                    <a:pt x="189" y="118"/>
                  </a:cubicBezTo>
                  <a:cubicBezTo>
                    <a:pt x="194" y="120"/>
                    <a:pt x="194" y="120"/>
                    <a:pt x="194" y="120"/>
                  </a:cubicBezTo>
                  <a:cubicBezTo>
                    <a:pt x="191" y="122"/>
                    <a:pt x="187" y="124"/>
                    <a:pt x="182" y="125"/>
                  </a:cubicBezTo>
                  <a:cubicBezTo>
                    <a:pt x="178" y="126"/>
                    <a:pt x="173" y="125"/>
                    <a:pt x="169" y="123"/>
                  </a:cubicBezTo>
                  <a:cubicBezTo>
                    <a:pt x="164" y="121"/>
                    <a:pt x="161" y="117"/>
                    <a:pt x="159" y="114"/>
                  </a:cubicBezTo>
                  <a:cubicBezTo>
                    <a:pt x="157" y="110"/>
                    <a:pt x="155" y="107"/>
                    <a:pt x="153" y="103"/>
                  </a:cubicBezTo>
                  <a:cubicBezTo>
                    <a:pt x="160" y="102"/>
                    <a:pt x="160" y="102"/>
                    <a:pt x="160" y="102"/>
                  </a:cubicBezTo>
                  <a:cubicBezTo>
                    <a:pt x="159" y="107"/>
                    <a:pt x="157" y="113"/>
                    <a:pt x="154" y="117"/>
                  </a:cubicBezTo>
                  <a:cubicBezTo>
                    <a:pt x="152" y="119"/>
                    <a:pt x="149" y="121"/>
                    <a:pt x="147" y="122"/>
                  </a:cubicBezTo>
                  <a:cubicBezTo>
                    <a:pt x="145" y="123"/>
                    <a:pt x="142" y="124"/>
                    <a:pt x="139" y="124"/>
                  </a:cubicBezTo>
                  <a:cubicBezTo>
                    <a:pt x="138" y="125"/>
                    <a:pt x="137" y="125"/>
                    <a:pt x="136" y="125"/>
                  </a:cubicBezTo>
                  <a:cubicBezTo>
                    <a:pt x="134" y="125"/>
                    <a:pt x="133" y="125"/>
                    <a:pt x="132" y="125"/>
                  </a:cubicBezTo>
                  <a:cubicBezTo>
                    <a:pt x="129" y="124"/>
                    <a:pt x="126" y="123"/>
                    <a:pt x="124" y="122"/>
                  </a:cubicBezTo>
                  <a:cubicBezTo>
                    <a:pt x="121" y="120"/>
                    <a:pt x="120" y="118"/>
                    <a:pt x="118" y="117"/>
                  </a:cubicBezTo>
                  <a:cubicBezTo>
                    <a:pt x="116" y="115"/>
                    <a:pt x="115" y="113"/>
                    <a:pt x="113" y="112"/>
                  </a:cubicBezTo>
                  <a:cubicBezTo>
                    <a:pt x="117" y="110"/>
                    <a:pt x="117" y="110"/>
                    <a:pt x="117" y="110"/>
                  </a:cubicBezTo>
                  <a:cubicBezTo>
                    <a:pt x="117" y="113"/>
                    <a:pt x="117" y="116"/>
                    <a:pt x="115" y="118"/>
                  </a:cubicBezTo>
                  <a:cubicBezTo>
                    <a:pt x="114" y="121"/>
                    <a:pt x="111" y="123"/>
                    <a:pt x="109" y="124"/>
                  </a:cubicBezTo>
                  <a:cubicBezTo>
                    <a:pt x="104" y="126"/>
                    <a:pt x="98" y="127"/>
                    <a:pt x="93" y="125"/>
                  </a:cubicBezTo>
                  <a:cubicBezTo>
                    <a:pt x="95" y="124"/>
                    <a:pt x="95" y="124"/>
                    <a:pt x="95" y="124"/>
                  </a:cubicBezTo>
                  <a:cubicBezTo>
                    <a:pt x="94" y="127"/>
                    <a:pt x="92" y="129"/>
                    <a:pt x="90" y="131"/>
                  </a:cubicBezTo>
                  <a:cubicBezTo>
                    <a:pt x="88" y="132"/>
                    <a:pt x="86" y="133"/>
                    <a:pt x="83" y="134"/>
                  </a:cubicBezTo>
                  <a:cubicBezTo>
                    <a:pt x="80" y="134"/>
                    <a:pt x="78" y="133"/>
                    <a:pt x="76" y="131"/>
                  </a:cubicBezTo>
                  <a:cubicBezTo>
                    <a:pt x="73" y="130"/>
                    <a:pt x="72" y="127"/>
                    <a:pt x="72" y="125"/>
                  </a:cubicBezTo>
                  <a:cubicBezTo>
                    <a:pt x="72" y="124"/>
                    <a:pt x="72" y="124"/>
                    <a:pt x="72" y="124"/>
                  </a:cubicBezTo>
                  <a:cubicBezTo>
                    <a:pt x="72" y="125"/>
                    <a:pt x="72" y="125"/>
                    <a:pt x="72" y="125"/>
                  </a:cubicBezTo>
                  <a:cubicBezTo>
                    <a:pt x="73" y="127"/>
                    <a:pt x="74" y="129"/>
                    <a:pt x="76" y="130"/>
                  </a:cubicBezTo>
                  <a:cubicBezTo>
                    <a:pt x="78" y="131"/>
                    <a:pt x="81" y="132"/>
                    <a:pt x="83" y="132"/>
                  </a:cubicBezTo>
                  <a:cubicBezTo>
                    <a:pt x="85" y="131"/>
                    <a:pt x="87" y="130"/>
                    <a:pt x="89" y="129"/>
                  </a:cubicBezTo>
                  <a:cubicBezTo>
                    <a:pt x="90" y="127"/>
                    <a:pt x="91" y="125"/>
                    <a:pt x="92" y="123"/>
                  </a:cubicBezTo>
                  <a:cubicBezTo>
                    <a:pt x="92" y="123"/>
                    <a:pt x="93" y="122"/>
                    <a:pt x="94" y="122"/>
                  </a:cubicBezTo>
                  <a:cubicBezTo>
                    <a:pt x="94" y="122"/>
                    <a:pt x="94" y="122"/>
                    <a:pt x="94" y="122"/>
                  </a:cubicBezTo>
                  <a:cubicBezTo>
                    <a:pt x="94" y="122"/>
                    <a:pt x="94" y="122"/>
                    <a:pt x="94" y="122"/>
                  </a:cubicBezTo>
                  <a:cubicBezTo>
                    <a:pt x="98" y="123"/>
                    <a:pt x="103" y="123"/>
                    <a:pt x="107" y="121"/>
                  </a:cubicBezTo>
                  <a:cubicBezTo>
                    <a:pt x="109" y="120"/>
                    <a:pt x="111" y="118"/>
                    <a:pt x="111" y="116"/>
                  </a:cubicBezTo>
                  <a:cubicBezTo>
                    <a:pt x="112" y="115"/>
                    <a:pt x="113" y="112"/>
                    <a:pt x="112" y="110"/>
                  </a:cubicBezTo>
                  <a:cubicBezTo>
                    <a:pt x="112" y="109"/>
                    <a:pt x="113" y="108"/>
                    <a:pt x="114" y="108"/>
                  </a:cubicBezTo>
                  <a:cubicBezTo>
                    <a:pt x="115" y="108"/>
                    <a:pt x="115" y="108"/>
                    <a:pt x="116" y="108"/>
                  </a:cubicBezTo>
                  <a:cubicBezTo>
                    <a:pt x="116" y="108"/>
                    <a:pt x="116" y="108"/>
                    <a:pt x="116" y="108"/>
                  </a:cubicBezTo>
                  <a:cubicBezTo>
                    <a:pt x="120" y="111"/>
                    <a:pt x="123" y="115"/>
                    <a:pt x="127" y="117"/>
                  </a:cubicBezTo>
                  <a:cubicBezTo>
                    <a:pt x="128" y="118"/>
                    <a:pt x="130" y="119"/>
                    <a:pt x="132" y="119"/>
                  </a:cubicBezTo>
                  <a:cubicBezTo>
                    <a:pt x="133" y="119"/>
                    <a:pt x="134" y="119"/>
                    <a:pt x="135" y="119"/>
                  </a:cubicBezTo>
                  <a:cubicBezTo>
                    <a:pt x="136" y="119"/>
                    <a:pt x="138" y="118"/>
                    <a:pt x="138" y="118"/>
                  </a:cubicBezTo>
                  <a:cubicBezTo>
                    <a:pt x="142" y="117"/>
                    <a:pt x="146" y="116"/>
                    <a:pt x="149" y="112"/>
                  </a:cubicBezTo>
                  <a:cubicBezTo>
                    <a:pt x="151" y="109"/>
                    <a:pt x="152" y="105"/>
                    <a:pt x="153" y="101"/>
                  </a:cubicBezTo>
                  <a:cubicBezTo>
                    <a:pt x="153" y="99"/>
                    <a:pt x="155" y="98"/>
                    <a:pt x="157" y="98"/>
                  </a:cubicBezTo>
                  <a:cubicBezTo>
                    <a:pt x="158" y="98"/>
                    <a:pt x="159" y="99"/>
                    <a:pt x="160" y="100"/>
                  </a:cubicBezTo>
                  <a:cubicBezTo>
                    <a:pt x="160" y="100"/>
                    <a:pt x="160" y="100"/>
                    <a:pt x="160" y="100"/>
                  </a:cubicBezTo>
                  <a:cubicBezTo>
                    <a:pt x="161" y="104"/>
                    <a:pt x="163" y="107"/>
                    <a:pt x="165" y="110"/>
                  </a:cubicBezTo>
                  <a:cubicBezTo>
                    <a:pt x="167" y="113"/>
                    <a:pt x="169" y="115"/>
                    <a:pt x="172" y="116"/>
                  </a:cubicBezTo>
                  <a:cubicBezTo>
                    <a:pt x="175" y="118"/>
                    <a:pt x="178" y="118"/>
                    <a:pt x="181" y="117"/>
                  </a:cubicBezTo>
                  <a:cubicBezTo>
                    <a:pt x="184" y="116"/>
                    <a:pt x="187" y="115"/>
                    <a:pt x="190" y="113"/>
                  </a:cubicBezTo>
                  <a:cubicBezTo>
                    <a:pt x="192" y="112"/>
                    <a:pt x="194" y="112"/>
                    <a:pt x="196" y="114"/>
                  </a:cubicBezTo>
                  <a:cubicBezTo>
                    <a:pt x="196" y="114"/>
                    <a:pt x="196" y="114"/>
                    <a:pt x="196" y="114"/>
                  </a:cubicBezTo>
                  <a:cubicBezTo>
                    <a:pt x="196" y="114"/>
                    <a:pt x="196" y="114"/>
                    <a:pt x="196" y="114"/>
                  </a:cubicBezTo>
                  <a:cubicBezTo>
                    <a:pt x="197" y="117"/>
                    <a:pt x="200" y="120"/>
                    <a:pt x="203" y="121"/>
                  </a:cubicBezTo>
                  <a:cubicBezTo>
                    <a:pt x="207" y="122"/>
                    <a:pt x="210" y="122"/>
                    <a:pt x="214" y="122"/>
                  </a:cubicBezTo>
                  <a:cubicBezTo>
                    <a:pt x="217" y="121"/>
                    <a:pt x="220" y="119"/>
                    <a:pt x="223" y="117"/>
                  </a:cubicBezTo>
                  <a:cubicBezTo>
                    <a:pt x="225" y="114"/>
                    <a:pt x="226" y="111"/>
                    <a:pt x="227" y="108"/>
                  </a:cubicBezTo>
                  <a:cubicBezTo>
                    <a:pt x="227" y="105"/>
                    <a:pt x="229" y="104"/>
                    <a:pt x="231" y="104"/>
                  </a:cubicBezTo>
                  <a:cubicBezTo>
                    <a:pt x="232" y="104"/>
                    <a:pt x="233" y="104"/>
                    <a:pt x="234" y="105"/>
                  </a:cubicBezTo>
                  <a:cubicBezTo>
                    <a:pt x="240" y="112"/>
                    <a:pt x="246" y="118"/>
                    <a:pt x="254" y="119"/>
                  </a:cubicBezTo>
                  <a:cubicBezTo>
                    <a:pt x="258" y="120"/>
                    <a:pt x="262" y="120"/>
                    <a:pt x="266" y="119"/>
                  </a:cubicBezTo>
                  <a:cubicBezTo>
                    <a:pt x="268" y="119"/>
                    <a:pt x="270" y="118"/>
                    <a:pt x="271" y="117"/>
                  </a:cubicBezTo>
                  <a:cubicBezTo>
                    <a:pt x="273" y="116"/>
                    <a:pt x="275" y="115"/>
                    <a:pt x="276" y="113"/>
                  </a:cubicBezTo>
                  <a:cubicBezTo>
                    <a:pt x="278" y="112"/>
                    <a:pt x="278" y="112"/>
                    <a:pt x="278" y="112"/>
                  </a:cubicBezTo>
                  <a:cubicBezTo>
                    <a:pt x="279" y="111"/>
                    <a:pt x="279" y="111"/>
                    <a:pt x="279" y="111"/>
                  </a:cubicBezTo>
                  <a:cubicBezTo>
                    <a:pt x="279" y="110"/>
                    <a:pt x="280" y="110"/>
                    <a:pt x="281" y="109"/>
                  </a:cubicBezTo>
                  <a:cubicBezTo>
                    <a:pt x="282" y="107"/>
                    <a:pt x="283" y="105"/>
                    <a:pt x="283" y="104"/>
                  </a:cubicBezTo>
                  <a:cubicBezTo>
                    <a:pt x="284" y="100"/>
                    <a:pt x="284" y="96"/>
                    <a:pt x="283" y="92"/>
                  </a:cubicBezTo>
                  <a:cubicBezTo>
                    <a:pt x="282" y="88"/>
                    <a:pt x="280" y="85"/>
                    <a:pt x="277" y="81"/>
                  </a:cubicBezTo>
                  <a:cubicBezTo>
                    <a:pt x="274" y="78"/>
                    <a:pt x="271" y="74"/>
                    <a:pt x="268" y="71"/>
                  </a:cubicBezTo>
                  <a:cubicBezTo>
                    <a:pt x="267" y="71"/>
                    <a:pt x="266" y="69"/>
                    <a:pt x="267" y="68"/>
                  </a:cubicBezTo>
                  <a:cubicBezTo>
                    <a:pt x="267" y="68"/>
                    <a:pt x="267" y="68"/>
                    <a:pt x="267" y="68"/>
                  </a:cubicBezTo>
                  <a:cubicBezTo>
                    <a:pt x="268" y="66"/>
                    <a:pt x="268" y="65"/>
                    <a:pt x="269" y="63"/>
                  </a:cubicBezTo>
                  <a:cubicBezTo>
                    <a:pt x="269" y="62"/>
                    <a:pt x="269" y="60"/>
                    <a:pt x="270" y="59"/>
                  </a:cubicBezTo>
                  <a:cubicBezTo>
                    <a:pt x="270" y="56"/>
                    <a:pt x="270" y="53"/>
                    <a:pt x="269" y="50"/>
                  </a:cubicBezTo>
                  <a:cubicBezTo>
                    <a:pt x="269" y="49"/>
                    <a:pt x="268" y="48"/>
                    <a:pt x="267" y="46"/>
                  </a:cubicBezTo>
                  <a:cubicBezTo>
                    <a:pt x="266" y="45"/>
                    <a:pt x="265" y="44"/>
                    <a:pt x="264" y="43"/>
                  </a:cubicBezTo>
                  <a:cubicBezTo>
                    <a:pt x="263" y="42"/>
                    <a:pt x="262" y="41"/>
                    <a:pt x="261" y="40"/>
                  </a:cubicBezTo>
                  <a:cubicBezTo>
                    <a:pt x="259" y="40"/>
                    <a:pt x="258" y="39"/>
                    <a:pt x="256" y="38"/>
                  </a:cubicBezTo>
                  <a:cubicBezTo>
                    <a:pt x="250" y="36"/>
                    <a:pt x="244" y="35"/>
                    <a:pt x="237" y="35"/>
                  </a:cubicBezTo>
                  <a:cubicBezTo>
                    <a:pt x="231" y="35"/>
                    <a:pt x="224" y="37"/>
                    <a:pt x="218" y="39"/>
                  </a:cubicBezTo>
                  <a:cubicBezTo>
                    <a:pt x="218" y="39"/>
                    <a:pt x="218" y="39"/>
                    <a:pt x="218" y="39"/>
                  </a:cubicBezTo>
                  <a:cubicBezTo>
                    <a:pt x="217" y="40"/>
                    <a:pt x="216" y="39"/>
                    <a:pt x="216" y="38"/>
                  </a:cubicBezTo>
                  <a:cubicBezTo>
                    <a:pt x="216" y="38"/>
                    <a:pt x="216" y="38"/>
                    <a:pt x="216" y="38"/>
                  </a:cubicBezTo>
                  <a:cubicBezTo>
                    <a:pt x="216" y="35"/>
                    <a:pt x="216" y="33"/>
                    <a:pt x="215" y="30"/>
                  </a:cubicBezTo>
                  <a:cubicBezTo>
                    <a:pt x="215" y="28"/>
                    <a:pt x="214" y="26"/>
                    <a:pt x="212" y="24"/>
                  </a:cubicBezTo>
                  <a:cubicBezTo>
                    <a:pt x="210" y="20"/>
                    <a:pt x="205" y="17"/>
                    <a:pt x="201" y="15"/>
                  </a:cubicBezTo>
                  <a:cubicBezTo>
                    <a:pt x="191" y="12"/>
                    <a:pt x="180" y="14"/>
                    <a:pt x="172" y="20"/>
                  </a:cubicBezTo>
                  <a:cubicBezTo>
                    <a:pt x="172" y="21"/>
                    <a:pt x="171" y="21"/>
                    <a:pt x="171" y="20"/>
                  </a:cubicBezTo>
                  <a:cubicBezTo>
                    <a:pt x="170" y="19"/>
                    <a:pt x="170" y="19"/>
                    <a:pt x="170" y="19"/>
                  </a:cubicBezTo>
                  <a:cubicBezTo>
                    <a:pt x="170" y="19"/>
                    <a:pt x="170" y="19"/>
                    <a:pt x="170" y="19"/>
                  </a:cubicBezTo>
                  <a:cubicBezTo>
                    <a:pt x="170" y="16"/>
                    <a:pt x="169" y="13"/>
                    <a:pt x="168" y="11"/>
                  </a:cubicBezTo>
                  <a:cubicBezTo>
                    <a:pt x="166" y="9"/>
                    <a:pt x="164" y="7"/>
                    <a:pt x="161" y="6"/>
                  </a:cubicBezTo>
                  <a:cubicBezTo>
                    <a:pt x="155" y="4"/>
                    <a:pt x="149" y="4"/>
                    <a:pt x="143" y="5"/>
                  </a:cubicBezTo>
                  <a:cubicBezTo>
                    <a:pt x="137" y="6"/>
                    <a:pt x="131" y="8"/>
                    <a:pt x="127" y="11"/>
                  </a:cubicBezTo>
                  <a:cubicBezTo>
                    <a:pt x="123" y="15"/>
                    <a:pt x="120" y="21"/>
                    <a:pt x="118" y="26"/>
                  </a:cubicBezTo>
                  <a:cubicBezTo>
                    <a:pt x="118" y="28"/>
                    <a:pt x="116" y="29"/>
                    <a:pt x="115" y="28"/>
                  </a:cubicBezTo>
                  <a:cubicBezTo>
                    <a:pt x="114" y="28"/>
                    <a:pt x="113" y="28"/>
                    <a:pt x="113" y="27"/>
                  </a:cubicBezTo>
                  <a:cubicBezTo>
                    <a:pt x="113" y="27"/>
                    <a:pt x="113" y="27"/>
                    <a:pt x="113" y="27"/>
                  </a:cubicBezTo>
                  <a:cubicBezTo>
                    <a:pt x="111" y="24"/>
                    <a:pt x="109" y="21"/>
                    <a:pt x="107" y="20"/>
                  </a:cubicBezTo>
                  <a:cubicBezTo>
                    <a:pt x="105" y="18"/>
                    <a:pt x="102" y="17"/>
                    <a:pt x="99" y="18"/>
                  </a:cubicBezTo>
                  <a:cubicBezTo>
                    <a:pt x="93" y="18"/>
                    <a:pt x="87" y="22"/>
                    <a:pt x="83" y="27"/>
                  </a:cubicBezTo>
                  <a:cubicBezTo>
                    <a:pt x="83" y="27"/>
                    <a:pt x="82" y="28"/>
                    <a:pt x="82" y="28"/>
                  </a:cubicBezTo>
                  <a:cubicBezTo>
                    <a:pt x="80" y="30"/>
                    <a:pt x="80" y="30"/>
                    <a:pt x="80" y="30"/>
                  </a:cubicBezTo>
                  <a:cubicBezTo>
                    <a:pt x="79" y="32"/>
                    <a:pt x="78" y="33"/>
                    <a:pt x="78" y="35"/>
                  </a:cubicBezTo>
                  <a:cubicBezTo>
                    <a:pt x="76" y="38"/>
                    <a:pt x="75" y="41"/>
                    <a:pt x="74" y="44"/>
                  </a:cubicBezTo>
                  <a:cubicBezTo>
                    <a:pt x="72" y="51"/>
                    <a:pt x="71" y="58"/>
                    <a:pt x="69" y="65"/>
                  </a:cubicBezTo>
                  <a:cubicBezTo>
                    <a:pt x="69" y="65"/>
                    <a:pt x="69" y="65"/>
                    <a:pt x="69" y="65"/>
                  </a:cubicBezTo>
                  <a:cubicBezTo>
                    <a:pt x="68" y="67"/>
                    <a:pt x="67" y="68"/>
                    <a:pt x="65" y="67"/>
                  </a:cubicBezTo>
                  <a:cubicBezTo>
                    <a:pt x="64" y="67"/>
                    <a:pt x="64" y="67"/>
                    <a:pt x="63" y="66"/>
                  </a:cubicBezTo>
                  <a:cubicBezTo>
                    <a:pt x="62" y="65"/>
                    <a:pt x="60" y="64"/>
                    <a:pt x="60" y="64"/>
                  </a:cubicBezTo>
                  <a:cubicBezTo>
                    <a:pt x="59" y="64"/>
                    <a:pt x="59" y="64"/>
                    <a:pt x="59" y="64"/>
                  </a:cubicBezTo>
                  <a:cubicBezTo>
                    <a:pt x="58" y="65"/>
                    <a:pt x="58" y="65"/>
                    <a:pt x="57" y="66"/>
                  </a:cubicBezTo>
                  <a:cubicBezTo>
                    <a:pt x="56" y="67"/>
                    <a:pt x="55" y="69"/>
                    <a:pt x="55" y="71"/>
                  </a:cubicBezTo>
                  <a:cubicBezTo>
                    <a:pt x="54" y="73"/>
                    <a:pt x="53" y="75"/>
                    <a:pt x="53" y="77"/>
                  </a:cubicBezTo>
                  <a:cubicBezTo>
                    <a:pt x="53" y="77"/>
                    <a:pt x="53" y="77"/>
                    <a:pt x="53" y="77"/>
                  </a:cubicBezTo>
                  <a:cubicBezTo>
                    <a:pt x="52" y="79"/>
                    <a:pt x="50" y="80"/>
                    <a:pt x="49" y="79"/>
                  </a:cubicBezTo>
                  <a:cubicBezTo>
                    <a:pt x="49" y="79"/>
                    <a:pt x="49" y="79"/>
                    <a:pt x="49" y="79"/>
                  </a:cubicBezTo>
                  <a:cubicBezTo>
                    <a:pt x="47" y="78"/>
                    <a:pt x="45" y="78"/>
                    <a:pt x="43" y="78"/>
                  </a:cubicBezTo>
                  <a:cubicBezTo>
                    <a:pt x="42" y="78"/>
                    <a:pt x="40" y="78"/>
                    <a:pt x="38" y="79"/>
                  </a:cubicBezTo>
                  <a:cubicBezTo>
                    <a:pt x="35" y="81"/>
                    <a:pt x="33" y="84"/>
                    <a:pt x="32" y="88"/>
                  </a:cubicBezTo>
                  <a:cubicBezTo>
                    <a:pt x="28" y="96"/>
                    <a:pt x="27" y="105"/>
                    <a:pt x="27" y="114"/>
                  </a:cubicBezTo>
                  <a:cubicBezTo>
                    <a:pt x="27" y="114"/>
                    <a:pt x="27" y="114"/>
                    <a:pt x="27" y="114"/>
                  </a:cubicBezTo>
                  <a:cubicBezTo>
                    <a:pt x="26" y="115"/>
                    <a:pt x="26" y="116"/>
                    <a:pt x="25" y="115"/>
                  </a:cubicBezTo>
                  <a:cubicBezTo>
                    <a:pt x="24" y="115"/>
                    <a:pt x="24" y="115"/>
                    <a:pt x="24" y="115"/>
                  </a:cubicBezTo>
                  <a:cubicBezTo>
                    <a:pt x="21" y="113"/>
                    <a:pt x="19" y="112"/>
                    <a:pt x="16" y="111"/>
                  </a:cubicBezTo>
                  <a:cubicBezTo>
                    <a:pt x="13" y="110"/>
                    <a:pt x="10" y="111"/>
                    <a:pt x="7" y="112"/>
                  </a:cubicBezTo>
                  <a:cubicBezTo>
                    <a:pt x="4" y="113"/>
                    <a:pt x="2" y="115"/>
                    <a:pt x="2" y="118"/>
                  </a:cubicBezTo>
                  <a:cubicBezTo>
                    <a:pt x="1" y="121"/>
                    <a:pt x="2" y="124"/>
                    <a:pt x="3" y="127"/>
                  </a:cubicBezTo>
                  <a:cubicBezTo>
                    <a:pt x="3" y="128"/>
                    <a:pt x="3" y="128"/>
                    <a:pt x="3" y="128"/>
                  </a:cubicBezTo>
                  <a:cubicBezTo>
                    <a:pt x="2" y="127"/>
                    <a:pt x="2" y="127"/>
                    <a:pt x="2" y="127"/>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6" name="Freeform 100"/>
            <p:cNvSpPr/>
            <p:nvPr/>
          </p:nvSpPr>
          <p:spPr bwMode="auto">
            <a:xfrm>
              <a:off x="2724150" y="3948114"/>
              <a:ext cx="276225" cy="231775"/>
            </a:xfrm>
            <a:custGeom>
              <a:avLst/>
              <a:gdLst/>
              <a:ahLst/>
              <a:cxnLst>
                <a:cxn ang="0">
                  <a:pos x="1" y="127"/>
                </a:cxn>
                <a:cxn ang="0">
                  <a:pos x="4" y="102"/>
                </a:cxn>
                <a:cxn ang="0">
                  <a:pos x="21" y="97"/>
                </a:cxn>
                <a:cxn ang="0">
                  <a:pos x="22" y="102"/>
                </a:cxn>
                <a:cxn ang="0">
                  <a:pos x="21" y="92"/>
                </a:cxn>
                <a:cxn ang="0">
                  <a:pos x="29" y="82"/>
                </a:cxn>
                <a:cxn ang="0">
                  <a:pos x="40" y="84"/>
                </a:cxn>
                <a:cxn ang="0">
                  <a:pos x="34" y="80"/>
                </a:cxn>
                <a:cxn ang="0">
                  <a:pos x="48" y="47"/>
                </a:cxn>
                <a:cxn ang="0">
                  <a:pos x="66" y="50"/>
                </a:cxn>
                <a:cxn ang="0">
                  <a:pos x="68" y="55"/>
                </a:cxn>
                <a:cxn ang="0">
                  <a:pos x="79" y="40"/>
                </a:cxn>
                <a:cxn ang="0">
                  <a:pos x="89" y="45"/>
                </a:cxn>
                <a:cxn ang="0">
                  <a:pos x="83" y="28"/>
                </a:cxn>
                <a:cxn ang="0">
                  <a:pos x="90" y="11"/>
                </a:cxn>
                <a:cxn ang="0">
                  <a:pos x="95" y="6"/>
                </a:cxn>
                <a:cxn ang="0">
                  <a:pos x="111" y="0"/>
                </a:cxn>
                <a:cxn ang="0">
                  <a:pos x="125" y="17"/>
                </a:cxn>
                <a:cxn ang="0">
                  <a:pos x="126" y="8"/>
                </a:cxn>
                <a:cxn ang="0">
                  <a:pos x="138" y="5"/>
                </a:cxn>
                <a:cxn ang="0">
                  <a:pos x="146" y="14"/>
                </a:cxn>
                <a:cxn ang="0">
                  <a:pos x="145" y="16"/>
                </a:cxn>
                <a:cxn ang="0">
                  <a:pos x="155" y="12"/>
                </a:cxn>
                <a:cxn ang="0">
                  <a:pos x="164" y="19"/>
                </a:cxn>
                <a:cxn ang="0">
                  <a:pos x="166" y="30"/>
                </a:cxn>
                <a:cxn ang="0">
                  <a:pos x="165" y="28"/>
                </a:cxn>
                <a:cxn ang="0">
                  <a:pos x="160" y="19"/>
                </a:cxn>
                <a:cxn ang="0">
                  <a:pos x="152" y="16"/>
                </a:cxn>
                <a:cxn ang="0">
                  <a:pos x="148" y="20"/>
                </a:cxn>
                <a:cxn ang="0">
                  <a:pos x="142" y="22"/>
                </a:cxn>
                <a:cxn ang="0">
                  <a:pos x="138" y="12"/>
                </a:cxn>
                <a:cxn ang="0">
                  <a:pos x="129" y="14"/>
                </a:cxn>
                <a:cxn ang="0">
                  <a:pos x="119" y="19"/>
                </a:cxn>
                <a:cxn ang="0">
                  <a:pos x="116" y="10"/>
                </a:cxn>
                <a:cxn ang="0">
                  <a:pos x="104" y="11"/>
                </a:cxn>
                <a:cxn ang="0">
                  <a:pos x="99" y="14"/>
                </a:cxn>
                <a:cxn ang="0">
                  <a:pos x="93" y="21"/>
                </a:cxn>
                <a:cxn ang="0">
                  <a:pos x="90" y="38"/>
                </a:cxn>
                <a:cxn ang="0">
                  <a:pos x="84" y="49"/>
                </a:cxn>
                <a:cxn ang="0">
                  <a:pos x="80" y="46"/>
                </a:cxn>
                <a:cxn ang="0">
                  <a:pos x="72" y="55"/>
                </a:cxn>
                <a:cxn ang="0">
                  <a:pos x="68" y="59"/>
                </a:cxn>
                <a:cxn ang="0">
                  <a:pos x="57" y="48"/>
                </a:cxn>
                <a:cxn ang="0">
                  <a:pos x="37" y="71"/>
                </a:cxn>
                <a:cxn ang="0">
                  <a:pos x="41" y="90"/>
                </a:cxn>
                <a:cxn ang="0">
                  <a:pos x="35" y="88"/>
                </a:cxn>
                <a:cxn ang="0">
                  <a:pos x="30" y="89"/>
                </a:cxn>
                <a:cxn ang="0">
                  <a:pos x="28" y="95"/>
                </a:cxn>
                <a:cxn ang="0">
                  <a:pos x="29" y="100"/>
                </a:cxn>
                <a:cxn ang="0">
                  <a:pos x="26" y="106"/>
                </a:cxn>
                <a:cxn ang="0">
                  <a:pos x="11" y="104"/>
                </a:cxn>
                <a:cxn ang="0">
                  <a:pos x="5" y="126"/>
                </a:cxn>
                <a:cxn ang="0">
                  <a:pos x="12" y="138"/>
                </a:cxn>
              </a:cxnLst>
              <a:rect l="0" t="0" r="r" b="b"/>
              <a:pathLst>
                <a:path w="166" h="139">
                  <a:moveTo>
                    <a:pt x="12" y="139"/>
                  </a:moveTo>
                  <a:cubicBezTo>
                    <a:pt x="11" y="139"/>
                    <a:pt x="9" y="139"/>
                    <a:pt x="8" y="138"/>
                  </a:cubicBezTo>
                  <a:cubicBezTo>
                    <a:pt x="6" y="137"/>
                    <a:pt x="6" y="136"/>
                    <a:pt x="5" y="135"/>
                  </a:cubicBezTo>
                  <a:cubicBezTo>
                    <a:pt x="3" y="132"/>
                    <a:pt x="2" y="130"/>
                    <a:pt x="1" y="127"/>
                  </a:cubicBezTo>
                  <a:cubicBezTo>
                    <a:pt x="1" y="125"/>
                    <a:pt x="0" y="122"/>
                    <a:pt x="0" y="119"/>
                  </a:cubicBezTo>
                  <a:cubicBezTo>
                    <a:pt x="0" y="116"/>
                    <a:pt x="0" y="113"/>
                    <a:pt x="1" y="111"/>
                  </a:cubicBezTo>
                  <a:cubicBezTo>
                    <a:pt x="1" y="109"/>
                    <a:pt x="1" y="108"/>
                    <a:pt x="2" y="106"/>
                  </a:cubicBezTo>
                  <a:cubicBezTo>
                    <a:pt x="2" y="105"/>
                    <a:pt x="3" y="104"/>
                    <a:pt x="4" y="102"/>
                  </a:cubicBezTo>
                  <a:cubicBezTo>
                    <a:pt x="5" y="101"/>
                    <a:pt x="6" y="100"/>
                    <a:pt x="7" y="99"/>
                  </a:cubicBezTo>
                  <a:cubicBezTo>
                    <a:pt x="9" y="98"/>
                    <a:pt x="10" y="97"/>
                    <a:pt x="12" y="97"/>
                  </a:cubicBezTo>
                  <a:cubicBezTo>
                    <a:pt x="14" y="96"/>
                    <a:pt x="15" y="96"/>
                    <a:pt x="17" y="96"/>
                  </a:cubicBezTo>
                  <a:cubicBezTo>
                    <a:pt x="18" y="96"/>
                    <a:pt x="20" y="96"/>
                    <a:pt x="21" y="97"/>
                  </a:cubicBezTo>
                  <a:cubicBezTo>
                    <a:pt x="24" y="98"/>
                    <a:pt x="27" y="99"/>
                    <a:pt x="29" y="100"/>
                  </a:cubicBezTo>
                  <a:cubicBezTo>
                    <a:pt x="25" y="106"/>
                    <a:pt x="25" y="106"/>
                    <a:pt x="25" y="106"/>
                  </a:cubicBezTo>
                  <a:cubicBezTo>
                    <a:pt x="23" y="104"/>
                    <a:pt x="23" y="104"/>
                    <a:pt x="23" y="104"/>
                  </a:cubicBezTo>
                  <a:cubicBezTo>
                    <a:pt x="23" y="103"/>
                    <a:pt x="22" y="103"/>
                    <a:pt x="22" y="102"/>
                  </a:cubicBezTo>
                  <a:cubicBezTo>
                    <a:pt x="22" y="101"/>
                    <a:pt x="21" y="100"/>
                    <a:pt x="21" y="99"/>
                  </a:cubicBezTo>
                  <a:cubicBezTo>
                    <a:pt x="21" y="99"/>
                    <a:pt x="21" y="98"/>
                    <a:pt x="21" y="97"/>
                  </a:cubicBezTo>
                  <a:cubicBezTo>
                    <a:pt x="20" y="96"/>
                    <a:pt x="20" y="95"/>
                    <a:pt x="20" y="94"/>
                  </a:cubicBezTo>
                  <a:cubicBezTo>
                    <a:pt x="20" y="93"/>
                    <a:pt x="21" y="93"/>
                    <a:pt x="21" y="92"/>
                  </a:cubicBezTo>
                  <a:cubicBezTo>
                    <a:pt x="21" y="91"/>
                    <a:pt x="21" y="90"/>
                    <a:pt x="22" y="89"/>
                  </a:cubicBezTo>
                  <a:cubicBezTo>
                    <a:pt x="22" y="88"/>
                    <a:pt x="22" y="88"/>
                    <a:pt x="23" y="87"/>
                  </a:cubicBezTo>
                  <a:cubicBezTo>
                    <a:pt x="24" y="85"/>
                    <a:pt x="25" y="84"/>
                    <a:pt x="27" y="83"/>
                  </a:cubicBezTo>
                  <a:cubicBezTo>
                    <a:pt x="28" y="83"/>
                    <a:pt x="28" y="82"/>
                    <a:pt x="29" y="82"/>
                  </a:cubicBezTo>
                  <a:cubicBezTo>
                    <a:pt x="30" y="82"/>
                    <a:pt x="31" y="81"/>
                    <a:pt x="32" y="81"/>
                  </a:cubicBezTo>
                  <a:cubicBezTo>
                    <a:pt x="33" y="81"/>
                    <a:pt x="34" y="81"/>
                    <a:pt x="35" y="82"/>
                  </a:cubicBezTo>
                  <a:cubicBezTo>
                    <a:pt x="36" y="82"/>
                    <a:pt x="37" y="82"/>
                    <a:pt x="38" y="83"/>
                  </a:cubicBezTo>
                  <a:cubicBezTo>
                    <a:pt x="38" y="83"/>
                    <a:pt x="39" y="84"/>
                    <a:pt x="40" y="84"/>
                  </a:cubicBezTo>
                  <a:cubicBezTo>
                    <a:pt x="41" y="86"/>
                    <a:pt x="41" y="86"/>
                    <a:pt x="41" y="86"/>
                  </a:cubicBezTo>
                  <a:cubicBezTo>
                    <a:pt x="37" y="90"/>
                    <a:pt x="37" y="90"/>
                    <a:pt x="37" y="90"/>
                  </a:cubicBezTo>
                  <a:cubicBezTo>
                    <a:pt x="36" y="88"/>
                    <a:pt x="35" y="87"/>
                    <a:pt x="35" y="85"/>
                  </a:cubicBezTo>
                  <a:cubicBezTo>
                    <a:pt x="34" y="83"/>
                    <a:pt x="34" y="82"/>
                    <a:pt x="34" y="80"/>
                  </a:cubicBezTo>
                  <a:cubicBezTo>
                    <a:pt x="33" y="77"/>
                    <a:pt x="33" y="74"/>
                    <a:pt x="33" y="71"/>
                  </a:cubicBezTo>
                  <a:cubicBezTo>
                    <a:pt x="34" y="64"/>
                    <a:pt x="36" y="58"/>
                    <a:pt x="40" y="53"/>
                  </a:cubicBezTo>
                  <a:cubicBezTo>
                    <a:pt x="41" y="52"/>
                    <a:pt x="43" y="51"/>
                    <a:pt x="44" y="50"/>
                  </a:cubicBezTo>
                  <a:cubicBezTo>
                    <a:pt x="45" y="49"/>
                    <a:pt x="46" y="48"/>
                    <a:pt x="48" y="47"/>
                  </a:cubicBezTo>
                  <a:cubicBezTo>
                    <a:pt x="49" y="46"/>
                    <a:pt x="51" y="46"/>
                    <a:pt x="52" y="45"/>
                  </a:cubicBezTo>
                  <a:cubicBezTo>
                    <a:pt x="54" y="45"/>
                    <a:pt x="56" y="45"/>
                    <a:pt x="57" y="45"/>
                  </a:cubicBezTo>
                  <a:cubicBezTo>
                    <a:pt x="59" y="46"/>
                    <a:pt x="61" y="46"/>
                    <a:pt x="62" y="47"/>
                  </a:cubicBezTo>
                  <a:cubicBezTo>
                    <a:pt x="64" y="48"/>
                    <a:pt x="65" y="49"/>
                    <a:pt x="66" y="50"/>
                  </a:cubicBezTo>
                  <a:cubicBezTo>
                    <a:pt x="67" y="51"/>
                    <a:pt x="69" y="52"/>
                    <a:pt x="69" y="53"/>
                  </a:cubicBezTo>
                  <a:cubicBezTo>
                    <a:pt x="71" y="55"/>
                    <a:pt x="71" y="56"/>
                    <a:pt x="72" y="57"/>
                  </a:cubicBezTo>
                  <a:cubicBezTo>
                    <a:pt x="68" y="59"/>
                    <a:pt x="68" y="59"/>
                    <a:pt x="68" y="59"/>
                  </a:cubicBezTo>
                  <a:cubicBezTo>
                    <a:pt x="68" y="57"/>
                    <a:pt x="68" y="56"/>
                    <a:pt x="68" y="55"/>
                  </a:cubicBezTo>
                  <a:cubicBezTo>
                    <a:pt x="68" y="53"/>
                    <a:pt x="68" y="52"/>
                    <a:pt x="69" y="51"/>
                  </a:cubicBezTo>
                  <a:cubicBezTo>
                    <a:pt x="69" y="48"/>
                    <a:pt x="71" y="46"/>
                    <a:pt x="73" y="44"/>
                  </a:cubicBezTo>
                  <a:cubicBezTo>
                    <a:pt x="74" y="42"/>
                    <a:pt x="75" y="42"/>
                    <a:pt x="76" y="41"/>
                  </a:cubicBezTo>
                  <a:cubicBezTo>
                    <a:pt x="77" y="41"/>
                    <a:pt x="78" y="40"/>
                    <a:pt x="79" y="40"/>
                  </a:cubicBezTo>
                  <a:cubicBezTo>
                    <a:pt x="80" y="40"/>
                    <a:pt x="81" y="40"/>
                    <a:pt x="81" y="40"/>
                  </a:cubicBezTo>
                  <a:cubicBezTo>
                    <a:pt x="83" y="40"/>
                    <a:pt x="85" y="41"/>
                    <a:pt x="86" y="42"/>
                  </a:cubicBezTo>
                  <a:cubicBezTo>
                    <a:pt x="87" y="42"/>
                    <a:pt x="87" y="43"/>
                    <a:pt x="88" y="43"/>
                  </a:cubicBezTo>
                  <a:cubicBezTo>
                    <a:pt x="89" y="45"/>
                    <a:pt x="89" y="45"/>
                    <a:pt x="89" y="45"/>
                  </a:cubicBezTo>
                  <a:cubicBezTo>
                    <a:pt x="83" y="47"/>
                    <a:pt x="83" y="47"/>
                    <a:pt x="83" y="47"/>
                  </a:cubicBezTo>
                  <a:cubicBezTo>
                    <a:pt x="83" y="38"/>
                    <a:pt x="83" y="38"/>
                    <a:pt x="83" y="38"/>
                  </a:cubicBezTo>
                  <a:cubicBezTo>
                    <a:pt x="83" y="36"/>
                    <a:pt x="83" y="35"/>
                    <a:pt x="83" y="33"/>
                  </a:cubicBezTo>
                  <a:cubicBezTo>
                    <a:pt x="83" y="31"/>
                    <a:pt x="83" y="30"/>
                    <a:pt x="83" y="28"/>
                  </a:cubicBezTo>
                  <a:cubicBezTo>
                    <a:pt x="83" y="26"/>
                    <a:pt x="83" y="25"/>
                    <a:pt x="84" y="23"/>
                  </a:cubicBezTo>
                  <a:cubicBezTo>
                    <a:pt x="84" y="21"/>
                    <a:pt x="85" y="20"/>
                    <a:pt x="85" y="18"/>
                  </a:cubicBezTo>
                  <a:cubicBezTo>
                    <a:pt x="86" y="16"/>
                    <a:pt x="87" y="15"/>
                    <a:pt x="88" y="13"/>
                  </a:cubicBezTo>
                  <a:cubicBezTo>
                    <a:pt x="89" y="13"/>
                    <a:pt x="89" y="12"/>
                    <a:pt x="90" y="11"/>
                  </a:cubicBezTo>
                  <a:cubicBezTo>
                    <a:pt x="92" y="9"/>
                    <a:pt x="92" y="9"/>
                    <a:pt x="92" y="9"/>
                  </a:cubicBezTo>
                  <a:cubicBezTo>
                    <a:pt x="93" y="7"/>
                    <a:pt x="93" y="7"/>
                    <a:pt x="93" y="7"/>
                  </a:cubicBezTo>
                  <a:cubicBezTo>
                    <a:pt x="94" y="7"/>
                    <a:pt x="94" y="7"/>
                    <a:pt x="94" y="7"/>
                  </a:cubicBezTo>
                  <a:cubicBezTo>
                    <a:pt x="95" y="6"/>
                    <a:pt x="95" y="6"/>
                    <a:pt x="95" y="6"/>
                  </a:cubicBezTo>
                  <a:cubicBezTo>
                    <a:pt x="95" y="6"/>
                    <a:pt x="95" y="6"/>
                    <a:pt x="95" y="6"/>
                  </a:cubicBezTo>
                  <a:cubicBezTo>
                    <a:pt x="97" y="5"/>
                    <a:pt x="99" y="4"/>
                    <a:pt x="100" y="3"/>
                  </a:cubicBezTo>
                  <a:cubicBezTo>
                    <a:pt x="102" y="2"/>
                    <a:pt x="103" y="2"/>
                    <a:pt x="105" y="1"/>
                  </a:cubicBezTo>
                  <a:cubicBezTo>
                    <a:pt x="107" y="1"/>
                    <a:pt x="109" y="0"/>
                    <a:pt x="111" y="0"/>
                  </a:cubicBezTo>
                  <a:cubicBezTo>
                    <a:pt x="113" y="0"/>
                    <a:pt x="115" y="0"/>
                    <a:pt x="117" y="1"/>
                  </a:cubicBezTo>
                  <a:cubicBezTo>
                    <a:pt x="119" y="2"/>
                    <a:pt x="121" y="3"/>
                    <a:pt x="122" y="5"/>
                  </a:cubicBezTo>
                  <a:cubicBezTo>
                    <a:pt x="124" y="7"/>
                    <a:pt x="125" y="9"/>
                    <a:pt x="125" y="11"/>
                  </a:cubicBezTo>
                  <a:cubicBezTo>
                    <a:pt x="126" y="13"/>
                    <a:pt x="125" y="15"/>
                    <a:pt x="125" y="17"/>
                  </a:cubicBezTo>
                  <a:cubicBezTo>
                    <a:pt x="118" y="14"/>
                    <a:pt x="118" y="14"/>
                    <a:pt x="118" y="14"/>
                  </a:cubicBezTo>
                  <a:cubicBezTo>
                    <a:pt x="120" y="12"/>
                    <a:pt x="120" y="12"/>
                    <a:pt x="120" y="12"/>
                  </a:cubicBezTo>
                  <a:cubicBezTo>
                    <a:pt x="121" y="11"/>
                    <a:pt x="122" y="10"/>
                    <a:pt x="123" y="10"/>
                  </a:cubicBezTo>
                  <a:cubicBezTo>
                    <a:pt x="124" y="9"/>
                    <a:pt x="125" y="8"/>
                    <a:pt x="126" y="8"/>
                  </a:cubicBezTo>
                  <a:cubicBezTo>
                    <a:pt x="127" y="7"/>
                    <a:pt x="128" y="7"/>
                    <a:pt x="129" y="6"/>
                  </a:cubicBezTo>
                  <a:cubicBezTo>
                    <a:pt x="130" y="6"/>
                    <a:pt x="131" y="6"/>
                    <a:pt x="132" y="6"/>
                  </a:cubicBezTo>
                  <a:cubicBezTo>
                    <a:pt x="133" y="6"/>
                    <a:pt x="134" y="5"/>
                    <a:pt x="135" y="5"/>
                  </a:cubicBezTo>
                  <a:cubicBezTo>
                    <a:pt x="136" y="5"/>
                    <a:pt x="137" y="5"/>
                    <a:pt x="138" y="5"/>
                  </a:cubicBezTo>
                  <a:cubicBezTo>
                    <a:pt x="141" y="6"/>
                    <a:pt x="141" y="6"/>
                    <a:pt x="141" y="6"/>
                  </a:cubicBezTo>
                  <a:cubicBezTo>
                    <a:pt x="142" y="6"/>
                    <a:pt x="142" y="6"/>
                    <a:pt x="142" y="6"/>
                  </a:cubicBezTo>
                  <a:cubicBezTo>
                    <a:pt x="143" y="6"/>
                    <a:pt x="144" y="7"/>
                    <a:pt x="144" y="8"/>
                  </a:cubicBezTo>
                  <a:cubicBezTo>
                    <a:pt x="146" y="14"/>
                    <a:pt x="146" y="14"/>
                    <a:pt x="146" y="14"/>
                  </a:cubicBezTo>
                  <a:cubicBezTo>
                    <a:pt x="147" y="16"/>
                    <a:pt x="147" y="18"/>
                    <a:pt x="148" y="20"/>
                  </a:cubicBezTo>
                  <a:cubicBezTo>
                    <a:pt x="142" y="20"/>
                    <a:pt x="142" y="20"/>
                    <a:pt x="142" y="20"/>
                  </a:cubicBezTo>
                  <a:cubicBezTo>
                    <a:pt x="143" y="18"/>
                    <a:pt x="143" y="18"/>
                    <a:pt x="143" y="18"/>
                  </a:cubicBezTo>
                  <a:cubicBezTo>
                    <a:pt x="144" y="17"/>
                    <a:pt x="144" y="16"/>
                    <a:pt x="145" y="16"/>
                  </a:cubicBezTo>
                  <a:cubicBezTo>
                    <a:pt x="145" y="15"/>
                    <a:pt x="146" y="14"/>
                    <a:pt x="147" y="14"/>
                  </a:cubicBezTo>
                  <a:cubicBezTo>
                    <a:pt x="147" y="13"/>
                    <a:pt x="148" y="13"/>
                    <a:pt x="149" y="12"/>
                  </a:cubicBezTo>
                  <a:cubicBezTo>
                    <a:pt x="150" y="12"/>
                    <a:pt x="151" y="12"/>
                    <a:pt x="152" y="11"/>
                  </a:cubicBezTo>
                  <a:cubicBezTo>
                    <a:pt x="153" y="11"/>
                    <a:pt x="154" y="11"/>
                    <a:pt x="155" y="12"/>
                  </a:cubicBezTo>
                  <a:cubicBezTo>
                    <a:pt x="155" y="12"/>
                    <a:pt x="156" y="12"/>
                    <a:pt x="157" y="13"/>
                  </a:cubicBezTo>
                  <a:cubicBezTo>
                    <a:pt x="158" y="13"/>
                    <a:pt x="159" y="13"/>
                    <a:pt x="159" y="14"/>
                  </a:cubicBezTo>
                  <a:cubicBezTo>
                    <a:pt x="160" y="15"/>
                    <a:pt x="162" y="16"/>
                    <a:pt x="163" y="17"/>
                  </a:cubicBezTo>
                  <a:cubicBezTo>
                    <a:pt x="163" y="18"/>
                    <a:pt x="163" y="18"/>
                    <a:pt x="164" y="19"/>
                  </a:cubicBezTo>
                  <a:cubicBezTo>
                    <a:pt x="164" y="20"/>
                    <a:pt x="165" y="20"/>
                    <a:pt x="165" y="21"/>
                  </a:cubicBezTo>
                  <a:cubicBezTo>
                    <a:pt x="166" y="23"/>
                    <a:pt x="166" y="24"/>
                    <a:pt x="166" y="26"/>
                  </a:cubicBezTo>
                  <a:cubicBezTo>
                    <a:pt x="166" y="26"/>
                    <a:pt x="166" y="27"/>
                    <a:pt x="166" y="28"/>
                  </a:cubicBezTo>
                  <a:cubicBezTo>
                    <a:pt x="166" y="30"/>
                    <a:pt x="166" y="30"/>
                    <a:pt x="166" y="30"/>
                  </a:cubicBezTo>
                  <a:cubicBezTo>
                    <a:pt x="166" y="31"/>
                    <a:pt x="166" y="31"/>
                    <a:pt x="166" y="31"/>
                  </a:cubicBezTo>
                  <a:cubicBezTo>
                    <a:pt x="165" y="30"/>
                    <a:pt x="165" y="30"/>
                    <a:pt x="165" y="30"/>
                  </a:cubicBezTo>
                  <a:cubicBezTo>
                    <a:pt x="165" y="30"/>
                    <a:pt x="165" y="30"/>
                    <a:pt x="165" y="30"/>
                  </a:cubicBezTo>
                  <a:cubicBezTo>
                    <a:pt x="165" y="28"/>
                    <a:pt x="165" y="28"/>
                    <a:pt x="165" y="28"/>
                  </a:cubicBezTo>
                  <a:cubicBezTo>
                    <a:pt x="165" y="27"/>
                    <a:pt x="165" y="27"/>
                    <a:pt x="165" y="26"/>
                  </a:cubicBezTo>
                  <a:cubicBezTo>
                    <a:pt x="164" y="25"/>
                    <a:pt x="164" y="23"/>
                    <a:pt x="163" y="22"/>
                  </a:cubicBezTo>
                  <a:cubicBezTo>
                    <a:pt x="163" y="22"/>
                    <a:pt x="162" y="21"/>
                    <a:pt x="162" y="21"/>
                  </a:cubicBezTo>
                  <a:cubicBezTo>
                    <a:pt x="161" y="20"/>
                    <a:pt x="161" y="20"/>
                    <a:pt x="160" y="19"/>
                  </a:cubicBezTo>
                  <a:cubicBezTo>
                    <a:pt x="159" y="18"/>
                    <a:pt x="158" y="17"/>
                    <a:pt x="157" y="17"/>
                  </a:cubicBezTo>
                  <a:cubicBezTo>
                    <a:pt x="157" y="16"/>
                    <a:pt x="156" y="16"/>
                    <a:pt x="155" y="16"/>
                  </a:cubicBezTo>
                  <a:cubicBezTo>
                    <a:pt x="155" y="16"/>
                    <a:pt x="154" y="16"/>
                    <a:pt x="154" y="16"/>
                  </a:cubicBezTo>
                  <a:cubicBezTo>
                    <a:pt x="153" y="16"/>
                    <a:pt x="153" y="16"/>
                    <a:pt x="152" y="16"/>
                  </a:cubicBezTo>
                  <a:cubicBezTo>
                    <a:pt x="152" y="16"/>
                    <a:pt x="151" y="16"/>
                    <a:pt x="151" y="16"/>
                  </a:cubicBezTo>
                  <a:cubicBezTo>
                    <a:pt x="151" y="17"/>
                    <a:pt x="150" y="17"/>
                    <a:pt x="150" y="17"/>
                  </a:cubicBezTo>
                  <a:cubicBezTo>
                    <a:pt x="149" y="18"/>
                    <a:pt x="149" y="18"/>
                    <a:pt x="149" y="18"/>
                  </a:cubicBezTo>
                  <a:cubicBezTo>
                    <a:pt x="149" y="19"/>
                    <a:pt x="148" y="19"/>
                    <a:pt x="148" y="20"/>
                  </a:cubicBezTo>
                  <a:cubicBezTo>
                    <a:pt x="148" y="22"/>
                    <a:pt x="148" y="22"/>
                    <a:pt x="148" y="22"/>
                  </a:cubicBezTo>
                  <a:cubicBezTo>
                    <a:pt x="147" y="23"/>
                    <a:pt x="146" y="24"/>
                    <a:pt x="144" y="24"/>
                  </a:cubicBezTo>
                  <a:cubicBezTo>
                    <a:pt x="143" y="23"/>
                    <a:pt x="143" y="23"/>
                    <a:pt x="142" y="22"/>
                  </a:cubicBezTo>
                  <a:cubicBezTo>
                    <a:pt x="142" y="22"/>
                    <a:pt x="142" y="22"/>
                    <a:pt x="142" y="22"/>
                  </a:cubicBezTo>
                  <a:cubicBezTo>
                    <a:pt x="140" y="16"/>
                    <a:pt x="140" y="16"/>
                    <a:pt x="140" y="16"/>
                  </a:cubicBezTo>
                  <a:cubicBezTo>
                    <a:pt x="138" y="11"/>
                    <a:pt x="138" y="11"/>
                    <a:pt x="138" y="11"/>
                  </a:cubicBezTo>
                  <a:cubicBezTo>
                    <a:pt x="140" y="13"/>
                    <a:pt x="140" y="13"/>
                    <a:pt x="140" y="13"/>
                  </a:cubicBezTo>
                  <a:cubicBezTo>
                    <a:pt x="138" y="12"/>
                    <a:pt x="138" y="12"/>
                    <a:pt x="138" y="12"/>
                  </a:cubicBezTo>
                  <a:cubicBezTo>
                    <a:pt x="137" y="12"/>
                    <a:pt x="136" y="12"/>
                    <a:pt x="136" y="12"/>
                  </a:cubicBezTo>
                  <a:cubicBezTo>
                    <a:pt x="135" y="12"/>
                    <a:pt x="134" y="13"/>
                    <a:pt x="133" y="13"/>
                  </a:cubicBezTo>
                  <a:cubicBezTo>
                    <a:pt x="133" y="13"/>
                    <a:pt x="132" y="13"/>
                    <a:pt x="131" y="13"/>
                  </a:cubicBezTo>
                  <a:cubicBezTo>
                    <a:pt x="131" y="14"/>
                    <a:pt x="130" y="14"/>
                    <a:pt x="129" y="14"/>
                  </a:cubicBezTo>
                  <a:cubicBezTo>
                    <a:pt x="128" y="16"/>
                    <a:pt x="128" y="16"/>
                    <a:pt x="128" y="16"/>
                  </a:cubicBezTo>
                  <a:cubicBezTo>
                    <a:pt x="126" y="17"/>
                    <a:pt x="126" y="17"/>
                    <a:pt x="126" y="17"/>
                  </a:cubicBezTo>
                  <a:cubicBezTo>
                    <a:pt x="124" y="19"/>
                    <a:pt x="124" y="19"/>
                    <a:pt x="124" y="19"/>
                  </a:cubicBezTo>
                  <a:cubicBezTo>
                    <a:pt x="123" y="21"/>
                    <a:pt x="120" y="21"/>
                    <a:pt x="119" y="19"/>
                  </a:cubicBezTo>
                  <a:cubicBezTo>
                    <a:pt x="118" y="19"/>
                    <a:pt x="117" y="17"/>
                    <a:pt x="117" y="16"/>
                  </a:cubicBezTo>
                  <a:cubicBezTo>
                    <a:pt x="117" y="16"/>
                    <a:pt x="117" y="16"/>
                    <a:pt x="117" y="16"/>
                  </a:cubicBezTo>
                  <a:cubicBezTo>
                    <a:pt x="117" y="15"/>
                    <a:pt x="117" y="14"/>
                    <a:pt x="117" y="13"/>
                  </a:cubicBezTo>
                  <a:cubicBezTo>
                    <a:pt x="117" y="12"/>
                    <a:pt x="117" y="11"/>
                    <a:pt x="116" y="10"/>
                  </a:cubicBezTo>
                  <a:cubicBezTo>
                    <a:pt x="116" y="10"/>
                    <a:pt x="115" y="9"/>
                    <a:pt x="114" y="9"/>
                  </a:cubicBezTo>
                  <a:cubicBezTo>
                    <a:pt x="113" y="9"/>
                    <a:pt x="112" y="9"/>
                    <a:pt x="111" y="9"/>
                  </a:cubicBezTo>
                  <a:cubicBezTo>
                    <a:pt x="110" y="9"/>
                    <a:pt x="109" y="9"/>
                    <a:pt x="107" y="10"/>
                  </a:cubicBezTo>
                  <a:cubicBezTo>
                    <a:pt x="106" y="10"/>
                    <a:pt x="105" y="10"/>
                    <a:pt x="104" y="11"/>
                  </a:cubicBezTo>
                  <a:cubicBezTo>
                    <a:pt x="102" y="11"/>
                    <a:pt x="102" y="12"/>
                    <a:pt x="100" y="13"/>
                  </a:cubicBezTo>
                  <a:cubicBezTo>
                    <a:pt x="99" y="13"/>
                    <a:pt x="99" y="13"/>
                    <a:pt x="99" y="13"/>
                  </a:cubicBezTo>
                  <a:cubicBezTo>
                    <a:pt x="99" y="14"/>
                    <a:pt x="99" y="14"/>
                    <a:pt x="99" y="14"/>
                  </a:cubicBezTo>
                  <a:cubicBezTo>
                    <a:pt x="99" y="14"/>
                    <a:pt x="99" y="14"/>
                    <a:pt x="99" y="14"/>
                  </a:cubicBezTo>
                  <a:cubicBezTo>
                    <a:pt x="97" y="15"/>
                    <a:pt x="97" y="15"/>
                    <a:pt x="97" y="15"/>
                  </a:cubicBezTo>
                  <a:cubicBezTo>
                    <a:pt x="96" y="17"/>
                    <a:pt x="96" y="17"/>
                    <a:pt x="96" y="17"/>
                  </a:cubicBezTo>
                  <a:cubicBezTo>
                    <a:pt x="95" y="18"/>
                    <a:pt x="95" y="18"/>
                    <a:pt x="95" y="18"/>
                  </a:cubicBezTo>
                  <a:cubicBezTo>
                    <a:pt x="94" y="19"/>
                    <a:pt x="93" y="20"/>
                    <a:pt x="93" y="21"/>
                  </a:cubicBezTo>
                  <a:cubicBezTo>
                    <a:pt x="92" y="23"/>
                    <a:pt x="92" y="24"/>
                    <a:pt x="91" y="25"/>
                  </a:cubicBezTo>
                  <a:cubicBezTo>
                    <a:pt x="91" y="26"/>
                    <a:pt x="91" y="28"/>
                    <a:pt x="90" y="29"/>
                  </a:cubicBezTo>
                  <a:cubicBezTo>
                    <a:pt x="90" y="31"/>
                    <a:pt x="90" y="32"/>
                    <a:pt x="90" y="33"/>
                  </a:cubicBezTo>
                  <a:cubicBezTo>
                    <a:pt x="90" y="35"/>
                    <a:pt x="90" y="36"/>
                    <a:pt x="90" y="38"/>
                  </a:cubicBezTo>
                  <a:cubicBezTo>
                    <a:pt x="90" y="47"/>
                    <a:pt x="90" y="47"/>
                    <a:pt x="90" y="47"/>
                  </a:cubicBezTo>
                  <a:cubicBezTo>
                    <a:pt x="90" y="49"/>
                    <a:pt x="88" y="50"/>
                    <a:pt x="86" y="50"/>
                  </a:cubicBezTo>
                  <a:cubicBezTo>
                    <a:pt x="85" y="50"/>
                    <a:pt x="84" y="50"/>
                    <a:pt x="84" y="49"/>
                  </a:cubicBezTo>
                  <a:cubicBezTo>
                    <a:pt x="84" y="49"/>
                    <a:pt x="84" y="49"/>
                    <a:pt x="84" y="49"/>
                  </a:cubicBezTo>
                  <a:cubicBezTo>
                    <a:pt x="83" y="48"/>
                    <a:pt x="83" y="48"/>
                    <a:pt x="83" y="48"/>
                  </a:cubicBezTo>
                  <a:cubicBezTo>
                    <a:pt x="83" y="48"/>
                    <a:pt x="82" y="48"/>
                    <a:pt x="82" y="47"/>
                  </a:cubicBezTo>
                  <a:cubicBezTo>
                    <a:pt x="82" y="47"/>
                    <a:pt x="81" y="47"/>
                    <a:pt x="80" y="46"/>
                  </a:cubicBezTo>
                  <a:cubicBezTo>
                    <a:pt x="80" y="46"/>
                    <a:pt x="80" y="46"/>
                    <a:pt x="80" y="46"/>
                  </a:cubicBezTo>
                  <a:cubicBezTo>
                    <a:pt x="79" y="46"/>
                    <a:pt x="79" y="46"/>
                    <a:pt x="79" y="46"/>
                  </a:cubicBezTo>
                  <a:cubicBezTo>
                    <a:pt x="78" y="47"/>
                    <a:pt x="77" y="47"/>
                    <a:pt x="76" y="48"/>
                  </a:cubicBezTo>
                  <a:cubicBezTo>
                    <a:pt x="75" y="49"/>
                    <a:pt x="74" y="50"/>
                    <a:pt x="73" y="52"/>
                  </a:cubicBezTo>
                  <a:cubicBezTo>
                    <a:pt x="73" y="53"/>
                    <a:pt x="73" y="54"/>
                    <a:pt x="72" y="55"/>
                  </a:cubicBezTo>
                  <a:cubicBezTo>
                    <a:pt x="72" y="56"/>
                    <a:pt x="72" y="57"/>
                    <a:pt x="72" y="58"/>
                  </a:cubicBezTo>
                  <a:cubicBezTo>
                    <a:pt x="72" y="58"/>
                    <a:pt x="72" y="58"/>
                    <a:pt x="72" y="58"/>
                  </a:cubicBezTo>
                  <a:cubicBezTo>
                    <a:pt x="73" y="59"/>
                    <a:pt x="72" y="60"/>
                    <a:pt x="71" y="60"/>
                  </a:cubicBezTo>
                  <a:cubicBezTo>
                    <a:pt x="70" y="60"/>
                    <a:pt x="69" y="60"/>
                    <a:pt x="68" y="59"/>
                  </a:cubicBezTo>
                  <a:cubicBezTo>
                    <a:pt x="68" y="58"/>
                    <a:pt x="67" y="57"/>
                    <a:pt x="66" y="56"/>
                  </a:cubicBezTo>
                  <a:cubicBezTo>
                    <a:pt x="66" y="54"/>
                    <a:pt x="65" y="53"/>
                    <a:pt x="64" y="52"/>
                  </a:cubicBezTo>
                  <a:cubicBezTo>
                    <a:pt x="63" y="51"/>
                    <a:pt x="62" y="50"/>
                    <a:pt x="61" y="50"/>
                  </a:cubicBezTo>
                  <a:cubicBezTo>
                    <a:pt x="59" y="49"/>
                    <a:pt x="58" y="48"/>
                    <a:pt x="57" y="48"/>
                  </a:cubicBezTo>
                  <a:cubicBezTo>
                    <a:pt x="54" y="48"/>
                    <a:pt x="51" y="48"/>
                    <a:pt x="49" y="49"/>
                  </a:cubicBezTo>
                  <a:cubicBezTo>
                    <a:pt x="48" y="50"/>
                    <a:pt x="46" y="51"/>
                    <a:pt x="45" y="52"/>
                  </a:cubicBezTo>
                  <a:cubicBezTo>
                    <a:pt x="44" y="53"/>
                    <a:pt x="43" y="54"/>
                    <a:pt x="42" y="55"/>
                  </a:cubicBezTo>
                  <a:cubicBezTo>
                    <a:pt x="39" y="59"/>
                    <a:pt x="37" y="65"/>
                    <a:pt x="37" y="71"/>
                  </a:cubicBezTo>
                  <a:cubicBezTo>
                    <a:pt x="37" y="74"/>
                    <a:pt x="37" y="76"/>
                    <a:pt x="38" y="79"/>
                  </a:cubicBezTo>
                  <a:cubicBezTo>
                    <a:pt x="39" y="80"/>
                    <a:pt x="39" y="82"/>
                    <a:pt x="40" y="83"/>
                  </a:cubicBezTo>
                  <a:cubicBezTo>
                    <a:pt x="40" y="84"/>
                    <a:pt x="41" y="85"/>
                    <a:pt x="42" y="87"/>
                  </a:cubicBezTo>
                  <a:cubicBezTo>
                    <a:pt x="43" y="88"/>
                    <a:pt x="42" y="90"/>
                    <a:pt x="41" y="90"/>
                  </a:cubicBezTo>
                  <a:cubicBezTo>
                    <a:pt x="40" y="91"/>
                    <a:pt x="39" y="91"/>
                    <a:pt x="38" y="90"/>
                  </a:cubicBezTo>
                  <a:cubicBezTo>
                    <a:pt x="37" y="90"/>
                    <a:pt x="37" y="90"/>
                    <a:pt x="37" y="90"/>
                  </a:cubicBezTo>
                  <a:cubicBezTo>
                    <a:pt x="36" y="89"/>
                    <a:pt x="36" y="89"/>
                    <a:pt x="36" y="89"/>
                  </a:cubicBezTo>
                  <a:cubicBezTo>
                    <a:pt x="36" y="89"/>
                    <a:pt x="35" y="89"/>
                    <a:pt x="35" y="88"/>
                  </a:cubicBezTo>
                  <a:cubicBezTo>
                    <a:pt x="34" y="88"/>
                    <a:pt x="34" y="88"/>
                    <a:pt x="34" y="88"/>
                  </a:cubicBezTo>
                  <a:cubicBezTo>
                    <a:pt x="33" y="88"/>
                    <a:pt x="33" y="88"/>
                    <a:pt x="32" y="88"/>
                  </a:cubicBezTo>
                  <a:cubicBezTo>
                    <a:pt x="32" y="88"/>
                    <a:pt x="32" y="88"/>
                    <a:pt x="31" y="88"/>
                  </a:cubicBezTo>
                  <a:cubicBezTo>
                    <a:pt x="30" y="89"/>
                    <a:pt x="30" y="89"/>
                    <a:pt x="30" y="89"/>
                  </a:cubicBezTo>
                  <a:cubicBezTo>
                    <a:pt x="30" y="89"/>
                    <a:pt x="29" y="90"/>
                    <a:pt x="29" y="91"/>
                  </a:cubicBezTo>
                  <a:cubicBezTo>
                    <a:pt x="29" y="91"/>
                    <a:pt x="28" y="91"/>
                    <a:pt x="28" y="92"/>
                  </a:cubicBezTo>
                  <a:cubicBezTo>
                    <a:pt x="28" y="92"/>
                    <a:pt x="28" y="93"/>
                    <a:pt x="28" y="93"/>
                  </a:cubicBezTo>
                  <a:cubicBezTo>
                    <a:pt x="28" y="94"/>
                    <a:pt x="28" y="94"/>
                    <a:pt x="28" y="95"/>
                  </a:cubicBezTo>
                  <a:cubicBezTo>
                    <a:pt x="28" y="95"/>
                    <a:pt x="27" y="96"/>
                    <a:pt x="28" y="96"/>
                  </a:cubicBezTo>
                  <a:cubicBezTo>
                    <a:pt x="28" y="96"/>
                    <a:pt x="28" y="97"/>
                    <a:pt x="28" y="97"/>
                  </a:cubicBezTo>
                  <a:cubicBezTo>
                    <a:pt x="28" y="98"/>
                    <a:pt x="28" y="98"/>
                    <a:pt x="28" y="99"/>
                  </a:cubicBezTo>
                  <a:cubicBezTo>
                    <a:pt x="29" y="99"/>
                    <a:pt x="29" y="99"/>
                    <a:pt x="29" y="100"/>
                  </a:cubicBezTo>
                  <a:cubicBezTo>
                    <a:pt x="29" y="100"/>
                    <a:pt x="30" y="100"/>
                    <a:pt x="30" y="101"/>
                  </a:cubicBezTo>
                  <a:cubicBezTo>
                    <a:pt x="30" y="101"/>
                    <a:pt x="30" y="101"/>
                    <a:pt x="30" y="101"/>
                  </a:cubicBezTo>
                  <a:cubicBezTo>
                    <a:pt x="32" y="103"/>
                    <a:pt x="31" y="105"/>
                    <a:pt x="30" y="106"/>
                  </a:cubicBezTo>
                  <a:cubicBezTo>
                    <a:pt x="29" y="107"/>
                    <a:pt x="27" y="107"/>
                    <a:pt x="26" y="106"/>
                  </a:cubicBezTo>
                  <a:cubicBezTo>
                    <a:pt x="24" y="105"/>
                    <a:pt x="22" y="104"/>
                    <a:pt x="20" y="103"/>
                  </a:cubicBezTo>
                  <a:cubicBezTo>
                    <a:pt x="18" y="103"/>
                    <a:pt x="17" y="103"/>
                    <a:pt x="16" y="103"/>
                  </a:cubicBezTo>
                  <a:cubicBezTo>
                    <a:pt x="15" y="103"/>
                    <a:pt x="14" y="103"/>
                    <a:pt x="14" y="103"/>
                  </a:cubicBezTo>
                  <a:cubicBezTo>
                    <a:pt x="13" y="103"/>
                    <a:pt x="12" y="103"/>
                    <a:pt x="11" y="104"/>
                  </a:cubicBezTo>
                  <a:cubicBezTo>
                    <a:pt x="10" y="104"/>
                    <a:pt x="10" y="105"/>
                    <a:pt x="9" y="106"/>
                  </a:cubicBezTo>
                  <a:cubicBezTo>
                    <a:pt x="8" y="107"/>
                    <a:pt x="8" y="108"/>
                    <a:pt x="7" y="109"/>
                  </a:cubicBezTo>
                  <a:cubicBezTo>
                    <a:pt x="7" y="110"/>
                    <a:pt x="6" y="111"/>
                    <a:pt x="6" y="112"/>
                  </a:cubicBezTo>
                  <a:cubicBezTo>
                    <a:pt x="5" y="116"/>
                    <a:pt x="4" y="122"/>
                    <a:pt x="5" y="126"/>
                  </a:cubicBezTo>
                  <a:cubicBezTo>
                    <a:pt x="5" y="129"/>
                    <a:pt x="6" y="131"/>
                    <a:pt x="7" y="134"/>
                  </a:cubicBezTo>
                  <a:cubicBezTo>
                    <a:pt x="7" y="135"/>
                    <a:pt x="8" y="136"/>
                    <a:pt x="9" y="137"/>
                  </a:cubicBezTo>
                  <a:cubicBezTo>
                    <a:pt x="10" y="137"/>
                    <a:pt x="10" y="138"/>
                    <a:pt x="12" y="138"/>
                  </a:cubicBezTo>
                  <a:cubicBezTo>
                    <a:pt x="12" y="138"/>
                    <a:pt x="12" y="138"/>
                    <a:pt x="12" y="138"/>
                  </a:cubicBezTo>
                  <a:cubicBezTo>
                    <a:pt x="12" y="138"/>
                    <a:pt x="12" y="138"/>
                    <a:pt x="12" y="138"/>
                  </a:cubicBezTo>
                  <a:lnTo>
                    <a:pt x="12" y="139"/>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88" name="Group 71"/>
          <p:cNvGrpSpPr/>
          <p:nvPr/>
        </p:nvGrpSpPr>
        <p:grpSpPr>
          <a:xfrm>
            <a:off x="6957864" y="2580652"/>
            <a:ext cx="1013165" cy="890229"/>
            <a:chOff x="4338638" y="4006851"/>
            <a:chExt cx="758825" cy="666750"/>
          </a:xfrm>
          <a:solidFill>
            <a:schemeClr val="bg1"/>
          </a:solidFill>
        </p:grpSpPr>
        <p:sp>
          <p:nvSpPr>
            <p:cNvPr id="90" name="Rectangle 114"/>
            <p:cNvSpPr>
              <a:spLocks noChangeArrowheads="1"/>
            </p:cNvSpPr>
            <p:nvPr/>
          </p:nvSpPr>
          <p:spPr bwMode="auto">
            <a:xfrm>
              <a:off x="4338638" y="4638676"/>
              <a:ext cx="665163" cy="34925"/>
            </a:xfrm>
            <a:prstGeom prst="rect">
              <a:avLst/>
            </a:prstGeom>
            <a:grpFill/>
            <a:ln w="9525">
              <a:noFill/>
              <a:miter lim="800000"/>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1" name="Freeform 115"/>
            <p:cNvSpPr/>
            <p:nvPr/>
          </p:nvSpPr>
          <p:spPr bwMode="auto">
            <a:xfrm>
              <a:off x="4376738" y="4275139"/>
              <a:ext cx="327025" cy="377825"/>
            </a:xfrm>
            <a:custGeom>
              <a:avLst/>
              <a:gdLst/>
              <a:ahLst/>
              <a:cxnLst>
                <a:cxn ang="0">
                  <a:pos x="0" y="227"/>
                </a:cxn>
                <a:cxn ang="0">
                  <a:pos x="35" y="0"/>
                </a:cxn>
                <a:cxn ang="0">
                  <a:pos x="156" y="0"/>
                </a:cxn>
                <a:cxn ang="0">
                  <a:pos x="197" y="226"/>
                </a:cxn>
                <a:cxn ang="0">
                  <a:pos x="0" y="226"/>
                </a:cxn>
              </a:cxnLst>
              <a:rect l="0" t="0" r="r" b="b"/>
              <a:pathLst>
                <a:path w="197" h="227">
                  <a:moveTo>
                    <a:pt x="0" y="227"/>
                  </a:moveTo>
                  <a:cubicBezTo>
                    <a:pt x="0" y="227"/>
                    <a:pt x="87" y="121"/>
                    <a:pt x="35" y="0"/>
                  </a:cubicBezTo>
                  <a:cubicBezTo>
                    <a:pt x="156" y="0"/>
                    <a:pt x="156" y="0"/>
                    <a:pt x="156" y="0"/>
                  </a:cubicBezTo>
                  <a:cubicBezTo>
                    <a:pt x="156" y="0"/>
                    <a:pt x="111" y="150"/>
                    <a:pt x="197" y="226"/>
                  </a:cubicBezTo>
                  <a:cubicBezTo>
                    <a:pt x="0" y="226"/>
                    <a:pt x="0" y="226"/>
                    <a:pt x="0" y="22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2" name="Freeform 116"/>
            <p:cNvSpPr/>
            <p:nvPr/>
          </p:nvSpPr>
          <p:spPr bwMode="auto">
            <a:xfrm>
              <a:off x="4665663" y="4273551"/>
              <a:ext cx="300038" cy="374650"/>
            </a:xfrm>
            <a:custGeom>
              <a:avLst/>
              <a:gdLst/>
              <a:ahLst/>
              <a:cxnLst>
                <a:cxn ang="0">
                  <a:pos x="180" y="225"/>
                </a:cxn>
                <a:cxn ang="0">
                  <a:pos x="139" y="0"/>
                </a:cxn>
                <a:cxn ang="0">
                  <a:pos x="18" y="0"/>
                </a:cxn>
                <a:cxn ang="0">
                  <a:pos x="0" y="178"/>
                </a:cxn>
                <a:cxn ang="0">
                  <a:pos x="26" y="225"/>
                </a:cxn>
                <a:cxn ang="0">
                  <a:pos x="180" y="225"/>
                </a:cxn>
              </a:cxnLst>
              <a:rect l="0" t="0" r="r" b="b"/>
              <a:pathLst>
                <a:path w="180" h="225">
                  <a:moveTo>
                    <a:pt x="180" y="225"/>
                  </a:moveTo>
                  <a:cubicBezTo>
                    <a:pt x="100" y="153"/>
                    <a:pt x="139" y="0"/>
                    <a:pt x="139" y="0"/>
                  </a:cubicBezTo>
                  <a:cubicBezTo>
                    <a:pt x="18" y="0"/>
                    <a:pt x="18" y="0"/>
                    <a:pt x="18" y="0"/>
                  </a:cubicBezTo>
                  <a:cubicBezTo>
                    <a:pt x="35" y="64"/>
                    <a:pt x="38" y="140"/>
                    <a:pt x="0" y="178"/>
                  </a:cubicBezTo>
                  <a:cubicBezTo>
                    <a:pt x="8" y="189"/>
                    <a:pt x="23" y="194"/>
                    <a:pt x="26" y="225"/>
                  </a:cubicBezTo>
                  <a:lnTo>
                    <a:pt x="180" y="225"/>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3" name="Freeform 117"/>
            <p:cNvSpPr/>
            <p:nvPr/>
          </p:nvSpPr>
          <p:spPr bwMode="auto">
            <a:xfrm>
              <a:off x="4659313" y="4068764"/>
              <a:ext cx="438150" cy="201613"/>
            </a:xfrm>
            <a:custGeom>
              <a:avLst/>
              <a:gdLst/>
              <a:ahLst/>
              <a:cxnLst>
                <a:cxn ang="0">
                  <a:pos x="1" y="98"/>
                </a:cxn>
                <a:cxn ang="0">
                  <a:pos x="5" y="79"/>
                </a:cxn>
                <a:cxn ang="0">
                  <a:pos x="32" y="79"/>
                </a:cxn>
                <a:cxn ang="0">
                  <a:pos x="47" y="59"/>
                </a:cxn>
                <a:cxn ang="0">
                  <a:pos x="50" y="37"/>
                </a:cxn>
                <a:cxn ang="0">
                  <a:pos x="56" y="29"/>
                </a:cxn>
                <a:cxn ang="0">
                  <a:pos x="77" y="24"/>
                </a:cxn>
                <a:cxn ang="0">
                  <a:pos x="90" y="23"/>
                </a:cxn>
                <a:cxn ang="0">
                  <a:pos x="99" y="18"/>
                </a:cxn>
                <a:cxn ang="0">
                  <a:pos x="114" y="13"/>
                </a:cxn>
                <a:cxn ang="0">
                  <a:pos x="139" y="0"/>
                </a:cxn>
                <a:cxn ang="0">
                  <a:pos x="154" y="14"/>
                </a:cxn>
                <a:cxn ang="0">
                  <a:pos x="173" y="6"/>
                </a:cxn>
                <a:cxn ang="0">
                  <a:pos x="189" y="19"/>
                </a:cxn>
                <a:cxn ang="0">
                  <a:pos x="207" y="19"/>
                </a:cxn>
                <a:cxn ang="0">
                  <a:pos x="222" y="37"/>
                </a:cxn>
                <a:cxn ang="0">
                  <a:pos x="240" y="39"/>
                </a:cxn>
                <a:cxn ang="0">
                  <a:pos x="248" y="42"/>
                </a:cxn>
                <a:cxn ang="0">
                  <a:pos x="261" y="60"/>
                </a:cxn>
                <a:cxn ang="0">
                  <a:pos x="263" y="73"/>
                </a:cxn>
                <a:cxn ang="0">
                  <a:pos x="255" y="89"/>
                </a:cxn>
                <a:cxn ang="0">
                  <a:pos x="243" y="96"/>
                </a:cxn>
                <a:cxn ang="0">
                  <a:pos x="220" y="92"/>
                </a:cxn>
                <a:cxn ang="0">
                  <a:pos x="219" y="109"/>
                </a:cxn>
                <a:cxn ang="0">
                  <a:pos x="213" y="113"/>
                </a:cxn>
                <a:cxn ang="0">
                  <a:pos x="197" y="107"/>
                </a:cxn>
                <a:cxn ang="0">
                  <a:pos x="181" y="120"/>
                </a:cxn>
                <a:cxn ang="0">
                  <a:pos x="157" y="108"/>
                </a:cxn>
                <a:cxn ang="0">
                  <a:pos x="178" y="117"/>
                </a:cxn>
                <a:cxn ang="0">
                  <a:pos x="192" y="109"/>
                </a:cxn>
                <a:cxn ang="0">
                  <a:pos x="207" y="108"/>
                </a:cxn>
                <a:cxn ang="0">
                  <a:pos x="211" y="107"/>
                </a:cxn>
                <a:cxn ang="0">
                  <a:pos x="216" y="101"/>
                </a:cxn>
                <a:cxn ang="0">
                  <a:pos x="223" y="85"/>
                </a:cxn>
                <a:cxn ang="0">
                  <a:pos x="241" y="88"/>
                </a:cxn>
                <a:cxn ang="0">
                  <a:pos x="245" y="87"/>
                </a:cxn>
                <a:cxn ang="0">
                  <a:pos x="255" y="74"/>
                </a:cxn>
                <a:cxn ang="0">
                  <a:pos x="255" y="72"/>
                </a:cxn>
                <a:cxn ang="0">
                  <a:pos x="248" y="52"/>
                </a:cxn>
                <a:cxn ang="0">
                  <a:pos x="244" y="49"/>
                </a:cxn>
                <a:cxn ang="0">
                  <a:pos x="226" y="47"/>
                </a:cxn>
                <a:cxn ang="0">
                  <a:pos x="214" y="33"/>
                </a:cxn>
                <a:cxn ang="0">
                  <a:pos x="198" y="25"/>
                </a:cxn>
                <a:cxn ang="0">
                  <a:pos x="184" y="20"/>
                </a:cxn>
                <a:cxn ang="0">
                  <a:pos x="172" y="11"/>
                </a:cxn>
                <a:cxn ang="0">
                  <a:pos x="156" y="16"/>
                </a:cxn>
                <a:cxn ang="0">
                  <a:pos x="146" y="4"/>
                </a:cxn>
                <a:cxn ang="0">
                  <a:pos x="121" y="9"/>
                </a:cxn>
                <a:cxn ang="0">
                  <a:pos x="108" y="25"/>
                </a:cxn>
                <a:cxn ang="0">
                  <a:pos x="96" y="23"/>
                </a:cxn>
                <a:cxn ang="0">
                  <a:pos x="90" y="33"/>
                </a:cxn>
                <a:cxn ang="0">
                  <a:pos x="69" y="30"/>
                </a:cxn>
                <a:cxn ang="0">
                  <a:pos x="54" y="47"/>
                </a:cxn>
                <a:cxn ang="0">
                  <a:pos x="46" y="66"/>
                </a:cxn>
                <a:cxn ang="0">
                  <a:pos x="38" y="72"/>
                </a:cxn>
                <a:cxn ang="0">
                  <a:pos x="12" y="79"/>
                </a:cxn>
                <a:cxn ang="0">
                  <a:pos x="3" y="98"/>
                </a:cxn>
                <a:cxn ang="0">
                  <a:pos x="10" y="110"/>
                </a:cxn>
              </a:cxnLst>
              <a:rect l="0" t="0" r="r" b="b"/>
              <a:pathLst>
                <a:path w="263" h="121">
                  <a:moveTo>
                    <a:pt x="10" y="111"/>
                  </a:moveTo>
                  <a:cubicBezTo>
                    <a:pt x="9" y="111"/>
                    <a:pt x="8" y="111"/>
                    <a:pt x="8" y="111"/>
                  </a:cubicBezTo>
                  <a:cubicBezTo>
                    <a:pt x="7" y="110"/>
                    <a:pt x="6" y="110"/>
                    <a:pt x="6" y="110"/>
                  </a:cubicBezTo>
                  <a:cubicBezTo>
                    <a:pt x="5" y="109"/>
                    <a:pt x="4" y="109"/>
                    <a:pt x="4" y="108"/>
                  </a:cubicBezTo>
                  <a:cubicBezTo>
                    <a:pt x="3" y="107"/>
                    <a:pt x="3" y="107"/>
                    <a:pt x="3" y="106"/>
                  </a:cubicBezTo>
                  <a:cubicBezTo>
                    <a:pt x="2" y="105"/>
                    <a:pt x="2" y="103"/>
                    <a:pt x="1" y="102"/>
                  </a:cubicBezTo>
                  <a:cubicBezTo>
                    <a:pt x="1" y="101"/>
                    <a:pt x="1" y="99"/>
                    <a:pt x="1" y="98"/>
                  </a:cubicBezTo>
                  <a:cubicBezTo>
                    <a:pt x="0" y="95"/>
                    <a:pt x="0" y="92"/>
                    <a:pt x="1" y="89"/>
                  </a:cubicBezTo>
                  <a:cubicBezTo>
                    <a:pt x="1" y="88"/>
                    <a:pt x="1" y="87"/>
                    <a:pt x="2" y="85"/>
                  </a:cubicBezTo>
                  <a:cubicBezTo>
                    <a:pt x="2" y="84"/>
                    <a:pt x="2" y="84"/>
                    <a:pt x="2" y="83"/>
                  </a:cubicBezTo>
                  <a:cubicBezTo>
                    <a:pt x="3" y="82"/>
                    <a:pt x="3" y="82"/>
                    <a:pt x="3" y="82"/>
                  </a:cubicBezTo>
                  <a:cubicBezTo>
                    <a:pt x="3" y="81"/>
                    <a:pt x="3" y="81"/>
                    <a:pt x="3" y="81"/>
                  </a:cubicBezTo>
                  <a:cubicBezTo>
                    <a:pt x="4" y="81"/>
                    <a:pt x="4" y="81"/>
                    <a:pt x="4" y="81"/>
                  </a:cubicBezTo>
                  <a:cubicBezTo>
                    <a:pt x="4" y="80"/>
                    <a:pt x="4" y="80"/>
                    <a:pt x="5" y="79"/>
                  </a:cubicBezTo>
                  <a:cubicBezTo>
                    <a:pt x="7" y="77"/>
                    <a:pt x="7" y="77"/>
                    <a:pt x="7" y="77"/>
                  </a:cubicBezTo>
                  <a:cubicBezTo>
                    <a:pt x="8" y="76"/>
                    <a:pt x="8" y="76"/>
                    <a:pt x="8" y="76"/>
                  </a:cubicBezTo>
                  <a:cubicBezTo>
                    <a:pt x="10" y="75"/>
                    <a:pt x="10" y="75"/>
                    <a:pt x="10" y="75"/>
                  </a:cubicBezTo>
                  <a:cubicBezTo>
                    <a:pt x="12" y="74"/>
                    <a:pt x="13" y="73"/>
                    <a:pt x="15" y="73"/>
                  </a:cubicBezTo>
                  <a:cubicBezTo>
                    <a:pt x="16" y="73"/>
                    <a:pt x="18" y="72"/>
                    <a:pt x="19" y="72"/>
                  </a:cubicBezTo>
                  <a:cubicBezTo>
                    <a:pt x="25" y="72"/>
                    <a:pt x="31" y="74"/>
                    <a:pt x="36" y="76"/>
                  </a:cubicBezTo>
                  <a:cubicBezTo>
                    <a:pt x="32" y="79"/>
                    <a:pt x="32" y="79"/>
                    <a:pt x="32" y="79"/>
                  </a:cubicBezTo>
                  <a:cubicBezTo>
                    <a:pt x="32" y="77"/>
                    <a:pt x="31" y="74"/>
                    <a:pt x="32" y="71"/>
                  </a:cubicBezTo>
                  <a:cubicBezTo>
                    <a:pt x="32" y="69"/>
                    <a:pt x="32" y="66"/>
                    <a:pt x="34" y="63"/>
                  </a:cubicBezTo>
                  <a:cubicBezTo>
                    <a:pt x="35" y="63"/>
                    <a:pt x="35" y="62"/>
                    <a:pt x="36" y="61"/>
                  </a:cubicBezTo>
                  <a:cubicBezTo>
                    <a:pt x="37" y="61"/>
                    <a:pt x="37" y="60"/>
                    <a:pt x="38" y="60"/>
                  </a:cubicBezTo>
                  <a:cubicBezTo>
                    <a:pt x="40" y="59"/>
                    <a:pt x="41" y="59"/>
                    <a:pt x="43" y="59"/>
                  </a:cubicBezTo>
                  <a:cubicBezTo>
                    <a:pt x="43" y="59"/>
                    <a:pt x="44" y="59"/>
                    <a:pt x="45" y="59"/>
                  </a:cubicBezTo>
                  <a:cubicBezTo>
                    <a:pt x="46" y="59"/>
                    <a:pt x="46" y="59"/>
                    <a:pt x="47" y="59"/>
                  </a:cubicBezTo>
                  <a:cubicBezTo>
                    <a:pt x="48" y="59"/>
                    <a:pt x="50" y="59"/>
                    <a:pt x="51" y="60"/>
                  </a:cubicBezTo>
                  <a:cubicBezTo>
                    <a:pt x="46" y="63"/>
                    <a:pt x="46" y="63"/>
                    <a:pt x="46" y="63"/>
                  </a:cubicBezTo>
                  <a:cubicBezTo>
                    <a:pt x="46" y="60"/>
                    <a:pt x="46" y="58"/>
                    <a:pt x="46" y="55"/>
                  </a:cubicBezTo>
                  <a:cubicBezTo>
                    <a:pt x="47" y="51"/>
                    <a:pt x="47" y="51"/>
                    <a:pt x="47" y="51"/>
                  </a:cubicBezTo>
                  <a:cubicBezTo>
                    <a:pt x="47" y="49"/>
                    <a:pt x="47" y="48"/>
                    <a:pt x="47" y="46"/>
                  </a:cubicBezTo>
                  <a:cubicBezTo>
                    <a:pt x="47" y="45"/>
                    <a:pt x="48" y="43"/>
                    <a:pt x="48" y="42"/>
                  </a:cubicBezTo>
                  <a:cubicBezTo>
                    <a:pt x="48" y="40"/>
                    <a:pt x="49" y="39"/>
                    <a:pt x="50" y="37"/>
                  </a:cubicBezTo>
                  <a:cubicBezTo>
                    <a:pt x="50" y="36"/>
                    <a:pt x="51" y="35"/>
                    <a:pt x="52" y="33"/>
                  </a:cubicBezTo>
                  <a:cubicBezTo>
                    <a:pt x="55" y="30"/>
                    <a:pt x="55" y="30"/>
                    <a:pt x="55" y="30"/>
                  </a:cubicBezTo>
                  <a:cubicBezTo>
                    <a:pt x="55" y="30"/>
                    <a:pt x="55" y="30"/>
                    <a:pt x="55" y="30"/>
                  </a:cubicBezTo>
                  <a:cubicBezTo>
                    <a:pt x="55" y="30"/>
                    <a:pt x="55" y="30"/>
                    <a:pt x="55" y="30"/>
                  </a:cubicBezTo>
                  <a:cubicBezTo>
                    <a:pt x="55" y="30"/>
                    <a:pt x="55" y="30"/>
                    <a:pt x="55" y="30"/>
                  </a:cubicBezTo>
                  <a:cubicBezTo>
                    <a:pt x="56" y="30"/>
                    <a:pt x="56" y="30"/>
                    <a:pt x="56" y="30"/>
                  </a:cubicBezTo>
                  <a:cubicBezTo>
                    <a:pt x="56" y="29"/>
                    <a:pt x="56" y="29"/>
                    <a:pt x="56" y="29"/>
                  </a:cubicBezTo>
                  <a:cubicBezTo>
                    <a:pt x="56" y="29"/>
                    <a:pt x="56" y="29"/>
                    <a:pt x="56" y="29"/>
                  </a:cubicBezTo>
                  <a:cubicBezTo>
                    <a:pt x="57" y="28"/>
                    <a:pt x="57" y="28"/>
                    <a:pt x="57" y="28"/>
                  </a:cubicBezTo>
                  <a:cubicBezTo>
                    <a:pt x="59" y="27"/>
                    <a:pt x="59" y="27"/>
                    <a:pt x="59" y="27"/>
                  </a:cubicBezTo>
                  <a:cubicBezTo>
                    <a:pt x="60" y="26"/>
                    <a:pt x="62" y="26"/>
                    <a:pt x="63" y="25"/>
                  </a:cubicBezTo>
                  <a:cubicBezTo>
                    <a:pt x="65" y="24"/>
                    <a:pt x="66" y="24"/>
                    <a:pt x="68" y="24"/>
                  </a:cubicBezTo>
                  <a:cubicBezTo>
                    <a:pt x="69" y="24"/>
                    <a:pt x="71" y="24"/>
                    <a:pt x="72" y="24"/>
                  </a:cubicBezTo>
                  <a:cubicBezTo>
                    <a:pt x="77" y="24"/>
                    <a:pt x="77" y="24"/>
                    <a:pt x="77" y="24"/>
                  </a:cubicBezTo>
                  <a:cubicBezTo>
                    <a:pt x="81" y="26"/>
                    <a:pt x="81" y="26"/>
                    <a:pt x="81" y="26"/>
                  </a:cubicBezTo>
                  <a:cubicBezTo>
                    <a:pt x="85" y="27"/>
                    <a:pt x="85" y="27"/>
                    <a:pt x="85" y="27"/>
                  </a:cubicBezTo>
                  <a:cubicBezTo>
                    <a:pt x="89" y="29"/>
                    <a:pt x="89" y="29"/>
                    <a:pt x="89" y="29"/>
                  </a:cubicBezTo>
                  <a:cubicBezTo>
                    <a:pt x="86" y="30"/>
                    <a:pt x="86" y="30"/>
                    <a:pt x="86" y="30"/>
                  </a:cubicBezTo>
                  <a:cubicBezTo>
                    <a:pt x="86" y="29"/>
                    <a:pt x="87" y="29"/>
                    <a:pt x="87" y="28"/>
                  </a:cubicBezTo>
                  <a:cubicBezTo>
                    <a:pt x="88" y="27"/>
                    <a:pt x="88" y="25"/>
                    <a:pt x="89" y="24"/>
                  </a:cubicBezTo>
                  <a:cubicBezTo>
                    <a:pt x="89" y="24"/>
                    <a:pt x="90" y="23"/>
                    <a:pt x="90" y="23"/>
                  </a:cubicBezTo>
                  <a:cubicBezTo>
                    <a:pt x="90" y="22"/>
                    <a:pt x="91" y="21"/>
                    <a:pt x="91" y="21"/>
                  </a:cubicBezTo>
                  <a:cubicBezTo>
                    <a:pt x="92" y="20"/>
                    <a:pt x="92" y="20"/>
                    <a:pt x="93" y="20"/>
                  </a:cubicBezTo>
                  <a:cubicBezTo>
                    <a:pt x="94" y="19"/>
                    <a:pt x="94" y="19"/>
                    <a:pt x="94" y="19"/>
                  </a:cubicBezTo>
                  <a:cubicBezTo>
                    <a:pt x="94" y="19"/>
                    <a:pt x="94" y="19"/>
                    <a:pt x="95" y="19"/>
                  </a:cubicBezTo>
                  <a:cubicBezTo>
                    <a:pt x="95" y="19"/>
                    <a:pt x="95" y="19"/>
                    <a:pt x="95" y="19"/>
                  </a:cubicBezTo>
                  <a:cubicBezTo>
                    <a:pt x="96" y="18"/>
                    <a:pt x="96" y="18"/>
                    <a:pt x="97" y="18"/>
                  </a:cubicBezTo>
                  <a:cubicBezTo>
                    <a:pt x="98" y="18"/>
                    <a:pt x="99" y="18"/>
                    <a:pt x="99" y="18"/>
                  </a:cubicBezTo>
                  <a:cubicBezTo>
                    <a:pt x="101" y="18"/>
                    <a:pt x="102" y="19"/>
                    <a:pt x="103" y="19"/>
                  </a:cubicBezTo>
                  <a:cubicBezTo>
                    <a:pt x="105" y="19"/>
                    <a:pt x="106" y="20"/>
                    <a:pt x="107" y="20"/>
                  </a:cubicBezTo>
                  <a:cubicBezTo>
                    <a:pt x="108" y="21"/>
                    <a:pt x="109" y="22"/>
                    <a:pt x="110" y="23"/>
                  </a:cubicBezTo>
                  <a:cubicBezTo>
                    <a:pt x="108" y="23"/>
                    <a:pt x="108" y="23"/>
                    <a:pt x="108" y="23"/>
                  </a:cubicBezTo>
                  <a:cubicBezTo>
                    <a:pt x="108" y="22"/>
                    <a:pt x="109" y="21"/>
                    <a:pt x="109" y="19"/>
                  </a:cubicBezTo>
                  <a:cubicBezTo>
                    <a:pt x="111" y="16"/>
                    <a:pt x="111" y="16"/>
                    <a:pt x="111" y="16"/>
                  </a:cubicBezTo>
                  <a:cubicBezTo>
                    <a:pt x="114" y="13"/>
                    <a:pt x="114" y="13"/>
                    <a:pt x="114" y="13"/>
                  </a:cubicBezTo>
                  <a:cubicBezTo>
                    <a:pt x="117" y="10"/>
                    <a:pt x="117" y="10"/>
                    <a:pt x="117" y="10"/>
                  </a:cubicBezTo>
                  <a:cubicBezTo>
                    <a:pt x="120" y="7"/>
                    <a:pt x="120" y="7"/>
                    <a:pt x="120" y="7"/>
                  </a:cubicBezTo>
                  <a:cubicBezTo>
                    <a:pt x="121" y="7"/>
                    <a:pt x="122" y="6"/>
                    <a:pt x="123" y="5"/>
                  </a:cubicBezTo>
                  <a:cubicBezTo>
                    <a:pt x="124" y="4"/>
                    <a:pt x="126" y="4"/>
                    <a:pt x="127" y="3"/>
                  </a:cubicBezTo>
                  <a:cubicBezTo>
                    <a:pt x="128" y="3"/>
                    <a:pt x="129" y="2"/>
                    <a:pt x="131" y="2"/>
                  </a:cubicBezTo>
                  <a:cubicBezTo>
                    <a:pt x="132" y="1"/>
                    <a:pt x="133" y="1"/>
                    <a:pt x="134" y="1"/>
                  </a:cubicBezTo>
                  <a:cubicBezTo>
                    <a:pt x="136" y="1"/>
                    <a:pt x="137" y="1"/>
                    <a:pt x="139" y="0"/>
                  </a:cubicBezTo>
                  <a:cubicBezTo>
                    <a:pt x="140" y="0"/>
                    <a:pt x="141" y="1"/>
                    <a:pt x="143" y="1"/>
                  </a:cubicBezTo>
                  <a:cubicBezTo>
                    <a:pt x="144" y="1"/>
                    <a:pt x="145" y="1"/>
                    <a:pt x="147" y="2"/>
                  </a:cubicBezTo>
                  <a:cubicBezTo>
                    <a:pt x="148" y="3"/>
                    <a:pt x="149" y="3"/>
                    <a:pt x="150" y="4"/>
                  </a:cubicBezTo>
                  <a:cubicBezTo>
                    <a:pt x="151" y="5"/>
                    <a:pt x="152" y="6"/>
                    <a:pt x="153" y="7"/>
                  </a:cubicBezTo>
                  <a:cubicBezTo>
                    <a:pt x="154" y="9"/>
                    <a:pt x="155" y="10"/>
                    <a:pt x="155" y="11"/>
                  </a:cubicBezTo>
                  <a:cubicBezTo>
                    <a:pt x="157" y="15"/>
                    <a:pt x="157" y="15"/>
                    <a:pt x="157" y="15"/>
                  </a:cubicBezTo>
                  <a:cubicBezTo>
                    <a:pt x="154" y="14"/>
                    <a:pt x="154" y="14"/>
                    <a:pt x="154" y="14"/>
                  </a:cubicBezTo>
                  <a:cubicBezTo>
                    <a:pt x="156" y="12"/>
                    <a:pt x="156" y="12"/>
                    <a:pt x="156" y="12"/>
                  </a:cubicBezTo>
                  <a:cubicBezTo>
                    <a:pt x="157" y="11"/>
                    <a:pt x="157" y="11"/>
                    <a:pt x="158" y="10"/>
                  </a:cubicBezTo>
                  <a:cubicBezTo>
                    <a:pt x="159" y="9"/>
                    <a:pt x="160" y="9"/>
                    <a:pt x="161" y="8"/>
                  </a:cubicBezTo>
                  <a:cubicBezTo>
                    <a:pt x="162" y="8"/>
                    <a:pt x="163" y="8"/>
                    <a:pt x="164" y="7"/>
                  </a:cubicBezTo>
                  <a:cubicBezTo>
                    <a:pt x="164" y="7"/>
                    <a:pt x="165" y="7"/>
                    <a:pt x="166" y="7"/>
                  </a:cubicBezTo>
                  <a:cubicBezTo>
                    <a:pt x="167" y="6"/>
                    <a:pt x="168" y="6"/>
                    <a:pt x="169" y="6"/>
                  </a:cubicBezTo>
                  <a:cubicBezTo>
                    <a:pt x="173" y="6"/>
                    <a:pt x="173" y="6"/>
                    <a:pt x="173" y="6"/>
                  </a:cubicBezTo>
                  <a:cubicBezTo>
                    <a:pt x="176" y="7"/>
                    <a:pt x="176" y="7"/>
                    <a:pt x="176" y="7"/>
                  </a:cubicBezTo>
                  <a:cubicBezTo>
                    <a:pt x="177" y="7"/>
                    <a:pt x="178" y="7"/>
                    <a:pt x="179" y="8"/>
                  </a:cubicBezTo>
                  <a:cubicBezTo>
                    <a:pt x="179" y="8"/>
                    <a:pt x="180" y="8"/>
                    <a:pt x="181" y="9"/>
                  </a:cubicBezTo>
                  <a:cubicBezTo>
                    <a:pt x="182" y="10"/>
                    <a:pt x="183" y="10"/>
                    <a:pt x="184" y="11"/>
                  </a:cubicBezTo>
                  <a:cubicBezTo>
                    <a:pt x="185" y="12"/>
                    <a:pt x="186" y="12"/>
                    <a:pt x="186" y="13"/>
                  </a:cubicBezTo>
                  <a:cubicBezTo>
                    <a:pt x="187" y="14"/>
                    <a:pt x="187" y="15"/>
                    <a:pt x="188" y="16"/>
                  </a:cubicBezTo>
                  <a:cubicBezTo>
                    <a:pt x="188" y="17"/>
                    <a:pt x="189" y="18"/>
                    <a:pt x="189" y="19"/>
                  </a:cubicBezTo>
                  <a:cubicBezTo>
                    <a:pt x="189" y="20"/>
                    <a:pt x="190" y="21"/>
                    <a:pt x="190" y="22"/>
                  </a:cubicBezTo>
                  <a:cubicBezTo>
                    <a:pt x="190" y="25"/>
                    <a:pt x="190" y="25"/>
                    <a:pt x="190" y="25"/>
                  </a:cubicBezTo>
                  <a:cubicBezTo>
                    <a:pt x="185" y="23"/>
                    <a:pt x="185" y="23"/>
                    <a:pt x="185" y="23"/>
                  </a:cubicBezTo>
                  <a:cubicBezTo>
                    <a:pt x="187" y="22"/>
                    <a:pt x="189" y="21"/>
                    <a:pt x="191" y="20"/>
                  </a:cubicBezTo>
                  <a:cubicBezTo>
                    <a:pt x="193" y="20"/>
                    <a:pt x="195" y="19"/>
                    <a:pt x="197" y="19"/>
                  </a:cubicBezTo>
                  <a:cubicBezTo>
                    <a:pt x="200" y="19"/>
                    <a:pt x="202" y="19"/>
                    <a:pt x="204" y="19"/>
                  </a:cubicBezTo>
                  <a:cubicBezTo>
                    <a:pt x="205" y="19"/>
                    <a:pt x="206" y="19"/>
                    <a:pt x="207" y="19"/>
                  </a:cubicBezTo>
                  <a:cubicBezTo>
                    <a:pt x="208" y="20"/>
                    <a:pt x="209" y="20"/>
                    <a:pt x="211" y="21"/>
                  </a:cubicBezTo>
                  <a:cubicBezTo>
                    <a:pt x="212" y="21"/>
                    <a:pt x="213" y="22"/>
                    <a:pt x="214" y="22"/>
                  </a:cubicBezTo>
                  <a:cubicBezTo>
                    <a:pt x="215" y="23"/>
                    <a:pt x="216" y="24"/>
                    <a:pt x="216" y="24"/>
                  </a:cubicBezTo>
                  <a:cubicBezTo>
                    <a:pt x="217" y="25"/>
                    <a:pt x="218" y="26"/>
                    <a:pt x="219" y="27"/>
                  </a:cubicBezTo>
                  <a:cubicBezTo>
                    <a:pt x="219" y="28"/>
                    <a:pt x="220" y="29"/>
                    <a:pt x="220" y="30"/>
                  </a:cubicBezTo>
                  <a:cubicBezTo>
                    <a:pt x="221" y="31"/>
                    <a:pt x="221" y="32"/>
                    <a:pt x="222" y="33"/>
                  </a:cubicBezTo>
                  <a:cubicBezTo>
                    <a:pt x="222" y="34"/>
                    <a:pt x="222" y="36"/>
                    <a:pt x="222" y="37"/>
                  </a:cubicBezTo>
                  <a:cubicBezTo>
                    <a:pt x="223" y="38"/>
                    <a:pt x="223" y="39"/>
                    <a:pt x="223" y="40"/>
                  </a:cubicBezTo>
                  <a:cubicBezTo>
                    <a:pt x="223" y="43"/>
                    <a:pt x="223" y="43"/>
                    <a:pt x="223" y="43"/>
                  </a:cubicBezTo>
                  <a:cubicBezTo>
                    <a:pt x="219" y="39"/>
                    <a:pt x="219" y="39"/>
                    <a:pt x="219" y="39"/>
                  </a:cubicBezTo>
                  <a:cubicBezTo>
                    <a:pt x="221" y="39"/>
                    <a:pt x="223" y="39"/>
                    <a:pt x="226" y="39"/>
                  </a:cubicBezTo>
                  <a:cubicBezTo>
                    <a:pt x="228" y="39"/>
                    <a:pt x="230" y="38"/>
                    <a:pt x="232" y="38"/>
                  </a:cubicBezTo>
                  <a:cubicBezTo>
                    <a:pt x="236" y="38"/>
                    <a:pt x="236" y="38"/>
                    <a:pt x="236" y="38"/>
                  </a:cubicBezTo>
                  <a:cubicBezTo>
                    <a:pt x="238" y="38"/>
                    <a:pt x="239" y="39"/>
                    <a:pt x="240" y="39"/>
                  </a:cubicBezTo>
                  <a:cubicBezTo>
                    <a:pt x="244" y="40"/>
                    <a:pt x="244" y="40"/>
                    <a:pt x="244" y="40"/>
                  </a:cubicBezTo>
                  <a:cubicBezTo>
                    <a:pt x="248" y="42"/>
                    <a:pt x="248" y="42"/>
                    <a:pt x="248" y="42"/>
                  </a:cubicBezTo>
                  <a:cubicBezTo>
                    <a:pt x="248" y="42"/>
                    <a:pt x="248" y="42"/>
                    <a:pt x="248" y="42"/>
                  </a:cubicBezTo>
                  <a:cubicBezTo>
                    <a:pt x="248" y="42"/>
                    <a:pt x="248" y="42"/>
                    <a:pt x="248" y="42"/>
                  </a:cubicBezTo>
                  <a:cubicBezTo>
                    <a:pt x="248" y="42"/>
                    <a:pt x="248" y="42"/>
                    <a:pt x="248" y="42"/>
                  </a:cubicBezTo>
                  <a:cubicBezTo>
                    <a:pt x="248" y="42"/>
                    <a:pt x="248" y="42"/>
                    <a:pt x="248" y="42"/>
                  </a:cubicBezTo>
                  <a:cubicBezTo>
                    <a:pt x="248" y="42"/>
                    <a:pt x="248" y="42"/>
                    <a:pt x="248" y="42"/>
                  </a:cubicBezTo>
                  <a:cubicBezTo>
                    <a:pt x="249" y="42"/>
                    <a:pt x="249" y="42"/>
                    <a:pt x="249" y="42"/>
                  </a:cubicBezTo>
                  <a:cubicBezTo>
                    <a:pt x="249" y="43"/>
                    <a:pt x="249" y="43"/>
                    <a:pt x="249" y="43"/>
                  </a:cubicBezTo>
                  <a:cubicBezTo>
                    <a:pt x="251" y="44"/>
                    <a:pt x="251" y="44"/>
                    <a:pt x="251" y="44"/>
                  </a:cubicBezTo>
                  <a:cubicBezTo>
                    <a:pt x="252" y="44"/>
                    <a:pt x="253" y="46"/>
                    <a:pt x="254" y="47"/>
                  </a:cubicBezTo>
                  <a:cubicBezTo>
                    <a:pt x="255" y="48"/>
                    <a:pt x="255" y="49"/>
                    <a:pt x="256" y="50"/>
                  </a:cubicBezTo>
                  <a:cubicBezTo>
                    <a:pt x="257" y="51"/>
                    <a:pt x="258" y="52"/>
                    <a:pt x="258" y="53"/>
                  </a:cubicBezTo>
                  <a:cubicBezTo>
                    <a:pt x="260" y="55"/>
                    <a:pt x="261" y="57"/>
                    <a:pt x="261" y="60"/>
                  </a:cubicBezTo>
                  <a:cubicBezTo>
                    <a:pt x="263" y="63"/>
                    <a:pt x="263" y="63"/>
                    <a:pt x="263" y="63"/>
                  </a:cubicBezTo>
                  <a:cubicBezTo>
                    <a:pt x="263" y="67"/>
                    <a:pt x="263" y="67"/>
                    <a:pt x="263" y="67"/>
                  </a:cubicBezTo>
                  <a:cubicBezTo>
                    <a:pt x="263" y="68"/>
                    <a:pt x="263" y="70"/>
                    <a:pt x="263" y="71"/>
                  </a:cubicBezTo>
                  <a:cubicBezTo>
                    <a:pt x="263" y="72"/>
                    <a:pt x="263" y="72"/>
                    <a:pt x="263" y="72"/>
                  </a:cubicBezTo>
                  <a:cubicBezTo>
                    <a:pt x="263" y="72"/>
                    <a:pt x="263" y="72"/>
                    <a:pt x="263" y="72"/>
                  </a:cubicBezTo>
                  <a:cubicBezTo>
                    <a:pt x="263" y="73"/>
                    <a:pt x="263" y="73"/>
                    <a:pt x="263" y="73"/>
                  </a:cubicBezTo>
                  <a:cubicBezTo>
                    <a:pt x="263" y="73"/>
                    <a:pt x="263" y="73"/>
                    <a:pt x="263" y="73"/>
                  </a:cubicBezTo>
                  <a:cubicBezTo>
                    <a:pt x="263" y="73"/>
                    <a:pt x="263" y="73"/>
                    <a:pt x="263" y="73"/>
                  </a:cubicBezTo>
                  <a:cubicBezTo>
                    <a:pt x="263" y="73"/>
                    <a:pt x="263" y="73"/>
                    <a:pt x="263" y="73"/>
                  </a:cubicBezTo>
                  <a:cubicBezTo>
                    <a:pt x="263" y="75"/>
                    <a:pt x="263" y="75"/>
                    <a:pt x="263" y="75"/>
                  </a:cubicBezTo>
                  <a:cubicBezTo>
                    <a:pt x="263" y="76"/>
                    <a:pt x="262" y="78"/>
                    <a:pt x="262" y="79"/>
                  </a:cubicBezTo>
                  <a:cubicBezTo>
                    <a:pt x="261" y="80"/>
                    <a:pt x="261" y="81"/>
                    <a:pt x="260" y="83"/>
                  </a:cubicBezTo>
                  <a:cubicBezTo>
                    <a:pt x="260" y="84"/>
                    <a:pt x="259" y="85"/>
                    <a:pt x="258" y="86"/>
                  </a:cubicBezTo>
                  <a:cubicBezTo>
                    <a:pt x="257" y="87"/>
                    <a:pt x="256" y="88"/>
                    <a:pt x="255" y="89"/>
                  </a:cubicBezTo>
                  <a:cubicBezTo>
                    <a:pt x="254" y="90"/>
                    <a:pt x="253" y="91"/>
                    <a:pt x="252" y="91"/>
                  </a:cubicBezTo>
                  <a:cubicBezTo>
                    <a:pt x="251" y="92"/>
                    <a:pt x="250" y="93"/>
                    <a:pt x="249" y="94"/>
                  </a:cubicBezTo>
                  <a:cubicBezTo>
                    <a:pt x="248" y="94"/>
                    <a:pt x="247" y="95"/>
                    <a:pt x="246" y="95"/>
                  </a:cubicBezTo>
                  <a:cubicBezTo>
                    <a:pt x="244" y="96"/>
                    <a:pt x="244" y="96"/>
                    <a:pt x="244" y="96"/>
                  </a:cubicBezTo>
                  <a:cubicBezTo>
                    <a:pt x="244" y="96"/>
                    <a:pt x="244" y="96"/>
                    <a:pt x="244" y="96"/>
                  </a:cubicBezTo>
                  <a:cubicBezTo>
                    <a:pt x="243" y="96"/>
                    <a:pt x="243" y="96"/>
                    <a:pt x="243" y="96"/>
                  </a:cubicBezTo>
                  <a:cubicBezTo>
                    <a:pt x="243" y="96"/>
                    <a:pt x="243" y="96"/>
                    <a:pt x="243" y="96"/>
                  </a:cubicBezTo>
                  <a:cubicBezTo>
                    <a:pt x="243" y="96"/>
                    <a:pt x="243" y="96"/>
                    <a:pt x="243" y="96"/>
                  </a:cubicBezTo>
                  <a:cubicBezTo>
                    <a:pt x="242" y="97"/>
                    <a:pt x="242" y="97"/>
                    <a:pt x="242" y="97"/>
                  </a:cubicBezTo>
                  <a:cubicBezTo>
                    <a:pt x="240" y="97"/>
                    <a:pt x="240" y="97"/>
                    <a:pt x="240" y="97"/>
                  </a:cubicBezTo>
                  <a:cubicBezTo>
                    <a:pt x="239" y="97"/>
                    <a:pt x="239" y="97"/>
                    <a:pt x="238" y="97"/>
                  </a:cubicBezTo>
                  <a:cubicBezTo>
                    <a:pt x="236" y="97"/>
                    <a:pt x="235" y="97"/>
                    <a:pt x="234" y="97"/>
                  </a:cubicBezTo>
                  <a:cubicBezTo>
                    <a:pt x="231" y="96"/>
                    <a:pt x="228" y="96"/>
                    <a:pt x="226" y="95"/>
                  </a:cubicBezTo>
                  <a:cubicBezTo>
                    <a:pt x="224" y="94"/>
                    <a:pt x="222" y="93"/>
                    <a:pt x="220" y="92"/>
                  </a:cubicBezTo>
                  <a:cubicBezTo>
                    <a:pt x="225" y="89"/>
                    <a:pt x="225" y="89"/>
                    <a:pt x="225" y="89"/>
                  </a:cubicBezTo>
                  <a:cubicBezTo>
                    <a:pt x="225" y="94"/>
                    <a:pt x="225" y="94"/>
                    <a:pt x="225" y="94"/>
                  </a:cubicBezTo>
                  <a:cubicBezTo>
                    <a:pt x="225" y="95"/>
                    <a:pt x="225" y="96"/>
                    <a:pt x="224" y="97"/>
                  </a:cubicBezTo>
                  <a:cubicBezTo>
                    <a:pt x="224" y="98"/>
                    <a:pt x="224" y="99"/>
                    <a:pt x="224" y="100"/>
                  </a:cubicBezTo>
                  <a:cubicBezTo>
                    <a:pt x="224" y="101"/>
                    <a:pt x="223" y="103"/>
                    <a:pt x="223" y="104"/>
                  </a:cubicBezTo>
                  <a:cubicBezTo>
                    <a:pt x="222" y="105"/>
                    <a:pt x="222" y="106"/>
                    <a:pt x="221" y="106"/>
                  </a:cubicBezTo>
                  <a:cubicBezTo>
                    <a:pt x="220" y="107"/>
                    <a:pt x="220" y="108"/>
                    <a:pt x="219" y="109"/>
                  </a:cubicBezTo>
                  <a:cubicBezTo>
                    <a:pt x="218" y="110"/>
                    <a:pt x="217" y="110"/>
                    <a:pt x="216" y="111"/>
                  </a:cubicBezTo>
                  <a:cubicBezTo>
                    <a:pt x="215" y="112"/>
                    <a:pt x="215" y="112"/>
                    <a:pt x="215" y="112"/>
                  </a:cubicBezTo>
                  <a:cubicBezTo>
                    <a:pt x="214" y="112"/>
                    <a:pt x="214" y="112"/>
                    <a:pt x="214" y="112"/>
                  </a:cubicBezTo>
                  <a:cubicBezTo>
                    <a:pt x="214" y="112"/>
                    <a:pt x="214" y="112"/>
                    <a:pt x="214" y="112"/>
                  </a:cubicBezTo>
                  <a:cubicBezTo>
                    <a:pt x="214" y="112"/>
                    <a:pt x="214" y="112"/>
                    <a:pt x="214" y="112"/>
                  </a:cubicBezTo>
                  <a:cubicBezTo>
                    <a:pt x="214" y="112"/>
                    <a:pt x="214" y="112"/>
                    <a:pt x="214" y="112"/>
                  </a:cubicBezTo>
                  <a:cubicBezTo>
                    <a:pt x="213" y="113"/>
                    <a:pt x="213" y="113"/>
                    <a:pt x="213" y="113"/>
                  </a:cubicBezTo>
                  <a:cubicBezTo>
                    <a:pt x="212" y="113"/>
                    <a:pt x="212" y="113"/>
                    <a:pt x="210" y="114"/>
                  </a:cubicBezTo>
                  <a:cubicBezTo>
                    <a:pt x="209" y="114"/>
                    <a:pt x="208" y="114"/>
                    <a:pt x="207" y="114"/>
                  </a:cubicBezTo>
                  <a:cubicBezTo>
                    <a:pt x="206" y="114"/>
                    <a:pt x="205" y="114"/>
                    <a:pt x="204" y="114"/>
                  </a:cubicBezTo>
                  <a:cubicBezTo>
                    <a:pt x="203" y="114"/>
                    <a:pt x="202" y="114"/>
                    <a:pt x="201" y="113"/>
                  </a:cubicBezTo>
                  <a:cubicBezTo>
                    <a:pt x="200" y="113"/>
                    <a:pt x="199" y="113"/>
                    <a:pt x="198" y="112"/>
                  </a:cubicBezTo>
                  <a:cubicBezTo>
                    <a:pt x="196" y="111"/>
                    <a:pt x="194" y="110"/>
                    <a:pt x="193" y="109"/>
                  </a:cubicBezTo>
                  <a:cubicBezTo>
                    <a:pt x="197" y="107"/>
                    <a:pt x="197" y="107"/>
                    <a:pt x="197" y="107"/>
                  </a:cubicBezTo>
                  <a:cubicBezTo>
                    <a:pt x="196" y="110"/>
                    <a:pt x="196" y="110"/>
                    <a:pt x="196" y="110"/>
                  </a:cubicBezTo>
                  <a:cubicBezTo>
                    <a:pt x="196" y="111"/>
                    <a:pt x="196" y="112"/>
                    <a:pt x="195" y="113"/>
                  </a:cubicBezTo>
                  <a:cubicBezTo>
                    <a:pt x="195" y="114"/>
                    <a:pt x="194" y="115"/>
                    <a:pt x="193" y="116"/>
                  </a:cubicBezTo>
                  <a:cubicBezTo>
                    <a:pt x="192" y="117"/>
                    <a:pt x="191" y="118"/>
                    <a:pt x="190" y="119"/>
                  </a:cubicBezTo>
                  <a:cubicBezTo>
                    <a:pt x="189" y="119"/>
                    <a:pt x="188" y="120"/>
                    <a:pt x="187" y="120"/>
                  </a:cubicBezTo>
                  <a:cubicBezTo>
                    <a:pt x="186" y="120"/>
                    <a:pt x="185" y="120"/>
                    <a:pt x="184" y="120"/>
                  </a:cubicBezTo>
                  <a:cubicBezTo>
                    <a:pt x="183" y="120"/>
                    <a:pt x="182" y="121"/>
                    <a:pt x="181" y="120"/>
                  </a:cubicBezTo>
                  <a:cubicBezTo>
                    <a:pt x="180" y="120"/>
                    <a:pt x="179" y="120"/>
                    <a:pt x="178" y="120"/>
                  </a:cubicBezTo>
                  <a:cubicBezTo>
                    <a:pt x="177" y="120"/>
                    <a:pt x="176" y="120"/>
                    <a:pt x="175" y="119"/>
                  </a:cubicBezTo>
                  <a:cubicBezTo>
                    <a:pt x="174" y="119"/>
                    <a:pt x="173" y="119"/>
                    <a:pt x="172" y="119"/>
                  </a:cubicBezTo>
                  <a:cubicBezTo>
                    <a:pt x="170" y="118"/>
                    <a:pt x="168" y="117"/>
                    <a:pt x="166" y="116"/>
                  </a:cubicBezTo>
                  <a:cubicBezTo>
                    <a:pt x="164" y="115"/>
                    <a:pt x="163" y="114"/>
                    <a:pt x="161" y="113"/>
                  </a:cubicBezTo>
                  <a:cubicBezTo>
                    <a:pt x="159" y="111"/>
                    <a:pt x="158" y="110"/>
                    <a:pt x="157" y="108"/>
                  </a:cubicBezTo>
                  <a:cubicBezTo>
                    <a:pt x="157" y="108"/>
                    <a:pt x="157" y="108"/>
                    <a:pt x="157" y="108"/>
                  </a:cubicBezTo>
                  <a:cubicBezTo>
                    <a:pt x="158" y="108"/>
                    <a:pt x="158" y="108"/>
                    <a:pt x="158" y="108"/>
                  </a:cubicBezTo>
                  <a:cubicBezTo>
                    <a:pt x="158" y="108"/>
                    <a:pt x="158" y="108"/>
                    <a:pt x="158" y="108"/>
                  </a:cubicBezTo>
                  <a:cubicBezTo>
                    <a:pt x="159" y="109"/>
                    <a:pt x="160" y="110"/>
                    <a:pt x="162" y="111"/>
                  </a:cubicBezTo>
                  <a:cubicBezTo>
                    <a:pt x="164" y="113"/>
                    <a:pt x="165" y="113"/>
                    <a:pt x="167" y="114"/>
                  </a:cubicBezTo>
                  <a:cubicBezTo>
                    <a:pt x="169" y="115"/>
                    <a:pt x="171" y="115"/>
                    <a:pt x="172" y="116"/>
                  </a:cubicBezTo>
                  <a:cubicBezTo>
                    <a:pt x="173" y="116"/>
                    <a:pt x="174" y="116"/>
                    <a:pt x="175" y="117"/>
                  </a:cubicBezTo>
                  <a:cubicBezTo>
                    <a:pt x="176" y="117"/>
                    <a:pt x="177" y="117"/>
                    <a:pt x="178" y="117"/>
                  </a:cubicBezTo>
                  <a:cubicBezTo>
                    <a:pt x="179" y="117"/>
                    <a:pt x="180" y="117"/>
                    <a:pt x="181" y="117"/>
                  </a:cubicBezTo>
                  <a:cubicBezTo>
                    <a:pt x="182" y="117"/>
                    <a:pt x="182" y="117"/>
                    <a:pt x="183" y="117"/>
                  </a:cubicBezTo>
                  <a:cubicBezTo>
                    <a:pt x="184" y="117"/>
                    <a:pt x="185" y="116"/>
                    <a:pt x="186" y="116"/>
                  </a:cubicBezTo>
                  <a:cubicBezTo>
                    <a:pt x="187" y="116"/>
                    <a:pt x="187" y="115"/>
                    <a:pt x="188" y="115"/>
                  </a:cubicBezTo>
                  <a:cubicBezTo>
                    <a:pt x="189" y="115"/>
                    <a:pt x="189" y="114"/>
                    <a:pt x="190" y="113"/>
                  </a:cubicBezTo>
                  <a:cubicBezTo>
                    <a:pt x="190" y="113"/>
                    <a:pt x="191" y="112"/>
                    <a:pt x="191" y="111"/>
                  </a:cubicBezTo>
                  <a:cubicBezTo>
                    <a:pt x="191" y="111"/>
                    <a:pt x="192" y="110"/>
                    <a:pt x="192" y="109"/>
                  </a:cubicBezTo>
                  <a:cubicBezTo>
                    <a:pt x="192" y="107"/>
                    <a:pt x="192" y="107"/>
                    <a:pt x="192" y="107"/>
                  </a:cubicBezTo>
                  <a:cubicBezTo>
                    <a:pt x="192" y="105"/>
                    <a:pt x="193" y="104"/>
                    <a:pt x="195" y="104"/>
                  </a:cubicBezTo>
                  <a:cubicBezTo>
                    <a:pt x="195" y="104"/>
                    <a:pt x="195" y="105"/>
                    <a:pt x="196" y="105"/>
                  </a:cubicBezTo>
                  <a:cubicBezTo>
                    <a:pt x="197" y="106"/>
                    <a:pt x="199" y="107"/>
                    <a:pt x="200" y="107"/>
                  </a:cubicBezTo>
                  <a:cubicBezTo>
                    <a:pt x="201" y="107"/>
                    <a:pt x="201" y="108"/>
                    <a:pt x="202" y="108"/>
                  </a:cubicBezTo>
                  <a:cubicBezTo>
                    <a:pt x="203" y="108"/>
                    <a:pt x="204" y="108"/>
                    <a:pt x="204" y="108"/>
                  </a:cubicBezTo>
                  <a:cubicBezTo>
                    <a:pt x="205" y="108"/>
                    <a:pt x="206" y="108"/>
                    <a:pt x="207" y="108"/>
                  </a:cubicBezTo>
                  <a:cubicBezTo>
                    <a:pt x="207" y="108"/>
                    <a:pt x="208" y="108"/>
                    <a:pt x="208" y="108"/>
                  </a:cubicBezTo>
                  <a:cubicBezTo>
                    <a:pt x="209" y="108"/>
                    <a:pt x="210" y="107"/>
                    <a:pt x="211" y="107"/>
                  </a:cubicBezTo>
                  <a:cubicBezTo>
                    <a:pt x="211" y="107"/>
                    <a:pt x="211" y="107"/>
                    <a:pt x="211" y="107"/>
                  </a:cubicBezTo>
                  <a:cubicBezTo>
                    <a:pt x="211" y="107"/>
                    <a:pt x="211" y="107"/>
                    <a:pt x="211" y="107"/>
                  </a:cubicBezTo>
                  <a:cubicBezTo>
                    <a:pt x="211" y="107"/>
                    <a:pt x="211" y="107"/>
                    <a:pt x="211" y="107"/>
                  </a:cubicBezTo>
                  <a:cubicBezTo>
                    <a:pt x="211" y="107"/>
                    <a:pt x="211" y="107"/>
                    <a:pt x="211" y="107"/>
                  </a:cubicBezTo>
                  <a:cubicBezTo>
                    <a:pt x="211" y="107"/>
                    <a:pt x="211" y="107"/>
                    <a:pt x="211" y="107"/>
                  </a:cubicBezTo>
                  <a:cubicBezTo>
                    <a:pt x="211" y="107"/>
                    <a:pt x="211" y="107"/>
                    <a:pt x="211" y="107"/>
                  </a:cubicBezTo>
                  <a:cubicBezTo>
                    <a:pt x="211" y="106"/>
                    <a:pt x="211" y="106"/>
                    <a:pt x="211" y="106"/>
                  </a:cubicBezTo>
                  <a:cubicBezTo>
                    <a:pt x="212" y="106"/>
                    <a:pt x="212" y="106"/>
                    <a:pt x="212" y="106"/>
                  </a:cubicBezTo>
                  <a:cubicBezTo>
                    <a:pt x="213" y="106"/>
                    <a:pt x="213" y="106"/>
                    <a:pt x="213" y="106"/>
                  </a:cubicBezTo>
                  <a:cubicBezTo>
                    <a:pt x="213" y="105"/>
                    <a:pt x="214" y="105"/>
                    <a:pt x="214" y="104"/>
                  </a:cubicBezTo>
                  <a:cubicBezTo>
                    <a:pt x="215" y="104"/>
                    <a:pt x="215" y="103"/>
                    <a:pt x="216" y="103"/>
                  </a:cubicBezTo>
                  <a:cubicBezTo>
                    <a:pt x="216" y="102"/>
                    <a:pt x="216" y="102"/>
                    <a:pt x="216" y="101"/>
                  </a:cubicBezTo>
                  <a:cubicBezTo>
                    <a:pt x="217" y="100"/>
                    <a:pt x="217" y="100"/>
                    <a:pt x="217" y="99"/>
                  </a:cubicBezTo>
                  <a:cubicBezTo>
                    <a:pt x="217" y="98"/>
                    <a:pt x="217" y="97"/>
                    <a:pt x="217" y="96"/>
                  </a:cubicBezTo>
                  <a:cubicBezTo>
                    <a:pt x="217" y="96"/>
                    <a:pt x="218" y="95"/>
                    <a:pt x="218" y="94"/>
                  </a:cubicBezTo>
                  <a:cubicBezTo>
                    <a:pt x="218" y="89"/>
                    <a:pt x="218" y="89"/>
                    <a:pt x="218" y="89"/>
                  </a:cubicBezTo>
                  <a:cubicBezTo>
                    <a:pt x="218" y="87"/>
                    <a:pt x="220" y="85"/>
                    <a:pt x="222" y="85"/>
                  </a:cubicBezTo>
                  <a:cubicBezTo>
                    <a:pt x="222" y="85"/>
                    <a:pt x="222" y="85"/>
                    <a:pt x="222" y="85"/>
                  </a:cubicBezTo>
                  <a:cubicBezTo>
                    <a:pt x="223" y="85"/>
                    <a:pt x="223" y="85"/>
                    <a:pt x="223" y="85"/>
                  </a:cubicBezTo>
                  <a:cubicBezTo>
                    <a:pt x="225" y="86"/>
                    <a:pt x="227" y="87"/>
                    <a:pt x="229" y="88"/>
                  </a:cubicBezTo>
                  <a:cubicBezTo>
                    <a:pt x="231" y="88"/>
                    <a:pt x="233" y="89"/>
                    <a:pt x="235" y="89"/>
                  </a:cubicBezTo>
                  <a:cubicBezTo>
                    <a:pt x="236" y="89"/>
                    <a:pt x="237" y="89"/>
                    <a:pt x="237" y="89"/>
                  </a:cubicBezTo>
                  <a:cubicBezTo>
                    <a:pt x="238" y="89"/>
                    <a:pt x="238" y="89"/>
                    <a:pt x="238" y="89"/>
                  </a:cubicBezTo>
                  <a:cubicBezTo>
                    <a:pt x="240" y="89"/>
                    <a:pt x="240" y="89"/>
                    <a:pt x="240" y="89"/>
                  </a:cubicBezTo>
                  <a:cubicBezTo>
                    <a:pt x="241" y="89"/>
                    <a:pt x="241" y="89"/>
                    <a:pt x="241" y="89"/>
                  </a:cubicBezTo>
                  <a:cubicBezTo>
                    <a:pt x="241" y="88"/>
                    <a:pt x="241" y="88"/>
                    <a:pt x="241" y="88"/>
                  </a:cubicBezTo>
                  <a:cubicBezTo>
                    <a:pt x="241" y="88"/>
                    <a:pt x="241" y="88"/>
                    <a:pt x="241" y="88"/>
                  </a:cubicBezTo>
                  <a:cubicBezTo>
                    <a:pt x="241" y="88"/>
                    <a:pt x="241" y="88"/>
                    <a:pt x="241" y="88"/>
                  </a:cubicBezTo>
                  <a:cubicBezTo>
                    <a:pt x="241" y="88"/>
                    <a:pt x="241" y="88"/>
                    <a:pt x="241" y="88"/>
                  </a:cubicBezTo>
                  <a:cubicBezTo>
                    <a:pt x="241" y="88"/>
                    <a:pt x="241" y="88"/>
                    <a:pt x="241" y="88"/>
                  </a:cubicBezTo>
                  <a:cubicBezTo>
                    <a:pt x="241" y="88"/>
                    <a:pt x="241" y="88"/>
                    <a:pt x="241" y="88"/>
                  </a:cubicBezTo>
                  <a:cubicBezTo>
                    <a:pt x="242" y="88"/>
                    <a:pt x="242" y="88"/>
                    <a:pt x="242" y="88"/>
                  </a:cubicBezTo>
                  <a:cubicBezTo>
                    <a:pt x="243" y="88"/>
                    <a:pt x="244" y="87"/>
                    <a:pt x="245" y="87"/>
                  </a:cubicBezTo>
                  <a:cubicBezTo>
                    <a:pt x="246" y="86"/>
                    <a:pt x="247" y="85"/>
                    <a:pt x="247" y="85"/>
                  </a:cubicBezTo>
                  <a:cubicBezTo>
                    <a:pt x="248" y="84"/>
                    <a:pt x="249" y="84"/>
                    <a:pt x="249" y="83"/>
                  </a:cubicBezTo>
                  <a:cubicBezTo>
                    <a:pt x="250" y="82"/>
                    <a:pt x="251" y="82"/>
                    <a:pt x="251" y="81"/>
                  </a:cubicBezTo>
                  <a:cubicBezTo>
                    <a:pt x="252" y="80"/>
                    <a:pt x="252" y="79"/>
                    <a:pt x="253" y="78"/>
                  </a:cubicBezTo>
                  <a:cubicBezTo>
                    <a:pt x="253" y="78"/>
                    <a:pt x="254" y="77"/>
                    <a:pt x="254" y="76"/>
                  </a:cubicBezTo>
                  <a:cubicBezTo>
                    <a:pt x="254" y="75"/>
                    <a:pt x="254" y="75"/>
                    <a:pt x="254" y="75"/>
                  </a:cubicBezTo>
                  <a:cubicBezTo>
                    <a:pt x="254" y="75"/>
                    <a:pt x="255" y="74"/>
                    <a:pt x="255" y="74"/>
                  </a:cubicBezTo>
                  <a:cubicBezTo>
                    <a:pt x="255" y="72"/>
                    <a:pt x="255" y="72"/>
                    <a:pt x="255" y="72"/>
                  </a:cubicBezTo>
                  <a:cubicBezTo>
                    <a:pt x="255" y="72"/>
                    <a:pt x="255" y="72"/>
                    <a:pt x="255" y="72"/>
                  </a:cubicBezTo>
                  <a:cubicBezTo>
                    <a:pt x="255" y="71"/>
                    <a:pt x="255" y="71"/>
                    <a:pt x="255" y="71"/>
                  </a:cubicBezTo>
                  <a:cubicBezTo>
                    <a:pt x="255" y="71"/>
                    <a:pt x="255" y="71"/>
                    <a:pt x="255" y="71"/>
                  </a:cubicBezTo>
                  <a:cubicBezTo>
                    <a:pt x="255" y="71"/>
                    <a:pt x="255" y="71"/>
                    <a:pt x="255" y="71"/>
                  </a:cubicBezTo>
                  <a:cubicBezTo>
                    <a:pt x="255" y="71"/>
                    <a:pt x="255" y="72"/>
                    <a:pt x="255" y="72"/>
                  </a:cubicBezTo>
                  <a:cubicBezTo>
                    <a:pt x="255" y="72"/>
                    <a:pt x="255" y="72"/>
                    <a:pt x="255" y="72"/>
                  </a:cubicBezTo>
                  <a:cubicBezTo>
                    <a:pt x="255" y="71"/>
                    <a:pt x="255" y="71"/>
                    <a:pt x="255" y="71"/>
                  </a:cubicBezTo>
                  <a:cubicBezTo>
                    <a:pt x="255" y="70"/>
                    <a:pt x="255" y="69"/>
                    <a:pt x="255" y="68"/>
                  </a:cubicBezTo>
                  <a:cubicBezTo>
                    <a:pt x="254" y="65"/>
                    <a:pt x="254" y="65"/>
                    <a:pt x="254" y="65"/>
                  </a:cubicBezTo>
                  <a:cubicBezTo>
                    <a:pt x="253" y="62"/>
                    <a:pt x="253" y="62"/>
                    <a:pt x="253" y="62"/>
                  </a:cubicBezTo>
                  <a:cubicBezTo>
                    <a:pt x="253" y="61"/>
                    <a:pt x="252" y="59"/>
                    <a:pt x="251" y="57"/>
                  </a:cubicBezTo>
                  <a:cubicBezTo>
                    <a:pt x="251" y="56"/>
                    <a:pt x="250" y="55"/>
                    <a:pt x="249" y="55"/>
                  </a:cubicBezTo>
                  <a:cubicBezTo>
                    <a:pt x="249" y="54"/>
                    <a:pt x="248" y="53"/>
                    <a:pt x="248" y="52"/>
                  </a:cubicBezTo>
                  <a:cubicBezTo>
                    <a:pt x="247" y="52"/>
                    <a:pt x="247" y="51"/>
                    <a:pt x="246" y="51"/>
                  </a:cubicBezTo>
                  <a:cubicBezTo>
                    <a:pt x="244" y="50"/>
                    <a:pt x="244" y="50"/>
                    <a:pt x="244" y="50"/>
                  </a:cubicBezTo>
                  <a:cubicBezTo>
                    <a:pt x="244" y="49"/>
                    <a:pt x="244" y="49"/>
                    <a:pt x="244" y="49"/>
                  </a:cubicBezTo>
                  <a:cubicBezTo>
                    <a:pt x="243" y="49"/>
                    <a:pt x="243" y="49"/>
                    <a:pt x="243" y="49"/>
                  </a:cubicBezTo>
                  <a:cubicBezTo>
                    <a:pt x="244" y="49"/>
                    <a:pt x="244" y="49"/>
                    <a:pt x="244" y="49"/>
                  </a:cubicBezTo>
                  <a:cubicBezTo>
                    <a:pt x="244" y="49"/>
                    <a:pt x="244" y="49"/>
                    <a:pt x="244" y="49"/>
                  </a:cubicBezTo>
                  <a:cubicBezTo>
                    <a:pt x="244" y="49"/>
                    <a:pt x="244" y="49"/>
                    <a:pt x="244" y="49"/>
                  </a:cubicBezTo>
                  <a:cubicBezTo>
                    <a:pt x="244" y="49"/>
                    <a:pt x="244" y="49"/>
                    <a:pt x="244" y="49"/>
                  </a:cubicBezTo>
                  <a:cubicBezTo>
                    <a:pt x="243" y="49"/>
                    <a:pt x="243" y="49"/>
                    <a:pt x="243" y="49"/>
                  </a:cubicBezTo>
                  <a:cubicBezTo>
                    <a:pt x="241" y="47"/>
                    <a:pt x="241" y="47"/>
                    <a:pt x="241" y="47"/>
                  </a:cubicBezTo>
                  <a:cubicBezTo>
                    <a:pt x="238" y="47"/>
                    <a:pt x="238" y="47"/>
                    <a:pt x="238" y="47"/>
                  </a:cubicBezTo>
                  <a:cubicBezTo>
                    <a:pt x="236" y="46"/>
                    <a:pt x="236" y="46"/>
                    <a:pt x="236" y="46"/>
                  </a:cubicBezTo>
                  <a:cubicBezTo>
                    <a:pt x="233" y="46"/>
                    <a:pt x="233" y="46"/>
                    <a:pt x="233" y="46"/>
                  </a:cubicBezTo>
                  <a:cubicBezTo>
                    <a:pt x="231" y="46"/>
                    <a:pt x="228" y="46"/>
                    <a:pt x="226" y="47"/>
                  </a:cubicBezTo>
                  <a:cubicBezTo>
                    <a:pt x="224" y="47"/>
                    <a:pt x="222" y="47"/>
                    <a:pt x="219" y="47"/>
                  </a:cubicBezTo>
                  <a:cubicBezTo>
                    <a:pt x="217" y="47"/>
                    <a:pt x="215" y="45"/>
                    <a:pt x="215" y="43"/>
                  </a:cubicBezTo>
                  <a:cubicBezTo>
                    <a:pt x="215" y="43"/>
                    <a:pt x="215" y="43"/>
                    <a:pt x="215" y="43"/>
                  </a:cubicBezTo>
                  <a:cubicBezTo>
                    <a:pt x="215" y="40"/>
                    <a:pt x="215" y="40"/>
                    <a:pt x="215" y="40"/>
                  </a:cubicBezTo>
                  <a:cubicBezTo>
                    <a:pt x="215" y="39"/>
                    <a:pt x="215" y="39"/>
                    <a:pt x="215" y="38"/>
                  </a:cubicBezTo>
                  <a:cubicBezTo>
                    <a:pt x="215" y="37"/>
                    <a:pt x="215" y="36"/>
                    <a:pt x="215" y="35"/>
                  </a:cubicBezTo>
                  <a:cubicBezTo>
                    <a:pt x="214" y="35"/>
                    <a:pt x="214" y="34"/>
                    <a:pt x="214" y="33"/>
                  </a:cubicBezTo>
                  <a:cubicBezTo>
                    <a:pt x="214" y="33"/>
                    <a:pt x="213" y="32"/>
                    <a:pt x="213" y="31"/>
                  </a:cubicBezTo>
                  <a:cubicBezTo>
                    <a:pt x="212" y="31"/>
                    <a:pt x="212" y="30"/>
                    <a:pt x="211" y="30"/>
                  </a:cubicBezTo>
                  <a:cubicBezTo>
                    <a:pt x="211" y="29"/>
                    <a:pt x="210" y="29"/>
                    <a:pt x="210" y="28"/>
                  </a:cubicBezTo>
                  <a:cubicBezTo>
                    <a:pt x="209" y="28"/>
                    <a:pt x="208" y="27"/>
                    <a:pt x="208" y="27"/>
                  </a:cubicBezTo>
                  <a:cubicBezTo>
                    <a:pt x="207" y="27"/>
                    <a:pt x="206" y="26"/>
                    <a:pt x="206" y="26"/>
                  </a:cubicBezTo>
                  <a:cubicBezTo>
                    <a:pt x="205" y="26"/>
                    <a:pt x="204" y="26"/>
                    <a:pt x="203" y="26"/>
                  </a:cubicBezTo>
                  <a:cubicBezTo>
                    <a:pt x="202" y="25"/>
                    <a:pt x="200" y="25"/>
                    <a:pt x="198" y="25"/>
                  </a:cubicBezTo>
                  <a:cubicBezTo>
                    <a:pt x="196" y="26"/>
                    <a:pt x="195" y="26"/>
                    <a:pt x="193" y="26"/>
                  </a:cubicBezTo>
                  <a:cubicBezTo>
                    <a:pt x="191" y="27"/>
                    <a:pt x="190" y="27"/>
                    <a:pt x="188" y="28"/>
                  </a:cubicBezTo>
                  <a:cubicBezTo>
                    <a:pt x="188" y="28"/>
                    <a:pt x="188" y="28"/>
                    <a:pt x="188" y="28"/>
                  </a:cubicBezTo>
                  <a:cubicBezTo>
                    <a:pt x="186" y="29"/>
                    <a:pt x="185" y="28"/>
                    <a:pt x="184" y="26"/>
                  </a:cubicBezTo>
                  <a:cubicBezTo>
                    <a:pt x="184" y="26"/>
                    <a:pt x="184" y="25"/>
                    <a:pt x="184" y="25"/>
                  </a:cubicBezTo>
                  <a:cubicBezTo>
                    <a:pt x="184" y="23"/>
                    <a:pt x="184" y="23"/>
                    <a:pt x="184" y="23"/>
                  </a:cubicBezTo>
                  <a:cubicBezTo>
                    <a:pt x="184" y="22"/>
                    <a:pt x="184" y="21"/>
                    <a:pt x="184" y="20"/>
                  </a:cubicBezTo>
                  <a:cubicBezTo>
                    <a:pt x="184" y="20"/>
                    <a:pt x="183" y="19"/>
                    <a:pt x="183" y="18"/>
                  </a:cubicBezTo>
                  <a:cubicBezTo>
                    <a:pt x="183" y="18"/>
                    <a:pt x="182" y="17"/>
                    <a:pt x="182" y="16"/>
                  </a:cubicBezTo>
                  <a:cubicBezTo>
                    <a:pt x="182" y="16"/>
                    <a:pt x="181" y="15"/>
                    <a:pt x="180" y="15"/>
                  </a:cubicBezTo>
                  <a:cubicBezTo>
                    <a:pt x="180" y="14"/>
                    <a:pt x="179" y="14"/>
                    <a:pt x="179" y="13"/>
                  </a:cubicBezTo>
                  <a:cubicBezTo>
                    <a:pt x="178" y="13"/>
                    <a:pt x="177" y="12"/>
                    <a:pt x="177" y="12"/>
                  </a:cubicBezTo>
                  <a:cubicBezTo>
                    <a:pt x="174" y="11"/>
                    <a:pt x="174" y="11"/>
                    <a:pt x="174" y="11"/>
                  </a:cubicBezTo>
                  <a:cubicBezTo>
                    <a:pt x="172" y="11"/>
                    <a:pt x="172" y="11"/>
                    <a:pt x="172" y="11"/>
                  </a:cubicBezTo>
                  <a:cubicBezTo>
                    <a:pt x="170" y="10"/>
                    <a:pt x="170" y="10"/>
                    <a:pt x="170" y="10"/>
                  </a:cubicBezTo>
                  <a:cubicBezTo>
                    <a:pt x="167" y="11"/>
                    <a:pt x="167" y="11"/>
                    <a:pt x="167" y="11"/>
                  </a:cubicBezTo>
                  <a:cubicBezTo>
                    <a:pt x="165" y="11"/>
                    <a:pt x="165" y="11"/>
                    <a:pt x="165" y="11"/>
                  </a:cubicBezTo>
                  <a:cubicBezTo>
                    <a:pt x="162" y="12"/>
                    <a:pt x="162" y="12"/>
                    <a:pt x="162" y="12"/>
                  </a:cubicBezTo>
                  <a:cubicBezTo>
                    <a:pt x="160" y="13"/>
                    <a:pt x="160" y="13"/>
                    <a:pt x="160" y="13"/>
                  </a:cubicBezTo>
                  <a:cubicBezTo>
                    <a:pt x="158" y="14"/>
                    <a:pt x="158" y="14"/>
                    <a:pt x="158" y="14"/>
                  </a:cubicBezTo>
                  <a:cubicBezTo>
                    <a:pt x="156" y="16"/>
                    <a:pt x="156" y="16"/>
                    <a:pt x="156" y="16"/>
                  </a:cubicBezTo>
                  <a:cubicBezTo>
                    <a:pt x="156" y="16"/>
                    <a:pt x="156" y="16"/>
                    <a:pt x="156" y="16"/>
                  </a:cubicBezTo>
                  <a:cubicBezTo>
                    <a:pt x="156" y="17"/>
                    <a:pt x="155" y="17"/>
                    <a:pt x="154" y="16"/>
                  </a:cubicBezTo>
                  <a:cubicBezTo>
                    <a:pt x="154" y="16"/>
                    <a:pt x="154" y="16"/>
                    <a:pt x="154" y="16"/>
                  </a:cubicBezTo>
                  <a:cubicBezTo>
                    <a:pt x="152" y="12"/>
                    <a:pt x="152" y="12"/>
                    <a:pt x="152" y="12"/>
                  </a:cubicBezTo>
                  <a:cubicBezTo>
                    <a:pt x="152" y="11"/>
                    <a:pt x="151" y="10"/>
                    <a:pt x="151" y="9"/>
                  </a:cubicBezTo>
                  <a:cubicBezTo>
                    <a:pt x="150" y="8"/>
                    <a:pt x="149" y="7"/>
                    <a:pt x="148" y="6"/>
                  </a:cubicBezTo>
                  <a:cubicBezTo>
                    <a:pt x="148" y="6"/>
                    <a:pt x="146" y="5"/>
                    <a:pt x="146" y="4"/>
                  </a:cubicBezTo>
                  <a:cubicBezTo>
                    <a:pt x="144" y="4"/>
                    <a:pt x="143" y="4"/>
                    <a:pt x="142" y="3"/>
                  </a:cubicBezTo>
                  <a:cubicBezTo>
                    <a:pt x="141" y="3"/>
                    <a:pt x="140" y="3"/>
                    <a:pt x="139" y="3"/>
                  </a:cubicBezTo>
                  <a:cubicBezTo>
                    <a:pt x="137" y="3"/>
                    <a:pt x="136" y="3"/>
                    <a:pt x="135" y="3"/>
                  </a:cubicBezTo>
                  <a:cubicBezTo>
                    <a:pt x="134" y="4"/>
                    <a:pt x="132" y="4"/>
                    <a:pt x="131" y="4"/>
                  </a:cubicBezTo>
                  <a:cubicBezTo>
                    <a:pt x="130" y="5"/>
                    <a:pt x="129" y="5"/>
                    <a:pt x="128" y="6"/>
                  </a:cubicBezTo>
                  <a:cubicBezTo>
                    <a:pt x="127" y="6"/>
                    <a:pt x="125" y="7"/>
                    <a:pt x="124" y="7"/>
                  </a:cubicBezTo>
                  <a:cubicBezTo>
                    <a:pt x="123" y="8"/>
                    <a:pt x="122" y="9"/>
                    <a:pt x="121" y="9"/>
                  </a:cubicBezTo>
                  <a:cubicBezTo>
                    <a:pt x="118" y="12"/>
                    <a:pt x="118" y="12"/>
                    <a:pt x="118" y="12"/>
                  </a:cubicBezTo>
                  <a:cubicBezTo>
                    <a:pt x="116" y="15"/>
                    <a:pt x="116" y="15"/>
                    <a:pt x="116" y="15"/>
                  </a:cubicBezTo>
                  <a:cubicBezTo>
                    <a:pt x="114" y="18"/>
                    <a:pt x="114" y="18"/>
                    <a:pt x="114" y="18"/>
                  </a:cubicBezTo>
                  <a:cubicBezTo>
                    <a:pt x="112" y="21"/>
                    <a:pt x="112" y="21"/>
                    <a:pt x="112" y="21"/>
                  </a:cubicBezTo>
                  <a:cubicBezTo>
                    <a:pt x="111" y="24"/>
                    <a:pt x="111" y="24"/>
                    <a:pt x="111" y="24"/>
                  </a:cubicBezTo>
                  <a:cubicBezTo>
                    <a:pt x="110" y="25"/>
                    <a:pt x="109" y="25"/>
                    <a:pt x="109" y="25"/>
                  </a:cubicBezTo>
                  <a:cubicBezTo>
                    <a:pt x="108" y="25"/>
                    <a:pt x="108" y="25"/>
                    <a:pt x="108" y="25"/>
                  </a:cubicBezTo>
                  <a:cubicBezTo>
                    <a:pt x="108" y="25"/>
                    <a:pt x="108" y="25"/>
                    <a:pt x="108" y="25"/>
                  </a:cubicBezTo>
                  <a:cubicBezTo>
                    <a:pt x="107" y="24"/>
                    <a:pt x="107" y="24"/>
                    <a:pt x="106" y="23"/>
                  </a:cubicBezTo>
                  <a:cubicBezTo>
                    <a:pt x="105" y="23"/>
                    <a:pt x="104" y="23"/>
                    <a:pt x="102" y="22"/>
                  </a:cubicBezTo>
                  <a:cubicBezTo>
                    <a:pt x="101" y="22"/>
                    <a:pt x="100" y="22"/>
                    <a:pt x="99" y="22"/>
                  </a:cubicBezTo>
                  <a:cubicBezTo>
                    <a:pt x="99" y="22"/>
                    <a:pt x="98" y="22"/>
                    <a:pt x="98" y="22"/>
                  </a:cubicBezTo>
                  <a:cubicBezTo>
                    <a:pt x="98" y="22"/>
                    <a:pt x="97" y="22"/>
                    <a:pt x="97" y="23"/>
                  </a:cubicBezTo>
                  <a:cubicBezTo>
                    <a:pt x="96" y="23"/>
                    <a:pt x="96" y="23"/>
                    <a:pt x="96" y="23"/>
                  </a:cubicBezTo>
                  <a:cubicBezTo>
                    <a:pt x="96" y="23"/>
                    <a:pt x="96" y="23"/>
                    <a:pt x="96" y="23"/>
                  </a:cubicBezTo>
                  <a:cubicBezTo>
                    <a:pt x="96" y="23"/>
                    <a:pt x="96" y="23"/>
                    <a:pt x="96" y="23"/>
                  </a:cubicBezTo>
                  <a:cubicBezTo>
                    <a:pt x="95" y="23"/>
                    <a:pt x="95" y="24"/>
                    <a:pt x="95" y="24"/>
                  </a:cubicBezTo>
                  <a:cubicBezTo>
                    <a:pt x="94" y="25"/>
                    <a:pt x="94" y="25"/>
                    <a:pt x="94" y="25"/>
                  </a:cubicBezTo>
                  <a:cubicBezTo>
                    <a:pt x="94" y="25"/>
                    <a:pt x="93" y="26"/>
                    <a:pt x="93" y="26"/>
                  </a:cubicBezTo>
                  <a:cubicBezTo>
                    <a:pt x="93" y="27"/>
                    <a:pt x="92" y="29"/>
                    <a:pt x="92" y="30"/>
                  </a:cubicBezTo>
                  <a:cubicBezTo>
                    <a:pt x="91" y="31"/>
                    <a:pt x="91" y="32"/>
                    <a:pt x="90" y="33"/>
                  </a:cubicBezTo>
                  <a:cubicBezTo>
                    <a:pt x="89" y="34"/>
                    <a:pt x="88" y="35"/>
                    <a:pt x="87" y="34"/>
                  </a:cubicBezTo>
                  <a:cubicBezTo>
                    <a:pt x="86" y="34"/>
                    <a:pt x="86" y="34"/>
                    <a:pt x="86" y="34"/>
                  </a:cubicBezTo>
                  <a:cubicBezTo>
                    <a:pt x="83" y="32"/>
                    <a:pt x="83" y="32"/>
                    <a:pt x="83" y="32"/>
                  </a:cubicBezTo>
                  <a:cubicBezTo>
                    <a:pt x="79" y="31"/>
                    <a:pt x="79" y="31"/>
                    <a:pt x="79" y="31"/>
                  </a:cubicBezTo>
                  <a:cubicBezTo>
                    <a:pt x="76" y="30"/>
                    <a:pt x="76" y="30"/>
                    <a:pt x="76" y="30"/>
                  </a:cubicBezTo>
                  <a:cubicBezTo>
                    <a:pt x="72" y="30"/>
                    <a:pt x="72" y="30"/>
                    <a:pt x="72" y="30"/>
                  </a:cubicBezTo>
                  <a:cubicBezTo>
                    <a:pt x="69" y="30"/>
                    <a:pt x="69" y="30"/>
                    <a:pt x="69" y="30"/>
                  </a:cubicBezTo>
                  <a:cubicBezTo>
                    <a:pt x="68" y="30"/>
                    <a:pt x="67" y="31"/>
                    <a:pt x="66" y="31"/>
                  </a:cubicBezTo>
                  <a:cubicBezTo>
                    <a:pt x="65" y="32"/>
                    <a:pt x="64" y="32"/>
                    <a:pt x="63" y="32"/>
                  </a:cubicBezTo>
                  <a:cubicBezTo>
                    <a:pt x="60" y="35"/>
                    <a:pt x="60" y="35"/>
                    <a:pt x="60" y="35"/>
                  </a:cubicBezTo>
                  <a:cubicBezTo>
                    <a:pt x="59" y="36"/>
                    <a:pt x="59" y="37"/>
                    <a:pt x="58" y="38"/>
                  </a:cubicBezTo>
                  <a:cubicBezTo>
                    <a:pt x="57" y="39"/>
                    <a:pt x="57" y="40"/>
                    <a:pt x="56" y="41"/>
                  </a:cubicBezTo>
                  <a:cubicBezTo>
                    <a:pt x="56" y="42"/>
                    <a:pt x="55" y="43"/>
                    <a:pt x="55" y="44"/>
                  </a:cubicBezTo>
                  <a:cubicBezTo>
                    <a:pt x="54" y="45"/>
                    <a:pt x="54" y="46"/>
                    <a:pt x="54" y="47"/>
                  </a:cubicBezTo>
                  <a:cubicBezTo>
                    <a:pt x="54" y="51"/>
                    <a:pt x="54" y="51"/>
                    <a:pt x="54" y="51"/>
                  </a:cubicBezTo>
                  <a:cubicBezTo>
                    <a:pt x="54" y="55"/>
                    <a:pt x="54" y="55"/>
                    <a:pt x="54" y="55"/>
                  </a:cubicBezTo>
                  <a:cubicBezTo>
                    <a:pt x="54" y="58"/>
                    <a:pt x="53" y="61"/>
                    <a:pt x="53" y="63"/>
                  </a:cubicBezTo>
                  <a:cubicBezTo>
                    <a:pt x="53" y="65"/>
                    <a:pt x="52" y="67"/>
                    <a:pt x="50" y="67"/>
                  </a:cubicBezTo>
                  <a:cubicBezTo>
                    <a:pt x="49" y="67"/>
                    <a:pt x="49" y="67"/>
                    <a:pt x="49" y="67"/>
                  </a:cubicBezTo>
                  <a:cubicBezTo>
                    <a:pt x="49" y="66"/>
                    <a:pt x="49" y="66"/>
                    <a:pt x="49" y="66"/>
                  </a:cubicBezTo>
                  <a:cubicBezTo>
                    <a:pt x="48" y="66"/>
                    <a:pt x="47" y="66"/>
                    <a:pt x="46" y="66"/>
                  </a:cubicBezTo>
                  <a:cubicBezTo>
                    <a:pt x="45" y="66"/>
                    <a:pt x="45" y="66"/>
                    <a:pt x="45" y="66"/>
                  </a:cubicBezTo>
                  <a:cubicBezTo>
                    <a:pt x="44" y="66"/>
                    <a:pt x="44" y="66"/>
                    <a:pt x="43" y="66"/>
                  </a:cubicBezTo>
                  <a:cubicBezTo>
                    <a:pt x="42" y="66"/>
                    <a:pt x="42" y="66"/>
                    <a:pt x="41" y="66"/>
                  </a:cubicBezTo>
                  <a:cubicBezTo>
                    <a:pt x="40" y="67"/>
                    <a:pt x="40" y="67"/>
                    <a:pt x="40" y="67"/>
                  </a:cubicBezTo>
                  <a:cubicBezTo>
                    <a:pt x="40" y="67"/>
                    <a:pt x="40" y="67"/>
                    <a:pt x="40" y="67"/>
                  </a:cubicBezTo>
                  <a:cubicBezTo>
                    <a:pt x="39" y="68"/>
                    <a:pt x="39" y="68"/>
                    <a:pt x="39" y="69"/>
                  </a:cubicBezTo>
                  <a:cubicBezTo>
                    <a:pt x="38" y="70"/>
                    <a:pt x="38" y="71"/>
                    <a:pt x="38" y="72"/>
                  </a:cubicBezTo>
                  <a:cubicBezTo>
                    <a:pt x="38" y="74"/>
                    <a:pt x="38" y="76"/>
                    <a:pt x="38" y="78"/>
                  </a:cubicBezTo>
                  <a:cubicBezTo>
                    <a:pt x="38" y="78"/>
                    <a:pt x="38" y="78"/>
                    <a:pt x="38" y="78"/>
                  </a:cubicBezTo>
                  <a:cubicBezTo>
                    <a:pt x="38" y="80"/>
                    <a:pt x="37" y="81"/>
                    <a:pt x="36" y="82"/>
                  </a:cubicBezTo>
                  <a:cubicBezTo>
                    <a:pt x="35" y="82"/>
                    <a:pt x="34" y="82"/>
                    <a:pt x="34" y="81"/>
                  </a:cubicBezTo>
                  <a:cubicBezTo>
                    <a:pt x="29" y="79"/>
                    <a:pt x="24" y="78"/>
                    <a:pt x="19" y="78"/>
                  </a:cubicBezTo>
                  <a:cubicBezTo>
                    <a:pt x="18" y="78"/>
                    <a:pt x="17" y="78"/>
                    <a:pt x="16" y="78"/>
                  </a:cubicBezTo>
                  <a:cubicBezTo>
                    <a:pt x="15" y="78"/>
                    <a:pt x="14" y="78"/>
                    <a:pt x="12" y="79"/>
                  </a:cubicBezTo>
                  <a:cubicBezTo>
                    <a:pt x="11" y="80"/>
                    <a:pt x="11" y="80"/>
                    <a:pt x="11" y="80"/>
                  </a:cubicBezTo>
                  <a:cubicBezTo>
                    <a:pt x="9" y="81"/>
                    <a:pt x="9" y="81"/>
                    <a:pt x="9" y="81"/>
                  </a:cubicBezTo>
                  <a:cubicBezTo>
                    <a:pt x="8" y="82"/>
                    <a:pt x="8" y="82"/>
                    <a:pt x="8" y="82"/>
                  </a:cubicBezTo>
                  <a:cubicBezTo>
                    <a:pt x="8" y="82"/>
                    <a:pt x="7" y="83"/>
                    <a:pt x="7" y="83"/>
                  </a:cubicBezTo>
                  <a:cubicBezTo>
                    <a:pt x="6" y="84"/>
                    <a:pt x="6" y="85"/>
                    <a:pt x="5" y="86"/>
                  </a:cubicBezTo>
                  <a:cubicBezTo>
                    <a:pt x="5" y="87"/>
                    <a:pt x="4" y="89"/>
                    <a:pt x="4" y="90"/>
                  </a:cubicBezTo>
                  <a:cubicBezTo>
                    <a:pt x="4" y="93"/>
                    <a:pt x="3" y="95"/>
                    <a:pt x="3" y="98"/>
                  </a:cubicBezTo>
                  <a:cubicBezTo>
                    <a:pt x="3" y="99"/>
                    <a:pt x="3" y="100"/>
                    <a:pt x="4" y="102"/>
                  </a:cubicBezTo>
                  <a:cubicBezTo>
                    <a:pt x="4" y="103"/>
                    <a:pt x="4" y="104"/>
                    <a:pt x="4" y="105"/>
                  </a:cubicBezTo>
                  <a:cubicBezTo>
                    <a:pt x="5" y="106"/>
                    <a:pt x="5" y="107"/>
                    <a:pt x="5" y="107"/>
                  </a:cubicBezTo>
                  <a:cubicBezTo>
                    <a:pt x="6" y="108"/>
                    <a:pt x="6" y="108"/>
                    <a:pt x="6" y="108"/>
                  </a:cubicBezTo>
                  <a:cubicBezTo>
                    <a:pt x="7" y="109"/>
                    <a:pt x="7" y="109"/>
                    <a:pt x="8" y="109"/>
                  </a:cubicBezTo>
                  <a:cubicBezTo>
                    <a:pt x="8" y="110"/>
                    <a:pt x="9" y="110"/>
                    <a:pt x="10" y="110"/>
                  </a:cubicBezTo>
                  <a:cubicBezTo>
                    <a:pt x="10" y="110"/>
                    <a:pt x="10" y="110"/>
                    <a:pt x="10" y="110"/>
                  </a:cubicBezTo>
                  <a:cubicBezTo>
                    <a:pt x="10" y="110"/>
                    <a:pt x="10" y="110"/>
                    <a:pt x="10" y="110"/>
                  </a:cubicBezTo>
                  <a:cubicBezTo>
                    <a:pt x="10" y="111"/>
                    <a:pt x="10" y="111"/>
                    <a:pt x="10" y="111"/>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4" name="Freeform 118"/>
            <p:cNvSpPr/>
            <p:nvPr/>
          </p:nvSpPr>
          <p:spPr bwMode="auto">
            <a:xfrm>
              <a:off x="4451350" y="4006851"/>
              <a:ext cx="431800" cy="247650"/>
            </a:xfrm>
            <a:custGeom>
              <a:avLst/>
              <a:gdLst/>
              <a:ahLst/>
              <a:cxnLst>
                <a:cxn ang="0">
                  <a:pos x="0" y="140"/>
                </a:cxn>
                <a:cxn ang="0">
                  <a:pos x="11" y="130"/>
                </a:cxn>
                <a:cxn ang="0">
                  <a:pos x="1" y="113"/>
                </a:cxn>
                <a:cxn ang="0">
                  <a:pos x="2" y="108"/>
                </a:cxn>
                <a:cxn ang="0">
                  <a:pos x="26" y="103"/>
                </a:cxn>
                <a:cxn ang="0">
                  <a:pos x="24" y="84"/>
                </a:cxn>
                <a:cxn ang="0">
                  <a:pos x="37" y="86"/>
                </a:cxn>
                <a:cxn ang="0">
                  <a:pos x="28" y="65"/>
                </a:cxn>
                <a:cxn ang="0">
                  <a:pos x="44" y="51"/>
                </a:cxn>
                <a:cxn ang="0">
                  <a:pos x="60" y="47"/>
                </a:cxn>
                <a:cxn ang="0">
                  <a:pos x="77" y="30"/>
                </a:cxn>
                <a:cxn ang="0">
                  <a:pos x="87" y="36"/>
                </a:cxn>
                <a:cxn ang="0">
                  <a:pos x="101" y="26"/>
                </a:cxn>
                <a:cxn ang="0">
                  <a:pos x="114" y="34"/>
                </a:cxn>
                <a:cxn ang="0">
                  <a:pos x="114" y="31"/>
                </a:cxn>
                <a:cxn ang="0">
                  <a:pos x="132" y="23"/>
                </a:cxn>
                <a:cxn ang="0">
                  <a:pos x="139" y="35"/>
                </a:cxn>
                <a:cxn ang="0">
                  <a:pos x="143" y="14"/>
                </a:cxn>
                <a:cxn ang="0">
                  <a:pos x="157" y="2"/>
                </a:cxn>
                <a:cxn ang="0">
                  <a:pos x="179" y="11"/>
                </a:cxn>
                <a:cxn ang="0">
                  <a:pos x="179" y="9"/>
                </a:cxn>
                <a:cxn ang="0">
                  <a:pos x="198" y="9"/>
                </a:cxn>
                <a:cxn ang="0">
                  <a:pos x="208" y="23"/>
                </a:cxn>
                <a:cxn ang="0">
                  <a:pos x="211" y="7"/>
                </a:cxn>
                <a:cxn ang="0">
                  <a:pos x="227" y="8"/>
                </a:cxn>
                <a:cxn ang="0">
                  <a:pos x="238" y="25"/>
                </a:cxn>
                <a:cxn ang="0">
                  <a:pos x="251" y="24"/>
                </a:cxn>
                <a:cxn ang="0">
                  <a:pos x="258" y="39"/>
                </a:cxn>
                <a:cxn ang="0">
                  <a:pos x="246" y="25"/>
                </a:cxn>
                <a:cxn ang="0">
                  <a:pos x="238" y="31"/>
                </a:cxn>
                <a:cxn ang="0">
                  <a:pos x="220" y="12"/>
                </a:cxn>
                <a:cxn ang="0">
                  <a:pos x="214" y="13"/>
                </a:cxn>
                <a:cxn ang="0">
                  <a:pos x="204" y="28"/>
                </a:cxn>
                <a:cxn ang="0">
                  <a:pos x="197" y="18"/>
                </a:cxn>
                <a:cxn ang="0">
                  <a:pos x="187" y="14"/>
                </a:cxn>
                <a:cxn ang="0">
                  <a:pos x="180" y="22"/>
                </a:cxn>
                <a:cxn ang="0">
                  <a:pos x="166" y="9"/>
                </a:cxn>
                <a:cxn ang="0">
                  <a:pos x="153" y="14"/>
                </a:cxn>
                <a:cxn ang="0">
                  <a:pos x="147" y="24"/>
                </a:cxn>
                <a:cxn ang="0">
                  <a:pos x="139" y="37"/>
                </a:cxn>
                <a:cxn ang="0">
                  <a:pos x="129" y="29"/>
                </a:cxn>
                <a:cxn ang="0">
                  <a:pos x="118" y="34"/>
                </a:cxn>
                <a:cxn ang="0">
                  <a:pos x="111" y="41"/>
                </a:cxn>
                <a:cxn ang="0">
                  <a:pos x="105" y="31"/>
                </a:cxn>
                <a:cxn ang="0">
                  <a:pos x="92" y="34"/>
                </a:cxn>
                <a:cxn ang="0">
                  <a:pos x="84" y="37"/>
                </a:cxn>
                <a:cxn ang="0">
                  <a:pos x="68" y="34"/>
                </a:cxn>
                <a:cxn ang="0">
                  <a:pos x="61" y="61"/>
                </a:cxn>
                <a:cxn ang="0">
                  <a:pos x="42" y="57"/>
                </a:cxn>
                <a:cxn ang="0">
                  <a:pos x="34" y="70"/>
                </a:cxn>
                <a:cxn ang="0">
                  <a:pos x="32" y="91"/>
                </a:cxn>
                <a:cxn ang="0">
                  <a:pos x="29" y="89"/>
                </a:cxn>
                <a:cxn ang="0">
                  <a:pos x="27" y="105"/>
                </a:cxn>
                <a:cxn ang="0">
                  <a:pos x="7" y="109"/>
                </a:cxn>
                <a:cxn ang="0">
                  <a:pos x="6" y="111"/>
                </a:cxn>
                <a:cxn ang="0">
                  <a:pos x="7" y="121"/>
                </a:cxn>
                <a:cxn ang="0">
                  <a:pos x="8" y="133"/>
                </a:cxn>
                <a:cxn ang="0">
                  <a:pos x="2" y="141"/>
                </a:cxn>
                <a:cxn ang="0">
                  <a:pos x="5" y="148"/>
                </a:cxn>
              </a:cxnLst>
              <a:rect l="0" t="0" r="r" b="b"/>
              <a:pathLst>
                <a:path w="259" h="148">
                  <a:moveTo>
                    <a:pt x="5" y="148"/>
                  </a:moveTo>
                  <a:cubicBezTo>
                    <a:pt x="4" y="147"/>
                    <a:pt x="3" y="147"/>
                    <a:pt x="2" y="146"/>
                  </a:cubicBezTo>
                  <a:cubicBezTo>
                    <a:pt x="2" y="146"/>
                    <a:pt x="1" y="145"/>
                    <a:pt x="1" y="145"/>
                  </a:cubicBezTo>
                  <a:cubicBezTo>
                    <a:pt x="1" y="144"/>
                    <a:pt x="1" y="144"/>
                    <a:pt x="0" y="143"/>
                  </a:cubicBezTo>
                  <a:cubicBezTo>
                    <a:pt x="0" y="143"/>
                    <a:pt x="0" y="142"/>
                    <a:pt x="0" y="142"/>
                  </a:cubicBezTo>
                  <a:cubicBezTo>
                    <a:pt x="0" y="141"/>
                    <a:pt x="0" y="141"/>
                    <a:pt x="0" y="140"/>
                  </a:cubicBezTo>
                  <a:cubicBezTo>
                    <a:pt x="0" y="139"/>
                    <a:pt x="0" y="138"/>
                    <a:pt x="0" y="137"/>
                  </a:cubicBezTo>
                  <a:cubicBezTo>
                    <a:pt x="0" y="136"/>
                    <a:pt x="1" y="135"/>
                    <a:pt x="2" y="134"/>
                  </a:cubicBezTo>
                  <a:cubicBezTo>
                    <a:pt x="2" y="133"/>
                    <a:pt x="3" y="132"/>
                    <a:pt x="4" y="131"/>
                  </a:cubicBezTo>
                  <a:cubicBezTo>
                    <a:pt x="5" y="131"/>
                    <a:pt x="5" y="131"/>
                    <a:pt x="6" y="131"/>
                  </a:cubicBezTo>
                  <a:cubicBezTo>
                    <a:pt x="6" y="130"/>
                    <a:pt x="7" y="130"/>
                    <a:pt x="7" y="130"/>
                  </a:cubicBezTo>
                  <a:cubicBezTo>
                    <a:pt x="9" y="130"/>
                    <a:pt x="10" y="130"/>
                    <a:pt x="11" y="130"/>
                  </a:cubicBezTo>
                  <a:cubicBezTo>
                    <a:pt x="9" y="133"/>
                    <a:pt x="9" y="133"/>
                    <a:pt x="9" y="133"/>
                  </a:cubicBezTo>
                  <a:cubicBezTo>
                    <a:pt x="8" y="131"/>
                    <a:pt x="7" y="130"/>
                    <a:pt x="6" y="128"/>
                  </a:cubicBezTo>
                  <a:cubicBezTo>
                    <a:pt x="4" y="126"/>
                    <a:pt x="3" y="124"/>
                    <a:pt x="3" y="122"/>
                  </a:cubicBezTo>
                  <a:cubicBezTo>
                    <a:pt x="2" y="121"/>
                    <a:pt x="2" y="120"/>
                    <a:pt x="2" y="119"/>
                  </a:cubicBezTo>
                  <a:cubicBezTo>
                    <a:pt x="1" y="118"/>
                    <a:pt x="1" y="117"/>
                    <a:pt x="1" y="116"/>
                  </a:cubicBezTo>
                  <a:cubicBezTo>
                    <a:pt x="1" y="115"/>
                    <a:pt x="1" y="114"/>
                    <a:pt x="1" y="113"/>
                  </a:cubicBezTo>
                  <a:cubicBezTo>
                    <a:pt x="0" y="112"/>
                    <a:pt x="1" y="110"/>
                    <a:pt x="1" y="109"/>
                  </a:cubicBezTo>
                  <a:cubicBezTo>
                    <a:pt x="1" y="108"/>
                    <a:pt x="1" y="108"/>
                    <a:pt x="1" y="108"/>
                  </a:cubicBezTo>
                  <a:cubicBezTo>
                    <a:pt x="1" y="108"/>
                    <a:pt x="1" y="108"/>
                    <a:pt x="1" y="108"/>
                  </a:cubicBezTo>
                  <a:cubicBezTo>
                    <a:pt x="1" y="108"/>
                    <a:pt x="1" y="108"/>
                    <a:pt x="1" y="108"/>
                  </a:cubicBezTo>
                  <a:cubicBezTo>
                    <a:pt x="2" y="108"/>
                    <a:pt x="2" y="108"/>
                    <a:pt x="2" y="108"/>
                  </a:cubicBezTo>
                  <a:cubicBezTo>
                    <a:pt x="2" y="108"/>
                    <a:pt x="2" y="108"/>
                    <a:pt x="2" y="108"/>
                  </a:cubicBezTo>
                  <a:cubicBezTo>
                    <a:pt x="2" y="108"/>
                    <a:pt x="2" y="108"/>
                    <a:pt x="2" y="108"/>
                  </a:cubicBezTo>
                  <a:cubicBezTo>
                    <a:pt x="2" y="107"/>
                    <a:pt x="2" y="107"/>
                    <a:pt x="2" y="107"/>
                  </a:cubicBezTo>
                  <a:cubicBezTo>
                    <a:pt x="2" y="107"/>
                    <a:pt x="3" y="106"/>
                    <a:pt x="3" y="106"/>
                  </a:cubicBezTo>
                  <a:cubicBezTo>
                    <a:pt x="4" y="104"/>
                    <a:pt x="5" y="104"/>
                    <a:pt x="6" y="103"/>
                  </a:cubicBezTo>
                  <a:cubicBezTo>
                    <a:pt x="8" y="102"/>
                    <a:pt x="10" y="101"/>
                    <a:pt x="13" y="100"/>
                  </a:cubicBezTo>
                  <a:cubicBezTo>
                    <a:pt x="17" y="100"/>
                    <a:pt x="22" y="101"/>
                    <a:pt x="26" y="103"/>
                  </a:cubicBezTo>
                  <a:cubicBezTo>
                    <a:pt x="21" y="107"/>
                    <a:pt x="21" y="107"/>
                    <a:pt x="21" y="107"/>
                  </a:cubicBezTo>
                  <a:cubicBezTo>
                    <a:pt x="20" y="104"/>
                    <a:pt x="20" y="102"/>
                    <a:pt x="20" y="99"/>
                  </a:cubicBezTo>
                  <a:cubicBezTo>
                    <a:pt x="20" y="98"/>
                    <a:pt x="20" y="96"/>
                    <a:pt x="20" y="95"/>
                  </a:cubicBezTo>
                  <a:cubicBezTo>
                    <a:pt x="20" y="94"/>
                    <a:pt x="20" y="92"/>
                    <a:pt x="20" y="91"/>
                  </a:cubicBezTo>
                  <a:cubicBezTo>
                    <a:pt x="21" y="89"/>
                    <a:pt x="21" y="88"/>
                    <a:pt x="22" y="86"/>
                  </a:cubicBezTo>
                  <a:cubicBezTo>
                    <a:pt x="22" y="86"/>
                    <a:pt x="23" y="85"/>
                    <a:pt x="24" y="84"/>
                  </a:cubicBezTo>
                  <a:cubicBezTo>
                    <a:pt x="24" y="83"/>
                    <a:pt x="26" y="83"/>
                    <a:pt x="27" y="82"/>
                  </a:cubicBezTo>
                  <a:cubicBezTo>
                    <a:pt x="28" y="82"/>
                    <a:pt x="29" y="82"/>
                    <a:pt x="30" y="82"/>
                  </a:cubicBezTo>
                  <a:cubicBezTo>
                    <a:pt x="31" y="82"/>
                    <a:pt x="31" y="82"/>
                    <a:pt x="32" y="83"/>
                  </a:cubicBezTo>
                  <a:cubicBezTo>
                    <a:pt x="33" y="83"/>
                    <a:pt x="33" y="83"/>
                    <a:pt x="33" y="83"/>
                  </a:cubicBezTo>
                  <a:cubicBezTo>
                    <a:pt x="34" y="83"/>
                    <a:pt x="34" y="84"/>
                    <a:pt x="35" y="84"/>
                  </a:cubicBezTo>
                  <a:cubicBezTo>
                    <a:pt x="37" y="86"/>
                    <a:pt x="37" y="86"/>
                    <a:pt x="37" y="86"/>
                  </a:cubicBezTo>
                  <a:cubicBezTo>
                    <a:pt x="31" y="88"/>
                    <a:pt x="31" y="88"/>
                    <a:pt x="31" y="88"/>
                  </a:cubicBezTo>
                  <a:cubicBezTo>
                    <a:pt x="31" y="87"/>
                    <a:pt x="30" y="86"/>
                    <a:pt x="30" y="85"/>
                  </a:cubicBezTo>
                  <a:cubicBezTo>
                    <a:pt x="30" y="84"/>
                    <a:pt x="30" y="83"/>
                    <a:pt x="30" y="82"/>
                  </a:cubicBezTo>
                  <a:cubicBezTo>
                    <a:pt x="29" y="79"/>
                    <a:pt x="28" y="77"/>
                    <a:pt x="28" y="74"/>
                  </a:cubicBezTo>
                  <a:cubicBezTo>
                    <a:pt x="27" y="72"/>
                    <a:pt x="28" y="71"/>
                    <a:pt x="27" y="69"/>
                  </a:cubicBezTo>
                  <a:cubicBezTo>
                    <a:pt x="28" y="68"/>
                    <a:pt x="28" y="66"/>
                    <a:pt x="28" y="65"/>
                  </a:cubicBezTo>
                  <a:cubicBezTo>
                    <a:pt x="29" y="63"/>
                    <a:pt x="29" y="62"/>
                    <a:pt x="30" y="61"/>
                  </a:cubicBezTo>
                  <a:cubicBezTo>
                    <a:pt x="31" y="59"/>
                    <a:pt x="31" y="59"/>
                    <a:pt x="31" y="59"/>
                  </a:cubicBezTo>
                  <a:cubicBezTo>
                    <a:pt x="32" y="58"/>
                    <a:pt x="32" y="58"/>
                    <a:pt x="33" y="57"/>
                  </a:cubicBezTo>
                  <a:cubicBezTo>
                    <a:pt x="34" y="56"/>
                    <a:pt x="35" y="55"/>
                    <a:pt x="36" y="54"/>
                  </a:cubicBezTo>
                  <a:cubicBezTo>
                    <a:pt x="37" y="53"/>
                    <a:pt x="39" y="52"/>
                    <a:pt x="40" y="52"/>
                  </a:cubicBezTo>
                  <a:cubicBezTo>
                    <a:pt x="41" y="51"/>
                    <a:pt x="43" y="51"/>
                    <a:pt x="44" y="51"/>
                  </a:cubicBezTo>
                  <a:cubicBezTo>
                    <a:pt x="46" y="51"/>
                    <a:pt x="47" y="51"/>
                    <a:pt x="49" y="51"/>
                  </a:cubicBezTo>
                  <a:cubicBezTo>
                    <a:pt x="52" y="51"/>
                    <a:pt x="54" y="52"/>
                    <a:pt x="57" y="53"/>
                  </a:cubicBezTo>
                  <a:cubicBezTo>
                    <a:pt x="58" y="54"/>
                    <a:pt x="59" y="55"/>
                    <a:pt x="60" y="56"/>
                  </a:cubicBezTo>
                  <a:cubicBezTo>
                    <a:pt x="61" y="57"/>
                    <a:pt x="62" y="58"/>
                    <a:pt x="63" y="59"/>
                  </a:cubicBezTo>
                  <a:cubicBezTo>
                    <a:pt x="60" y="60"/>
                    <a:pt x="60" y="60"/>
                    <a:pt x="60" y="60"/>
                  </a:cubicBezTo>
                  <a:cubicBezTo>
                    <a:pt x="61" y="56"/>
                    <a:pt x="60" y="51"/>
                    <a:pt x="60" y="47"/>
                  </a:cubicBezTo>
                  <a:cubicBezTo>
                    <a:pt x="60" y="45"/>
                    <a:pt x="60" y="42"/>
                    <a:pt x="60" y="40"/>
                  </a:cubicBezTo>
                  <a:cubicBezTo>
                    <a:pt x="61" y="38"/>
                    <a:pt x="62" y="36"/>
                    <a:pt x="64" y="34"/>
                  </a:cubicBezTo>
                  <a:cubicBezTo>
                    <a:pt x="65" y="33"/>
                    <a:pt x="66" y="33"/>
                    <a:pt x="67" y="32"/>
                  </a:cubicBezTo>
                  <a:cubicBezTo>
                    <a:pt x="68" y="31"/>
                    <a:pt x="69" y="31"/>
                    <a:pt x="70" y="30"/>
                  </a:cubicBezTo>
                  <a:cubicBezTo>
                    <a:pt x="71" y="30"/>
                    <a:pt x="72" y="30"/>
                    <a:pt x="74" y="30"/>
                  </a:cubicBezTo>
                  <a:cubicBezTo>
                    <a:pt x="75" y="30"/>
                    <a:pt x="76" y="30"/>
                    <a:pt x="77" y="30"/>
                  </a:cubicBezTo>
                  <a:cubicBezTo>
                    <a:pt x="78" y="30"/>
                    <a:pt x="79" y="31"/>
                    <a:pt x="80" y="31"/>
                  </a:cubicBezTo>
                  <a:cubicBezTo>
                    <a:pt x="81" y="32"/>
                    <a:pt x="82" y="32"/>
                    <a:pt x="83" y="33"/>
                  </a:cubicBezTo>
                  <a:cubicBezTo>
                    <a:pt x="86" y="35"/>
                    <a:pt x="86" y="35"/>
                    <a:pt x="86" y="35"/>
                  </a:cubicBezTo>
                  <a:cubicBezTo>
                    <a:pt x="88" y="38"/>
                    <a:pt x="88" y="38"/>
                    <a:pt x="88" y="38"/>
                  </a:cubicBezTo>
                  <a:cubicBezTo>
                    <a:pt x="86" y="39"/>
                    <a:pt x="86" y="39"/>
                    <a:pt x="86" y="39"/>
                  </a:cubicBezTo>
                  <a:cubicBezTo>
                    <a:pt x="87" y="36"/>
                    <a:pt x="87" y="36"/>
                    <a:pt x="87" y="36"/>
                  </a:cubicBezTo>
                  <a:cubicBezTo>
                    <a:pt x="87" y="35"/>
                    <a:pt x="87" y="35"/>
                    <a:pt x="88" y="34"/>
                  </a:cubicBezTo>
                  <a:cubicBezTo>
                    <a:pt x="88" y="33"/>
                    <a:pt x="89" y="33"/>
                    <a:pt x="89" y="32"/>
                  </a:cubicBezTo>
                  <a:cubicBezTo>
                    <a:pt x="90" y="31"/>
                    <a:pt x="91" y="31"/>
                    <a:pt x="91" y="30"/>
                  </a:cubicBezTo>
                  <a:cubicBezTo>
                    <a:pt x="92" y="29"/>
                    <a:pt x="93" y="29"/>
                    <a:pt x="93" y="28"/>
                  </a:cubicBezTo>
                  <a:cubicBezTo>
                    <a:pt x="94" y="28"/>
                    <a:pt x="95" y="28"/>
                    <a:pt x="96" y="27"/>
                  </a:cubicBezTo>
                  <a:cubicBezTo>
                    <a:pt x="97" y="27"/>
                    <a:pt x="99" y="26"/>
                    <a:pt x="101" y="26"/>
                  </a:cubicBezTo>
                  <a:cubicBezTo>
                    <a:pt x="102" y="26"/>
                    <a:pt x="103" y="26"/>
                    <a:pt x="104" y="26"/>
                  </a:cubicBezTo>
                  <a:cubicBezTo>
                    <a:pt x="105" y="27"/>
                    <a:pt x="106" y="27"/>
                    <a:pt x="106" y="27"/>
                  </a:cubicBezTo>
                  <a:cubicBezTo>
                    <a:pt x="107" y="27"/>
                    <a:pt x="108" y="28"/>
                    <a:pt x="109" y="28"/>
                  </a:cubicBezTo>
                  <a:cubicBezTo>
                    <a:pt x="110" y="29"/>
                    <a:pt x="110" y="29"/>
                    <a:pt x="111" y="30"/>
                  </a:cubicBezTo>
                  <a:cubicBezTo>
                    <a:pt x="112" y="31"/>
                    <a:pt x="112" y="31"/>
                    <a:pt x="113" y="32"/>
                  </a:cubicBezTo>
                  <a:cubicBezTo>
                    <a:pt x="113" y="33"/>
                    <a:pt x="114" y="34"/>
                    <a:pt x="114" y="34"/>
                  </a:cubicBezTo>
                  <a:cubicBezTo>
                    <a:pt x="115" y="35"/>
                    <a:pt x="115" y="36"/>
                    <a:pt x="115" y="37"/>
                  </a:cubicBezTo>
                  <a:cubicBezTo>
                    <a:pt x="116" y="39"/>
                    <a:pt x="116" y="39"/>
                    <a:pt x="116" y="39"/>
                  </a:cubicBezTo>
                  <a:cubicBezTo>
                    <a:pt x="111" y="40"/>
                    <a:pt x="111" y="40"/>
                    <a:pt x="111" y="40"/>
                  </a:cubicBezTo>
                  <a:cubicBezTo>
                    <a:pt x="112" y="37"/>
                    <a:pt x="112" y="37"/>
                    <a:pt x="112" y="37"/>
                  </a:cubicBezTo>
                  <a:cubicBezTo>
                    <a:pt x="112" y="36"/>
                    <a:pt x="112" y="35"/>
                    <a:pt x="112" y="34"/>
                  </a:cubicBezTo>
                  <a:cubicBezTo>
                    <a:pt x="113" y="33"/>
                    <a:pt x="113" y="32"/>
                    <a:pt x="114" y="31"/>
                  </a:cubicBezTo>
                  <a:cubicBezTo>
                    <a:pt x="114" y="30"/>
                    <a:pt x="115" y="30"/>
                    <a:pt x="115" y="29"/>
                  </a:cubicBezTo>
                  <a:cubicBezTo>
                    <a:pt x="117" y="27"/>
                    <a:pt x="118" y="26"/>
                    <a:pt x="120" y="25"/>
                  </a:cubicBezTo>
                  <a:cubicBezTo>
                    <a:pt x="121" y="25"/>
                    <a:pt x="122" y="24"/>
                    <a:pt x="123" y="24"/>
                  </a:cubicBezTo>
                  <a:cubicBezTo>
                    <a:pt x="124" y="24"/>
                    <a:pt x="125" y="23"/>
                    <a:pt x="126" y="23"/>
                  </a:cubicBezTo>
                  <a:cubicBezTo>
                    <a:pt x="127" y="23"/>
                    <a:pt x="128" y="23"/>
                    <a:pt x="129" y="23"/>
                  </a:cubicBezTo>
                  <a:cubicBezTo>
                    <a:pt x="130" y="23"/>
                    <a:pt x="131" y="23"/>
                    <a:pt x="132" y="23"/>
                  </a:cubicBezTo>
                  <a:cubicBezTo>
                    <a:pt x="134" y="23"/>
                    <a:pt x="136" y="24"/>
                    <a:pt x="137" y="25"/>
                  </a:cubicBezTo>
                  <a:cubicBezTo>
                    <a:pt x="138" y="25"/>
                    <a:pt x="139" y="26"/>
                    <a:pt x="140" y="27"/>
                  </a:cubicBezTo>
                  <a:cubicBezTo>
                    <a:pt x="141" y="27"/>
                    <a:pt x="142" y="28"/>
                    <a:pt x="142" y="29"/>
                  </a:cubicBezTo>
                  <a:cubicBezTo>
                    <a:pt x="143" y="29"/>
                    <a:pt x="144" y="30"/>
                    <a:pt x="144" y="31"/>
                  </a:cubicBezTo>
                  <a:cubicBezTo>
                    <a:pt x="145" y="32"/>
                    <a:pt x="145" y="33"/>
                    <a:pt x="146" y="34"/>
                  </a:cubicBezTo>
                  <a:cubicBezTo>
                    <a:pt x="139" y="35"/>
                    <a:pt x="139" y="35"/>
                    <a:pt x="139" y="35"/>
                  </a:cubicBezTo>
                  <a:cubicBezTo>
                    <a:pt x="139" y="31"/>
                    <a:pt x="139" y="31"/>
                    <a:pt x="139" y="31"/>
                  </a:cubicBezTo>
                  <a:cubicBezTo>
                    <a:pt x="139" y="30"/>
                    <a:pt x="139" y="28"/>
                    <a:pt x="139" y="27"/>
                  </a:cubicBezTo>
                  <a:cubicBezTo>
                    <a:pt x="139" y="25"/>
                    <a:pt x="140" y="24"/>
                    <a:pt x="140" y="22"/>
                  </a:cubicBezTo>
                  <a:cubicBezTo>
                    <a:pt x="140" y="21"/>
                    <a:pt x="141" y="19"/>
                    <a:pt x="141" y="18"/>
                  </a:cubicBezTo>
                  <a:cubicBezTo>
                    <a:pt x="141" y="17"/>
                    <a:pt x="142" y="16"/>
                    <a:pt x="142" y="16"/>
                  </a:cubicBezTo>
                  <a:cubicBezTo>
                    <a:pt x="143" y="14"/>
                    <a:pt x="143" y="14"/>
                    <a:pt x="143" y="14"/>
                  </a:cubicBezTo>
                  <a:cubicBezTo>
                    <a:pt x="144" y="12"/>
                    <a:pt x="144" y="12"/>
                    <a:pt x="144" y="12"/>
                  </a:cubicBezTo>
                  <a:cubicBezTo>
                    <a:pt x="146" y="10"/>
                    <a:pt x="146" y="10"/>
                    <a:pt x="146" y="10"/>
                  </a:cubicBezTo>
                  <a:cubicBezTo>
                    <a:pt x="147" y="8"/>
                    <a:pt x="147" y="8"/>
                    <a:pt x="147" y="8"/>
                  </a:cubicBezTo>
                  <a:cubicBezTo>
                    <a:pt x="148" y="7"/>
                    <a:pt x="149" y="7"/>
                    <a:pt x="149" y="7"/>
                  </a:cubicBezTo>
                  <a:cubicBezTo>
                    <a:pt x="151" y="6"/>
                    <a:pt x="152" y="5"/>
                    <a:pt x="153" y="4"/>
                  </a:cubicBezTo>
                  <a:cubicBezTo>
                    <a:pt x="155" y="3"/>
                    <a:pt x="156" y="3"/>
                    <a:pt x="157" y="2"/>
                  </a:cubicBezTo>
                  <a:cubicBezTo>
                    <a:pt x="159" y="1"/>
                    <a:pt x="159" y="1"/>
                    <a:pt x="159" y="1"/>
                  </a:cubicBezTo>
                  <a:cubicBezTo>
                    <a:pt x="162" y="1"/>
                    <a:pt x="162" y="1"/>
                    <a:pt x="162" y="1"/>
                  </a:cubicBezTo>
                  <a:cubicBezTo>
                    <a:pt x="164" y="0"/>
                    <a:pt x="165" y="0"/>
                    <a:pt x="167" y="1"/>
                  </a:cubicBezTo>
                  <a:cubicBezTo>
                    <a:pt x="169" y="1"/>
                    <a:pt x="171" y="1"/>
                    <a:pt x="173" y="3"/>
                  </a:cubicBezTo>
                  <a:cubicBezTo>
                    <a:pt x="174" y="4"/>
                    <a:pt x="176" y="5"/>
                    <a:pt x="177" y="7"/>
                  </a:cubicBezTo>
                  <a:cubicBezTo>
                    <a:pt x="178" y="8"/>
                    <a:pt x="178" y="10"/>
                    <a:pt x="179" y="11"/>
                  </a:cubicBezTo>
                  <a:cubicBezTo>
                    <a:pt x="180" y="15"/>
                    <a:pt x="180" y="18"/>
                    <a:pt x="180" y="21"/>
                  </a:cubicBezTo>
                  <a:cubicBezTo>
                    <a:pt x="172" y="19"/>
                    <a:pt x="172" y="19"/>
                    <a:pt x="172" y="19"/>
                  </a:cubicBezTo>
                  <a:cubicBezTo>
                    <a:pt x="173" y="16"/>
                    <a:pt x="173" y="16"/>
                    <a:pt x="173" y="16"/>
                  </a:cubicBezTo>
                  <a:cubicBezTo>
                    <a:pt x="173" y="15"/>
                    <a:pt x="174" y="15"/>
                    <a:pt x="175" y="14"/>
                  </a:cubicBezTo>
                  <a:cubicBezTo>
                    <a:pt x="175" y="13"/>
                    <a:pt x="176" y="12"/>
                    <a:pt x="177" y="11"/>
                  </a:cubicBezTo>
                  <a:cubicBezTo>
                    <a:pt x="177" y="10"/>
                    <a:pt x="178" y="10"/>
                    <a:pt x="179" y="9"/>
                  </a:cubicBezTo>
                  <a:cubicBezTo>
                    <a:pt x="180" y="8"/>
                    <a:pt x="181" y="8"/>
                    <a:pt x="182" y="7"/>
                  </a:cubicBezTo>
                  <a:cubicBezTo>
                    <a:pt x="183" y="6"/>
                    <a:pt x="184" y="6"/>
                    <a:pt x="185" y="6"/>
                  </a:cubicBezTo>
                  <a:cubicBezTo>
                    <a:pt x="186" y="6"/>
                    <a:pt x="188" y="6"/>
                    <a:pt x="189" y="5"/>
                  </a:cubicBezTo>
                  <a:cubicBezTo>
                    <a:pt x="190" y="6"/>
                    <a:pt x="191" y="6"/>
                    <a:pt x="192" y="6"/>
                  </a:cubicBezTo>
                  <a:cubicBezTo>
                    <a:pt x="193" y="6"/>
                    <a:pt x="194" y="6"/>
                    <a:pt x="195" y="7"/>
                  </a:cubicBezTo>
                  <a:cubicBezTo>
                    <a:pt x="196" y="7"/>
                    <a:pt x="197" y="8"/>
                    <a:pt x="198" y="9"/>
                  </a:cubicBezTo>
                  <a:cubicBezTo>
                    <a:pt x="199" y="9"/>
                    <a:pt x="200" y="10"/>
                    <a:pt x="201" y="11"/>
                  </a:cubicBezTo>
                  <a:cubicBezTo>
                    <a:pt x="202" y="11"/>
                    <a:pt x="202" y="12"/>
                    <a:pt x="203" y="13"/>
                  </a:cubicBezTo>
                  <a:cubicBezTo>
                    <a:pt x="204" y="14"/>
                    <a:pt x="204" y="14"/>
                    <a:pt x="205" y="15"/>
                  </a:cubicBezTo>
                  <a:cubicBezTo>
                    <a:pt x="205" y="16"/>
                    <a:pt x="206" y="17"/>
                    <a:pt x="206" y="18"/>
                  </a:cubicBezTo>
                  <a:cubicBezTo>
                    <a:pt x="207" y="19"/>
                    <a:pt x="207" y="20"/>
                    <a:pt x="207" y="21"/>
                  </a:cubicBezTo>
                  <a:cubicBezTo>
                    <a:pt x="208" y="23"/>
                    <a:pt x="208" y="23"/>
                    <a:pt x="208" y="23"/>
                  </a:cubicBezTo>
                  <a:cubicBezTo>
                    <a:pt x="201" y="24"/>
                    <a:pt x="201" y="24"/>
                    <a:pt x="201" y="24"/>
                  </a:cubicBezTo>
                  <a:cubicBezTo>
                    <a:pt x="202" y="20"/>
                    <a:pt x="202" y="20"/>
                    <a:pt x="202" y="20"/>
                  </a:cubicBezTo>
                  <a:cubicBezTo>
                    <a:pt x="202" y="19"/>
                    <a:pt x="203" y="18"/>
                    <a:pt x="203" y="17"/>
                  </a:cubicBezTo>
                  <a:cubicBezTo>
                    <a:pt x="204" y="16"/>
                    <a:pt x="204" y="15"/>
                    <a:pt x="205" y="13"/>
                  </a:cubicBezTo>
                  <a:cubicBezTo>
                    <a:pt x="206" y="12"/>
                    <a:pt x="206" y="11"/>
                    <a:pt x="207" y="10"/>
                  </a:cubicBezTo>
                  <a:cubicBezTo>
                    <a:pt x="208" y="9"/>
                    <a:pt x="210" y="8"/>
                    <a:pt x="211" y="7"/>
                  </a:cubicBezTo>
                  <a:cubicBezTo>
                    <a:pt x="212" y="7"/>
                    <a:pt x="214" y="6"/>
                    <a:pt x="215" y="6"/>
                  </a:cubicBezTo>
                  <a:cubicBezTo>
                    <a:pt x="217" y="6"/>
                    <a:pt x="217" y="6"/>
                    <a:pt x="217" y="6"/>
                  </a:cubicBezTo>
                  <a:cubicBezTo>
                    <a:pt x="217" y="6"/>
                    <a:pt x="218" y="6"/>
                    <a:pt x="218" y="6"/>
                  </a:cubicBezTo>
                  <a:cubicBezTo>
                    <a:pt x="219" y="6"/>
                    <a:pt x="219" y="6"/>
                    <a:pt x="219" y="6"/>
                  </a:cubicBezTo>
                  <a:cubicBezTo>
                    <a:pt x="220" y="6"/>
                    <a:pt x="222" y="6"/>
                    <a:pt x="223" y="7"/>
                  </a:cubicBezTo>
                  <a:cubicBezTo>
                    <a:pt x="224" y="7"/>
                    <a:pt x="225" y="8"/>
                    <a:pt x="227" y="8"/>
                  </a:cubicBezTo>
                  <a:cubicBezTo>
                    <a:pt x="228" y="9"/>
                    <a:pt x="229" y="10"/>
                    <a:pt x="230" y="10"/>
                  </a:cubicBezTo>
                  <a:cubicBezTo>
                    <a:pt x="232" y="12"/>
                    <a:pt x="233" y="14"/>
                    <a:pt x="235" y="16"/>
                  </a:cubicBezTo>
                  <a:cubicBezTo>
                    <a:pt x="237" y="20"/>
                    <a:pt x="239" y="25"/>
                    <a:pt x="239" y="30"/>
                  </a:cubicBezTo>
                  <a:cubicBezTo>
                    <a:pt x="235" y="29"/>
                    <a:pt x="235" y="29"/>
                    <a:pt x="235" y="29"/>
                  </a:cubicBezTo>
                  <a:cubicBezTo>
                    <a:pt x="236" y="27"/>
                    <a:pt x="236" y="27"/>
                    <a:pt x="236" y="27"/>
                  </a:cubicBezTo>
                  <a:cubicBezTo>
                    <a:pt x="236" y="26"/>
                    <a:pt x="237" y="25"/>
                    <a:pt x="238" y="25"/>
                  </a:cubicBezTo>
                  <a:cubicBezTo>
                    <a:pt x="238" y="24"/>
                    <a:pt x="239" y="24"/>
                    <a:pt x="240" y="23"/>
                  </a:cubicBezTo>
                  <a:cubicBezTo>
                    <a:pt x="240" y="23"/>
                    <a:pt x="241" y="22"/>
                    <a:pt x="242" y="22"/>
                  </a:cubicBezTo>
                  <a:cubicBezTo>
                    <a:pt x="243" y="22"/>
                    <a:pt x="243" y="22"/>
                    <a:pt x="244" y="22"/>
                  </a:cubicBezTo>
                  <a:cubicBezTo>
                    <a:pt x="245" y="21"/>
                    <a:pt x="246" y="22"/>
                    <a:pt x="247" y="22"/>
                  </a:cubicBezTo>
                  <a:cubicBezTo>
                    <a:pt x="248" y="22"/>
                    <a:pt x="248" y="22"/>
                    <a:pt x="249" y="22"/>
                  </a:cubicBezTo>
                  <a:cubicBezTo>
                    <a:pt x="250" y="23"/>
                    <a:pt x="251" y="23"/>
                    <a:pt x="251" y="24"/>
                  </a:cubicBezTo>
                  <a:cubicBezTo>
                    <a:pt x="254" y="25"/>
                    <a:pt x="256" y="28"/>
                    <a:pt x="257" y="31"/>
                  </a:cubicBezTo>
                  <a:cubicBezTo>
                    <a:pt x="258" y="32"/>
                    <a:pt x="258" y="33"/>
                    <a:pt x="259" y="35"/>
                  </a:cubicBezTo>
                  <a:cubicBezTo>
                    <a:pt x="259" y="36"/>
                    <a:pt x="259" y="38"/>
                    <a:pt x="259" y="39"/>
                  </a:cubicBezTo>
                  <a:cubicBezTo>
                    <a:pt x="258" y="40"/>
                    <a:pt x="258" y="40"/>
                    <a:pt x="258" y="40"/>
                  </a:cubicBezTo>
                  <a:cubicBezTo>
                    <a:pt x="258" y="39"/>
                    <a:pt x="258" y="39"/>
                    <a:pt x="258" y="39"/>
                  </a:cubicBezTo>
                  <a:cubicBezTo>
                    <a:pt x="258" y="39"/>
                    <a:pt x="258" y="39"/>
                    <a:pt x="258" y="39"/>
                  </a:cubicBezTo>
                  <a:cubicBezTo>
                    <a:pt x="258" y="38"/>
                    <a:pt x="258" y="36"/>
                    <a:pt x="257" y="35"/>
                  </a:cubicBezTo>
                  <a:cubicBezTo>
                    <a:pt x="257" y="34"/>
                    <a:pt x="257" y="34"/>
                    <a:pt x="256" y="33"/>
                  </a:cubicBezTo>
                  <a:cubicBezTo>
                    <a:pt x="256" y="33"/>
                    <a:pt x="256" y="32"/>
                    <a:pt x="256" y="31"/>
                  </a:cubicBezTo>
                  <a:cubicBezTo>
                    <a:pt x="254" y="29"/>
                    <a:pt x="252" y="27"/>
                    <a:pt x="250" y="26"/>
                  </a:cubicBezTo>
                  <a:cubicBezTo>
                    <a:pt x="249" y="26"/>
                    <a:pt x="249" y="25"/>
                    <a:pt x="248" y="25"/>
                  </a:cubicBezTo>
                  <a:cubicBezTo>
                    <a:pt x="248" y="25"/>
                    <a:pt x="247" y="25"/>
                    <a:pt x="246" y="25"/>
                  </a:cubicBezTo>
                  <a:cubicBezTo>
                    <a:pt x="246" y="25"/>
                    <a:pt x="245" y="25"/>
                    <a:pt x="245" y="25"/>
                  </a:cubicBezTo>
                  <a:cubicBezTo>
                    <a:pt x="244" y="25"/>
                    <a:pt x="244" y="25"/>
                    <a:pt x="243" y="26"/>
                  </a:cubicBezTo>
                  <a:cubicBezTo>
                    <a:pt x="243" y="26"/>
                    <a:pt x="242" y="26"/>
                    <a:pt x="242" y="26"/>
                  </a:cubicBezTo>
                  <a:cubicBezTo>
                    <a:pt x="241" y="27"/>
                    <a:pt x="241" y="27"/>
                    <a:pt x="240" y="28"/>
                  </a:cubicBezTo>
                  <a:cubicBezTo>
                    <a:pt x="240" y="28"/>
                    <a:pt x="240" y="29"/>
                    <a:pt x="239" y="29"/>
                  </a:cubicBezTo>
                  <a:cubicBezTo>
                    <a:pt x="238" y="31"/>
                    <a:pt x="238" y="31"/>
                    <a:pt x="238" y="31"/>
                  </a:cubicBezTo>
                  <a:cubicBezTo>
                    <a:pt x="238" y="32"/>
                    <a:pt x="236" y="32"/>
                    <a:pt x="235" y="32"/>
                  </a:cubicBezTo>
                  <a:cubicBezTo>
                    <a:pt x="235" y="31"/>
                    <a:pt x="234" y="30"/>
                    <a:pt x="234" y="30"/>
                  </a:cubicBezTo>
                  <a:cubicBezTo>
                    <a:pt x="234" y="30"/>
                    <a:pt x="234" y="30"/>
                    <a:pt x="234" y="30"/>
                  </a:cubicBezTo>
                  <a:cubicBezTo>
                    <a:pt x="234" y="26"/>
                    <a:pt x="233" y="22"/>
                    <a:pt x="230" y="19"/>
                  </a:cubicBezTo>
                  <a:cubicBezTo>
                    <a:pt x="228" y="16"/>
                    <a:pt x="225" y="14"/>
                    <a:pt x="221" y="13"/>
                  </a:cubicBezTo>
                  <a:cubicBezTo>
                    <a:pt x="221" y="13"/>
                    <a:pt x="220" y="13"/>
                    <a:pt x="220" y="12"/>
                  </a:cubicBezTo>
                  <a:cubicBezTo>
                    <a:pt x="220" y="12"/>
                    <a:pt x="220" y="12"/>
                    <a:pt x="220" y="12"/>
                  </a:cubicBezTo>
                  <a:cubicBezTo>
                    <a:pt x="219" y="12"/>
                    <a:pt x="219" y="12"/>
                    <a:pt x="219" y="12"/>
                  </a:cubicBezTo>
                  <a:cubicBezTo>
                    <a:pt x="218" y="12"/>
                    <a:pt x="218" y="12"/>
                    <a:pt x="218" y="12"/>
                  </a:cubicBezTo>
                  <a:cubicBezTo>
                    <a:pt x="217" y="12"/>
                    <a:pt x="217" y="12"/>
                    <a:pt x="217" y="12"/>
                  </a:cubicBezTo>
                  <a:cubicBezTo>
                    <a:pt x="216" y="13"/>
                    <a:pt x="216" y="13"/>
                    <a:pt x="216" y="13"/>
                  </a:cubicBezTo>
                  <a:cubicBezTo>
                    <a:pt x="215" y="13"/>
                    <a:pt x="215" y="13"/>
                    <a:pt x="214" y="13"/>
                  </a:cubicBezTo>
                  <a:cubicBezTo>
                    <a:pt x="214" y="14"/>
                    <a:pt x="213" y="14"/>
                    <a:pt x="213" y="15"/>
                  </a:cubicBezTo>
                  <a:cubicBezTo>
                    <a:pt x="212" y="16"/>
                    <a:pt x="212" y="16"/>
                    <a:pt x="211" y="17"/>
                  </a:cubicBezTo>
                  <a:cubicBezTo>
                    <a:pt x="211" y="18"/>
                    <a:pt x="210" y="19"/>
                    <a:pt x="210" y="20"/>
                  </a:cubicBezTo>
                  <a:cubicBezTo>
                    <a:pt x="210" y="20"/>
                    <a:pt x="209" y="21"/>
                    <a:pt x="209" y="22"/>
                  </a:cubicBezTo>
                  <a:cubicBezTo>
                    <a:pt x="208" y="25"/>
                    <a:pt x="208" y="25"/>
                    <a:pt x="208" y="25"/>
                  </a:cubicBezTo>
                  <a:cubicBezTo>
                    <a:pt x="208" y="27"/>
                    <a:pt x="206" y="29"/>
                    <a:pt x="204" y="28"/>
                  </a:cubicBezTo>
                  <a:cubicBezTo>
                    <a:pt x="203" y="28"/>
                    <a:pt x="202" y="27"/>
                    <a:pt x="201" y="26"/>
                  </a:cubicBezTo>
                  <a:cubicBezTo>
                    <a:pt x="201" y="26"/>
                    <a:pt x="201" y="26"/>
                    <a:pt x="201" y="26"/>
                  </a:cubicBezTo>
                  <a:cubicBezTo>
                    <a:pt x="200" y="23"/>
                    <a:pt x="200" y="23"/>
                    <a:pt x="200" y="23"/>
                  </a:cubicBezTo>
                  <a:cubicBezTo>
                    <a:pt x="200" y="23"/>
                    <a:pt x="200" y="22"/>
                    <a:pt x="199" y="21"/>
                  </a:cubicBezTo>
                  <a:cubicBezTo>
                    <a:pt x="199" y="21"/>
                    <a:pt x="199" y="20"/>
                    <a:pt x="198" y="20"/>
                  </a:cubicBezTo>
                  <a:cubicBezTo>
                    <a:pt x="198" y="19"/>
                    <a:pt x="197" y="18"/>
                    <a:pt x="197" y="18"/>
                  </a:cubicBezTo>
                  <a:cubicBezTo>
                    <a:pt x="196" y="17"/>
                    <a:pt x="196" y="17"/>
                    <a:pt x="195" y="17"/>
                  </a:cubicBezTo>
                  <a:cubicBezTo>
                    <a:pt x="195" y="16"/>
                    <a:pt x="194" y="16"/>
                    <a:pt x="194" y="15"/>
                  </a:cubicBezTo>
                  <a:cubicBezTo>
                    <a:pt x="193" y="15"/>
                    <a:pt x="193" y="15"/>
                    <a:pt x="192" y="14"/>
                  </a:cubicBezTo>
                  <a:cubicBezTo>
                    <a:pt x="192" y="14"/>
                    <a:pt x="191" y="14"/>
                    <a:pt x="190" y="14"/>
                  </a:cubicBezTo>
                  <a:cubicBezTo>
                    <a:pt x="190" y="14"/>
                    <a:pt x="189" y="14"/>
                    <a:pt x="189" y="14"/>
                  </a:cubicBezTo>
                  <a:cubicBezTo>
                    <a:pt x="188" y="14"/>
                    <a:pt x="188" y="14"/>
                    <a:pt x="187" y="14"/>
                  </a:cubicBezTo>
                  <a:cubicBezTo>
                    <a:pt x="187" y="14"/>
                    <a:pt x="186" y="14"/>
                    <a:pt x="186" y="15"/>
                  </a:cubicBezTo>
                  <a:cubicBezTo>
                    <a:pt x="185" y="15"/>
                    <a:pt x="185" y="15"/>
                    <a:pt x="184" y="15"/>
                  </a:cubicBezTo>
                  <a:cubicBezTo>
                    <a:pt x="184" y="16"/>
                    <a:pt x="183" y="16"/>
                    <a:pt x="183" y="17"/>
                  </a:cubicBezTo>
                  <a:cubicBezTo>
                    <a:pt x="182" y="17"/>
                    <a:pt x="182" y="18"/>
                    <a:pt x="182" y="18"/>
                  </a:cubicBezTo>
                  <a:cubicBezTo>
                    <a:pt x="181" y="19"/>
                    <a:pt x="181" y="19"/>
                    <a:pt x="181" y="20"/>
                  </a:cubicBezTo>
                  <a:cubicBezTo>
                    <a:pt x="180" y="22"/>
                    <a:pt x="180" y="22"/>
                    <a:pt x="180" y="22"/>
                  </a:cubicBezTo>
                  <a:cubicBezTo>
                    <a:pt x="180" y="22"/>
                    <a:pt x="180" y="22"/>
                    <a:pt x="180" y="22"/>
                  </a:cubicBezTo>
                  <a:cubicBezTo>
                    <a:pt x="179" y="25"/>
                    <a:pt x="176" y="25"/>
                    <a:pt x="174" y="24"/>
                  </a:cubicBezTo>
                  <a:cubicBezTo>
                    <a:pt x="172" y="24"/>
                    <a:pt x="171" y="22"/>
                    <a:pt x="171" y="21"/>
                  </a:cubicBezTo>
                  <a:cubicBezTo>
                    <a:pt x="172" y="18"/>
                    <a:pt x="171" y="16"/>
                    <a:pt x="171" y="14"/>
                  </a:cubicBezTo>
                  <a:cubicBezTo>
                    <a:pt x="170" y="12"/>
                    <a:pt x="169" y="10"/>
                    <a:pt x="168" y="10"/>
                  </a:cubicBezTo>
                  <a:cubicBezTo>
                    <a:pt x="167" y="9"/>
                    <a:pt x="167" y="9"/>
                    <a:pt x="166" y="9"/>
                  </a:cubicBezTo>
                  <a:cubicBezTo>
                    <a:pt x="165" y="9"/>
                    <a:pt x="164" y="9"/>
                    <a:pt x="163" y="9"/>
                  </a:cubicBezTo>
                  <a:cubicBezTo>
                    <a:pt x="162" y="9"/>
                    <a:pt x="162" y="9"/>
                    <a:pt x="162" y="9"/>
                  </a:cubicBezTo>
                  <a:cubicBezTo>
                    <a:pt x="160" y="10"/>
                    <a:pt x="160" y="10"/>
                    <a:pt x="160" y="10"/>
                  </a:cubicBezTo>
                  <a:cubicBezTo>
                    <a:pt x="159" y="10"/>
                    <a:pt x="158" y="11"/>
                    <a:pt x="157" y="11"/>
                  </a:cubicBezTo>
                  <a:cubicBezTo>
                    <a:pt x="156" y="11"/>
                    <a:pt x="155" y="12"/>
                    <a:pt x="154" y="13"/>
                  </a:cubicBezTo>
                  <a:cubicBezTo>
                    <a:pt x="154" y="13"/>
                    <a:pt x="153" y="13"/>
                    <a:pt x="153" y="14"/>
                  </a:cubicBezTo>
                  <a:cubicBezTo>
                    <a:pt x="152" y="15"/>
                    <a:pt x="152" y="15"/>
                    <a:pt x="152" y="15"/>
                  </a:cubicBezTo>
                  <a:cubicBezTo>
                    <a:pt x="151" y="16"/>
                    <a:pt x="151" y="16"/>
                    <a:pt x="151" y="16"/>
                  </a:cubicBezTo>
                  <a:cubicBezTo>
                    <a:pt x="150" y="18"/>
                    <a:pt x="150" y="18"/>
                    <a:pt x="150" y="18"/>
                  </a:cubicBezTo>
                  <a:cubicBezTo>
                    <a:pt x="149" y="19"/>
                    <a:pt x="149" y="19"/>
                    <a:pt x="149" y="19"/>
                  </a:cubicBezTo>
                  <a:cubicBezTo>
                    <a:pt x="149" y="20"/>
                    <a:pt x="149" y="20"/>
                    <a:pt x="148" y="21"/>
                  </a:cubicBezTo>
                  <a:cubicBezTo>
                    <a:pt x="148" y="22"/>
                    <a:pt x="148" y="23"/>
                    <a:pt x="147" y="24"/>
                  </a:cubicBezTo>
                  <a:cubicBezTo>
                    <a:pt x="147" y="25"/>
                    <a:pt x="147" y="26"/>
                    <a:pt x="147" y="28"/>
                  </a:cubicBezTo>
                  <a:cubicBezTo>
                    <a:pt x="147" y="29"/>
                    <a:pt x="146" y="30"/>
                    <a:pt x="146" y="31"/>
                  </a:cubicBezTo>
                  <a:cubicBezTo>
                    <a:pt x="146" y="35"/>
                    <a:pt x="146" y="35"/>
                    <a:pt x="146" y="35"/>
                  </a:cubicBezTo>
                  <a:cubicBezTo>
                    <a:pt x="146" y="37"/>
                    <a:pt x="144" y="39"/>
                    <a:pt x="142" y="39"/>
                  </a:cubicBezTo>
                  <a:cubicBezTo>
                    <a:pt x="141" y="39"/>
                    <a:pt x="140" y="38"/>
                    <a:pt x="139" y="37"/>
                  </a:cubicBezTo>
                  <a:cubicBezTo>
                    <a:pt x="139" y="37"/>
                    <a:pt x="139" y="37"/>
                    <a:pt x="139" y="37"/>
                  </a:cubicBezTo>
                  <a:cubicBezTo>
                    <a:pt x="139" y="36"/>
                    <a:pt x="139" y="35"/>
                    <a:pt x="138" y="35"/>
                  </a:cubicBezTo>
                  <a:cubicBezTo>
                    <a:pt x="138" y="34"/>
                    <a:pt x="138" y="34"/>
                    <a:pt x="137" y="33"/>
                  </a:cubicBezTo>
                  <a:cubicBezTo>
                    <a:pt x="137" y="33"/>
                    <a:pt x="136" y="32"/>
                    <a:pt x="136" y="32"/>
                  </a:cubicBezTo>
                  <a:cubicBezTo>
                    <a:pt x="135" y="32"/>
                    <a:pt x="135" y="31"/>
                    <a:pt x="134" y="31"/>
                  </a:cubicBezTo>
                  <a:cubicBezTo>
                    <a:pt x="133" y="30"/>
                    <a:pt x="132" y="30"/>
                    <a:pt x="131" y="30"/>
                  </a:cubicBezTo>
                  <a:cubicBezTo>
                    <a:pt x="130" y="29"/>
                    <a:pt x="129" y="29"/>
                    <a:pt x="129" y="29"/>
                  </a:cubicBezTo>
                  <a:cubicBezTo>
                    <a:pt x="127" y="29"/>
                    <a:pt x="127" y="29"/>
                    <a:pt x="127" y="29"/>
                  </a:cubicBezTo>
                  <a:cubicBezTo>
                    <a:pt x="125" y="30"/>
                    <a:pt x="125" y="30"/>
                    <a:pt x="125" y="30"/>
                  </a:cubicBezTo>
                  <a:cubicBezTo>
                    <a:pt x="124" y="30"/>
                    <a:pt x="123" y="30"/>
                    <a:pt x="123" y="31"/>
                  </a:cubicBezTo>
                  <a:cubicBezTo>
                    <a:pt x="122" y="31"/>
                    <a:pt x="122" y="31"/>
                    <a:pt x="121" y="32"/>
                  </a:cubicBezTo>
                  <a:cubicBezTo>
                    <a:pt x="121" y="32"/>
                    <a:pt x="120" y="32"/>
                    <a:pt x="120" y="33"/>
                  </a:cubicBezTo>
                  <a:cubicBezTo>
                    <a:pt x="119" y="33"/>
                    <a:pt x="119" y="34"/>
                    <a:pt x="118" y="34"/>
                  </a:cubicBezTo>
                  <a:cubicBezTo>
                    <a:pt x="118" y="35"/>
                    <a:pt x="118" y="35"/>
                    <a:pt x="117" y="36"/>
                  </a:cubicBezTo>
                  <a:cubicBezTo>
                    <a:pt x="117" y="37"/>
                    <a:pt x="117" y="37"/>
                    <a:pt x="117" y="38"/>
                  </a:cubicBezTo>
                  <a:cubicBezTo>
                    <a:pt x="116" y="40"/>
                    <a:pt x="116" y="40"/>
                    <a:pt x="116" y="40"/>
                  </a:cubicBezTo>
                  <a:cubicBezTo>
                    <a:pt x="116" y="40"/>
                    <a:pt x="116" y="40"/>
                    <a:pt x="116" y="40"/>
                  </a:cubicBezTo>
                  <a:cubicBezTo>
                    <a:pt x="116" y="42"/>
                    <a:pt x="115" y="43"/>
                    <a:pt x="113" y="42"/>
                  </a:cubicBezTo>
                  <a:cubicBezTo>
                    <a:pt x="112" y="42"/>
                    <a:pt x="112" y="41"/>
                    <a:pt x="111" y="41"/>
                  </a:cubicBezTo>
                  <a:cubicBezTo>
                    <a:pt x="111" y="38"/>
                    <a:pt x="111" y="38"/>
                    <a:pt x="111" y="38"/>
                  </a:cubicBezTo>
                  <a:cubicBezTo>
                    <a:pt x="111" y="38"/>
                    <a:pt x="110" y="37"/>
                    <a:pt x="110" y="37"/>
                  </a:cubicBezTo>
                  <a:cubicBezTo>
                    <a:pt x="110" y="36"/>
                    <a:pt x="109" y="35"/>
                    <a:pt x="109" y="35"/>
                  </a:cubicBezTo>
                  <a:cubicBezTo>
                    <a:pt x="109" y="34"/>
                    <a:pt x="108" y="34"/>
                    <a:pt x="108" y="33"/>
                  </a:cubicBezTo>
                  <a:cubicBezTo>
                    <a:pt x="107" y="33"/>
                    <a:pt x="107" y="32"/>
                    <a:pt x="106" y="32"/>
                  </a:cubicBezTo>
                  <a:cubicBezTo>
                    <a:pt x="106" y="31"/>
                    <a:pt x="105" y="31"/>
                    <a:pt x="105" y="31"/>
                  </a:cubicBezTo>
                  <a:cubicBezTo>
                    <a:pt x="104" y="31"/>
                    <a:pt x="104" y="30"/>
                    <a:pt x="103" y="30"/>
                  </a:cubicBezTo>
                  <a:cubicBezTo>
                    <a:pt x="102" y="30"/>
                    <a:pt x="102" y="30"/>
                    <a:pt x="101" y="30"/>
                  </a:cubicBezTo>
                  <a:cubicBezTo>
                    <a:pt x="100" y="30"/>
                    <a:pt x="98" y="30"/>
                    <a:pt x="97" y="31"/>
                  </a:cubicBezTo>
                  <a:cubicBezTo>
                    <a:pt x="96" y="31"/>
                    <a:pt x="96" y="31"/>
                    <a:pt x="95" y="31"/>
                  </a:cubicBezTo>
                  <a:cubicBezTo>
                    <a:pt x="94" y="32"/>
                    <a:pt x="94" y="32"/>
                    <a:pt x="93" y="32"/>
                  </a:cubicBezTo>
                  <a:cubicBezTo>
                    <a:pt x="93" y="33"/>
                    <a:pt x="92" y="33"/>
                    <a:pt x="92" y="34"/>
                  </a:cubicBezTo>
                  <a:cubicBezTo>
                    <a:pt x="91" y="34"/>
                    <a:pt x="91" y="35"/>
                    <a:pt x="90" y="36"/>
                  </a:cubicBezTo>
                  <a:cubicBezTo>
                    <a:pt x="90" y="36"/>
                    <a:pt x="89" y="37"/>
                    <a:pt x="89" y="37"/>
                  </a:cubicBezTo>
                  <a:cubicBezTo>
                    <a:pt x="88" y="39"/>
                    <a:pt x="88" y="39"/>
                    <a:pt x="88" y="39"/>
                  </a:cubicBezTo>
                  <a:cubicBezTo>
                    <a:pt x="88" y="40"/>
                    <a:pt x="87" y="41"/>
                    <a:pt x="86" y="40"/>
                  </a:cubicBezTo>
                  <a:cubicBezTo>
                    <a:pt x="86" y="40"/>
                    <a:pt x="86" y="40"/>
                    <a:pt x="86" y="40"/>
                  </a:cubicBezTo>
                  <a:cubicBezTo>
                    <a:pt x="84" y="37"/>
                    <a:pt x="84" y="37"/>
                    <a:pt x="84" y="37"/>
                  </a:cubicBezTo>
                  <a:cubicBezTo>
                    <a:pt x="82" y="35"/>
                    <a:pt x="82" y="35"/>
                    <a:pt x="82" y="35"/>
                  </a:cubicBezTo>
                  <a:cubicBezTo>
                    <a:pt x="81" y="35"/>
                    <a:pt x="80" y="34"/>
                    <a:pt x="79" y="33"/>
                  </a:cubicBezTo>
                  <a:cubicBezTo>
                    <a:pt x="78" y="33"/>
                    <a:pt x="78" y="33"/>
                    <a:pt x="77" y="32"/>
                  </a:cubicBezTo>
                  <a:cubicBezTo>
                    <a:pt x="76" y="32"/>
                    <a:pt x="75" y="32"/>
                    <a:pt x="74" y="32"/>
                  </a:cubicBezTo>
                  <a:cubicBezTo>
                    <a:pt x="73" y="32"/>
                    <a:pt x="72" y="32"/>
                    <a:pt x="71" y="33"/>
                  </a:cubicBezTo>
                  <a:cubicBezTo>
                    <a:pt x="70" y="33"/>
                    <a:pt x="69" y="33"/>
                    <a:pt x="68" y="34"/>
                  </a:cubicBezTo>
                  <a:cubicBezTo>
                    <a:pt x="67" y="34"/>
                    <a:pt x="66" y="35"/>
                    <a:pt x="66" y="36"/>
                  </a:cubicBezTo>
                  <a:cubicBezTo>
                    <a:pt x="64" y="37"/>
                    <a:pt x="63" y="39"/>
                    <a:pt x="63" y="41"/>
                  </a:cubicBezTo>
                  <a:cubicBezTo>
                    <a:pt x="62" y="43"/>
                    <a:pt x="62" y="45"/>
                    <a:pt x="63" y="47"/>
                  </a:cubicBezTo>
                  <a:cubicBezTo>
                    <a:pt x="63" y="51"/>
                    <a:pt x="64" y="55"/>
                    <a:pt x="64" y="60"/>
                  </a:cubicBezTo>
                  <a:cubicBezTo>
                    <a:pt x="64" y="61"/>
                    <a:pt x="63" y="62"/>
                    <a:pt x="62" y="62"/>
                  </a:cubicBezTo>
                  <a:cubicBezTo>
                    <a:pt x="61" y="62"/>
                    <a:pt x="61" y="62"/>
                    <a:pt x="61" y="61"/>
                  </a:cubicBezTo>
                  <a:cubicBezTo>
                    <a:pt x="61" y="61"/>
                    <a:pt x="61" y="61"/>
                    <a:pt x="61" y="61"/>
                  </a:cubicBezTo>
                  <a:cubicBezTo>
                    <a:pt x="60" y="60"/>
                    <a:pt x="59" y="60"/>
                    <a:pt x="58" y="59"/>
                  </a:cubicBezTo>
                  <a:cubicBezTo>
                    <a:pt x="57" y="58"/>
                    <a:pt x="56" y="58"/>
                    <a:pt x="55" y="57"/>
                  </a:cubicBezTo>
                  <a:cubicBezTo>
                    <a:pt x="53" y="56"/>
                    <a:pt x="51" y="56"/>
                    <a:pt x="48" y="56"/>
                  </a:cubicBezTo>
                  <a:cubicBezTo>
                    <a:pt x="47" y="56"/>
                    <a:pt x="46" y="56"/>
                    <a:pt x="45" y="56"/>
                  </a:cubicBezTo>
                  <a:cubicBezTo>
                    <a:pt x="44" y="56"/>
                    <a:pt x="43" y="56"/>
                    <a:pt x="42" y="57"/>
                  </a:cubicBezTo>
                  <a:cubicBezTo>
                    <a:pt x="41" y="57"/>
                    <a:pt x="40" y="58"/>
                    <a:pt x="40" y="59"/>
                  </a:cubicBezTo>
                  <a:cubicBezTo>
                    <a:pt x="39" y="59"/>
                    <a:pt x="38" y="60"/>
                    <a:pt x="37" y="61"/>
                  </a:cubicBezTo>
                  <a:cubicBezTo>
                    <a:pt x="37" y="62"/>
                    <a:pt x="37" y="62"/>
                    <a:pt x="37" y="62"/>
                  </a:cubicBezTo>
                  <a:cubicBezTo>
                    <a:pt x="36" y="64"/>
                    <a:pt x="36" y="64"/>
                    <a:pt x="36" y="64"/>
                  </a:cubicBezTo>
                  <a:cubicBezTo>
                    <a:pt x="35" y="64"/>
                    <a:pt x="35" y="66"/>
                    <a:pt x="35" y="67"/>
                  </a:cubicBezTo>
                  <a:cubicBezTo>
                    <a:pt x="34" y="68"/>
                    <a:pt x="34" y="69"/>
                    <a:pt x="34" y="70"/>
                  </a:cubicBezTo>
                  <a:cubicBezTo>
                    <a:pt x="34" y="71"/>
                    <a:pt x="34" y="72"/>
                    <a:pt x="34" y="73"/>
                  </a:cubicBezTo>
                  <a:cubicBezTo>
                    <a:pt x="35" y="75"/>
                    <a:pt x="36" y="77"/>
                    <a:pt x="36" y="80"/>
                  </a:cubicBezTo>
                  <a:cubicBezTo>
                    <a:pt x="37" y="81"/>
                    <a:pt x="37" y="83"/>
                    <a:pt x="37" y="84"/>
                  </a:cubicBezTo>
                  <a:cubicBezTo>
                    <a:pt x="38" y="85"/>
                    <a:pt x="38" y="87"/>
                    <a:pt x="38" y="88"/>
                  </a:cubicBezTo>
                  <a:cubicBezTo>
                    <a:pt x="38" y="90"/>
                    <a:pt x="37" y="92"/>
                    <a:pt x="35" y="92"/>
                  </a:cubicBezTo>
                  <a:cubicBezTo>
                    <a:pt x="34" y="92"/>
                    <a:pt x="33" y="92"/>
                    <a:pt x="32" y="91"/>
                  </a:cubicBezTo>
                  <a:cubicBezTo>
                    <a:pt x="32" y="91"/>
                    <a:pt x="32" y="91"/>
                    <a:pt x="32" y="91"/>
                  </a:cubicBezTo>
                  <a:cubicBezTo>
                    <a:pt x="31" y="90"/>
                    <a:pt x="31" y="90"/>
                    <a:pt x="31" y="90"/>
                  </a:cubicBezTo>
                  <a:cubicBezTo>
                    <a:pt x="30" y="90"/>
                    <a:pt x="30" y="90"/>
                    <a:pt x="30" y="90"/>
                  </a:cubicBezTo>
                  <a:cubicBezTo>
                    <a:pt x="29" y="89"/>
                    <a:pt x="29" y="89"/>
                    <a:pt x="29" y="89"/>
                  </a:cubicBezTo>
                  <a:cubicBezTo>
                    <a:pt x="29" y="89"/>
                    <a:pt x="29" y="89"/>
                    <a:pt x="29" y="89"/>
                  </a:cubicBezTo>
                  <a:cubicBezTo>
                    <a:pt x="29" y="89"/>
                    <a:pt x="29" y="89"/>
                    <a:pt x="29" y="89"/>
                  </a:cubicBezTo>
                  <a:cubicBezTo>
                    <a:pt x="29" y="89"/>
                    <a:pt x="29" y="89"/>
                    <a:pt x="29" y="89"/>
                  </a:cubicBezTo>
                  <a:cubicBezTo>
                    <a:pt x="28" y="90"/>
                    <a:pt x="28" y="90"/>
                    <a:pt x="28" y="90"/>
                  </a:cubicBezTo>
                  <a:cubicBezTo>
                    <a:pt x="28" y="91"/>
                    <a:pt x="27" y="91"/>
                    <a:pt x="27" y="92"/>
                  </a:cubicBezTo>
                  <a:cubicBezTo>
                    <a:pt x="27" y="93"/>
                    <a:pt x="27" y="94"/>
                    <a:pt x="27" y="95"/>
                  </a:cubicBezTo>
                  <a:cubicBezTo>
                    <a:pt x="27" y="97"/>
                    <a:pt x="27" y="98"/>
                    <a:pt x="27" y="99"/>
                  </a:cubicBezTo>
                  <a:cubicBezTo>
                    <a:pt x="27" y="101"/>
                    <a:pt x="27" y="103"/>
                    <a:pt x="27" y="105"/>
                  </a:cubicBezTo>
                  <a:cubicBezTo>
                    <a:pt x="28" y="105"/>
                    <a:pt x="28" y="105"/>
                    <a:pt x="28" y="105"/>
                  </a:cubicBezTo>
                  <a:cubicBezTo>
                    <a:pt x="28" y="107"/>
                    <a:pt x="27" y="109"/>
                    <a:pt x="25" y="109"/>
                  </a:cubicBezTo>
                  <a:cubicBezTo>
                    <a:pt x="24" y="110"/>
                    <a:pt x="23" y="109"/>
                    <a:pt x="23" y="109"/>
                  </a:cubicBezTo>
                  <a:cubicBezTo>
                    <a:pt x="20" y="107"/>
                    <a:pt x="17" y="106"/>
                    <a:pt x="13" y="107"/>
                  </a:cubicBezTo>
                  <a:cubicBezTo>
                    <a:pt x="12" y="107"/>
                    <a:pt x="10" y="107"/>
                    <a:pt x="9" y="108"/>
                  </a:cubicBezTo>
                  <a:cubicBezTo>
                    <a:pt x="8" y="108"/>
                    <a:pt x="8" y="109"/>
                    <a:pt x="7" y="109"/>
                  </a:cubicBezTo>
                  <a:cubicBezTo>
                    <a:pt x="7" y="109"/>
                    <a:pt x="7" y="109"/>
                    <a:pt x="7" y="110"/>
                  </a:cubicBezTo>
                  <a:cubicBezTo>
                    <a:pt x="7" y="111"/>
                    <a:pt x="7" y="111"/>
                    <a:pt x="7" y="111"/>
                  </a:cubicBezTo>
                  <a:cubicBezTo>
                    <a:pt x="6" y="111"/>
                    <a:pt x="6" y="111"/>
                    <a:pt x="6" y="111"/>
                  </a:cubicBezTo>
                  <a:cubicBezTo>
                    <a:pt x="6" y="111"/>
                    <a:pt x="6" y="111"/>
                    <a:pt x="6" y="111"/>
                  </a:cubicBezTo>
                  <a:cubicBezTo>
                    <a:pt x="6" y="111"/>
                    <a:pt x="6" y="111"/>
                    <a:pt x="6" y="111"/>
                  </a:cubicBezTo>
                  <a:cubicBezTo>
                    <a:pt x="6" y="111"/>
                    <a:pt x="6" y="111"/>
                    <a:pt x="6" y="111"/>
                  </a:cubicBezTo>
                  <a:cubicBezTo>
                    <a:pt x="6" y="111"/>
                    <a:pt x="6" y="111"/>
                    <a:pt x="6" y="111"/>
                  </a:cubicBezTo>
                  <a:cubicBezTo>
                    <a:pt x="6" y="111"/>
                    <a:pt x="6" y="111"/>
                    <a:pt x="6" y="111"/>
                  </a:cubicBezTo>
                  <a:cubicBezTo>
                    <a:pt x="6" y="112"/>
                    <a:pt x="6" y="112"/>
                    <a:pt x="6" y="113"/>
                  </a:cubicBezTo>
                  <a:cubicBezTo>
                    <a:pt x="6" y="114"/>
                    <a:pt x="6" y="115"/>
                    <a:pt x="6" y="115"/>
                  </a:cubicBezTo>
                  <a:cubicBezTo>
                    <a:pt x="6" y="116"/>
                    <a:pt x="6" y="117"/>
                    <a:pt x="6" y="118"/>
                  </a:cubicBezTo>
                  <a:cubicBezTo>
                    <a:pt x="7" y="119"/>
                    <a:pt x="7" y="120"/>
                    <a:pt x="7" y="121"/>
                  </a:cubicBezTo>
                  <a:cubicBezTo>
                    <a:pt x="8" y="122"/>
                    <a:pt x="8" y="124"/>
                    <a:pt x="9" y="126"/>
                  </a:cubicBezTo>
                  <a:cubicBezTo>
                    <a:pt x="10" y="127"/>
                    <a:pt x="11" y="129"/>
                    <a:pt x="12" y="131"/>
                  </a:cubicBezTo>
                  <a:cubicBezTo>
                    <a:pt x="12" y="131"/>
                    <a:pt x="12" y="131"/>
                    <a:pt x="12" y="131"/>
                  </a:cubicBezTo>
                  <a:cubicBezTo>
                    <a:pt x="13" y="131"/>
                    <a:pt x="13" y="133"/>
                    <a:pt x="12" y="133"/>
                  </a:cubicBezTo>
                  <a:cubicBezTo>
                    <a:pt x="11" y="134"/>
                    <a:pt x="11" y="134"/>
                    <a:pt x="10" y="134"/>
                  </a:cubicBezTo>
                  <a:cubicBezTo>
                    <a:pt x="10" y="133"/>
                    <a:pt x="9" y="133"/>
                    <a:pt x="8" y="133"/>
                  </a:cubicBezTo>
                  <a:cubicBezTo>
                    <a:pt x="8" y="133"/>
                    <a:pt x="7" y="134"/>
                    <a:pt x="7" y="134"/>
                  </a:cubicBezTo>
                  <a:cubicBezTo>
                    <a:pt x="6" y="134"/>
                    <a:pt x="6" y="134"/>
                    <a:pt x="6" y="134"/>
                  </a:cubicBezTo>
                  <a:cubicBezTo>
                    <a:pt x="5" y="134"/>
                    <a:pt x="4" y="135"/>
                    <a:pt x="4" y="135"/>
                  </a:cubicBezTo>
                  <a:cubicBezTo>
                    <a:pt x="3" y="136"/>
                    <a:pt x="3" y="137"/>
                    <a:pt x="2" y="138"/>
                  </a:cubicBezTo>
                  <a:cubicBezTo>
                    <a:pt x="2" y="138"/>
                    <a:pt x="2" y="139"/>
                    <a:pt x="2" y="140"/>
                  </a:cubicBezTo>
                  <a:cubicBezTo>
                    <a:pt x="2" y="140"/>
                    <a:pt x="1" y="141"/>
                    <a:pt x="2" y="141"/>
                  </a:cubicBezTo>
                  <a:cubicBezTo>
                    <a:pt x="2" y="142"/>
                    <a:pt x="2" y="142"/>
                    <a:pt x="2" y="143"/>
                  </a:cubicBezTo>
                  <a:cubicBezTo>
                    <a:pt x="2" y="143"/>
                    <a:pt x="2" y="143"/>
                    <a:pt x="2" y="144"/>
                  </a:cubicBezTo>
                  <a:cubicBezTo>
                    <a:pt x="3" y="144"/>
                    <a:pt x="3" y="145"/>
                    <a:pt x="3" y="145"/>
                  </a:cubicBezTo>
                  <a:cubicBezTo>
                    <a:pt x="3" y="145"/>
                    <a:pt x="4" y="146"/>
                    <a:pt x="4" y="146"/>
                  </a:cubicBezTo>
                  <a:cubicBezTo>
                    <a:pt x="5" y="147"/>
                    <a:pt x="5" y="147"/>
                    <a:pt x="5" y="147"/>
                  </a:cubicBezTo>
                  <a:cubicBezTo>
                    <a:pt x="5" y="148"/>
                    <a:pt x="5" y="148"/>
                    <a:pt x="5" y="148"/>
                  </a:cubicBezTo>
                  <a:cubicBezTo>
                    <a:pt x="5" y="148"/>
                    <a:pt x="5" y="148"/>
                    <a:pt x="5" y="148"/>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96" name="Group 7"/>
          <p:cNvGrpSpPr/>
          <p:nvPr/>
        </p:nvGrpSpPr>
        <p:grpSpPr>
          <a:xfrm>
            <a:off x="9532838" y="2597326"/>
            <a:ext cx="1030797" cy="873556"/>
            <a:chOff x="1752600" y="2200276"/>
            <a:chExt cx="749301" cy="635000"/>
          </a:xfrm>
          <a:solidFill>
            <a:schemeClr val="bg1"/>
          </a:solidFill>
        </p:grpSpPr>
        <p:sp>
          <p:nvSpPr>
            <p:cNvPr id="98" name="Freeform 7"/>
            <p:cNvSpPr/>
            <p:nvPr/>
          </p:nvSpPr>
          <p:spPr bwMode="auto">
            <a:xfrm>
              <a:off x="1919288" y="2711451"/>
              <a:ext cx="582613" cy="123825"/>
            </a:xfrm>
            <a:custGeom>
              <a:avLst/>
              <a:gdLst/>
              <a:ahLst/>
              <a:cxnLst>
                <a:cxn ang="0">
                  <a:pos x="367" y="24"/>
                </a:cxn>
                <a:cxn ang="0">
                  <a:pos x="367" y="0"/>
                </a:cxn>
                <a:cxn ang="0">
                  <a:pos x="0" y="0"/>
                </a:cxn>
                <a:cxn ang="0">
                  <a:pos x="0" y="24"/>
                </a:cxn>
                <a:cxn ang="0">
                  <a:pos x="164" y="24"/>
                </a:cxn>
                <a:cxn ang="0">
                  <a:pos x="164" y="53"/>
                </a:cxn>
                <a:cxn ang="0">
                  <a:pos x="132" y="53"/>
                </a:cxn>
                <a:cxn ang="0">
                  <a:pos x="132" y="78"/>
                </a:cxn>
                <a:cxn ang="0">
                  <a:pos x="235" y="78"/>
                </a:cxn>
                <a:cxn ang="0">
                  <a:pos x="235" y="53"/>
                </a:cxn>
                <a:cxn ang="0">
                  <a:pos x="203" y="53"/>
                </a:cxn>
                <a:cxn ang="0">
                  <a:pos x="203" y="24"/>
                </a:cxn>
                <a:cxn ang="0">
                  <a:pos x="367" y="24"/>
                </a:cxn>
              </a:cxnLst>
              <a:rect l="0" t="0" r="r" b="b"/>
              <a:pathLst>
                <a:path w="367" h="78">
                  <a:moveTo>
                    <a:pt x="367" y="24"/>
                  </a:moveTo>
                  <a:lnTo>
                    <a:pt x="367" y="0"/>
                  </a:lnTo>
                  <a:lnTo>
                    <a:pt x="0" y="0"/>
                  </a:lnTo>
                  <a:lnTo>
                    <a:pt x="0" y="24"/>
                  </a:lnTo>
                  <a:lnTo>
                    <a:pt x="164" y="24"/>
                  </a:lnTo>
                  <a:lnTo>
                    <a:pt x="164" y="53"/>
                  </a:lnTo>
                  <a:lnTo>
                    <a:pt x="132" y="53"/>
                  </a:lnTo>
                  <a:lnTo>
                    <a:pt x="132" y="78"/>
                  </a:lnTo>
                  <a:lnTo>
                    <a:pt x="235" y="78"/>
                  </a:lnTo>
                  <a:lnTo>
                    <a:pt x="235" y="53"/>
                  </a:lnTo>
                  <a:lnTo>
                    <a:pt x="203" y="53"/>
                  </a:lnTo>
                  <a:lnTo>
                    <a:pt x="203" y="24"/>
                  </a:lnTo>
                  <a:lnTo>
                    <a:pt x="367" y="24"/>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9" name="Freeform 8"/>
            <p:cNvSpPr/>
            <p:nvPr/>
          </p:nvSpPr>
          <p:spPr bwMode="auto">
            <a:xfrm>
              <a:off x="2216150" y="2476501"/>
              <a:ext cx="120650" cy="42863"/>
            </a:xfrm>
            <a:custGeom>
              <a:avLst/>
              <a:gdLst/>
              <a:ahLst/>
              <a:cxnLst>
                <a:cxn ang="0">
                  <a:pos x="76" y="27"/>
                </a:cxn>
                <a:cxn ang="0">
                  <a:pos x="70" y="0"/>
                </a:cxn>
                <a:cxn ang="0">
                  <a:pos x="0" y="0"/>
                </a:cxn>
                <a:cxn ang="0">
                  <a:pos x="0" y="27"/>
                </a:cxn>
                <a:cxn ang="0">
                  <a:pos x="76" y="27"/>
                </a:cxn>
              </a:cxnLst>
              <a:rect l="0" t="0" r="r" b="b"/>
              <a:pathLst>
                <a:path w="76" h="27">
                  <a:moveTo>
                    <a:pt x="76" y="27"/>
                  </a:moveTo>
                  <a:lnTo>
                    <a:pt x="70" y="0"/>
                  </a:lnTo>
                  <a:lnTo>
                    <a:pt x="0" y="0"/>
                  </a:lnTo>
                  <a:lnTo>
                    <a:pt x="0" y="27"/>
                  </a:lnTo>
                  <a:lnTo>
                    <a:pt x="76" y="2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0" name="Freeform 9"/>
            <p:cNvSpPr/>
            <p:nvPr/>
          </p:nvSpPr>
          <p:spPr bwMode="auto">
            <a:xfrm>
              <a:off x="2214563" y="2528889"/>
              <a:ext cx="146050" cy="80963"/>
            </a:xfrm>
            <a:custGeom>
              <a:avLst/>
              <a:gdLst/>
              <a:ahLst/>
              <a:cxnLst>
                <a:cxn ang="0">
                  <a:pos x="0" y="51"/>
                </a:cxn>
                <a:cxn ang="0">
                  <a:pos x="92" y="51"/>
                </a:cxn>
                <a:cxn ang="0">
                  <a:pos x="79" y="0"/>
                </a:cxn>
                <a:cxn ang="0">
                  <a:pos x="1" y="0"/>
                </a:cxn>
                <a:cxn ang="0">
                  <a:pos x="0" y="51"/>
                </a:cxn>
              </a:cxnLst>
              <a:rect l="0" t="0" r="r" b="b"/>
              <a:pathLst>
                <a:path w="92" h="51">
                  <a:moveTo>
                    <a:pt x="0" y="51"/>
                  </a:moveTo>
                  <a:lnTo>
                    <a:pt x="92" y="51"/>
                  </a:lnTo>
                  <a:lnTo>
                    <a:pt x="79" y="0"/>
                  </a:lnTo>
                  <a:lnTo>
                    <a:pt x="1" y="0"/>
                  </a:lnTo>
                  <a:lnTo>
                    <a:pt x="0" y="5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1" name="Freeform 10"/>
            <p:cNvSpPr/>
            <p:nvPr/>
          </p:nvSpPr>
          <p:spPr bwMode="auto">
            <a:xfrm>
              <a:off x="2341563" y="2476501"/>
              <a:ext cx="93663" cy="42863"/>
            </a:xfrm>
            <a:custGeom>
              <a:avLst/>
              <a:gdLst/>
              <a:ahLst/>
              <a:cxnLst>
                <a:cxn ang="0">
                  <a:pos x="59" y="27"/>
                </a:cxn>
                <a:cxn ang="0">
                  <a:pos x="51" y="0"/>
                </a:cxn>
                <a:cxn ang="0">
                  <a:pos x="0" y="0"/>
                </a:cxn>
                <a:cxn ang="0">
                  <a:pos x="8" y="27"/>
                </a:cxn>
                <a:cxn ang="0">
                  <a:pos x="59" y="27"/>
                </a:cxn>
              </a:cxnLst>
              <a:rect l="0" t="0" r="r" b="b"/>
              <a:pathLst>
                <a:path w="59" h="27">
                  <a:moveTo>
                    <a:pt x="59" y="27"/>
                  </a:moveTo>
                  <a:lnTo>
                    <a:pt x="51" y="0"/>
                  </a:lnTo>
                  <a:lnTo>
                    <a:pt x="0" y="0"/>
                  </a:lnTo>
                  <a:lnTo>
                    <a:pt x="8" y="27"/>
                  </a:lnTo>
                  <a:lnTo>
                    <a:pt x="59" y="2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2" name="Freeform 11"/>
            <p:cNvSpPr/>
            <p:nvPr/>
          </p:nvSpPr>
          <p:spPr bwMode="auto">
            <a:xfrm>
              <a:off x="2355850" y="2528889"/>
              <a:ext cx="106363" cy="80963"/>
            </a:xfrm>
            <a:custGeom>
              <a:avLst/>
              <a:gdLst/>
              <a:ahLst/>
              <a:cxnLst>
                <a:cxn ang="0">
                  <a:pos x="12" y="51"/>
                </a:cxn>
                <a:cxn ang="0">
                  <a:pos x="67" y="51"/>
                </a:cxn>
                <a:cxn ang="0">
                  <a:pos x="52" y="0"/>
                </a:cxn>
                <a:cxn ang="0">
                  <a:pos x="0" y="0"/>
                </a:cxn>
                <a:cxn ang="0">
                  <a:pos x="12" y="51"/>
                </a:cxn>
              </a:cxnLst>
              <a:rect l="0" t="0" r="r" b="b"/>
              <a:pathLst>
                <a:path w="67" h="51">
                  <a:moveTo>
                    <a:pt x="12" y="51"/>
                  </a:moveTo>
                  <a:lnTo>
                    <a:pt x="67" y="51"/>
                  </a:lnTo>
                  <a:lnTo>
                    <a:pt x="52" y="0"/>
                  </a:lnTo>
                  <a:lnTo>
                    <a:pt x="0" y="0"/>
                  </a:lnTo>
                  <a:lnTo>
                    <a:pt x="12" y="5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3" name="Freeform 12"/>
            <p:cNvSpPr/>
            <p:nvPr/>
          </p:nvSpPr>
          <p:spPr bwMode="auto">
            <a:xfrm>
              <a:off x="1951038" y="2528889"/>
              <a:ext cx="111125" cy="80963"/>
            </a:xfrm>
            <a:custGeom>
              <a:avLst/>
              <a:gdLst/>
              <a:ahLst/>
              <a:cxnLst>
                <a:cxn ang="0">
                  <a:pos x="70" y="0"/>
                </a:cxn>
                <a:cxn ang="0">
                  <a:pos x="17" y="0"/>
                </a:cxn>
                <a:cxn ang="0">
                  <a:pos x="0" y="51"/>
                </a:cxn>
                <a:cxn ang="0">
                  <a:pos x="56" y="51"/>
                </a:cxn>
                <a:cxn ang="0">
                  <a:pos x="70" y="0"/>
                </a:cxn>
              </a:cxnLst>
              <a:rect l="0" t="0" r="r" b="b"/>
              <a:pathLst>
                <a:path w="70" h="51">
                  <a:moveTo>
                    <a:pt x="70" y="0"/>
                  </a:moveTo>
                  <a:lnTo>
                    <a:pt x="17" y="0"/>
                  </a:lnTo>
                  <a:lnTo>
                    <a:pt x="0" y="51"/>
                  </a:lnTo>
                  <a:lnTo>
                    <a:pt x="56" y="51"/>
                  </a:lnTo>
                  <a:lnTo>
                    <a:pt x="7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4" name="Freeform 13"/>
            <p:cNvSpPr/>
            <p:nvPr/>
          </p:nvSpPr>
          <p:spPr bwMode="auto">
            <a:xfrm>
              <a:off x="1981200" y="2476501"/>
              <a:ext cx="95250" cy="42863"/>
            </a:xfrm>
            <a:custGeom>
              <a:avLst/>
              <a:gdLst/>
              <a:ahLst/>
              <a:cxnLst>
                <a:cxn ang="0">
                  <a:pos x="60" y="0"/>
                </a:cxn>
                <a:cxn ang="0">
                  <a:pos x="8" y="0"/>
                </a:cxn>
                <a:cxn ang="0">
                  <a:pos x="0" y="27"/>
                </a:cxn>
                <a:cxn ang="0">
                  <a:pos x="52" y="27"/>
                </a:cxn>
                <a:cxn ang="0">
                  <a:pos x="60" y="0"/>
                </a:cxn>
              </a:cxnLst>
              <a:rect l="0" t="0" r="r" b="b"/>
              <a:pathLst>
                <a:path w="60" h="27">
                  <a:moveTo>
                    <a:pt x="60" y="0"/>
                  </a:moveTo>
                  <a:lnTo>
                    <a:pt x="8" y="0"/>
                  </a:lnTo>
                  <a:lnTo>
                    <a:pt x="0" y="27"/>
                  </a:lnTo>
                  <a:lnTo>
                    <a:pt x="52" y="27"/>
                  </a:lnTo>
                  <a:lnTo>
                    <a:pt x="6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5" name="Freeform 14"/>
            <p:cNvSpPr/>
            <p:nvPr/>
          </p:nvSpPr>
          <p:spPr bwMode="auto">
            <a:xfrm>
              <a:off x="1922463" y="2619376"/>
              <a:ext cx="114300" cy="74613"/>
            </a:xfrm>
            <a:custGeom>
              <a:avLst/>
              <a:gdLst/>
              <a:ahLst/>
              <a:cxnLst>
                <a:cxn ang="0">
                  <a:pos x="16" y="0"/>
                </a:cxn>
                <a:cxn ang="0">
                  <a:pos x="0" y="47"/>
                </a:cxn>
                <a:cxn ang="0">
                  <a:pos x="60" y="47"/>
                </a:cxn>
                <a:cxn ang="0">
                  <a:pos x="72" y="0"/>
                </a:cxn>
                <a:cxn ang="0">
                  <a:pos x="16" y="0"/>
                </a:cxn>
              </a:cxnLst>
              <a:rect l="0" t="0" r="r" b="b"/>
              <a:pathLst>
                <a:path w="72" h="47">
                  <a:moveTo>
                    <a:pt x="16" y="0"/>
                  </a:moveTo>
                  <a:lnTo>
                    <a:pt x="0" y="47"/>
                  </a:lnTo>
                  <a:lnTo>
                    <a:pt x="60" y="47"/>
                  </a:lnTo>
                  <a:lnTo>
                    <a:pt x="72" y="0"/>
                  </a:lnTo>
                  <a:lnTo>
                    <a:pt x="16"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6" name="Freeform 15"/>
            <p:cNvSpPr/>
            <p:nvPr/>
          </p:nvSpPr>
          <p:spPr bwMode="auto">
            <a:xfrm>
              <a:off x="2081213" y="2476501"/>
              <a:ext cx="119063" cy="42863"/>
            </a:xfrm>
            <a:custGeom>
              <a:avLst/>
              <a:gdLst/>
              <a:ahLst/>
              <a:cxnLst>
                <a:cxn ang="0">
                  <a:pos x="75" y="27"/>
                </a:cxn>
                <a:cxn ang="0">
                  <a:pos x="75" y="0"/>
                </a:cxn>
                <a:cxn ang="0">
                  <a:pos x="7" y="0"/>
                </a:cxn>
                <a:cxn ang="0">
                  <a:pos x="0" y="27"/>
                </a:cxn>
                <a:cxn ang="0">
                  <a:pos x="75" y="27"/>
                </a:cxn>
              </a:cxnLst>
              <a:rect l="0" t="0" r="r" b="b"/>
              <a:pathLst>
                <a:path w="75" h="27">
                  <a:moveTo>
                    <a:pt x="75" y="27"/>
                  </a:moveTo>
                  <a:lnTo>
                    <a:pt x="75" y="0"/>
                  </a:lnTo>
                  <a:lnTo>
                    <a:pt x="7" y="0"/>
                  </a:lnTo>
                  <a:lnTo>
                    <a:pt x="0" y="27"/>
                  </a:lnTo>
                  <a:lnTo>
                    <a:pt x="75" y="2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7" name="Freeform 16"/>
            <p:cNvSpPr/>
            <p:nvPr/>
          </p:nvSpPr>
          <p:spPr bwMode="auto">
            <a:xfrm>
              <a:off x="2376488" y="2619376"/>
              <a:ext cx="112713" cy="74613"/>
            </a:xfrm>
            <a:custGeom>
              <a:avLst/>
              <a:gdLst/>
              <a:ahLst/>
              <a:cxnLst>
                <a:cxn ang="0">
                  <a:pos x="12" y="47"/>
                </a:cxn>
                <a:cxn ang="0">
                  <a:pos x="71" y="47"/>
                </a:cxn>
                <a:cxn ang="0">
                  <a:pos x="56" y="0"/>
                </a:cxn>
                <a:cxn ang="0">
                  <a:pos x="0" y="0"/>
                </a:cxn>
                <a:cxn ang="0">
                  <a:pos x="12" y="47"/>
                </a:cxn>
              </a:cxnLst>
              <a:rect l="0" t="0" r="r" b="b"/>
              <a:pathLst>
                <a:path w="71" h="47">
                  <a:moveTo>
                    <a:pt x="12" y="47"/>
                  </a:moveTo>
                  <a:lnTo>
                    <a:pt x="71" y="47"/>
                  </a:lnTo>
                  <a:lnTo>
                    <a:pt x="56" y="0"/>
                  </a:lnTo>
                  <a:lnTo>
                    <a:pt x="0" y="0"/>
                  </a:lnTo>
                  <a:lnTo>
                    <a:pt x="12" y="4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8" name="Freeform 17"/>
            <p:cNvSpPr/>
            <p:nvPr/>
          </p:nvSpPr>
          <p:spPr bwMode="auto">
            <a:xfrm>
              <a:off x="2214563" y="2619376"/>
              <a:ext cx="166688" cy="74613"/>
            </a:xfrm>
            <a:custGeom>
              <a:avLst/>
              <a:gdLst/>
              <a:ahLst/>
              <a:cxnLst>
                <a:cxn ang="0">
                  <a:pos x="0" y="0"/>
                </a:cxn>
                <a:cxn ang="0">
                  <a:pos x="0" y="47"/>
                </a:cxn>
                <a:cxn ang="0">
                  <a:pos x="105" y="47"/>
                </a:cxn>
                <a:cxn ang="0">
                  <a:pos x="93" y="0"/>
                </a:cxn>
                <a:cxn ang="0">
                  <a:pos x="0" y="0"/>
                </a:cxn>
              </a:cxnLst>
              <a:rect l="0" t="0" r="r" b="b"/>
              <a:pathLst>
                <a:path w="105" h="47">
                  <a:moveTo>
                    <a:pt x="0" y="0"/>
                  </a:moveTo>
                  <a:lnTo>
                    <a:pt x="0" y="47"/>
                  </a:lnTo>
                  <a:lnTo>
                    <a:pt x="105" y="47"/>
                  </a:lnTo>
                  <a:lnTo>
                    <a:pt x="93" y="0"/>
                  </a:ln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09" name="Freeform 18"/>
            <p:cNvSpPr/>
            <p:nvPr/>
          </p:nvSpPr>
          <p:spPr bwMode="auto">
            <a:xfrm>
              <a:off x="2032000" y="2619376"/>
              <a:ext cx="166688" cy="74613"/>
            </a:xfrm>
            <a:custGeom>
              <a:avLst/>
              <a:gdLst/>
              <a:ahLst/>
              <a:cxnLst>
                <a:cxn ang="0">
                  <a:pos x="13" y="0"/>
                </a:cxn>
                <a:cxn ang="0">
                  <a:pos x="0" y="47"/>
                </a:cxn>
                <a:cxn ang="0">
                  <a:pos x="105" y="47"/>
                </a:cxn>
                <a:cxn ang="0">
                  <a:pos x="105" y="0"/>
                </a:cxn>
                <a:cxn ang="0">
                  <a:pos x="13" y="0"/>
                </a:cxn>
              </a:cxnLst>
              <a:rect l="0" t="0" r="r" b="b"/>
              <a:pathLst>
                <a:path w="105" h="47">
                  <a:moveTo>
                    <a:pt x="13" y="0"/>
                  </a:moveTo>
                  <a:lnTo>
                    <a:pt x="0" y="47"/>
                  </a:lnTo>
                  <a:lnTo>
                    <a:pt x="105" y="47"/>
                  </a:lnTo>
                  <a:lnTo>
                    <a:pt x="105" y="0"/>
                  </a:lnTo>
                  <a:lnTo>
                    <a:pt x="13"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0" name="Freeform 19"/>
            <p:cNvSpPr/>
            <p:nvPr/>
          </p:nvSpPr>
          <p:spPr bwMode="auto">
            <a:xfrm>
              <a:off x="2055813" y="2528889"/>
              <a:ext cx="144463" cy="80963"/>
            </a:xfrm>
            <a:custGeom>
              <a:avLst/>
              <a:gdLst/>
              <a:ahLst/>
              <a:cxnLst>
                <a:cxn ang="0">
                  <a:pos x="0" y="51"/>
                </a:cxn>
                <a:cxn ang="0">
                  <a:pos x="90" y="51"/>
                </a:cxn>
                <a:cxn ang="0">
                  <a:pos x="91" y="0"/>
                </a:cxn>
                <a:cxn ang="0">
                  <a:pos x="14" y="0"/>
                </a:cxn>
                <a:cxn ang="0">
                  <a:pos x="0" y="51"/>
                </a:cxn>
              </a:cxnLst>
              <a:rect l="0" t="0" r="r" b="b"/>
              <a:pathLst>
                <a:path w="91" h="51">
                  <a:moveTo>
                    <a:pt x="0" y="51"/>
                  </a:moveTo>
                  <a:lnTo>
                    <a:pt x="90" y="51"/>
                  </a:lnTo>
                  <a:lnTo>
                    <a:pt x="91" y="0"/>
                  </a:lnTo>
                  <a:lnTo>
                    <a:pt x="14" y="0"/>
                  </a:lnTo>
                  <a:lnTo>
                    <a:pt x="0" y="5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2" name="Freeform 21"/>
            <p:cNvSpPr/>
            <p:nvPr/>
          </p:nvSpPr>
          <p:spPr bwMode="auto">
            <a:xfrm>
              <a:off x="1831975" y="2284414"/>
              <a:ext cx="295275" cy="285750"/>
            </a:xfrm>
            <a:custGeom>
              <a:avLst/>
              <a:gdLst/>
              <a:ahLst/>
              <a:cxnLst>
                <a:cxn ang="0">
                  <a:pos x="176" y="100"/>
                </a:cxn>
                <a:cxn ang="0">
                  <a:pos x="177" y="89"/>
                </a:cxn>
                <a:cxn ang="0">
                  <a:pos x="88" y="0"/>
                </a:cxn>
                <a:cxn ang="0">
                  <a:pos x="0" y="89"/>
                </a:cxn>
                <a:cxn ang="0">
                  <a:pos x="59" y="172"/>
                </a:cxn>
                <a:cxn ang="0">
                  <a:pos x="96" y="100"/>
                </a:cxn>
                <a:cxn ang="0">
                  <a:pos x="176" y="100"/>
                </a:cxn>
              </a:cxnLst>
              <a:rect l="0" t="0" r="r" b="b"/>
              <a:pathLst>
                <a:path w="177" h="172">
                  <a:moveTo>
                    <a:pt x="176" y="100"/>
                  </a:moveTo>
                  <a:cubicBezTo>
                    <a:pt x="177" y="97"/>
                    <a:pt x="177" y="93"/>
                    <a:pt x="177" y="89"/>
                  </a:cubicBezTo>
                  <a:cubicBezTo>
                    <a:pt x="177" y="40"/>
                    <a:pt x="137" y="0"/>
                    <a:pt x="88" y="0"/>
                  </a:cubicBezTo>
                  <a:cubicBezTo>
                    <a:pt x="40" y="0"/>
                    <a:pt x="0" y="40"/>
                    <a:pt x="0" y="89"/>
                  </a:cubicBezTo>
                  <a:cubicBezTo>
                    <a:pt x="0" y="127"/>
                    <a:pt x="24" y="159"/>
                    <a:pt x="59" y="172"/>
                  </a:cubicBezTo>
                  <a:cubicBezTo>
                    <a:pt x="96" y="100"/>
                    <a:pt x="96" y="100"/>
                    <a:pt x="96" y="100"/>
                  </a:cubicBezTo>
                  <a:lnTo>
                    <a:pt x="176" y="10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3" name="Freeform 22"/>
            <p:cNvSpPr/>
            <p:nvPr/>
          </p:nvSpPr>
          <p:spPr bwMode="auto">
            <a:xfrm>
              <a:off x="1825625" y="2524126"/>
              <a:ext cx="53975" cy="55563"/>
            </a:xfrm>
            <a:custGeom>
              <a:avLst/>
              <a:gdLst/>
              <a:ahLst/>
              <a:cxnLst>
                <a:cxn ang="0">
                  <a:pos x="18" y="0"/>
                </a:cxn>
                <a:cxn ang="0">
                  <a:pos x="0" y="33"/>
                </a:cxn>
                <a:cxn ang="0">
                  <a:pos x="32" y="15"/>
                </a:cxn>
                <a:cxn ang="0">
                  <a:pos x="18" y="0"/>
                </a:cxn>
              </a:cxnLst>
              <a:rect l="0" t="0" r="r" b="b"/>
              <a:pathLst>
                <a:path w="32" h="33">
                  <a:moveTo>
                    <a:pt x="18" y="0"/>
                  </a:moveTo>
                  <a:cubicBezTo>
                    <a:pt x="0" y="33"/>
                    <a:pt x="0" y="33"/>
                    <a:pt x="0" y="33"/>
                  </a:cubicBezTo>
                  <a:cubicBezTo>
                    <a:pt x="32" y="15"/>
                    <a:pt x="32" y="15"/>
                    <a:pt x="32" y="15"/>
                  </a:cubicBezTo>
                  <a:cubicBezTo>
                    <a:pt x="27" y="10"/>
                    <a:pt x="22" y="6"/>
                    <a:pt x="18"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4" name="Freeform 23"/>
            <p:cNvSpPr/>
            <p:nvPr/>
          </p:nvSpPr>
          <p:spPr bwMode="auto">
            <a:xfrm>
              <a:off x="1879600" y="2559051"/>
              <a:ext cx="46038" cy="82550"/>
            </a:xfrm>
            <a:custGeom>
              <a:avLst/>
              <a:gdLst/>
              <a:ahLst/>
              <a:cxnLst>
                <a:cxn ang="0">
                  <a:pos x="0" y="49"/>
                </a:cxn>
                <a:cxn ang="0">
                  <a:pos x="28" y="10"/>
                </a:cxn>
                <a:cxn ang="0">
                  <a:pos x="8" y="0"/>
                </a:cxn>
                <a:cxn ang="0">
                  <a:pos x="0" y="49"/>
                </a:cxn>
              </a:cxnLst>
              <a:rect l="0" t="0" r="r" b="b"/>
              <a:pathLst>
                <a:path w="28" h="49">
                  <a:moveTo>
                    <a:pt x="0" y="49"/>
                  </a:moveTo>
                  <a:cubicBezTo>
                    <a:pt x="28" y="10"/>
                    <a:pt x="28" y="10"/>
                    <a:pt x="28" y="10"/>
                  </a:cubicBezTo>
                  <a:cubicBezTo>
                    <a:pt x="21" y="8"/>
                    <a:pt x="14" y="4"/>
                    <a:pt x="8" y="0"/>
                  </a:cubicBezTo>
                  <a:lnTo>
                    <a:pt x="0" y="49"/>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5" name="Freeform 24"/>
            <p:cNvSpPr/>
            <p:nvPr/>
          </p:nvSpPr>
          <p:spPr bwMode="auto">
            <a:xfrm>
              <a:off x="1771650" y="2476501"/>
              <a:ext cx="76200" cy="53975"/>
            </a:xfrm>
            <a:custGeom>
              <a:avLst/>
              <a:gdLst/>
              <a:ahLst/>
              <a:cxnLst>
                <a:cxn ang="0">
                  <a:pos x="0" y="33"/>
                </a:cxn>
                <a:cxn ang="0">
                  <a:pos x="46" y="21"/>
                </a:cxn>
                <a:cxn ang="0">
                  <a:pos x="36" y="0"/>
                </a:cxn>
                <a:cxn ang="0">
                  <a:pos x="0" y="33"/>
                </a:cxn>
              </a:cxnLst>
              <a:rect l="0" t="0" r="r" b="b"/>
              <a:pathLst>
                <a:path w="46" h="33">
                  <a:moveTo>
                    <a:pt x="0" y="33"/>
                  </a:moveTo>
                  <a:cubicBezTo>
                    <a:pt x="46" y="21"/>
                    <a:pt x="46" y="21"/>
                    <a:pt x="46" y="21"/>
                  </a:cubicBezTo>
                  <a:cubicBezTo>
                    <a:pt x="42" y="14"/>
                    <a:pt x="39" y="7"/>
                    <a:pt x="36" y="0"/>
                  </a:cubicBezTo>
                  <a:lnTo>
                    <a:pt x="0" y="33"/>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6" name="Freeform 25"/>
            <p:cNvSpPr/>
            <p:nvPr/>
          </p:nvSpPr>
          <p:spPr bwMode="auto">
            <a:xfrm>
              <a:off x="1752600" y="2366964"/>
              <a:ext cx="84138" cy="39688"/>
            </a:xfrm>
            <a:custGeom>
              <a:avLst/>
              <a:gdLst/>
              <a:ahLst/>
              <a:cxnLst>
                <a:cxn ang="0">
                  <a:pos x="0" y="0"/>
                </a:cxn>
                <a:cxn ang="0">
                  <a:pos x="47" y="23"/>
                </a:cxn>
                <a:cxn ang="0">
                  <a:pos x="51" y="2"/>
                </a:cxn>
                <a:cxn ang="0">
                  <a:pos x="0" y="0"/>
                </a:cxn>
              </a:cxnLst>
              <a:rect l="0" t="0" r="r" b="b"/>
              <a:pathLst>
                <a:path w="51" h="23">
                  <a:moveTo>
                    <a:pt x="0" y="0"/>
                  </a:moveTo>
                  <a:cubicBezTo>
                    <a:pt x="47" y="23"/>
                    <a:pt x="47" y="23"/>
                    <a:pt x="47" y="23"/>
                  </a:cubicBezTo>
                  <a:cubicBezTo>
                    <a:pt x="45" y="18"/>
                    <a:pt x="48" y="10"/>
                    <a:pt x="51" y="2"/>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7" name="Freeform 26"/>
            <p:cNvSpPr/>
            <p:nvPr/>
          </p:nvSpPr>
          <p:spPr bwMode="auto">
            <a:xfrm>
              <a:off x="1816100" y="2392364"/>
              <a:ext cx="42863" cy="33338"/>
            </a:xfrm>
            <a:custGeom>
              <a:avLst/>
              <a:gdLst/>
              <a:ahLst/>
              <a:cxnLst>
                <a:cxn ang="0">
                  <a:pos x="26" y="0"/>
                </a:cxn>
                <a:cxn ang="0">
                  <a:pos x="0" y="14"/>
                </a:cxn>
                <a:cxn ang="0">
                  <a:pos x="26" y="20"/>
                </a:cxn>
                <a:cxn ang="0">
                  <a:pos x="25" y="6"/>
                </a:cxn>
                <a:cxn ang="0">
                  <a:pos x="26" y="0"/>
                </a:cxn>
              </a:cxnLst>
              <a:rect l="0" t="0" r="r" b="b"/>
              <a:pathLst>
                <a:path w="26" h="20">
                  <a:moveTo>
                    <a:pt x="26" y="0"/>
                  </a:moveTo>
                  <a:cubicBezTo>
                    <a:pt x="0" y="14"/>
                    <a:pt x="0" y="14"/>
                    <a:pt x="0" y="14"/>
                  </a:cubicBezTo>
                  <a:cubicBezTo>
                    <a:pt x="26" y="20"/>
                    <a:pt x="26" y="20"/>
                    <a:pt x="26" y="20"/>
                  </a:cubicBezTo>
                  <a:cubicBezTo>
                    <a:pt x="26" y="15"/>
                    <a:pt x="25" y="11"/>
                    <a:pt x="25" y="6"/>
                  </a:cubicBezTo>
                  <a:cubicBezTo>
                    <a:pt x="25" y="4"/>
                    <a:pt x="25" y="2"/>
                    <a:pt x="26"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8" name="Freeform 27"/>
            <p:cNvSpPr/>
            <p:nvPr/>
          </p:nvSpPr>
          <p:spPr bwMode="auto">
            <a:xfrm>
              <a:off x="1801813" y="2324101"/>
              <a:ext cx="63500" cy="39688"/>
            </a:xfrm>
            <a:custGeom>
              <a:avLst/>
              <a:gdLst/>
              <a:ahLst/>
              <a:cxnLst>
                <a:cxn ang="0">
                  <a:pos x="0" y="0"/>
                </a:cxn>
                <a:cxn ang="0">
                  <a:pos x="23" y="24"/>
                </a:cxn>
                <a:cxn ang="0">
                  <a:pos x="38" y="2"/>
                </a:cxn>
                <a:cxn ang="0">
                  <a:pos x="0" y="0"/>
                </a:cxn>
              </a:cxnLst>
              <a:rect l="0" t="0" r="r" b="b"/>
              <a:pathLst>
                <a:path w="38" h="24">
                  <a:moveTo>
                    <a:pt x="0" y="0"/>
                  </a:moveTo>
                  <a:cubicBezTo>
                    <a:pt x="23" y="24"/>
                    <a:pt x="23" y="24"/>
                    <a:pt x="23" y="24"/>
                  </a:cubicBezTo>
                  <a:cubicBezTo>
                    <a:pt x="27" y="16"/>
                    <a:pt x="32" y="9"/>
                    <a:pt x="38" y="2"/>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19" name="Freeform 28"/>
            <p:cNvSpPr/>
            <p:nvPr/>
          </p:nvSpPr>
          <p:spPr bwMode="auto">
            <a:xfrm>
              <a:off x="1912938" y="2241551"/>
              <a:ext cx="30163" cy="49213"/>
            </a:xfrm>
            <a:custGeom>
              <a:avLst/>
              <a:gdLst/>
              <a:ahLst/>
              <a:cxnLst>
                <a:cxn ang="0">
                  <a:pos x="0" y="0"/>
                </a:cxn>
                <a:cxn ang="0">
                  <a:pos x="1" y="30"/>
                </a:cxn>
                <a:cxn ang="0">
                  <a:pos x="18" y="25"/>
                </a:cxn>
                <a:cxn ang="0">
                  <a:pos x="0" y="0"/>
                </a:cxn>
              </a:cxnLst>
              <a:rect l="0" t="0" r="r" b="b"/>
              <a:pathLst>
                <a:path w="18" h="30">
                  <a:moveTo>
                    <a:pt x="0" y="0"/>
                  </a:moveTo>
                  <a:cubicBezTo>
                    <a:pt x="1" y="30"/>
                    <a:pt x="1" y="30"/>
                    <a:pt x="1" y="30"/>
                  </a:cubicBezTo>
                  <a:cubicBezTo>
                    <a:pt x="6" y="28"/>
                    <a:pt x="12" y="26"/>
                    <a:pt x="18" y="25"/>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20" name="Freeform 29"/>
            <p:cNvSpPr/>
            <p:nvPr/>
          </p:nvSpPr>
          <p:spPr bwMode="auto">
            <a:xfrm>
              <a:off x="1830388" y="2259014"/>
              <a:ext cx="63500" cy="65088"/>
            </a:xfrm>
            <a:custGeom>
              <a:avLst/>
              <a:gdLst/>
              <a:ahLst/>
              <a:cxnLst>
                <a:cxn ang="0">
                  <a:pos x="38" y="26"/>
                </a:cxn>
                <a:cxn ang="0">
                  <a:pos x="0" y="0"/>
                </a:cxn>
                <a:cxn ang="0">
                  <a:pos x="23" y="39"/>
                </a:cxn>
                <a:cxn ang="0">
                  <a:pos x="38" y="26"/>
                </a:cxn>
              </a:cxnLst>
              <a:rect l="0" t="0" r="r" b="b"/>
              <a:pathLst>
                <a:path w="38" h="39">
                  <a:moveTo>
                    <a:pt x="38" y="26"/>
                  </a:moveTo>
                  <a:cubicBezTo>
                    <a:pt x="0" y="0"/>
                    <a:pt x="0" y="0"/>
                    <a:pt x="0" y="0"/>
                  </a:cubicBezTo>
                  <a:cubicBezTo>
                    <a:pt x="23" y="39"/>
                    <a:pt x="23" y="39"/>
                    <a:pt x="23" y="39"/>
                  </a:cubicBezTo>
                  <a:cubicBezTo>
                    <a:pt x="27" y="34"/>
                    <a:pt x="32" y="30"/>
                    <a:pt x="38" y="2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21" name="Freeform 30"/>
            <p:cNvSpPr/>
            <p:nvPr/>
          </p:nvSpPr>
          <p:spPr bwMode="auto">
            <a:xfrm>
              <a:off x="1963738" y="2200276"/>
              <a:ext cx="33338" cy="77788"/>
            </a:xfrm>
            <a:custGeom>
              <a:avLst/>
              <a:gdLst/>
              <a:ahLst/>
              <a:cxnLst>
                <a:cxn ang="0">
                  <a:pos x="20" y="46"/>
                </a:cxn>
                <a:cxn ang="0">
                  <a:pos x="7" y="0"/>
                </a:cxn>
                <a:cxn ang="0">
                  <a:pos x="0" y="46"/>
                </a:cxn>
                <a:cxn ang="0">
                  <a:pos x="9" y="46"/>
                </a:cxn>
                <a:cxn ang="0">
                  <a:pos x="20" y="46"/>
                </a:cxn>
              </a:cxnLst>
              <a:rect l="0" t="0" r="r" b="b"/>
              <a:pathLst>
                <a:path w="20" h="46">
                  <a:moveTo>
                    <a:pt x="20" y="46"/>
                  </a:moveTo>
                  <a:cubicBezTo>
                    <a:pt x="7" y="0"/>
                    <a:pt x="7" y="0"/>
                    <a:pt x="7" y="0"/>
                  </a:cubicBezTo>
                  <a:cubicBezTo>
                    <a:pt x="0" y="46"/>
                    <a:pt x="0" y="46"/>
                    <a:pt x="0" y="46"/>
                  </a:cubicBezTo>
                  <a:cubicBezTo>
                    <a:pt x="3" y="46"/>
                    <a:pt x="6" y="46"/>
                    <a:pt x="9" y="46"/>
                  </a:cubicBezTo>
                  <a:cubicBezTo>
                    <a:pt x="13" y="46"/>
                    <a:pt x="17" y="46"/>
                    <a:pt x="20" y="4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22" name="Freeform 31"/>
            <p:cNvSpPr/>
            <p:nvPr/>
          </p:nvSpPr>
          <p:spPr bwMode="auto">
            <a:xfrm>
              <a:off x="2055813" y="2243139"/>
              <a:ext cx="55563" cy="77788"/>
            </a:xfrm>
            <a:custGeom>
              <a:avLst/>
              <a:gdLst/>
              <a:ahLst/>
              <a:cxnLst>
                <a:cxn ang="0">
                  <a:pos x="33" y="0"/>
                </a:cxn>
                <a:cxn ang="0">
                  <a:pos x="0" y="32"/>
                </a:cxn>
                <a:cxn ang="0">
                  <a:pos x="19" y="47"/>
                </a:cxn>
                <a:cxn ang="0">
                  <a:pos x="33" y="0"/>
                </a:cxn>
              </a:cxnLst>
              <a:rect l="0" t="0" r="r" b="b"/>
              <a:pathLst>
                <a:path w="33" h="47">
                  <a:moveTo>
                    <a:pt x="33" y="0"/>
                  </a:moveTo>
                  <a:cubicBezTo>
                    <a:pt x="0" y="32"/>
                    <a:pt x="0" y="32"/>
                    <a:pt x="0" y="32"/>
                  </a:cubicBezTo>
                  <a:cubicBezTo>
                    <a:pt x="7" y="36"/>
                    <a:pt x="13" y="41"/>
                    <a:pt x="19" y="47"/>
                  </a:cubicBezTo>
                  <a:lnTo>
                    <a:pt x="33"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23" name="Freeform 32"/>
            <p:cNvSpPr/>
            <p:nvPr/>
          </p:nvSpPr>
          <p:spPr bwMode="auto">
            <a:xfrm>
              <a:off x="2014538" y="2241551"/>
              <a:ext cx="39688" cy="53975"/>
            </a:xfrm>
            <a:custGeom>
              <a:avLst/>
              <a:gdLst/>
              <a:ahLst/>
              <a:cxnLst>
                <a:cxn ang="0">
                  <a:pos x="18" y="0"/>
                </a:cxn>
                <a:cxn ang="0">
                  <a:pos x="0" y="24"/>
                </a:cxn>
                <a:cxn ang="0">
                  <a:pos x="24" y="33"/>
                </a:cxn>
                <a:cxn ang="0">
                  <a:pos x="18" y="0"/>
                </a:cxn>
              </a:cxnLst>
              <a:rect l="0" t="0" r="r" b="b"/>
              <a:pathLst>
                <a:path w="24" h="33">
                  <a:moveTo>
                    <a:pt x="18" y="0"/>
                  </a:moveTo>
                  <a:cubicBezTo>
                    <a:pt x="0" y="24"/>
                    <a:pt x="0" y="24"/>
                    <a:pt x="0" y="24"/>
                  </a:cubicBezTo>
                  <a:cubicBezTo>
                    <a:pt x="9" y="26"/>
                    <a:pt x="16" y="29"/>
                    <a:pt x="24" y="33"/>
                  </a:cubicBezTo>
                  <a:lnTo>
                    <a:pt x="18"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24" name="Freeform 33"/>
            <p:cNvSpPr/>
            <p:nvPr/>
          </p:nvSpPr>
          <p:spPr bwMode="auto">
            <a:xfrm>
              <a:off x="2008188" y="2293939"/>
              <a:ext cx="6350" cy="1588"/>
            </a:xfrm>
            <a:custGeom>
              <a:avLst/>
              <a:gdLst/>
              <a:ahLst/>
              <a:cxnLst>
                <a:cxn ang="0">
                  <a:pos x="4" y="1"/>
                </a:cxn>
                <a:cxn ang="0">
                  <a:pos x="0" y="0"/>
                </a:cxn>
                <a:cxn ang="0">
                  <a:pos x="0" y="1"/>
                </a:cxn>
                <a:cxn ang="0">
                  <a:pos x="4" y="1"/>
                </a:cxn>
              </a:cxnLst>
              <a:rect l="0" t="0" r="r" b="b"/>
              <a:pathLst>
                <a:path w="4" h="1">
                  <a:moveTo>
                    <a:pt x="4" y="1"/>
                  </a:moveTo>
                  <a:cubicBezTo>
                    <a:pt x="3" y="1"/>
                    <a:pt x="1" y="0"/>
                    <a:pt x="0" y="0"/>
                  </a:cubicBezTo>
                  <a:cubicBezTo>
                    <a:pt x="0" y="1"/>
                    <a:pt x="0" y="1"/>
                    <a:pt x="0" y="1"/>
                  </a:cubicBezTo>
                  <a:lnTo>
                    <a:pt x="4" y="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25" name="Freeform 34"/>
            <p:cNvSpPr/>
            <p:nvPr/>
          </p:nvSpPr>
          <p:spPr bwMode="auto">
            <a:xfrm>
              <a:off x="2093913" y="2319339"/>
              <a:ext cx="58738" cy="44450"/>
            </a:xfrm>
            <a:custGeom>
              <a:avLst/>
              <a:gdLst/>
              <a:ahLst/>
              <a:cxnLst>
                <a:cxn ang="0">
                  <a:pos x="35" y="0"/>
                </a:cxn>
                <a:cxn ang="0">
                  <a:pos x="0" y="5"/>
                </a:cxn>
                <a:cxn ang="0">
                  <a:pos x="15" y="27"/>
                </a:cxn>
                <a:cxn ang="0">
                  <a:pos x="35" y="0"/>
                </a:cxn>
              </a:cxnLst>
              <a:rect l="0" t="0" r="r" b="b"/>
              <a:pathLst>
                <a:path w="35" h="27">
                  <a:moveTo>
                    <a:pt x="35" y="0"/>
                  </a:moveTo>
                  <a:cubicBezTo>
                    <a:pt x="0" y="5"/>
                    <a:pt x="0" y="5"/>
                    <a:pt x="0" y="5"/>
                  </a:cubicBezTo>
                  <a:cubicBezTo>
                    <a:pt x="6" y="11"/>
                    <a:pt x="11" y="19"/>
                    <a:pt x="15" y="27"/>
                  </a:cubicBezTo>
                  <a:lnTo>
                    <a:pt x="35"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26" name="Freeform 35"/>
            <p:cNvSpPr/>
            <p:nvPr/>
          </p:nvSpPr>
          <p:spPr bwMode="auto">
            <a:xfrm>
              <a:off x="2127250" y="2386014"/>
              <a:ext cx="76200" cy="55563"/>
            </a:xfrm>
            <a:custGeom>
              <a:avLst/>
              <a:gdLst/>
              <a:ahLst/>
              <a:cxnLst>
                <a:cxn ang="0">
                  <a:pos x="4" y="33"/>
                </a:cxn>
                <a:cxn ang="0">
                  <a:pos x="46" y="10"/>
                </a:cxn>
                <a:cxn ang="0">
                  <a:pos x="0" y="0"/>
                </a:cxn>
                <a:cxn ang="0">
                  <a:pos x="4" y="28"/>
                </a:cxn>
                <a:cxn ang="0">
                  <a:pos x="4" y="33"/>
                </a:cxn>
              </a:cxnLst>
              <a:rect l="0" t="0" r="r" b="b"/>
              <a:pathLst>
                <a:path w="46" h="33">
                  <a:moveTo>
                    <a:pt x="4" y="33"/>
                  </a:moveTo>
                  <a:cubicBezTo>
                    <a:pt x="46" y="10"/>
                    <a:pt x="46" y="10"/>
                    <a:pt x="46" y="10"/>
                  </a:cubicBezTo>
                  <a:cubicBezTo>
                    <a:pt x="0" y="0"/>
                    <a:pt x="0" y="0"/>
                    <a:pt x="0" y="0"/>
                  </a:cubicBezTo>
                  <a:cubicBezTo>
                    <a:pt x="3" y="9"/>
                    <a:pt x="4" y="18"/>
                    <a:pt x="4" y="28"/>
                  </a:cubicBezTo>
                  <a:cubicBezTo>
                    <a:pt x="4" y="29"/>
                    <a:pt x="4" y="31"/>
                    <a:pt x="4" y="33"/>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p:cTn id="12" dur="500" fill="hold"/>
                                        <p:tgtEl>
                                          <p:spTgt spid="59"/>
                                        </p:tgtEl>
                                        <p:attrNameLst>
                                          <p:attrName>ppt_w</p:attrName>
                                        </p:attrNameLst>
                                      </p:cBhvr>
                                      <p:tavLst>
                                        <p:tav tm="0">
                                          <p:val>
                                            <p:fltVal val="0"/>
                                          </p:val>
                                        </p:tav>
                                        <p:tav tm="100000">
                                          <p:val>
                                            <p:strVal val="#ppt_w"/>
                                          </p:val>
                                        </p:tav>
                                      </p:tavLst>
                                    </p:anim>
                                    <p:anim calcmode="lin" valueType="num">
                                      <p:cBhvr>
                                        <p:cTn id="13" dur="500" fill="hold"/>
                                        <p:tgtEl>
                                          <p:spTgt spid="59"/>
                                        </p:tgtEl>
                                        <p:attrNameLst>
                                          <p:attrName>ppt_h</p:attrName>
                                        </p:attrNameLst>
                                      </p:cBhvr>
                                      <p:tavLst>
                                        <p:tav tm="0">
                                          <p:val>
                                            <p:fltVal val="0"/>
                                          </p:val>
                                        </p:tav>
                                        <p:tav tm="100000">
                                          <p:val>
                                            <p:strVal val="#ppt_h"/>
                                          </p:val>
                                        </p:tav>
                                      </p:tavLst>
                                    </p:anim>
                                    <p:animEffect transition="in" filter="fade">
                                      <p:cBhvr>
                                        <p:cTn id="14" dur="500"/>
                                        <p:tgtEl>
                                          <p:spTgt spid="59"/>
                                        </p:tgtEl>
                                      </p:cBhvr>
                                    </p:animEffect>
                                  </p:childTnLst>
                                </p:cTn>
                              </p:par>
                            </p:childTnLst>
                          </p:cTn>
                        </p:par>
                        <p:par>
                          <p:cTn id="15" fill="hold">
                            <p:stCondLst>
                              <p:cond delay="1000"/>
                            </p:stCondLst>
                            <p:childTnLst>
                              <p:par>
                                <p:cTn id="16" presetID="2" presetClass="entr" presetSubtype="4" accel="50000" decel="50000"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additive="base">
                                        <p:cTn id="18" dur="500" fill="hold"/>
                                        <p:tgtEl>
                                          <p:spTgt spid="56"/>
                                        </p:tgtEl>
                                        <p:attrNameLst>
                                          <p:attrName>ppt_x</p:attrName>
                                        </p:attrNameLst>
                                      </p:cBhvr>
                                      <p:tavLst>
                                        <p:tav tm="0">
                                          <p:val>
                                            <p:strVal val="#ppt_x"/>
                                          </p:val>
                                        </p:tav>
                                        <p:tav tm="100000">
                                          <p:val>
                                            <p:strVal val="#ppt_x"/>
                                          </p:val>
                                        </p:tav>
                                      </p:tavLst>
                                    </p:anim>
                                    <p:anim calcmode="lin" valueType="num">
                                      <p:cBhvr additive="base">
                                        <p:cTn id="19" dur="500" fill="hold"/>
                                        <p:tgtEl>
                                          <p:spTgt spid="56"/>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fade">
                                      <p:cBhvr>
                                        <p:cTn id="23" dur="500"/>
                                        <p:tgtEl>
                                          <p:spTgt spid="55"/>
                                        </p:tgtEl>
                                      </p:cBhvr>
                                    </p:animEffect>
                                  </p:childTnLst>
                                </p:cTn>
                              </p:par>
                            </p:childTnLst>
                          </p:cTn>
                        </p:par>
                        <p:par>
                          <p:cTn id="24" fill="hold">
                            <p:stCondLst>
                              <p:cond delay="2000"/>
                            </p:stCondLst>
                            <p:childTnLst>
                              <p:par>
                                <p:cTn id="25" presetID="2" presetClass="entr" presetSubtype="4" accel="50000" decel="50000"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ppt_x"/>
                                          </p:val>
                                        </p:tav>
                                        <p:tav tm="100000">
                                          <p:val>
                                            <p:strVal val="#ppt_x"/>
                                          </p:val>
                                        </p:tav>
                                      </p:tavLst>
                                    </p:anim>
                                    <p:anim calcmode="lin" valueType="num">
                                      <p:cBhvr additive="base">
                                        <p:cTn id="28" dur="500" fill="hold"/>
                                        <p:tgtEl>
                                          <p:spTgt spid="3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childTnLst>
                          </p:cTn>
                        </p:par>
                        <p:par>
                          <p:cTn id="35" fill="hold">
                            <p:stCondLst>
                              <p:cond delay="3000"/>
                            </p:stCondLst>
                            <p:childTnLst>
                              <p:par>
                                <p:cTn id="36" presetID="2" presetClass="entr" presetSubtype="4" accel="50000" decel="50000"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500"/>
                                        <p:tgtEl>
                                          <p:spTgt spid="27"/>
                                        </p:tgtEl>
                                      </p:cBhvr>
                                    </p:animEffect>
                                  </p:childTnLst>
                                </p:cTn>
                              </p:par>
                            </p:childTnLst>
                          </p:cTn>
                        </p:par>
                        <p:par>
                          <p:cTn id="44" fill="hold">
                            <p:stCondLst>
                              <p:cond delay="4000"/>
                            </p:stCondLst>
                            <p:childTnLst>
                              <p:par>
                                <p:cTn id="45" presetID="2" presetClass="entr" presetSubtype="4" accel="50000" decel="5000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500" fill="hold"/>
                                        <p:tgtEl>
                                          <p:spTgt spid="37"/>
                                        </p:tgtEl>
                                        <p:attrNameLst>
                                          <p:attrName>ppt_x</p:attrName>
                                        </p:attrNameLst>
                                      </p:cBhvr>
                                      <p:tavLst>
                                        <p:tav tm="0">
                                          <p:val>
                                            <p:strVal val="#ppt_x"/>
                                          </p:val>
                                        </p:tav>
                                        <p:tav tm="100000">
                                          <p:val>
                                            <p:strVal val="#ppt_x"/>
                                          </p:val>
                                        </p:tav>
                                      </p:tavLst>
                                    </p:anim>
                                    <p:anim calcmode="lin" valueType="num">
                                      <p:cBhvr additive="base">
                                        <p:cTn id="48" dur="500" fill="hold"/>
                                        <p:tgtEl>
                                          <p:spTgt spid="37"/>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53" presetClass="entr" presetSubtype="16" fill="hold" nodeType="afterEffect">
                                  <p:stCondLst>
                                    <p:cond delay="0"/>
                                  </p:stCondLst>
                                  <p:childTnLst>
                                    <p:set>
                                      <p:cBhvr>
                                        <p:cTn id="51" dur="1" fill="hold">
                                          <p:stCondLst>
                                            <p:cond delay="0"/>
                                          </p:stCondLst>
                                        </p:cTn>
                                        <p:tgtEl>
                                          <p:spTgt spid="88"/>
                                        </p:tgtEl>
                                        <p:attrNameLst>
                                          <p:attrName>style.visibility</p:attrName>
                                        </p:attrNameLst>
                                      </p:cBhvr>
                                      <p:to>
                                        <p:strVal val="visible"/>
                                      </p:to>
                                    </p:set>
                                    <p:anim calcmode="lin" valueType="num">
                                      <p:cBhvr>
                                        <p:cTn id="52" dur="500" fill="hold"/>
                                        <p:tgtEl>
                                          <p:spTgt spid="88"/>
                                        </p:tgtEl>
                                        <p:attrNameLst>
                                          <p:attrName>ppt_w</p:attrName>
                                        </p:attrNameLst>
                                      </p:cBhvr>
                                      <p:tavLst>
                                        <p:tav tm="0">
                                          <p:val>
                                            <p:fltVal val="0"/>
                                          </p:val>
                                        </p:tav>
                                        <p:tav tm="100000">
                                          <p:val>
                                            <p:strVal val="#ppt_w"/>
                                          </p:val>
                                        </p:tav>
                                      </p:tavLst>
                                    </p:anim>
                                    <p:anim calcmode="lin" valueType="num">
                                      <p:cBhvr>
                                        <p:cTn id="53" dur="500" fill="hold"/>
                                        <p:tgtEl>
                                          <p:spTgt spid="88"/>
                                        </p:tgtEl>
                                        <p:attrNameLst>
                                          <p:attrName>ppt_h</p:attrName>
                                        </p:attrNameLst>
                                      </p:cBhvr>
                                      <p:tavLst>
                                        <p:tav tm="0">
                                          <p:val>
                                            <p:fltVal val="0"/>
                                          </p:val>
                                        </p:tav>
                                        <p:tav tm="100000">
                                          <p:val>
                                            <p:strVal val="#ppt_h"/>
                                          </p:val>
                                        </p:tav>
                                      </p:tavLst>
                                    </p:anim>
                                    <p:animEffect transition="in" filter="fade">
                                      <p:cBhvr>
                                        <p:cTn id="54" dur="500"/>
                                        <p:tgtEl>
                                          <p:spTgt spid="88"/>
                                        </p:tgtEl>
                                      </p:cBhvr>
                                    </p:animEffect>
                                  </p:childTnLst>
                                </p:cTn>
                              </p:par>
                            </p:childTnLst>
                          </p:cTn>
                        </p:par>
                        <p:par>
                          <p:cTn id="55" fill="hold">
                            <p:stCondLst>
                              <p:cond delay="5000"/>
                            </p:stCondLst>
                            <p:childTnLst>
                              <p:par>
                                <p:cTn id="56" presetID="2" presetClass="entr" presetSubtype="4" accel="50000" decel="50000"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additive="base">
                                        <p:cTn id="58" dur="500" fill="hold"/>
                                        <p:tgtEl>
                                          <p:spTgt spid="31"/>
                                        </p:tgtEl>
                                        <p:attrNameLst>
                                          <p:attrName>ppt_x</p:attrName>
                                        </p:attrNameLst>
                                      </p:cBhvr>
                                      <p:tavLst>
                                        <p:tav tm="0">
                                          <p:val>
                                            <p:strVal val="#ppt_x"/>
                                          </p:val>
                                        </p:tav>
                                        <p:tav tm="100000">
                                          <p:val>
                                            <p:strVal val="#ppt_x"/>
                                          </p:val>
                                        </p:tav>
                                      </p:tavLst>
                                    </p:anim>
                                    <p:anim calcmode="lin" valueType="num">
                                      <p:cBhvr additive="base">
                                        <p:cTn id="59" dur="500" fill="hold"/>
                                        <p:tgtEl>
                                          <p:spTgt spid="31"/>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10"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500"/>
                                        <p:tgtEl>
                                          <p:spTgt spid="30"/>
                                        </p:tgtEl>
                                      </p:cBhvr>
                                    </p:animEffect>
                                  </p:childTnLst>
                                </p:cTn>
                              </p:par>
                            </p:childTnLst>
                          </p:cTn>
                        </p:par>
                        <p:par>
                          <p:cTn id="64" fill="hold">
                            <p:stCondLst>
                              <p:cond delay="6000"/>
                            </p:stCondLst>
                            <p:childTnLst>
                              <p:par>
                                <p:cTn id="65" presetID="2" presetClass="entr" presetSubtype="4" accel="50000" decel="50000" fill="hold" nodeType="afterEffect">
                                  <p:stCondLst>
                                    <p:cond delay="0"/>
                                  </p:stCondLst>
                                  <p:childTnLst>
                                    <p:set>
                                      <p:cBhvr>
                                        <p:cTn id="66" dur="1" fill="hold">
                                          <p:stCondLst>
                                            <p:cond delay="0"/>
                                          </p:stCondLst>
                                        </p:cTn>
                                        <p:tgtEl>
                                          <p:spTgt spid="52"/>
                                        </p:tgtEl>
                                        <p:attrNameLst>
                                          <p:attrName>style.visibility</p:attrName>
                                        </p:attrNameLst>
                                      </p:cBhvr>
                                      <p:to>
                                        <p:strVal val="visible"/>
                                      </p:to>
                                    </p:set>
                                    <p:anim calcmode="lin" valueType="num">
                                      <p:cBhvr additive="base">
                                        <p:cTn id="67" dur="500" fill="hold"/>
                                        <p:tgtEl>
                                          <p:spTgt spid="52"/>
                                        </p:tgtEl>
                                        <p:attrNameLst>
                                          <p:attrName>ppt_x</p:attrName>
                                        </p:attrNameLst>
                                      </p:cBhvr>
                                      <p:tavLst>
                                        <p:tav tm="0">
                                          <p:val>
                                            <p:strVal val="#ppt_x"/>
                                          </p:val>
                                        </p:tav>
                                        <p:tav tm="100000">
                                          <p:val>
                                            <p:strVal val="#ppt_x"/>
                                          </p:val>
                                        </p:tav>
                                      </p:tavLst>
                                    </p:anim>
                                    <p:anim calcmode="lin" valueType="num">
                                      <p:cBhvr additive="base">
                                        <p:cTn id="68" dur="500" fill="hold"/>
                                        <p:tgtEl>
                                          <p:spTgt spid="52"/>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53" presetClass="entr" presetSubtype="16" fill="hold" nodeType="afterEffect">
                                  <p:stCondLst>
                                    <p:cond delay="0"/>
                                  </p:stCondLst>
                                  <p:childTnLst>
                                    <p:set>
                                      <p:cBhvr>
                                        <p:cTn id="71" dur="1" fill="hold">
                                          <p:stCondLst>
                                            <p:cond delay="0"/>
                                          </p:stCondLst>
                                        </p:cTn>
                                        <p:tgtEl>
                                          <p:spTgt spid="96"/>
                                        </p:tgtEl>
                                        <p:attrNameLst>
                                          <p:attrName>style.visibility</p:attrName>
                                        </p:attrNameLst>
                                      </p:cBhvr>
                                      <p:to>
                                        <p:strVal val="visible"/>
                                      </p:to>
                                    </p:set>
                                    <p:anim calcmode="lin" valueType="num">
                                      <p:cBhvr>
                                        <p:cTn id="72" dur="500" fill="hold"/>
                                        <p:tgtEl>
                                          <p:spTgt spid="96"/>
                                        </p:tgtEl>
                                        <p:attrNameLst>
                                          <p:attrName>ppt_w</p:attrName>
                                        </p:attrNameLst>
                                      </p:cBhvr>
                                      <p:tavLst>
                                        <p:tav tm="0">
                                          <p:val>
                                            <p:fltVal val="0"/>
                                          </p:val>
                                        </p:tav>
                                        <p:tav tm="100000">
                                          <p:val>
                                            <p:strVal val="#ppt_w"/>
                                          </p:val>
                                        </p:tav>
                                      </p:tavLst>
                                    </p:anim>
                                    <p:anim calcmode="lin" valueType="num">
                                      <p:cBhvr>
                                        <p:cTn id="73" dur="500" fill="hold"/>
                                        <p:tgtEl>
                                          <p:spTgt spid="96"/>
                                        </p:tgtEl>
                                        <p:attrNameLst>
                                          <p:attrName>ppt_h</p:attrName>
                                        </p:attrNameLst>
                                      </p:cBhvr>
                                      <p:tavLst>
                                        <p:tav tm="0">
                                          <p:val>
                                            <p:fltVal val="0"/>
                                          </p:val>
                                        </p:tav>
                                        <p:tav tm="100000">
                                          <p:val>
                                            <p:strVal val="#ppt_h"/>
                                          </p:val>
                                        </p:tav>
                                      </p:tavLst>
                                    </p:anim>
                                    <p:animEffect transition="in" filter="fade">
                                      <p:cBhvr>
                                        <p:cTn id="74" dur="500"/>
                                        <p:tgtEl>
                                          <p:spTgt spid="96"/>
                                        </p:tgtEl>
                                      </p:cBhvr>
                                    </p:animEffect>
                                  </p:childTnLst>
                                </p:cTn>
                              </p:par>
                            </p:childTnLst>
                          </p:cTn>
                        </p:par>
                        <p:par>
                          <p:cTn id="75" fill="hold">
                            <p:stCondLst>
                              <p:cond delay="7000"/>
                            </p:stCondLst>
                            <p:childTnLst>
                              <p:par>
                                <p:cTn id="76" presetID="2" presetClass="entr" presetSubtype="4" accel="50000" decel="50000" fill="hold" grpId="0" nodeType="after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additive="base">
                                        <p:cTn id="78" dur="500" fill="hold"/>
                                        <p:tgtEl>
                                          <p:spTgt spid="40"/>
                                        </p:tgtEl>
                                        <p:attrNameLst>
                                          <p:attrName>ppt_x</p:attrName>
                                        </p:attrNameLst>
                                      </p:cBhvr>
                                      <p:tavLst>
                                        <p:tav tm="0">
                                          <p:val>
                                            <p:strVal val="#ppt_x"/>
                                          </p:val>
                                        </p:tav>
                                        <p:tav tm="100000">
                                          <p:val>
                                            <p:strVal val="#ppt_x"/>
                                          </p:val>
                                        </p:tav>
                                      </p:tavLst>
                                    </p:anim>
                                    <p:anim calcmode="lin" valueType="num">
                                      <p:cBhvr additive="base">
                                        <p:cTn id="79" dur="500" fill="hold"/>
                                        <p:tgtEl>
                                          <p:spTgt spid="40"/>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0" presetClass="entr" presetSubtype="0" fill="hold" grpId="0" nodeType="after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27" grpId="0"/>
      <p:bldP spid="28" grpId="0"/>
      <p:bldP spid="30" grpId="0"/>
      <p:bldP spid="31"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Oval 104"/>
          <p:cNvSpPr/>
          <p:nvPr/>
        </p:nvSpPr>
        <p:spPr>
          <a:xfrm>
            <a:off x="1040090" y="2215827"/>
            <a:ext cx="3599732" cy="35997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 name="Title 2"/>
          <p:cNvSpPr>
            <a:spLocks noGrp="1"/>
          </p:cNvSpPr>
          <p:nvPr>
            <p:ph type="title"/>
          </p:nvPr>
        </p:nvSpPr>
        <p:spPr/>
        <p:txBody>
          <a:bodyPr/>
          <a:lstStyle/>
          <a:p>
            <a:r>
              <a:rPr lang="en-US" dirty="0"/>
              <a:t>Energy Infographic 22</a:t>
            </a:r>
          </a:p>
        </p:txBody>
      </p:sp>
      <p:sp>
        <p:nvSpPr>
          <p:cNvPr id="4" name="Text Placeholder 3"/>
          <p:cNvSpPr>
            <a:spLocks noGrp="1"/>
          </p:cNvSpPr>
          <p:nvPr>
            <p:ph type="body" sz="half" idx="2"/>
          </p:nvPr>
        </p:nvSpPr>
        <p:spPr/>
        <p:txBody>
          <a:bodyPr/>
          <a:lstStyle/>
          <a:p>
            <a:r>
              <a:rPr lang="en-US" dirty="0"/>
              <a:t>Energy Infographic 22</a:t>
            </a:r>
          </a:p>
        </p:txBody>
      </p:sp>
      <p:sp>
        <p:nvSpPr>
          <p:cNvPr id="97" name="Slide Number Placeholder 96"/>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8</a:t>
            </a:fld>
            <a:endParaRPr lang="en-US" dirty="0">
              <a:solidFill>
                <a:prstClr val="black">
                  <a:lumMod val="75000"/>
                  <a:lumOff val="25000"/>
                </a:prstClr>
              </a:solidFill>
            </a:endParaRPr>
          </a:p>
        </p:txBody>
      </p:sp>
      <p:sp>
        <p:nvSpPr>
          <p:cNvPr id="106" name="Oval 105"/>
          <p:cNvSpPr/>
          <p:nvPr/>
        </p:nvSpPr>
        <p:spPr>
          <a:xfrm>
            <a:off x="2798872" y="5337304"/>
            <a:ext cx="1010451" cy="1010451"/>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7" name="Oval 106"/>
          <p:cNvSpPr/>
          <p:nvPr/>
        </p:nvSpPr>
        <p:spPr>
          <a:xfrm>
            <a:off x="3655356" y="4599048"/>
            <a:ext cx="1315249" cy="1315249"/>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8" name="Oval 107"/>
          <p:cNvSpPr/>
          <p:nvPr/>
        </p:nvSpPr>
        <p:spPr>
          <a:xfrm>
            <a:off x="4048892" y="3182518"/>
            <a:ext cx="1509443" cy="1509441"/>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109" name="Oval 108"/>
          <p:cNvSpPr/>
          <p:nvPr/>
        </p:nvSpPr>
        <p:spPr>
          <a:xfrm>
            <a:off x="3152819" y="1454665"/>
            <a:ext cx="1894595" cy="1894593"/>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nvGrpSpPr>
          <p:cNvPr id="76" name="Group 75"/>
          <p:cNvGrpSpPr/>
          <p:nvPr/>
        </p:nvGrpSpPr>
        <p:grpSpPr>
          <a:xfrm>
            <a:off x="4126414" y="4731792"/>
            <a:ext cx="384047" cy="1077809"/>
            <a:chOff x="7494588" y="1292225"/>
            <a:chExt cx="295275" cy="828675"/>
          </a:xfrm>
          <a:solidFill>
            <a:schemeClr val="bg1"/>
          </a:solidFill>
        </p:grpSpPr>
        <p:sp>
          <p:nvSpPr>
            <p:cNvPr id="77" name="Freeform 5"/>
            <p:cNvSpPr>
              <a:spLocks noEditPoints="1"/>
            </p:cNvSpPr>
            <p:nvPr/>
          </p:nvSpPr>
          <p:spPr bwMode="auto">
            <a:xfrm>
              <a:off x="7524750" y="1292225"/>
              <a:ext cx="101600" cy="384175"/>
            </a:xfrm>
            <a:custGeom>
              <a:avLst/>
              <a:gdLst/>
              <a:ahLst/>
              <a:cxnLst>
                <a:cxn ang="0">
                  <a:pos x="16" y="35"/>
                </a:cxn>
                <a:cxn ang="0">
                  <a:pos x="13" y="24"/>
                </a:cxn>
                <a:cxn ang="0">
                  <a:pos x="11" y="19"/>
                </a:cxn>
                <a:cxn ang="0">
                  <a:pos x="16" y="16"/>
                </a:cxn>
                <a:cxn ang="0">
                  <a:pos x="24" y="35"/>
                </a:cxn>
                <a:cxn ang="0">
                  <a:pos x="24" y="210"/>
                </a:cxn>
                <a:cxn ang="0">
                  <a:pos x="56" y="210"/>
                </a:cxn>
                <a:cxn ang="0">
                  <a:pos x="56" y="29"/>
                </a:cxn>
                <a:cxn ang="0">
                  <a:pos x="56" y="23"/>
                </a:cxn>
                <a:cxn ang="0">
                  <a:pos x="28" y="0"/>
                </a:cxn>
                <a:cxn ang="0">
                  <a:pos x="0" y="29"/>
                </a:cxn>
                <a:cxn ang="0">
                  <a:pos x="0" y="210"/>
                </a:cxn>
                <a:cxn ang="0">
                  <a:pos x="16" y="210"/>
                </a:cxn>
                <a:cxn ang="0">
                  <a:pos x="16" y="35"/>
                </a:cxn>
                <a:cxn ang="0">
                  <a:pos x="16" y="35"/>
                </a:cxn>
                <a:cxn ang="0">
                  <a:pos x="16" y="35"/>
                </a:cxn>
              </a:cxnLst>
              <a:rect l="0" t="0" r="r" b="b"/>
              <a:pathLst>
                <a:path w="56" h="210">
                  <a:moveTo>
                    <a:pt x="16" y="35"/>
                  </a:moveTo>
                  <a:cubicBezTo>
                    <a:pt x="16" y="26"/>
                    <a:pt x="13" y="24"/>
                    <a:pt x="13" y="24"/>
                  </a:cubicBezTo>
                  <a:cubicBezTo>
                    <a:pt x="11" y="23"/>
                    <a:pt x="10" y="21"/>
                    <a:pt x="11" y="19"/>
                  </a:cubicBezTo>
                  <a:cubicBezTo>
                    <a:pt x="11" y="17"/>
                    <a:pt x="14" y="16"/>
                    <a:pt x="16" y="16"/>
                  </a:cubicBezTo>
                  <a:cubicBezTo>
                    <a:pt x="17" y="17"/>
                    <a:pt x="24" y="20"/>
                    <a:pt x="24" y="35"/>
                  </a:cubicBezTo>
                  <a:cubicBezTo>
                    <a:pt x="24" y="210"/>
                    <a:pt x="24" y="210"/>
                    <a:pt x="24" y="210"/>
                  </a:cubicBezTo>
                  <a:cubicBezTo>
                    <a:pt x="56" y="210"/>
                    <a:pt x="56" y="210"/>
                    <a:pt x="56" y="210"/>
                  </a:cubicBezTo>
                  <a:cubicBezTo>
                    <a:pt x="56" y="29"/>
                    <a:pt x="56" y="29"/>
                    <a:pt x="56" y="29"/>
                  </a:cubicBezTo>
                  <a:cubicBezTo>
                    <a:pt x="56" y="27"/>
                    <a:pt x="56" y="25"/>
                    <a:pt x="56" y="23"/>
                  </a:cubicBezTo>
                  <a:cubicBezTo>
                    <a:pt x="53" y="10"/>
                    <a:pt x="42" y="0"/>
                    <a:pt x="28" y="0"/>
                  </a:cubicBezTo>
                  <a:cubicBezTo>
                    <a:pt x="12" y="0"/>
                    <a:pt x="0" y="12"/>
                    <a:pt x="0" y="29"/>
                  </a:cubicBezTo>
                  <a:cubicBezTo>
                    <a:pt x="0" y="210"/>
                    <a:pt x="0" y="210"/>
                    <a:pt x="0" y="210"/>
                  </a:cubicBezTo>
                  <a:cubicBezTo>
                    <a:pt x="16" y="210"/>
                    <a:pt x="16" y="210"/>
                    <a:pt x="16" y="210"/>
                  </a:cubicBezTo>
                  <a:lnTo>
                    <a:pt x="16" y="35"/>
                  </a:lnTo>
                  <a:close/>
                  <a:moveTo>
                    <a:pt x="16" y="35"/>
                  </a:moveTo>
                  <a:cubicBezTo>
                    <a:pt x="16" y="35"/>
                    <a:pt x="16" y="35"/>
                    <a:pt x="16" y="35"/>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8" name="Freeform 6"/>
            <p:cNvSpPr>
              <a:spLocks noEditPoints="1"/>
            </p:cNvSpPr>
            <p:nvPr/>
          </p:nvSpPr>
          <p:spPr bwMode="auto">
            <a:xfrm>
              <a:off x="7658100" y="1293813"/>
              <a:ext cx="101600" cy="382588"/>
            </a:xfrm>
            <a:custGeom>
              <a:avLst/>
              <a:gdLst/>
              <a:ahLst/>
              <a:cxnLst>
                <a:cxn ang="0">
                  <a:pos x="32" y="34"/>
                </a:cxn>
                <a:cxn ang="0">
                  <a:pos x="40" y="16"/>
                </a:cxn>
                <a:cxn ang="0">
                  <a:pos x="46" y="18"/>
                </a:cxn>
                <a:cxn ang="0">
                  <a:pos x="43" y="24"/>
                </a:cxn>
                <a:cxn ang="0">
                  <a:pos x="40" y="34"/>
                </a:cxn>
                <a:cxn ang="0">
                  <a:pos x="40" y="209"/>
                </a:cxn>
                <a:cxn ang="0">
                  <a:pos x="56" y="209"/>
                </a:cxn>
                <a:cxn ang="0">
                  <a:pos x="56" y="32"/>
                </a:cxn>
                <a:cxn ang="0">
                  <a:pos x="26" y="0"/>
                </a:cxn>
                <a:cxn ang="0">
                  <a:pos x="0" y="28"/>
                </a:cxn>
                <a:cxn ang="0">
                  <a:pos x="0" y="209"/>
                </a:cxn>
                <a:cxn ang="0">
                  <a:pos x="32" y="209"/>
                </a:cxn>
                <a:cxn ang="0">
                  <a:pos x="32" y="34"/>
                </a:cxn>
                <a:cxn ang="0">
                  <a:pos x="32" y="34"/>
                </a:cxn>
                <a:cxn ang="0">
                  <a:pos x="32" y="34"/>
                </a:cxn>
              </a:cxnLst>
              <a:rect l="0" t="0" r="r" b="b"/>
              <a:pathLst>
                <a:path w="56" h="209">
                  <a:moveTo>
                    <a:pt x="32" y="34"/>
                  </a:moveTo>
                  <a:cubicBezTo>
                    <a:pt x="32" y="19"/>
                    <a:pt x="40" y="16"/>
                    <a:pt x="40" y="16"/>
                  </a:cubicBezTo>
                  <a:cubicBezTo>
                    <a:pt x="42" y="15"/>
                    <a:pt x="45" y="16"/>
                    <a:pt x="46" y="18"/>
                  </a:cubicBezTo>
                  <a:cubicBezTo>
                    <a:pt x="46" y="20"/>
                    <a:pt x="45" y="23"/>
                    <a:pt x="43" y="24"/>
                  </a:cubicBezTo>
                  <a:cubicBezTo>
                    <a:pt x="43" y="24"/>
                    <a:pt x="40" y="26"/>
                    <a:pt x="40" y="34"/>
                  </a:cubicBezTo>
                  <a:cubicBezTo>
                    <a:pt x="40" y="209"/>
                    <a:pt x="40" y="209"/>
                    <a:pt x="40" y="209"/>
                  </a:cubicBezTo>
                  <a:cubicBezTo>
                    <a:pt x="56" y="209"/>
                    <a:pt x="56" y="209"/>
                    <a:pt x="56" y="209"/>
                  </a:cubicBezTo>
                  <a:cubicBezTo>
                    <a:pt x="56" y="32"/>
                    <a:pt x="56" y="32"/>
                    <a:pt x="56" y="32"/>
                  </a:cubicBezTo>
                  <a:cubicBezTo>
                    <a:pt x="56" y="15"/>
                    <a:pt x="43" y="1"/>
                    <a:pt x="26" y="0"/>
                  </a:cubicBezTo>
                  <a:cubicBezTo>
                    <a:pt x="11" y="1"/>
                    <a:pt x="0" y="13"/>
                    <a:pt x="0" y="28"/>
                  </a:cubicBezTo>
                  <a:cubicBezTo>
                    <a:pt x="0" y="209"/>
                    <a:pt x="0" y="209"/>
                    <a:pt x="0" y="209"/>
                  </a:cubicBezTo>
                  <a:cubicBezTo>
                    <a:pt x="32" y="209"/>
                    <a:pt x="32" y="209"/>
                    <a:pt x="32" y="209"/>
                  </a:cubicBezTo>
                  <a:lnTo>
                    <a:pt x="32" y="34"/>
                  </a:lnTo>
                  <a:close/>
                  <a:moveTo>
                    <a:pt x="32" y="34"/>
                  </a:moveTo>
                  <a:cubicBezTo>
                    <a:pt x="32" y="34"/>
                    <a:pt x="32" y="34"/>
                    <a:pt x="32" y="34"/>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79" name="Freeform 7"/>
            <p:cNvSpPr>
              <a:spLocks noEditPoints="1"/>
            </p:cNvSpPr>
            <p:nvPr/>
          </p:nvSpPr>
          <p:spPr bwMode="auto">
            <a:xfrm>
              <a:off x="7494588" y="1692275"/>
              <a:ext cx="295275" cy="236538"/>
            </a:xfrm>
            <a:custGeom>
              <a:avLst/>
              <a:gdLst/>
              <a:ahLst/>
              <a:cxnLst>
                <a:cxn ang="0">
                  <a:pos x="153" y="1"/>
                </a:cxn>
                <a:cxn ang="0">
                  <a:pos x="149" y="0"/>
                </a:cxn>
                <a:cxn ang="0">
                  <a:pos x="12" y="0"/>
                </a:cxn>
                <a:cxn ang="0">
                  <a:pos x="8" y="1"/>
                </a:cxn>
                <a:cxn ang="0">
                  <a:pos x="0" y="12"/>
                </a:cxn>
                <a:cxn ang="0">
                  <a:pos x="0" y="82"/>
                </a:cxn>
                <a:cxn ang="0">
                  <a:pos x="6" y="103"/>
                </a:cxn>
                <a:cxn ang="0">
                  <a:pos x="35" y="129"/>
                </a:cxn>
                <a:cxn ang="0">
                  <a:pos x="122" y="129"/>
                </a:cxn>
                <a:cxn ang="0">
                  <a:pos x="151" y="101"/>
                </a:cxn>
                <a:cxn ang="0">
                  <a:pos x="160" y="82"/>
                </a:cxn>
                <a:cxn ang="0">
                  <a:pos x="160" y="12"/>
                </a:cxn>
                <a:cxn ang="0">
                  <a:pos x="153" y="1"/>
                </a:cxn>
                <a:cxn ang="0">
                  <a:pos x="153" y="1"/>
                </a:cxn>
                <a:cxn ang="0">
                  <a:pos x="153" y="1"/>
                </a:cxn>
              </a:cxnLst>
              <a:rect l="0" t="0" r="r" b="b"/>
              <a:pathLst>
                <a:path w="161" h="129">
                  <a:moveTo>
                    <a:pt x="153" y="1"/>
                  </a:moveTo>
                  <a:cubicBezTo>
                    <a:pt x="152" y="1"/>
                    <a:pt x="151" y="0"/>
                    <a:pt x="149" y="0"/>
                  </a:cubicBezTo>
                  <a:cubicBezTo>
                    <a:pt x="12" y="0"/>
                    <a:pt x="12" y="0"/>
                    <a:pt x="12" y="0"/>
                  </a:cubicBezTo>
                  <a:cubicBezTo>
                    <a:pt x="10" y="0"/>
                    <a:pt x="9" y="1"/>
                    <a:pt x="8" y="1"/>
                  </a:cubicBezTo>
                  <a:cubicBezTo>
                    <a:pt x="3" y="3"/>
                    <a:pt x="0" y="7"/>
                    <a:pt x="0" y="12"/>
                  </a:cubicBezTo>
                  <a:cubicBezTo>
                    <a:pt x="0" y="82"/>
                    <a:pt x="0" y="82"/>
                    <a:pt x="0" y="82"/>
                  </a:cubicBezTo>
                  <a:cubicBezTo>
                    <a:pt x="0" y="90"/>
                    <a:pt x="0" y="97"/>
                    <a:pt x="6" y="103"/>
                  </a:cubicBezTo>
                  <a:cubicBezTo>
                    <a:pt x="35" y="129"/>
                    <a:pt x="35" y="129"/>
                    <a:pt x="35" y="129"/>
                  </a:cubicBezTo>
                  <a:cubicBezTo>
                    <a:pt x="122" y="129"/>
                    <a:pt x="122" y="129"/>
                    <a:pt x="122" y="129"/>
                  </a:cubicBezTo>
                  <a:cubicBezTo>
                    <a:pt x="151" y="101"/>
                    <a:pt x="151" y="101"/>
                    <a:pt x="151" y="101"/>
                  </a:cubicBezTo>
                  <a:cubicBezTo>
                    <a:pt x="157" y="94"/>
                    <a:pt x="160" y="90"/>
                    <a:pt x="160" y="82"/>
                  </a:cubicBezTo>
                  <a:cubicBezTo>
                    <a:pt x="160" y="12"/>
                    <a:pt x="160" y="12"/>
                    <a:pt x="160" y="12"/>
                  </a:cubicBezTo>
                  <a:cubicBezTo>
                    <a:pt x="161" y="7"/>
                    <a:pt x="158" y="3"/>
                    <a:pt x="153" y="1"/>
                  </a:cubicBezTo>
                  <a:close/>
                  <a:moveTo>
                    <a:pt x="153" y="1"/>
                  </a:moveTo>
                  <a:cubicBezTo>
                    <a:pt x="153" y="1"/>
                    <a:pt x="153" y="1"/>
                    <a:pt x="153" y="1"/>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0" name="Freeform 8"/>
            <p:cNvSpPr>
              <a:spLocks noEditPoints="1"/>
            </p:cNvSpPr>
            <p:nvPr/>
          </p:nvSpPr>
          <p:spPr bwMode="auto">
            <a:xfrm>
              <a:off x="7539038" y="1943100"/>
              <a:ext cx="192088" cy="28575"/>
            </a:xfrm>
            <a:custGeom>
              <a:avLst/>
              <a:gdLst/>
              <a:ahLst/>
              <a:cxnLst>
                <a:cxn ang="0">
                  <a:pos x="98" y="0"/>
                </a:cxn>
                <a:cxn ang="0">
                  <a:pos x="3" y="0"/>
                </a:cxn>
                <a:cxn ang="0">
                  <a:pos x="0" y="3"/>
                </a:cxn>
                <a:cxn ang="0">
                  <a:pos x="0" y="13"/>
                </a:cxn>
                <a:cxn ang="0">
                  <a:pos x="3" y="16"/>
                </a:cxn>
                <a:cxn ang="0">
                  <a:pos x="102" y="16"/>
                </a:cxn>
                <a:cxn ang="0">
                  <a:pos x="105" y="13"/>
                </a:cxn>
                <a:cxn ang="0">
                  <a:pos x="105" y="8"/>
                </a:cxn>
                <a:cxn ang="0">
                  <a:pos x="98" y="0"/>
                </a:cxn>
                <a:cxn ang="0">
                  <a:pos x="98" y="0"/>
                </a:cxn>
                <a:cxn ang="0">
                  <a:pos x="98" y="0"/>
                </a:cxn>
              </a:cxnLst>
              <a:rect l="0" t="0" r="r" b="b"/>
              <a:pathLst>
                <a:path w="105" h="16">
                  <a:moveTo>
                    <a:pt x="98" y="0"/>
                  </a:moveTo>
                  <a:cubicBezTo>
                    <a:pt x="3" y="0"/>
                    <a:pt x="3" y="0"/>
                    <a:pt x="3" y="0"/>
                  </a:cubicBezTo>
                  <a:cubicBezTo>
                    <a:pt x="2" y="0"/>
                    <a:pt x="0" y="1"/>
                    <a:pt x="0" y="3"/>
                  </a:cubicBezTo>
                  <a:cubicBezTo>
                    <a:pt x="0" y="13"/>
                    <a:pt x="0" y="13"/>
                    <a:pt x="0" y="13"/>
                  </a:cubicBezTo>
                  <a:cubicBezTo>
                    <a:pt x="0" y="15"/>
                    <a:pt x="1" y="16"/>
                    <a:pt x="3" y="16"/>
                  </a:cubicBezTo>
                  <a:cubicBezTo>
                    <a:pt x="102" y="16"/>
                    <a:pt x="102" y="16"/>
                    <a:pt x="102" y="16"/>
                  </a:cubicBezTo>
                  <a:cubicBezTo>
                    <a:pt x="103" y="16"/>
                    <a:pt x="105" y="15"/>
                    <a:pt x="105" y="13"/>
                  </a:cubicBezTo>
                  <a:cubicBezTo>
                    <a:pt x="105" y="8"/>
                    <a:pt x="105" y="8"/>
                    <a:pt x="105" y="8"/>
                  </a:cubicBezTo>
                  <a:cubicBezTo>
                    <a:pt x="105" y="3"/>
                    <a:pt x="102" y="0"/>
                    <a:pt x="98" y="0"/>
                  </a:cubicBezTo>
                  <a:close/>
                  <a:moveTo>
                    <a:pt x="98" y="0"/>
                  </a:moveTo>
                  <a:cubicBezTo>
                    <a:pt x="98" y="0"/>
                    <a:pt x="98" y="0"/>
                    <a:pt x="98"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1" name="Freeform 9"/>
            <p:cNvSpPr>
              <a:spLocks noEditPoints="1"/>
            </p:cNvSpPr>
            <p:nvPr/>
          </p:nvSpPr>
          <p:spPr bwMode="auto">
            <a:xfrm>
              <a:off x="7539038" y="1987550"/>
              <a:ext cx="192088" cy="30163"/>
            </a:xfrm>
            <a:custGeom>
              <a:avLst/>
              <a:gdLst/>
              <a:ahLst/>
              <a:cxnLst>
                <a:cxn ang="0">
                  <a:pos x="98" y="0"/>
                </a:cxn>
                <a:cxn ang="0">
                  <a:pos x="3" y="0"/>
                </a:cxn>
                <a:cxn ang="0">
                  <a:pos x="0" y="4"/>
                </a:cxn>
                <a:cxn ang="0">
                  <a:pos x="0" y="13"/>
                </a:cxn>
                <a:cxn ang="0">
                  <a:pos x="3" y="17"/>
                </a:cxn>
                <a:cxn ang="0">
                  <a:pos x="102" y="17"/>
                </a:cxn>
                <a:cxn ang="0">
                  <a:pos x="105" y="13"/>
                </a:cxn>
                <a:cxn ang="0">
                  <a:pos x="105" y="8"/>
                </a:cxn>
                <a:cxn ang="0">
                  <a:pos x="98" y="0"/>
                </a:cxn>
                <a:cxn ang="0">
                  <a:pos x="98" y="0"/>
                </a:cxn>
                <a:cxn ang="0">
                  <a:pos x="98" y="0"/>
                </a:cxn>
              </a:cxnLst>
              <a:rect l="0" t="0" r="r" b="b"/>
              <a:pathLst>
                <a:path w="105" h="17">
                  <a:moveTo>
                    <a:pt x="98" y="0"/>
                  </a:moveTo>
                  <a:cubicBezTo>
                    <a:pt x="3" y="0"/>
                    <a:pt x="3" y="0"/>
                    <a:pt x="3" y="0"/>
                  </a:cubicBezTo>
                  <a:cubicBezTo>
                    <a:pt x="2" y="0"/>
                    <a:pt x="0" y="2"/>
                    <a:pt x="0" y="4"/>
                  </a:cubicBezTo>
                  <a:cubicBezTo>
                    <a:pt x="0" y="13"/>
                    <a:pt x="0" y="13"/>
                    <a:pt x="0" y="13"/>
                  </a:cubicBezTo>
                  <a:cubicBezTo>
                    <a:pt x="0" y="15"/>
                    <a:pt x="1" y="17"/>
                    <a:pt x="3" y="17"/>
                  </a:cubicBezTo>
                  <a:cubicBezTo>
                    <a:pt x="102" y="17"/>
                    <a:pt x="102" y="17"/>
                    <a:pt x="102" y="17"/>
                  </a:cubicBezTo>
                  <a:cubicBezTo>
                    <a:pt x="103" y="17"/>
                    <a:pt x="105" y="15"/>
                    <a:pt x="105" y="13"/>
                  </a:cubicBezTo>
                  <a:cubicBezTo>
                    <a:pt x="105" y="8"/>
                    <a:pt x="105" y="8"/>
                    <a:pt x="105" y="8"/>
                  </a:cubicBezTo>
                  <a:cubicBezTo>
                    <a:pt x="105" y="4"/>
                    <a:pt x="102" y="0"/>
                    <a:pt x="98" y="0"/>
                  </a:cubicBezTo>
                  <a:close/>
                  <a:moveTo>
                    <a:pt x="98" y="0"/>
                  </a:moveTo>
                  <a:cubicBezTo>
                    <a:pt x="98" y="0"/>
                    <a:pt x="98" y="0"/>
                    <a:pt x="98"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2" name="Freeform 10"/>
            <p:cNvSpPr>
              <a:spLocks noEditPoints="1"/>
            </p:cNvSpPr>
            <p:nvPr/>
          </p:nvSpPr>
          <p:spPr bwMode="auto">
            <a:xfrm>
              <a:off x="7539038" y="2032000"/>
              <a:ext cx="192088" cy="30163"/>
            </a:xfrm>
            <a:custGeom>
              <a:avLst/>
              <a:gdLst/>
              <a:ahLst/>
              <a:cxnLst>
                <a:cxn ang="0">
                  <a:pos x="98" y="0"/>
                </a:cxn>
                <a:cxn ang="0">
                  <a:pos x="3" y="0"/>
                </a:cxn>
                <a:cxn ang="0">
                  <a:pos x="0" y="3"/>
                </a:cxn>
                <a:cxn ang="0">
                  <a:pos x="0" y="13"/>
                </a:cxn>
                <a:cxn ang="0">
                  <a:pos x="3" y="16"/>
                </a:cxn>
                <a:cxn ang="0">
                  <a:pos x="102" y="16"/>
                </a:cxn>
                <a:cxn ang="0">
                  <a:pos x="105" y="13"/>
                </a:cxn>
                <a:cxn ang="0">
                  <a:pos x="105" y="7"/>
                </a:cxn>
                <a:cxn ang="0">
                  <a:pos x="98" y="0"/>
                </a:cxn>
                <a:cxn ang="0">
                  <a:pos x="98" y="0"/>
                </a:cxn>
                <a:cxn ang="0">
                  <a:pos x="98" y="0"/>
                </a:cxn>
              </a:cxnLst>
              <a:rect l="0" t="0" r="r" b="b"/>
              <a:pathLst>
                <a:path w="105" h="16">
                  <a:moveTo>
                    <a:pt x="98" y="0"/>
                  </a:moveTo>
                  <a:cubicBezTo>
                    <a:pt x="3" y="0"/>
                    <a:pt x="3" y="0"/>
                    <a:pt x="3" y="0"/>
                  </a:cubicBezTo>
                  <a:cubicBezTo>
                    <a:pt x="2" y="0"/>
                    <a:pt x="0" y="1"/>
                    <a:pt x="0" y="3"/>
                  </a:cubicBezTo>
                  <a:cubicBezTo>
                    <a:pt x="0" y="13"/>
                    <a:pt x="0" y="13"/>
                    <a:pt x="0" y="13"/>
                  </a:cubicBezTo>
                  <a:cubicBezTo>
                    <a:pt x="0" y="14"/>
                    <a:pt x="1" y="16"/>
                    <a:pt x="3" y="16"/>
                  </a:cubicBezTo>
                  <a:cubicBezTo>
                    <a:pt x="102" y="16"/>
                    <a:pt x="102" y="16"/>
                    <a:pt x="102" y="16"/>
                  </a:cubicBezTo>
                  <a:cubicBezTo>
                    <a:pt x="104" y="16"/>
                    <a:pt x="105" y="15"/>
                    <a:pt x="105" y="13"/>
                  </a:cubicBezTo>
                  <a:cubicBezTo>
                    <a:pt x="105" y="7"/>
                    <a:pt x="105" y="7"/>
                    <a:pt x="105" y="7"/>
                  </a:cubicBezTo>
                  <a:cubicBezTo>
                    <a:pt x="105" y="3"/>
                    <a:pt x="102" y="0"/>
                    <a:pt x="98" y="0"/>
                  </a:cubicBezTo>
                  <a:close/>
                  <a:moveTo>
                    <a:pt x="98" y="0"/>
                  </a:moveTo>
                  <a:cubicBezTo>
                    <a:pt x="98" y="0"/>
                    <a:pt x="98" y="0"/>
                    <a:pt x="98"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3" name="Freeform 11"/>
            <p:cNvSpPr>
              <a:spLocks noEditPoints="1"/>
            </p:cNvSpPr>
            <p:nvPr/>
          </p:nvSpPr>
          <p:spPr bwMode="auto">
            <a:xfrm>
              <a:off x="7583488" y="2076450"/>
              <a:ext cx="100013" cy="44450"/>
            </a:xfrm>
            <a:custGeom>
              <a:avLst/>
              <a:gdLst/>
              <a:ahLst/>
              <a:cxnLst>
                <a:cxn ang="0">
                  <a:pos x="15" y="28"/>
                </a:cxn>
                <a:cxn ang="0">
                  <a:pos x="48" y="28"/>
                </a:cxn>
                <a:cxn ang="0">
                  <a:pos x="63" y="0"/>
                </a:cxn>
                <a:cxn ang="0">
                  <a:pos x="0" y="0"/>
                </a:cxn>
                <a:cxn ang="0">
                  <a:pos x="15" y="28"/>
                </a:cxn>
                <a:cxn ang="0">
                  <a:pos x="15" y="28"/>
                </a:cxn>
                <a:cxn ang="0">
                  <a:pos x="15" y="28"/>
                </a:cxn>
              </a:cxnLst>
              <a:rect l="0" t="0" r="r" b="b"/>
              <a:pathLst>
                <a:path w="63" h="28">
                  <a:moveTo>
                    <a:pt x="15" y="28"/>
                  </a:moveTo>
                  <a:lnTo>
                    <a:pt x="48" y="28"/>
                  </a:lnTo>
                  <a:lnTo>
                    <a:pt x="63" y="0"/>
                  </a:lnTo>
                  <a:lnTo>
                    <a:pt x="0" y="0"/>
                  </a:lnTo>
                  <a:lnTo>
                    <a:pt x="15" y="28"/>
                  </a:lnTo>
                  <a:close/>
                  <a:moveTo>
                    <a:pt x="15" y="28"/>
                  </a:moveTo>
                  <a:lnTo>
                    <a:pt x="15" y="28"/>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4" name="Freeform 12"/>
            <p:cNvSpPr>
              <a:spLocks noEditPoints="1"/>
            </p:cNvSpPr>
            <p:nvPr/>
          </p:nvSpPr>
          <p:spPr bwMode="auto">
            <a:xfrm>
              <a:off x="7583488" y="2076450"/>
              <a:ext cx="100013" cy="44450"/>
            </a:xfrm>
            <a:custGeom>
              <a:avLst/>
              <a:gdLst/>
              <a:ahLst/>
              <a:cxnLst>
                <a:cxn ang="0">
                  <a:pos x="15" y="28"/>
                </a:cxn>
                <a:cxn ang="0">
                  <a:pos x="48" y="28"/>
                </a:cxn>
                <a:cxn ang="0">
                  <a:pos x="63" y="0"/>
                </a:cxn>
                <a:cxn ang="0">
                  <a:pos x="0" y="0"/>
                </a:cxn>
                <a:cxn ang="0">
                  <a:pos x="15" y="28"/>
                </a:cxn>
                <a:cxn ang="0">
                  <a:pos x="15" y="28"/>
                </a:cxn>
                <a:cxn ang="0">
                  <a:pos x="15" y="28"/>
                </a:cxn>
              </a:cxnLst>
              <a:rect l="0" t="0" r="r" b="b"/>
              <a:pathLst>
                <a:path w="63" h="28">
                  <a:moveTo>
                    <a:pt x="15" y="28"/>
                  </a:moveTo>
                  <a:lnTo>
                    <a:pt x="48" y="28"/>
                  </a:lnTo>
                  <a:lnTo>
                    <a:pt x="63" y="0"/>
                  </a:lnTo>
                  <a:lnTo>
                    <a:pt x="0" y="0"/>
                  </a:lnTo>
                  <a:lnTo>
                    <a:pt x="15" y="28"/>
                  </a:lnTo>
                  <a:moveTo>
                    <a:pt x="15" y="28"/>
                  </a:moveTo>
                  <a:lnTo>
                    <a:pt x="15" y="28"/>
                  </a:ln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85" name="Group 84"/>
          <p:cNvGrpSpPr/>
          <p:nvPr/>
        </p:nvGrpSpPr>
        <p:grpSpPr>
          <a:xfrm>
            <a:off x="4498103" y="3331071"/>
            <a:ext cx="634651" cy="1195404"/>
            <a:chOff x="8085138" y="1274763"/>
            <a:chExt cx="463550" cy="873125"/>
          </a:xfrm>
          <a:solidFill>
            <a:schemeClr val="bg1"/>
          </a:solidFill>
        </p:grpSpPr>
        <p:sp>
          <p:nvSpPr>
            <p:cNvPr id="86" name="Freeform 13"/>
            <p:cNvSpPr>
              <a:spLocks noEditPoints="1"/>
            </p:cNvSpPr>
            <p:nvPr/>
          </p:nvSpPr>
          <p:spPr bwMode="auto">
            <a:xfrm>
              <a:off x="8085138" y="1543050"/>
              <a:ext cx="463550" cy="604838"/>
            </a:xfrm>
            <a:custGeom>
              <a:avLst/>
              <a:gdLst/>
              <a:ahLst/>
              <a:cxnLst>
                <a:cxn ang="0">
                  <a:pos x="229" y="3"/>
                </a:cxn>
                <a:cxn ang="0">
                  <a:pos x="16" y="60"/>
                </a:cxn>
                <a:cxn ang="0">
                  <a:pos x="3" y="83"/>
                </a:cxn>
                <a:cxn ang="0">
                  <a:pos x="21" y="97"/>
                </a:cxn>
                <a:cxn ang="0">
                  <a:pos x="26" y="96"/>
                </a:cxn>
                <a:cxn ang="0">
                  <a:pos x="56" y="88"/>
                </a:cxn>
                <a:cxn ang="0">
                  <a:pos x="56" y="111"/>
                </a:cxn>
                <a:cxn ang="0">
                  <a:pos x="32" y="111"/>
                </a:cxn>
                <a:cxn ang="0">
                  <a:pos x="21" y="121"/>
                </a:cxn>
                <a:cxn ang="0">
                  <a:pos x="21" y="174"/>
                </a:cxn>
                <a:cxn ang="0">
                  <a:pos x="27" y="193"/>
                </a:cxn>
                <a:cxn ang="0">
                  <a:pos x="46" y="219"/>
                </a:cxn>
                <a:cxn ang="0">
                  <a:pos x="53" y="238"/>
                </a:cxn>
                <a:cxn ang="0">
                  <a:pos x="53" y="259"/>
                </a:cxn>
                <a:cxn ang="0">
                  <a:pos x="63" y="270"/>
                </a:cxn>
                <a:cxn ang="0">
                  <a:pos x="74" y="270"/>
                </a:cxn>
                <a:cxn ang="0">
                  <a:pos x="76" y="274"/>
                </a:cxn>
                <a:cxn ang="0">
                  <a:pos x="74" y="283"/>
                </a:cxn>
                <a:cxn ang="0">
                  <a:pos x="76" y="291"/>
                </a:cxn>
                <a:cxn ang="0">
                  <a:pos x="74" y="300"/>
                </a:cxn>
                <a:cxn ang="0">
                  <a:pos x="83" y="313"/>
                </a:cxn>
                <a:cxn ang="0">
                  <a:pos x="99" y="313"/>
                </a:cxn>
                <a:cxn ang="0">
                  <a:pos x="99" y="317"/>
                </a:cxn>
                <a:cxn ang="0">
                  <a:pos x="108" y="330"/>
                </a:cxn>
                <a:cxn ang="0">
                  <a:pos x="146" y="330"/>
                </a:cxn>
                <a:cxn ang="0">
                  <a:pos x="156" y="317"/>
                </a:cxn>
                <a:cxn ang="0">
                  <a:pos x="155" y="313"/>
                </a:cxn>
                <a:cxn ang="0">
                  <a:pos x="171" y="313"/>
                </a:cxn>
                <a:cxn ang="0">
                  <a:pos x="181" y="300"/>
                </a:cxn>
                <a:cxn ang="0">
                  <a:pos x="178" y="291"/>
                </a:cxn>
                <a:cxn ang="0">
                  <a:pos x="181" y="283"/>
                </a:cxn>
                <a:cxn ang="0">
                  <a:pos x="178" y="274"/>
                </a:cxn>
                <a:cxn ang="0">
                  <a:pos x="180" y="270"/>
                </a:cxn>
                <a:cxn ang="0">
                  <a:pos x="191" y="270"/>
                </a:cxn>
                <a:cxn ang="0">
                  <a:pos x="202" y="259"/>
                </a:cxn>
                <a:cxn ang="0">
                  <a:pos x="202" y="238"/>
                </a:cxn>
                <a:cxn ang="0">
                  <a:pos x="208" y="219"/>
                </a:cxn>
                <a:cxn ang="0">
                  <a:pos x="227" y="193"/>
                </a:cxn>
                <a:cxn ang="0">
                  <a:pos x="233" y="174"/>
                </a:cxn>
                <a:cxn ang="0">
                  <a:pos x="233" y="121"/>
                </a:cxn>
                <a:cxn ang="0">
                  <a:pos x="223" y="111"/>
                </a:cxn>
                <a:cxn ang="0">
                  <a:pos x="198" y="111"/>
                </a:cxn>
                <a:cxn ang="0">
                  <a:pos x="199" y="109"/>
                </a:cxn>
                <a:cxn ang="0">
                  <a:pos x="199" y="50"/>
                </a:cxn>
                <a:cxn ang="0">
                  <a:pos x="238" y="39"/>
                </a:cxn>
                <a:cxn ang="0">
                  <a:pos x="252" y="16"/>
                </a:cxn>
                <a:cxn ang="0">
                  <a:pos x="229" y="3"/>
                </a:cxn>
                <a:cxn ang="0">
                  <a:pos x="87" y="80"/>
                </a:cxn>
                <a:cxn ang="0">
                  <a:pos x="167" y="58"/>
                </a:cxn>
                <a:cxn ang="0">
                  <a:pos x="167" y="109"/>
                </a:cxn>
                <a:cxn ang="0">
                  <a:pos x="168" y="111"/>
                </a:cxn>
                <a:cxn ang="0">
                  <a:pos x="87" y="111"/>
                </a:cxn>
                <a:cxn ang="0">
                  <a:pos x="87" y="80"/>
                </a:cxn>
                <a:cxn ang="0">
                  <a:pos x="87" y="80"/>
                </a:cxn>
                <a:cxn ang="0">
                  <a:pos x="87" y="80"/>
                </a:cxn>
              </a:cxnLst>
              <a:rect l="0" t="0" r="r" b="b"/>
              <a:pathLst>
                <a:path w="254" h="330">
                  <a:moveTo>
                    <a:pt x="229" y="3"/>
                  </a:moveTo>
                  <a:cubicBezTo>
                    <a:pt x="16" y="60"/>
                    <a:pt x="16" y="60"/>
                    <a:pt x="16" y="60"/>
                  </a:cubicBezTo>
                  <a:cubicBezTo>
                    <a:pt x="6" y="62"/>
                    <a:pt x="0" y="73"/>
                    <a:pt x="3" y="83"/>
                  </a:cubicBezTo>
                  <a:cubicBezTo>
                    <a:pt x="5" y="91"/>
                    <a:pt x="13" y="97"/>
                    <a:pt x="21" y="97"/>
                  </a:cubicBezTo>
                  <a:cubicBezTo>
                    <a:pt x="23" y="97"/>
                    <a:pt x="24" y="97"/>
                    <a:pt x="26" y="96"/>
                  </a:cubicBezTo>
                  <a:cubicBezTo>
                    <a:pt x="56" y="88"/>
                    <a:pt x="56" y="88"/>
                    <a:pt x="56" y="88"/>
                  </a:cubicBezTo>
                  <a:cubicBezTo>
                    <a:pt x="56" y="111"/>
                    <a:pt x="56" y="111"/>
                    <a:pt x="56" y="111"/>
                  </a:cubicBezTo>
                  <a:cubicBezTo>
                    <a:pt x="32" y="111"/>
                    <a:pt x="32" y="111"/>
                    <a:pt x="32" y="111"/>
                  </a:cubicBezTo>
                  <a:cubicBezTo>
                    <a:pt x="26" y="111"/>
                    <a:pt x="21" y="115"/>
                    <a:pt x="21" y="121"/>
                  </a:cubicBezTo>
                  <a:cubicBezTo>
                    <a:pt x="21" y="174"/>
                    <a:pt x="21" y="174"/>
                    <a:pt x="21" y="174"/>
                  </a:cubicBezTo>
                  <a:cubicBezTo>
                    <a:pt x="21" y="180"/>
                    <a:pt x="24" y="189"/>
                    <a:pt x="27" y="193"/>
                  </a:cubicBezTo>
                  <a:cubicBezTo>
                    <a:pt x="46" y="219"/>
                    <a:pt x="46" y="219"/>
                    <a:pt x="46" y="219"/>
                  </a:cubicBezTo>
                  <a:cubicBezTo>
                    <a:pt x="50" y="224"/>
                    <a:pt x="53" y="232"/>
                    <a:pt x="53" y="238"/>
                  </a:cubicBezTo>
                  <a:cubicBezTo>
                    <a:pt x="53" y="259"/>
                    <a:pt x="53" y="259"/>
                    <a:pt x="53" y="259"/>
                  </a:cubicBezTo>
                  <a:cubicBezTo>
                    <a:pt x="53" y="265"/>
                    <a:pt x="58" y="270"/>
                    <a:pt x="63" y="270"/>
                  </a:cubicBezTo>
                  <a:cubicBezTo>
                    <a:pt x="74" y="270"/>
                    <a:pt x="74" y="270"/>
                    <a:pt x="74" y="270"/>
                  </a:cubicBezTo>
                  <a:cubicBezTo>
                    <a:pt x="75" y="271"/>
                    <a:pt x="75" y="273"/>
                    <a:pt x="76" y="274"/>
                  </a:cubicBezTo>
                  <a:cubicBezTo>
                    <a:pt x="75" y="276"/>
                    <a:pt x="74" y="279"/>
                    <a:pt x="74" y="283"/>
                  </a:cubicBezTo>
                  <a:cubicBezTo>
                    <a:pt x="74" y="286"/>
                    <a:pt x="75" y="289"/>
                    <a:pt x="76" y="291"/>
                  </a:cubicBezTo>
                  <a:cubicBezTo>
                    <a:pt x="75" y="294"/>
                    <a:pt x="74" y="297"/>
                    <a:pt x="74" y="300"/>
                  </a:cubicBezTo>
                  <a:cubicBezTo>
                    <a:pt x="74" y="307"/>
                    <a:pt x="78" y="313"/>
                    <a:pt x="83" y="313"/>
                  </a:cubicBezTo>
                  <a:cubicBezTo>
                    <a:pt x="99" y="313"/>
                    <a:pt x="99" y="313"/>
                    <a:pt x="99" y="313"/>
                  </a:cubicBezTo>
                  <a:cubicBezTo>
                    <a:pt x="99" y="314"/>
                    <a:pt x="99" y="316"/>
                    <a:pt x="99" y="317"/>
                  </a:cubicBezTo>
                  <a:cubicBezTo>
                    <a:pt x="99" y="324"/>
                    <a:pt x="103" y="330"/>
                    <a:pt x="108" y="330"/>
                  </a:cubicBezTo>
                  <a:cubicBezTo>
                    <a:pt x="146" y="330"/>
                    <a:pt x="146" y="330"/>
                    <a:pt x="146" y="330"/>
                  </a:cubicBezTo>
                  <a:cubicBezTo>
                    <a:pt x="151" y="330"/>
                    <a:pt x="156" y="324"/>
                    <a:pt x="156" y="317"/>
                  </a:cubicBezTo>
                  <a:cubicBezTo>
                    <a:pt x="156" y="316"/>
                    <a:pt x="155" y="314"/>
                    <a:pt x="155" y="313"/>
                  </a:cubicBezTo>
                  <a:cubicBezTo>
                    <a:pt x="171" y="313"/>
                    <a:pt x="171" y="313"/>
                    <a:pt x="171" y="313"/>
                  </a:cubicBezTo>
                  <a:cubicBezTo>
                    <a:pt x="177" y="313"/>
                    <a:pt x="181" y="307"/>
                    <a:pt x="181" y="300"/>
                  </a:cubicBezTo>
                  <a:cubicBezTo>
                    <a:pt x="181" y="297"/>
                    <a:pt x="180" y="294"/>
                    <a:pt x="178" y="291"/>
                  </a:cubicBezTo>
                  <a:cubicBezTo>
                    <a:pt x="180" y="289"/>
                    <a:pt x="181" y="286"/>
                    <a:pt x="181" y="283"/>
                  </a:cubicBezTo>
                  <a:cubicBezTo>
                    <a:pt x="181" y="279"/>
                    <a:pt x="180" y="276"/>
                    <a:pt x="178" y="274"/>
                  </a:cubicBezTo>
                  <a:cubicBezTo>
                    <a:pt x="179" y="273"/>
                    <a:pt x="180" y="271"/>
                    <a:pt x="180" y="270"/>
                  </a:cubicBezTo>
                  <a:cubicBezTo>
                    <a:pt x="191" y="270"/>
                    <a:pt x="191" y="270"/>
                    <a:pt x="191" y="270"/>
                  </a:cubicBezTo>
                  <a:cubicBezTo>
                    <a:pt x="197" y="270"/>
                    <a:pt x="202" y="265"/>
                    <a:pt x="202" y="259"/>
                  </a:cubicBezTo>
                  <a:cubicBezTo>
                    <a:pt x="202" y="238"/>
                    <a:pt x="202" y="238"/>
                    <a:pt x="202" y="238"/>
                  </a:cubicBezTo>
                  <a:cubicBezTo>
                    <a:pt x="202" y="232"/>
                    <a:pt x="204" y="224"/>
                    <a:pt x="208" y="219"/>
                  </a:cubicBezTo>
                  <a:cubicBezTo>
                    <a:pt x="227" y="193"/>
                    <a:pt x="227" y="193"/>
                    <a:pt x="227" y="193"/>
                  </a:cubicBezTo>
                  <a:cubicBezTo>
                    <a:pt x="231" y="189"/>
                    <a:pt x="233" y="180"/>
                    <a:pt x="233" y="174"/>
                  </a:cubicBezTo>
                  <a:cubicBezTo>
                    <a:pt x="233" y="121"/>
                    <a:pt x="233" y="121"/>
                    <a:pt x="233" y="121"/>
                  </a:cubicBezTo>
                  <a:cubicBezTo>
                    <a:pt x="233" y="115"/>
                    <a:pt x="229" y="111"/>
                    <a:pt x="223" y="111"/>
                  </a:cubicBezTo>
                  <a:cubicBezTo>
                    <a:pt x="198" y="111"/>
                    <a:pt x="198" y="111"/>
                    <a:pt x="198" y="111"/>
                  </a:cubicBezTo>
                  <a:cubicBezTo>
                    <a:pt x="198" y="110"/>
                    <a:pt x="199" y="109"/>
                    <a:pt x="199" y="109"/>
                  </a:cubicBezTo>
                  <a:cubicBezTo>
                    <a:pt x="199" y="50"/>
                    <a:pt x="199" y="50"/>
                    <a:pt x="199" y="50"/>
                  </a:cubicBezTo>
                  <a:cubicBezTo>
                    <a:pt x="238" y="39"/>
                    <a:pt x="238" y="39"/>
                    <a:pt x="238" y="39"/>
                  </a:cubicBezTo>
                  <a:cubicBezTo>
                    <a:pt x="248" y="37"/>
                    <a:pt x="254" y="26"/>
                    <a:pt x="252" y="16"/>
                  </a:cubicBezTo>
                  <a:cubicBezTo>
                    <a:pt x="249" y="6"/>
                    <a:pt x="239" y="0"/>
                    <a:pt x="229" y="3"/>
                  </a:cubicBezTo>
                  <a:close/>
                  <a:moveTo>
                    <a:pt x="87" y="80"/>
                  </a:moveTo>
                  <a:cubicBezTo>
                    <a:pt x="167" y="58"/>
                    <a:pt x="167" y="58"/>
                    <a:pt x="167" y="58"/>
                  </a:cubicBezTo>
                  <a:cubicBezTo>
                    <a:pt x="167" y="109"/>
                    <a:pt x="167" y="109"/>
                    <a:pt x="167" y="109"/>
                  </a:cubicBezTo>
                  <a:cubicBezTo>
                    <a:pt x="167" y="109"/>
                    <a:pt x="167" y="110"/>
                    <a:pt x="168" y="111"/>
                  </a:cubicBezTo>
                  <a:cubicBezTo>
                    <a:pt x="87" y="111"/>
                    <a:pt x="87" y="111"/>
                    <a:pt x="87" y="111"/>
                  </a:cubicBezTo>
                  <a:lnTo>
                    <a:pt x="87" y="80"/>
                  </a:lnTo>
                  <a:close/>
                  <a:moveTo>
                    <a:pt x="87" y="80"/>
                  </a:moveTo>
                  <a:cubicBezTo>
                    <a:pt x="87" y="80"/>
                    <a:pt x="87" y="80"/>
                    <a:pt x="87" y="8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7" name="Freeform 14"/>
            <p:cNvSpPr>
              <a:spLocks noEditPoints="1"/>
            </p:cNvSpPr>
            <p:nvPr/>
          </p:nvSpPr>
          <p:spPr bwMode="auto">
            <a:xfrm>
              <a:off x="8085138" y="1436688"/>
              <a:ext cx="463550" cy="177800"/>
            </a:xfrm>
            <a:custGeom>
              <a:avLst/>
              <a:gdLst/>
              <a:ahLst/>
              <a:cxnLst>
                <a:cxn ang="0">
                  <a:pos x="229" y="2"/>
                </a:cxn>
                <a:cxn ang="0">
                  <a:pos x="16" y="59"/>
                </a:cxn>
                <a:cxn ang="0">
                  <a:pos x="3" y="83"/>
                </a:cxn>
                <a:cxn ang="0">
                  <a:pos x="21" y="97"/>
                </a:cxn>
                <a:cxn ang="0">
                  <a:pos x="26" y="96"/>
                </a:cxn>
                <a:cxn ang="0">
                  <a:pos x="238" y="39"/>
                </a:cxn>
                <a:cxn ang="0">
                  <a:pos x="252" y="16"/>
                </a:cxn>
                <a:cxn ang="0">
                  <a:pos x="229" y="2"/>
                </a:cxn>
                <a:cxn ang="0">
                  <a:pos x="229" y="2"/>
                </a:cxn>
                <a:cxn ang="0">
                  <a:pos x="229" y="2"/>
                </a:cxn>
              </a:cxnLst>
              <a:rect l="0" t="0" r="r" b="b"/>
              <a:pathLst>
                <a:path w="254" h="97">
                  <a:moveTo>
                    <a:pt x="229" y="2"/>
                  </a:moveTo>
                  <a:cubicBezTo>
                    <a:pt x="16" y="59"/>
                    <a:pt x="16" y="59"/>
                    <a:pt x="16" y="59"/>
                  </a:cubicBezTo>
                  <a:cubicBezTo>
                    <a:pt x="6" y="62"/>
                    <a:pt x="0" y="72"/>
                    <a:pt x="3" y="83"/>
                  </a:cubicBezTo>
                  <a:cubicBezTo>
                    <a:pt x="5" y="91"/>
                    <a:pt x="13" y="97"/>
                    <a:pt x="21" y="97"/>
                  </a:cubicBezTo>
                  <a:cubicBezTo>
                    <a:pt x="23" y="97"/>
                    <a:pt x="24" y="96"/>
                    <a:pt x="26" y="96"/>
                  </a:cubicBezTo>
                  <a:cubicBezTo>
                    <a:pt x="238" y="39"/>
                    <a:pt x="238" y="39"/>
                    <a:pt x="238" y="39"/>
                  </a:cubicBezTo>
                  <a:cubicBezTo>
                    <a:pt x="248" y="36"/>
                    <a:pt x="254" y="26"/>
                    <a:pt x="252" y="16"/>
                  </a:cubicBezTo>
                  <a:cubicBezTo>
                    <a:pt x="249" y="6"/>
                    <a:pt x="239" y="0"/>
                    <a:pt x="229" y="2"/>
                  </a:cubicBezTo>
                  <a:close/>
                  <a:moveTo>
                    <a:pt x="229" y="2"/>
                  </a:moveTo>
                  <a:cubicBezTo>
                    <a:pt x="229" y="2"/>
                    <a:pt x="229" y="2"/>
                    <a:pt x="229" y="2"/>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8" name="Freeform 15"/>
            <p:cNvSpPr>
              <a:spLocks noEditPoints="1"/>
            </p:cNvSpPr>
            <p:nvPr/>
          </p:nvSpPr>
          <p:spPr bwMode="auto">
            <a:xfrm>
              <a:off x="8085138" y="1328738"/>
              <a:ext cx="463550" cy="177800"/>
            </a:xfrm>
            <a:custGeom>
              <a:avLst/>
              <a:gdLst/>
              <a:ahLst/>
              <a:cxnLst>
                <a:cxn ang="0">
                  <a:pos x="3" y="83"/>
                </a:cxn>
                <a:cxn ang="0">
                  <a:pos x="21" y="97"/>
                </a:cxn>
                <a:cxn ang="0">
                  <a:pos x="26" y="97"/>
                </a:cxn>
                <a:cxn ang="0">
                  <a:pos x="238" y="40"/>
                </a:cxn>
                <a:cxn ang="0">
                  <a:pos x="252" y="16"/>
                </a:cxn>
                <a:cxn ang="0">
                  <a:pos x="229" y="3"/>
                </a:cxn>
                <a:cxn ang="0">
                  <a:pos x="16" y="60"/>
                </a:cxn>
                <a:cxn ang="0">
                  <a:pos x="3" y="83"/>
                </a:cxn>
                <a:cxn ang="0">
                  <a:pos x="3" y="83"/>
                </a:cxn>
                <a:cxn ang="0">
                  <a:pos x="3" y="83"/>
                </a:cxn>
              </a:cxnLst>
              <a:rect l="0" t="0" r="r" b="b"/>
              <a:pathLst>
                <a:path w="254" h="97">
                  <a:moveTo>
                    <a:pt x="3" y="83"/>
                  </a:moveTo>
                  <a:cubicBezTo>
                    <a:pt x="5" y="92"/>
                    <a:pt x="13" y="97"/>
                    <a:pt x="21" y="97"/>
                  </a:cubicBezTo>
                  <a:cubicBezTo>
                    <a:pt x="23" y="97"/>
                    <a:pt x="24" y="97"/>
                    <a:pt x="26" y="97"/>
                  </a:cubicBezTo>
                  <a:cubicBezTo>
                    <a:pt x="238" y="40"/>
                    <a:pt x="238" y="40"/>
                    <a:pt x="238" y="40"/>
                  </a:cubicBezTo>
                  <a:cubicBezTo>
                    <a:pt x="248" y="37"/>
                    <a:pt x="254" y="26"/>
                    <a:pt x="252" y="16"/>
                  </a:cubicBezTo>
                  <a:cubicBezTo>
                    <a:pt x="249" y="6"/>
                    <a:pt x="239" y="0"/>
                    <a:pt x="229" y="3"/>
                  </a:cubicBezTo>
                  <a:cubicBezTo>
                    <a:pt x="16" y="60"/>
                    <a:pt x="16" y="60"/>
                    <a:pt x="16" y="60"/>
                  </a:cubicBezTo>
                  <a:cubicBezTo>
                    <a:pt x="6" y="63"/>
                    <a:pt x="0" y="73"/>
                    <a:pt x="3" y="83"/>
                  </a:cubicBezTo>
                  <a:close/>
                  <a:moveTo>
                    <a:pt x="3" y="83"/>
                  </a:moveTo>
                  <a:cubicBezTo>
                    <a:pt x="3" y="83"/>
                    <a:pt x="3" y="83"/>
                    <a:pt x="3" y="83"/>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89" name="Freeform 16"/>
            <p:cNvSpPr>
              <a:spLocks noEditPoints="1"/>
            </p:cNvSpPr>
            <p:nvPr/>
          </p:nvSpPr>
          <p:spPr bwMode="auto">
            <a:xfrm>
              <a:off x="8085138" y="1274763"/>
              <a:ext cx="273050" cy="125413"/>
            </a:xfrm>
            <a:custGeom>
              <a:avLst/>
              <a:gdLst/>
              <a:ahLst/>
              <a:cxnLst>
                <a:cxn ang="0">
                  <a:pos x="21" y="69"/>
                </a:cxn>
                <a:cxn ang="0">
                  <a:pos x="26" y="68"/>
                </a:cxn>
                <a:cxn ang="0">
                  <a:pos x="134" y="39"/>
                </a:cxn>
                <a:cxn ang="0">
                  <a:pos x="147" y="16"/>
                </a:cxn>
                <a:cxn ang="0">
                  <a:pos x="124" y="3"/>
                </a:cxn>
                <a:cxn ang="0">
                  <a:pos x="16" y="32"/>
                </a:cxn>
                <a:cxn ang="0">
                  <a:pos x="3" y="55"/>
                </a:cxn>
                <a:cxn ang="0">
                  <a:pos x="21" y="69"/>
                </a:cxn>
                <a:cxn ang="0">
                  <a:pos x="21" y="69"/>
                </a:cxn>
                <a:cxn ang="0">
                  <a:pos x="21" y="69"/>
                </a:cxn>
              </a:cxnLst>
              <a:rect l="0" t="0" r="r" b="b"/>
              <a:pathLst>
                <a:path w="150" h="69">
                  <a:moveTo>
                    <a:pt x="21" y="69"/>
                  </a:moveTo>
                  <a:cubicBezTo>
                    <a:pt x="23" y="69"/>
                    <a:pt x="24" y="69"/>
                    <a:pt x="26" y="68"/>
                  </a:cubicBezTo>
                  <a:cubicBezTo>
                    <a:pt x="134" y="39"/>
                    <a:pt x="134" y="39"/>
                    <a:pt x="134" y="39"/>
                  </a:cubicBezTo>
                  <a:cubicBezTo>
                    <a:pt x="144" y="36"/>
                    <a:pt x="150" y="26"/>
                    <a:pt x="147" y="16"/>
                  </a:cubicBezTo>
                  <a:cubicBezTo>
                    <a:pt x="144" y="6"/>
                    <a:pt x="134" y="0"/>
                    <a:pt x="124" y="3"/>
                  </a:cubicBezTo>
                  <a:cubicBezTo>
                    <a:pt x="16" y="32"/>
                    <a:pt x="16" y="32"/>
                    <a:pt x="16" y="32"/>
                  </a:cubicBezTo>
                  <a:cubicBezTo>
                    <a:pt x="6" y="34"/>
                    <a:pt x="0" y="45"/>
                    <a:pt x="3" y="55"/>
                  </a:cubicBezTo>
                  <a:cubicBezTo>
                    <a:pt x="5" y="63"/>
                    <a:pt x="13" y="69"/>
                    <a:pt x="21" y="69"/>
                  </a:cubicBezTo>
                  <a:close/>
                  <a:moveTo>
                    <a:pt x="21" y="69"/>
                  </a:moveTo>
                  <a:cubicBezTo>
                    <a:pt x="21" y="69"/>
                    <a:pt x="21" y="69"/>
                    <a:pt x="21" y="69"/>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nvGrpSpPr>
          <p:cNvPr id="90" name="Group 89"/>
          <p:cNvGrpSpPr/>
          <p:nvPr/>
        </p:nvGrpSpPr>
        <p:grpSpPr>
          <a:xfrm>
            <a:off x="3108759" y="5523173"/>
            <a:ext cx="411139" cy="691284"/>
            <a:chOff x="6627813" y="1292225"/>
            <a:chExt cx="503238" cy="846138"/>
          </a:xfrm>
          <a:solidFill>
            <a:schemeClr val="bg1"/>
          </a:solidFill>
        </p:grpSpPr>
        <p:sp>
          <p:nvSpPr>
            <p:cNvPr id="91" name="Freeform 17"/>
            <p:cNvSpPr>
              <a:spLocks noEditPoints="1"/>
            </p:cNvSpPr>
            <p:nvPr/>
          </p:nvSpPr>
          <p:spPr bwMode="auto">
            <a:xfrm>
              <a:off x="6740525" y="1900238"/>
              <a:ext cx="276225" cy="63500"/>
            </a:xfrm>
            <a:custGeom>
              <a:avLst/>
              <a:gdLst/>
              <a:ahLst/>
              <a:cxnLst>
                <a:cxn ang="0">
                  <a:pos x="131" y="0"/>
                </a:cxn>
                <a:cxn ang="0">
                  <a:pos x="21" y="0"/>
                </a:cxn>
                <a:cxn ang="0">
                  <a:pos x="0" y="17"/>
                </a:cxn>
                <a:cxn ang="0">
                  <a:pos x="21" y="34"/>
                </a:cxn>
                <a:cxn ang="0">
                  <a:pos x="131" y="34"/>
                </a:cxn>
                <a:cxn ang="0">
                  <a:pos x="151" y="17"/>
                </a:cxn>
                <a:cxn ang="0">
                  <a:pos x="131" y="0"/>
                </a:cxn>
                <a:cxn ang="0">
                  <a:pos x="131" y="0"/>
                </a:cxn>
                <a:cxn ang="0">
                  <a:pos x="131" y="0"/>
                </a:cxn>
              </a:cxnLst>
              <a:rect l="0" t="0" r="r" b="b"/>
              <a:pathLst>
                <a:path w="151" h="34">
                  <a:moveTo>
                    <a:pt x="131" y="0"/>
                  </a:moveTo>
                  <a:cubicBezTo>
                    <a:pt x="21" y="0"/>
                    <a:pt x="21" y="0"/>
                    <a:pt x="21" y="0"/>
                  </a:cubicBezTo>
                  <a:cubicBezTo>
                    <a:pt x="9" y="0"/>
                    <a:pt x="0" y="8"/>
                    <a:pt x="0" y="17"/>
                  </a:cubicBezTo>
                  <a:cubicBezTo>
                    <a:pt x="0" y="26"/>
                    <a:pt x="9" y="34"/>
                    <a:pt x="21" y="34"/>
                  </a:cubicBezTo>
                  <a:cubicBezTo>
                    <a:pt x="131" y="34"/>
                    <a:pt x="131" y="34"/>
                    <a:pt x="131" y="34"/>
                  </a:cubicBezTo>
                  <a:cubicBezTo>
                    <a:pt x="142" y="34"/>
                    <a:pt x="151" y="26"/>
                    <a:pt x="151" y="17"/>
                  </a:cubicBezTo>
                  <a:cubicBezTo>
                    <a:pt x="151" y="8"/>
                    <a:pt x="142" y="0"/>
                    <a:pt x="131" y="0"/>
                  </a:cubicBezTo>
                  <a:close/>
                  <a:moveTo>
                    <a:pt x="131" y="0"/>
                  </a:moveTo>
                  <a:cubicBezTo>
                    <a:pt x="131" y="0"/>
                    <a:pt x="131" y="0"/>
                    <a:pt x="131"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2" name="Freeform 18"/>
            <p:cNvSpPr>
              <a:spLocks noEditPoints="1"/>
            </p:cNvSpPr>
            <p:nvPr/>
          </p:nvSpPr>
          <p:spPr bwMode="auto">
            <a:xfrm>
              <a:off x="6740525" y="1989138"/>
              <a:ext cx="276225" cy="61913"/>
            </a:xfrm>
            <a:custGeom>
              <a:avLst/>
              <a:gdLst/>
              <a:ahLst/>
              <a:cxnLst>
                <a:cxn ang="0">
                  <a:pos x="151" y="17"/>
                </a:cxn>
                <a:cxn ang="0">
                  <a:pos x="131" y="0"/>
                </a:cxn>
                <a:cxn ang="0">
                  <a:pos x="21" y="0"/>
                </a:cxn>
                <a:cxn ang="0">
                  <a:pos x="0" y="17"/>
                </a:cxn>
                <a:cxn ang="0">
                  <a:pos x="21" y="34"/>
                </a:cxn>
                <a:cxn ang="0">
                  <a:pos x="131" y="34"/>
                </a:cxn>
                <a:cxn ang="0">
                  <a:pos x="151" y="17"/>
                </a:cxn>
                <a:cxn ang="0">
                  <a:pos x="151" y="17"/>
                </a:cxn>
                <a:cxn ang="0">
                  <a:pos x="151" y="17"/>
                </a:cxn>
              </a:cxnLst>
              <a:rect l="0" t="0" r="r" b="b"/>
              <a:pathLst>
                <a:path w="151" h="34">
                  <a:moveTo>
                    <a:pt x="151" y="17"/>
                  </a:moveTo>
                  <a:cubicBezTo>
                    <a:pt x="151" y="8"/>
                    <a:pt x="142" y="0"/>
                    <a:pt x="131" y="0"/>
                  </a:cubicBezTo>
                  <a:cubicBezTo>
                    <a:pt x="21" y="0"/>
                    <a:pt x="21" y="0"/>
                    <a:pt x="21" y="0"/>
                  </a:cubicBezTo>
                  <a:cubicBezTo>
                    <a:pt x="9" y="0"/>
                    <a:pt x="0" y="8"/>
                    <a:pt x="0" y="17"/>
                  </a:cubicBezTo>
                  <a:cubicBezTo>
                    <a:pt x="0" y="26"/>
                    <a:pt x="9" y="34"/>
                    <a:pt x="21" y="34"/>
                  </a:cubicBezTo>
                  <a:cubicBezTo>
                    <a:pt x="131" y="34"/>
                    <a:pt x="131" y="34"/>
                    <a:pt x="131" y="34"/>
                  </a:cubicBezTo>
                  <a:cubicBezTo>
                    <a:pt x="142" y="34"/>
                    <a:pt x="151" y="26"/>
                    <a:pt x="151" y="17"/>
                  </a:cubicBezTo>
                  <a:close/>
                  <a:moveTo>
                    <a:pt x="151" y="17"/>
                  </a:moveTo>
                  <a:cubicBezTo>
                    <a:pt x="151" y="17"/>
                    <a:pt x="151" y="17"/>
                    <a:pt x="151" y="17"/>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3" name="Freeform 19"/>
            <p:cNvSpPr>
              <a:spLocks noEditPoints="1"/>
            </p:cNvSpPr>
            <p:nvPr/>
          </p:nvSpPr>
          <p:spPr bwMode="auto">
            <a:xfrm>
              <a:off x="6770688" y="2078038"/>
              <a:ext cx="219075" cy="60325"/>
            </a:xfrm>
            <a:custGeom>
              <a:avLst/>
              <a:gdLst/>
              <a:ahLst/>
              <a:cxnLst>
                <a:cxn ang="0">
                  <a:pos x="20" y="0"/>
                </a:cxn>
                <a:cxn ang="0">
                  <a:pos x="0" y="17"/>
                </a:cxn>
                <a:cxn ang="0">
                  <a:pos x="20" y="33"/>
                </a:cxn>
                <a:cxn ang="0">
                  <a:pos x="99" y="33"/>
                </a:cxn>
                <a:cxn ang="0">
                  <a:pos x="120" y="17"/>
                </a:cxn>
                <a:cxn ang="0">
                  <a:pos x="99" y="0"/>
                </a:cxn>
                <a:cxn ang="0">
                  <a:pos x="20" y="0"/>
                </a:cxn>
                <a:cxn ang="0">
                  <a:pos x="20" y="0"/>
                </a:cxn>
                <a:cxn ang="0">
                  <a:pos x="20" y="0"/>
                </a:cxn>
              </a:cxnLst>
              <a:rect l="0" t="0" r="r" b="b"/>
              <a:pathLst>
                <a:path w="120" h="33">
                  <a:moveTo>
                    <a:pt x="20" y="0"/>
                  </a:moveTo>
                  <a:cubicBezTo>
                    <a:pt x="9" y="0"/>
                    <a:pt x="0" y="7"/>
                    <a:pt x="0" y="17"/>
                  </a:cubicBezTo>
                  <a:cubicBezTo>
                    <a:pt x="0" y="26"/>
                    <a:pt x="9" y="33"/>
                    <a:pt x="20" y="33"/>
                  </a:cubicBezTo>
                  <a:cubicBezTo>
                    <a:pt x="99" y="33"/>
                    <a:pt x="99" y="33"/>
                    <a:pt x="99" y="33"/>
                  </a:cubicBezTo>
                  <a:cubicBezTo>
                    <a:pt x="110" y="33"/>
                    <a:pt x="120" y="26"/>
                    <a:pt x="120" y="17"/>
                  </a:cubicBezTo>
                  <a:cubicBezTo>
                    <a:pt x="120" y="7"/>
                    <a:pt x="110" y="0"/>
                    <a:pt x="99" y="0"/>
                  </a:cubicBezTo>
                  <a:lnTo>
                    <a:pt x="20" y="0"/>
                  </a:lnTo>
                  <a:close/>
                  <a:moveTo>
                    <a:pt x="20" y="0"/>
                  </a:moveTo>
                  <a:cubicBezTo>
                    <a:pt x="20" y="0"/>
                    <a:pt x="20" y="0"/>
                    <a:pt x="20"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94" name="Freeform 20"/>
            <p:cNvSpPr>
              <a:spLocks noEditPoints="1"/>
            </p:cNvSpPr>
            <p:nvPr/>
          </p:nvSpPr>
          <p:spPr bwMode="auto">
            <a:xfrm>
              <a:off x="6627813" y="1292225"/>
              <a:ext cx="503238" cy="581025"/>
            </a:xfrm>
            <a:custGeom>
              <a:avLst/>
              <a:gdLst/>
              <a:ahLst/>
              <a:cxnLst>
                <a:cxn ang="0">
                  <a:pos x="221" y="309"/>
                </a:cxn>
                <a:cxn ang="0">
                  <a:pos x="223" y="297"/>
                </a:cxn>
                <a:cxn ang="0">
                  <a:pos x="224" y="294"/>
                </a:cxn>
                <a:cxn ang="0">
                  <a:pos x="251" y="220"/>
                </a:cxn>
                <a:cxn ang="0">
                  <a:pos x="276" y="138"/>
                </a:cxn>
                <a:cxn ang="0">
                  <a:pos x="138" y="0"/>
                </a:cxn>
                <a:cxn ang="0">
                  <a:pos x="0" y="138"/>
                </a:cxn>
                <a:cxn ang="0">
                  <a:pos x="24" y="220"/>
                </a:cxn>
                <a:cxn ang="0">
                  <a:pos x="52" y="301"/>
                </a:cxn>
                <a:cxn ang="0">
                  <a:pos x="68" y="317"/>
                </a:cxn>
                <a:cxn ang="0">
                  <a:pos x="207" y="317"/>
                </a:cxn>
                <a:cxn ang="0">
                  <a:pos x="221" y="309"/>
                </a:cxn>
                <a:cxn ang="0">
                  <a:pos x="115" y="281"/>
                </a:cxn>
                <a:cxn ang="0">
                  <a:pos x="149" y="175"/>
                </a:cxn>
                <a:cxn ang="0">
                  <a:pos x="150" y="169"/>
                </a:cxn>
                <a:cxn ang="0">
                  <a:pos x="147" y="167"/>
                </a:cxn>
                <a:cxn ang="0">
                  <a:pos x="144" y="168"/>
                </a:cxn>
                <a:cxn ang="0">
                  <a:pos x="109" y="226"/>
                </a:cxn>
                <a:cxn ang="0">
                  <a:pos x="109" y="226"/>
                </a:cxn>
                <a:cxn ang="0">
                  <a:pos x="99" y="159"/>
                </a:cxn>
                <a:cxn ang="0">
                  <a:pos x="186" y="102"/>
                </a:cxn>
                <a:cxn ang="0">
                  <a:pos x="187" y="102"/>
                </a:cxn>
                <a:cxn ang="0">
                  <a:pos x="191" y="105"/>
                </a:cxn>
                <a:cxn ang="0">
                  <a:pos x="175" y="216"/>
                </a:cxn>
                <a:cxn ang="0">
                  <a:pos x="145" y="231"/>
                </a:cxn>
                <a:cxn ang="0">
                  <a:pos x="136" y="241"/>
                </a:cxn>
                <a:cxn ang="0">
                  <a:pos x="136" y="280"/>
                </a:cxn>
                <a:cxn ang="0">
                  <a:pos x="131" y="285"/>
                </a:cxn>
                <a:cxn ang="0">
                  <a:pos x="119" y="285"/>
                </a:cxn>
                <a:cxn ang="0">
                  <a:pos x="115" y="284"/>
                </a:cxn>
                <a:cxn ang="0">
                  <a:pos x="115" y="281"/>
                </a:cxn>
                <a:cxn ang="0">
                  <a:pos x="115" y="281"/>
                </a:cxn>
                <a:cxn ang="0">
                  <a:pos x="115" y="281"/>
                </a:cxn>
              </a:cxnLst>
              <a:rect l="0" t="0" r="r" b="b"/>
              <a:pathLst>
                <a:path w="276" h="317">
                  <a:moveTo>
                    <a:pt x="221" y="309"/>
                  </a:moveTo>
                  <a:cubicBezTo>
                    <a:pt x="223" y="306"/>
                    <a:pt x="223" y="301"/>
                    <a:pt x="223" y="297"/>
                  </a:cubicBezTo>
                  <a:cubicBezTo>
                    <a:pt x="224" y="296"/>
                    <a:pt x="224" y="295"/>
                    <a:pt x="224" y="294"/>
                  </a:cubicBezTo>
                  <a:cubicBezTo>
                    <a:pt x="228" y="260"/>
                    <a:pt x="240" y="240"/>
                    <a:pt x="251" y="220"/>
                  </a:cubicBezTo>
                  <a:cubicBezTo>
                    <a:pt x="264" y="198"/>
                    <a:pt x="276" y="177"/>
                    <a:pt x="276" y="138"/>
                  </a:cubicBezTo>
                  <a:cubicBezTo>
                    <a:pt x="276" y="62"/>
                    <a:pt x="214" y="0"/>
                    <a:pt x="138" y="0"/>
                  </a:cubicBezTo>
                  <a:cubicBezTo>
                    <a:pt x="62" y="0"/>
                    <a:pt x="0" y="62"/>
                    <a:pt x="0" y="138"/>
                  </a:cubicBezTo>
                  <a:cubicBezTo>
                    <a:pt x="0" y="177"/>
                    <a:pt x="12" y="198"/>
                    <a:pt x="24" y="220"/>
                  </a:cubicBezTo>
                  <a:cubicBezTo>
                    <a:pt x="36" y="241"/>
                    <a:pt x="48" y="263"/>
                    <a:pt x="52" y="301"/>
                  </a:cubicBezTo>
                  <a:cubicBezTo>
                    <a:pt x="52" y="310"/>
                    <a:pt x="60" y="317"/>
                    <a:pt x="68" y="317"/>
                  </a:cubicBezTo>
                  <a:cubicBezTo>
                    <a:pt x="207" y="317"/>
                    <a:pt x="207" y="317"/>
                    <a:pt x="207" y="317"/>
                  </a:cubicBezTo>
                  <a:cubicBezTo>
                    <a:pt x="213" y="317"/>
                    <a:pt x="218" y="314"/>
                    <a:pt x="221" y="309"/>
                  </a:cubicBezTo>
                  <a:close/>
                  <a:moveTo>
                    <a:pt x="115" y="281"/>
                  </a:moveTo>
                  <a:cubicBezTo>
                    <a:pt x="126" y="209"/>
                    <a:pt x="144" y="182"/>
                    <a:pt x="149" y="175"/>
                  </a:cubicBezTo>
                  <a:cubicBezTo>
                    <a:pt x="151" y="172"/>
                    <a:pt x="151" y="170"/>
                    <a:pt x="150" y="169"/>
                  </a:cubicBezTo>
                  <a:cubicBezTo>
                    <a:pt x="150" y="168"/>
                    <a:pt x="149" y="167"/>
                    <a:pt x="147" y="167"/>
                  </a:cubicBezTo>
                  <a:cubicBezTo>
                    <a:pt x="146" y="167"/>
                    <a:pt x="145" y="167"/>
                    <a:pt x="144" y="168"/>
                  </a:cubicBezTo>
                  <a:cubicBezTo>
                    <a:pt x="136" y="171"/>
                    <a:pt x="112" y="186"/>
                    <a:pt x="109" y="226"/>
                  </a:cubicBezTo>
                  <a:cubicBezTo>
                    <a:pt x="109" y="226"/>
                    <a:pt x="109" y="226"/>
                    <a:pt x="109" y="226"/>
                  </a:cubicBezTo>
                  <a:cubicBezTo>
                    <a:pt x="102" y="215"/>
                    <a:pt x="88" y="187"/>
                    <a:pt x="99" y="159"/>
                  </a:cubicBezTo>
                  <a:cubicBezTo>
                    <a:pt x="110" y="133"/>
                    <a:pt x="139" y="114"/>
                    <a:pt x="186" y="102"/>
                  </a:cubicBezTo>
                  <a:cubicBezTo>
                    <a:pt x="186" y="102"/>
                    <a:pt x="187" y="102"/>
                    <a:pt x="187" y="102"/>
                  </a:cubicBezTo>
                  <a:cubicBezTo>
                    <a:pt x="189" y="102"/>
                    <a:pt x="191" y="103"/>
                    <a:pt x="191" y="105"/>
                  </a:cubicBezTo>
                  <a:cubicBezTo>
                    <a:pt x="193" y="126"/>
                    <a:pt x="200" y="188"/>
                    <a:pt x="175" y="216"/>
                  </a:cubicBezTo>
                  <a:cubicBezTo>
                    <a:pt x="168" y="225"/>
                    <a:pt x="158" y="230"/>
                    <a:pt x="145" y="231"/>
                  </a:cubicBezTo>
                  <a:cubicBezTo>
                    <a:pt x="140" y="231"/>
                    <a:pt x="136" y="236"/>
                    <a:pt x="136" y="241"/>
                  </a:cubicBezTo>
                  <a:cubicBezTo>
                    <a:pt x="136" y="280"/>
                    <a:pt x="136" y="280"/>
                    <a:pt x="136" y="280"/>
                  </a:cubicBezTo>
                  <a:cubicBezTo>
                    <a:pt x="136" y="283"/>
                    <a:pt x="134" y="285"/>
                    <a:pt x="131" y="285"/>
                  </a:cubicBezTo>
                  <a:cubicBezTo>
                    <a:pt x="119" y="285"/>
                    <a:pt x="119" y="285"/>
                    <a:pt x="119" y="285"/>
                  </a:cubicBezTo>
                  <a:cubicBezTo>
                    <a:pt x="117" y="285"/>
                    <a:pt x="116" y="285"/>
                    <a:pt x="115" y="284"/>
                  </a:cubicBezTo>
                  <a:cubicBezTo>
                    <a:pt x="115" y="283"/>
                    <a:pt x="114" y="282"/>
                    <a:pt x="115" y="281"/>
                  </a:cubicBezTo>
                  <a:close/>
                  <a:moveTo>
                    <a:pt x="115" y="281"/>
                  </a:moveTo>
                  <a:cubicBezTo>
                    <a:pt x="115" y="281"/>
                    <a:pt x="115" y="281"/>
                    <a:pt x="115" y="281"/>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sp>
        <p:nvSpPr>
          <p:cNvPr id="3077" name="Freeform 5"/>
          <p:cNvSpPr>
            <a:spLocks noEditPoints="1"/>
          </p:cNvSpPr>
          <p:nvPr/>
        </p:nvSpPr>
        <p:spPr bwMode="auto">
          <a:xfrm>
            <a:off x="3795989" y="1710555"/>
            <a:ext cx="608257" cy="1382811"/>
          </a:xfrm>
          <a:custGeom>
            <a:avLst/>
            <a:gdLst/>
            <a:ahLst/>
            <a:cxnLst>
              <a:cxn ang="0">
                <a:pos x="97" y="511"/>
              </a:cxn>
              <a:cxn ang="0">
                <a:pos x="49" y="511"/>
              </a:cxn>
              <a:cxn ang="0">
                <a:pos x="49" y="73"/>
              </a:cxn>
              <a:cxn ang="0">
                <a:pos x="122" y="0"/>
              </a:cxn>
              <a:cxn ang="0">
                <a:pos x="195" y="73"/>
              </a:cxn>
              <a:cxn ang="0">
                <a:pos x="195" y="511"/>
              </a:cxn>
              <a:cxn ang="0">
                <a:pos x="146" y="511"/>
              </a:cxn>
              <a:cxn ang="0">
                <a:pos x="146" y="73"/>
              </a:cxn>
              <a:cxn ang="0">
                <a:pos x="122" y="48"/>
              </a:cxn>
              <a:cxn ang="0">
                <a:pos x="97" y="73"/>
              </a:cxn>
              <a:cxn ang="0">
                <a:pos x="97" y="511"/>
              </a:cxn>
              <a:cxn ang="0">
                <a:pos x="219" y="48"/>
              </a:cxn>
              <a:cxn ang="0">
                <a:pos x="243" y="73"/>
              </a:cxn>
              <a:cxn ang="0">
                <a:pos x="243" y="511"/>
              </a:cxn>
              <a:cxn ang="0">
                <a:pos x="292" y="511"/>
              </a:cxn>
              <a:cxn ang="0">
                <a:pos x="292" y="73"/>
              </a:cxn>
              <a:cxn ang="0">
                <a:pos x="219" y="0"/>
              </a:cxn>
              <a:cxn ang="0">
                <a:pos x="192" y="5"/>
              </a:cxn>
              <a:cxn ang="0">
                <a:pos x="216" y="49"/>
              </a:cxn>
              <a:cxn ang="0">
                <a:pos x="219" y="48"/>
              </a:cxn>
              <a:cxn ang="0">
                <a:pos x="0" y="535"/>
              </a:cxn>
              <a:cxn ang="0">
                <a:pos x="0" y="633"/>
              </a:cxn>
              <a:cxn ang="0">
                <a:pos x="73" y="666"/>
              </a:cxn>
              <a:cxn ang="0">
                <a:pos x="73" y="681"/>
              </a:cxn>
              <a:cxn ang="0">
                <a:pos x="122" y="730"/>
              </a:cxn>
              <a:cxn ang="0">
                <a:pos x="170" y="779"/>
              </a:cxn>
              <a:cxn ang="0">
                <a:pos x="219" y="730"/>
              </a:cxn>
              <a:cxn ang="0">
                <a:pos x="268" y="681"/>
              </a:cxn>
              <a:cxn ang="0">
                <a:pos x="268" y="666"/>
              </a:cxn>
              <a:cxn ang="0">
                <a:pos x="341" y="633"/>
              </a:cxn>
              <a:cxn ang="0">
                <a:pos x="341" y="535"/>
              </a:cxn>
              <a:cxn ang="0">
                <a:pos x="0" y="535"/>
              </a:cxn>
              <a:cxn ang="0">
                <a:pos x="0" y="535"/>
              </a:cxn>
              <a:cxn ang="0">
                <a:pos x="0" y="535"/>
              </a:cxn>
            </a:cxnLst>
            <a:rect l="0" t="0" r="r" b="b"/>
            <a:pathLst>
              <a:path w="341" h="779">
                <a:moveTo>
                  <a:pt x="97" y="511"/>
                </a:moveTo>
                <a:cubicBezTo>
                  <a:pt x="49" y="511"/>
                  <a:pt x="49" y="511"/>
                  <a:pt x="49" y="511"/>
                </a:cubicBezTo>
                <a:cubicBezTo>
                  <a:pt x="49" y="73"/>
                  <a:pt x="49" y="73"/>
                  <a:pt x="49" y="73"/>
                </a:cubicBezTo>
                <a:cubicBezTo>
                  <a:pt x="49" y="32"/>
                  <a:pt x="81" y="0"/>
                  <a:pt x="122" y="0"/>
                </a:cubicBezTo>
                <a:cubicBezTo>
                  <a:pt x="162" y="0"/>
                  <a:pt x="195" y="32"/>
                  <a:pt x="195" y="73"/>
                </a:cubicBezTo>
                <a:cubicBezTo>
                  <a:pt x="195" y="511"/>
                  <a:pt x="195" y="511"/>
                  <a:pt x="195" y="511"/>
                </a:cubicBezTo>
                <a:cubicBezTo>
                  <a:pt x="146" y="511"/>
                  <a:pt x="146" y="511"/>
                  <a:pt x="146" y="511"/>
                </a:cubicBezTo>
                <a:cubicBezTo>
                  <a:pt x="146" y="73"/>
                  <a:pt x="146" y="73"/>
                  <a:pt x="146" y="73"/>
                </a:cubicBezTo>
                <a:cubicBezTo>
                  <a:pt x="146" y="59"/>
                  <a:pt x="135" y="48"/>
                  <a:pt x="122" y="48"/>
                </a:cubicBezTo>
                <a:cubicBezTo>
                  <a:pt x="108" y="48"/>
                  <a:pt x="97" y="59"/>
                  <a:pt x="97" y="73"/>
                </a:cubicBezTo>
                <a:lnTo>
                  <a:pt x="97" y="511"/>
                </a:lnTo>
                <a:close/>
                <a:moveTo>
                  <a:pt x="219" y="48"/>
                </a:moveTo>
                <a:cubicBezTo>
                  <a:pt x="232" y="48"/>
                  <a:pt x="243" y="59"/>
                  <a:pt x="243" y="73"/>
                </a:cubicBezTo>
                <a:cubicBezTo>
                  <a:pt x="243" y="511"/>
                  <a:pt x="243" y="511"/>
                  <a:pt x="243" y="511"/>
                </a:cubicBezTo>
                <a:cubicBezTo>
                  <a:pt x="292" y="511"/>
                  <a:pt x="292" y="511"/>
                  <a:pt x="292" y="511"/>
                </a:cubicBezTo>
                <a:cubicBezTo>
                  <a:pt x="292" y="73"/>
                  <a:pt x="292" y="73"/>
                  <a:pt x="292" y="73"/>
                </a:cubicBezTo>
                <a:cubicBezTo>
                  <a:pt x="292" y="32"/>
                  <a:pt x="259" y="0"/>
                  <a:pt x="219" y="0"/>
                </a:cubicBezTo>
                <a:cubicBezTo>
                  <a:pt x="209" y="0"/>
                  <a:pt x="200" y="2"/>
                  <a:pt x="192" y="5"/>
                </a:cubicBezTo>
                <a:cubicBezTo>
                  <a:pt x="203" y="17"/>
                  <a:pt x="212" y="32"/>
                  <a:pt x="216" y="49"/>
                </a:cubicBezTo>
                <a:cubicBezTo>
                  <a:pt x="217" y="49"/>
                  <a:pt x="218" y="48"/>
                  <a:pt x="219" y="48"/>
                </a:cubicBezTo>
                <a:close/>
                <a:moveTo>
                  <a:pt x="0" y="535"/>
                </a:moveTo>
                <a:cubicBezTo>
                  <a:pt x="0" y="633"/>
                  <a:pt x="0" y="633"/>
                  <a:pt x="0" y="633"/>
                </a:cubicBezTo>
                <a:cubicBezTo>
                  <a:pt x="23" y="647"/>
                  <a:pt x="48" y="658"/>
                  <a:pt x="73" y="666"/>
                </a:cubicBezTo>
                <a:cubicBezTo>
                  <a:pt x="73" y="681"/>
                  <a:pt x="73" y="681"/>
                  <a:pt x="73" y="681"/>
                </a:cubicBezTo>
                <a:cubicBezTo>
                  <a:pt x="73" y="708"/>
                  <a:pt x="95" y="730"/>
                  <a:pt x="122" y="730"/>
                </a:cubicBezTo>
                <a:cubicBezTo>
                  <a:pt x="122" y="757"/>
                  <a:pt x="143" y="779"/>
                  <a:pt x="170" y="779"/>
                </a:cubicBezTo>
                <a:cubicBezTo>
                  <a:pt x="197" y="779"/>
                  <a:pt x="219" y="757"/>
                  <a:pt x="219" y="730"/>
                </a:cubicBezTo>
                <a:cubicBezTo>
                  <a:pt x="246" y="730"/>
                  <a:pt x="268" y="708"/>
                  <a:pt x="268" y="681"/>
                </a:cubicBezTo>
                <a:cubicBezTo>
                  <a:pt x="268" y="666"/>
                  <a:pt x="268" y="666"/>
                  <a:pt x="268" y="666"/>
                </a:cubicBezTo>
                <a:cubicBezTo>
                  <a:pt x="293" y="658"/>
                  <a:pt x="318" y="647"/>
                  <a:pt x="341" y="633"/>
                </a:cubicBezTo>
                <a:cubicBezTo>
                  <a:pt x="341" y="535"/>
                  <a:pt x="341" y="535"/>
                  <a:pt x="341" y="535"/>
                </a:cubicBezTo>
                <a:lnTo>
                  <a:pt x="0" y="535"/>
                </a:lnTo>
                <a:close/>
                <a:moveTo>
                  <a:pt x="0" y="535"/>
                </a:moveTo>
                <a:cubicBezTo>
                  <a:pt x="0" y="535"/>
                  <a:pt x="0" y="535"/>
                  <a:pt x="0" y="535"/>
                </a:cubicBezTo>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cxnSp>
        <p:nvCxnSpPr>
          <p:cNvPr id="142" name="Elbow Connector 141"/>
          <p:cNvCxnSpPr/>
          <p:nvPr/>
        </p:nvCxnSpPr>
        <p:spPr>
          <a:xfrm flipV="1">
            <a:off x="5174289" y="2123241"/>
            <a:ext cx="2534708" cy="307240"/>
          </a:xfrm>
          <a:prstGeom prst="bentConnector3">
            <a:avLst>
              <a:gd name="adj1" fmla="val 39731"/>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44" name="Elbow Connector 143"/>
          <p:cNvCxnSpPr/>
          <p:nvPr/>
        </p:nvCxnSpPr>
        <p:spPr>
          <a:xfrm flipV="1">
            <a:off x="5635145" y="3275382"/>
            <a:ext cx="2073852" cy="691285"/>
          </a:xfrm>
          <a:prstGeom prst="bentConnector3">
            <a:avLst>
              <a:gd name="adj1" fmla="val 34807"/>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45" name="Elbow Connector 144"/>
          <p:cNvCxnSpPr/>
          <p:nvPr/>
        </p:nvCxnSpPr>
        <p:spPr>
          <a:xfrm flipV="1">
            <a:off x="3868529" y="5426043"/>
            <a:ext cx="3840467" cy="691284"/>
          </a:xfrm>
          <a:prstGeom prst="bentConnector3">
            <a:avLst>
              <a:gd name="adj1" fmla="val 77466"/>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46" name="Text Placeholder 3"/>
          <p:cNvSpPr txBox="1"/>
          <p:nvPr/>
        </p:nvSpPr>
        <p:spPr>
          <a:xfrm>
            <a:off x="8354102" y="1771975"/>
            <a:ext cx="2964933" cy="6360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375410"/>
            <a:r>
              <a:rPr lang="en-US" sz="1465" b="1" dirty="0">
                <a:solidFill>
                  <a:srgbClr val="7F7F7F"/>
                </a:solidFill>
              </a:rPr>
              <a:t>Title Goes Here</a:t>
            </a:r>
          </a:p>
          <a:p>
            <a:pPr algn="l" defTabSz="1375410"/>
            <a:r>
              <a:rPr lang="en-US" sz="1335" dirty="0">
                <a:solidFill>
                  <a:srgbClr val="000000">
                    <a:lumMod val="50000"/>
                    <a:lumOff val="50000"/>
                  </a:srgbClr>
                </a:solidFill>
              </a:rPr>
              <a:t>of passages of lorem but the is majority alteration of the is world.</a:t>
            </a:r>
          </a:p>
        </p:txBody>
      </p:sp>
      <p:sp>
        <p:nvSpPr>
          <p:cNvPr id="151" name="Text Placeholder 3"/>
          <p:cNvSpPr txBox="1"/>
          <p:nvPr/>
        </p:nvSpPr>
        <p:spPr>
          <a:xfrm>
            <a:off x="8354102" y="2875919"/>
            <a:ext cx="2964933" cy="6360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375410"/>
            <a:r>
              <a:rPr lang="en-US" sz="1465" b="1" dirty="0">
                <a:solidFill>
                  <a:srgbClr val="595959"/>
                </a:solidFill>
              </a:rPr>
              <a:t>Title Goes Here</a:t>
            </a:r>
          </a:p>
          <a:p>
            <a:pPr algn="l" defTabSz="1375410"/>
            <a:r>
              <a:rPr lang="en-US" sz="1335" dirty="0">
                <a:solidFill>
                  <a:srgbClr val="000000">
                    <a:lumMod val="50000"/>
                    <a:lumOff val="50000"/>
                  </a:srgbClr>
                </a:solidFill>
              </a:rPr>
              <a:t>of passages of lorem but the is majority alteration of the is world.</a:t>
            </a:r>
          </a:p>
        </p:txBody>
      </p:sp>
      <p:sp>
        <p:nvSpPr>
          <p:cNvPr id="158" name="Text Placeholder 3"/>
          <p:cNvSpPr txBox="1"/>
          <p:nvPr/>
        </p:nvSpPr>
        <p:spPr>
          <a:xfrm>
            <a:off x="8354102" y="3952465"/>
            <a:ext cx="2964933" cy="6360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375410"/>
            <a:r>
              <a:rPr lang="en-US" sz="1465" b="1" dirty="0">
                <a:solidFill>
                  <a:srgbClr val="E33D3D"/>
                </a:solidFill>
              </a:rPr>
              <a:t>Title Goes Here</a:t>
            </a:r>
          </a:p>
          <a:p>
            <a:pPr algn="l" defTabSz="1375410"/>
            <a:r>
              <a:rPr lang="en-US" sz="1335" dirty="0">
                <a:solidFill>
                  <a:srgbClr val="000000">
                    <a:lumMod val="50000"/>
                    <a:lumOff val="50000"/>
                  </a:srgbClr>
                </a:solidFill>
              </a:rPr>
              <a:t>of passages of lorem but the is majority alteration of the is world.</a:t>
            </a:r>
          </a:p>
        </p:txBody>
      </p:sp>
      <p:sp>
        <p:nvSpPr>
          <p:cNvPr id="160" name="Text Placeholder 3"/>
          <p:cNvSpPr txBox="1"/>
          <p:nvPr/>
        </p:nvSpPr>
        <p:spPr>
          <a:xfrm>
            <a:off x="8354102" y="5042709"/>
            <a:ext cx="2964933" cy="6360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375410"/>
            <a:r>
              <a:rPr lang="en-US" sz="1465" b="1" dirty="0">
                <a:solidFill>
                  <a:srgbClr val="7F7F7F"/>
                </a:solidFill>
              </a:rPr>
              <a:t>Title Goes Here</a:t>
            </a:r>
          </a:p>
          <a:p>
            <a:pPr algn="l" defTabSz="1375410"/>
            <a:r>
              <a:rPr lang="en-US" sz="1335" dirty="0">
                <a:solidFill>
                  <a:srgbClr val="000000">
                    <a:lumMod val="50000"/>
                    <a:lumOff val="50000"/>
                  </a:srgbClr>
                </a:solidFill>
              </a:rPr>
              <a:t>of passages of lorem but the is majority alteration of the is world.</a:t>
            </a:r>
          </a:p>
        </p:txBody>
      </p:sp>
      <p:cxnSp>
        <p:nvCxnSpPr>
          <p:cNvPr id="169" name="Elbow Connector 168"/>
          <p:cNvCxnSpPr/>
          <p:nvPr/>
        </p:nvCxnSpPr>
        <p:spPr>
          <a:xfrm flipV="1">
            <a:off x="5020670" y="4350712"/>
            <a:ext cx="2688327" cy="998523"/>
          </a:xfrm>
          <a:prstGeom prst="bentConnector3">
            <a:avLst>
              <a:gd name="adj1" fmla="val 56624"/>
            </a:avLst>
          </a:prstGeom>
          <a:ln w="19050" cmpd="sng">
            <a:solidFill>
              <a:schemeClr val="bg1">
                <a:lumMod val="8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95" name="Rectangle 194"/>
          <p:cNvSpPr/>
          <p:nvPr/>
        </p:nvSpPr>
        <p:spPr>
          <a:xfrm>
            <a:off x="6888259" y="4829514"/>
            <a:ext cx="820738" cy="492443"/>
          </a:xfrm>
          <a:prstGeom prst="rect">
            <a:avLst/>
          </a:prstGeom>
        </p:spPr>
        <p:txBody>
          <a:bodyPr wrap="none" lIns="0" tIns="0" rIns="0" bIns="0">
            <a:spAutoFit/>
          </a:bodyPr>
          <a:lstStyle/>
          <a:p>
            <a:pPr algn="r" defTabSz="1375410"/>
            <a:r>
              <a:rPr lang="en-US" sz="3200" b="1" dirty="0">
                <a:solidFill>
                  <a:srgbClr val="7F7F7F"/>
                </a:solidFill>
              </a:rPr>
              <a:t>20%</a:t>
            </a:r>
          </a:p>
        </p:txBody>
      </p:sp>
      <p:sp>
        <p:nvSpPr>
          <p:cNvPr id="196" name="Rectangle 195"/>
          <p:cNvSpPr/>
          <p:nvPr/>
        </p:nvSpPr>
        <p:spPr>
          <a:xfrm>
            <a:off x="6888259" y="3796193"/>
            <a:ext cx="820738" cy="492443"/>
          </a:xfrm>
          <a:prstGeom prst="rect">
            <a:avLst/>
          </a:prstGeom>
        </p:spPr>
        <p:txBody>
          <a:bodyPr wrap="none" lIns="0" tIns="0" rIns="0" bIns="0">
            <a:spAutoFit/>
          </a:bodyPr>
          <a:lstStyle/>
          <a:p>
            <a:pPr algn="r" defTabSz="1375410"/>
            <a:r>
              <a:rPr lang="en-US" sz="3200" b="1" dirty="0">
                <a:solidFill>
                  <a:srgbClr val="E33D3D"/>
                </a:solidFill>
              </a:rPr>
              <a:t>30%</a:t>
            </a:r>
          </a:p>
        </p:txBody>
      </p:sp>
      <p:sp>
        <p:nvSpPr>
          <p:cNvPr id="197" name="Rectangle 196"/>
          <p:cNvSpPr/>
          <p:nvPr/>
        </p:nvSpPr>
        <p:spPr>
          <a:xfrm>
            <a:off x="6888259" y="2690075"/>
            <a:ext cx="820738" cy="492443"/>
          </a:xfrm>
          <a:prstGeom prst="rect">
            <a:avLst/>
          </a:prstGeom>
        </p:spPr>
        <p:txBody>
          <a:bodyPr wrap="none" lIns="0" tIns="0" rIns="0" bIns="0">
            <a:spAutoFit/>
          </a:bodyPr>
          <a:lstStyle/>
          <a:p>
            <a:pPr algn="r" defTabSz="1375410"/>
            <a:r>
              <a:rPr lang="en-US" sz="3200" b="1" dirty="0">
                <a:solidFill>
                  <a:srgbClr val="595959"/>
                </a:solidFill>
              </a:rPr>
              <a:t>50%</a:t>
            </a:r>
          </a:p>
        </p:txBody>
      </p:sp>
      <p:sp>
        <p:nvSpPr>
          <p:cNvPr id="198" name="Rectangle 197"/>
          <p:cNvSpPr/>
          <p:nvPr/>
        </p:nvSpPr>
        <p:spPr>
          <a:xfrm>
            <a:off x="6888259" y="1602563"/>
            <a:ext cx="820738" cy="492443"/>
          </a:xfrm>
          <a:prstGeom prst="rect">
            <a:avLst/>
          </a:prstGeom>
        </p:spPr>
        <p:txBody>
          <a:bodyPr wrap="none" lIns="0" tIns="0" rIns="0" bIns="0">
            <a:spAutoFit/>
          </a:bodyPr>
          <a:lstStyle/>
          <a:p>
            <a:pPr algn="r" defTabSz="1375410"/>
            <a:r>
              <a:rPr lang="en-US" sz="3200" b="1" dirty="0">
                <a:solidFill>
                  <a:srgbClr val="7F7F7F"/>
                </a:solidFill>
              </a:rPr>
              <a:t>70%</a:t>
            </a:r>
          </a:p>
        </p:txBody>
      </p:sp>
      <p:sp>
        <p:nvSpPr>
          <p:cNvPr id="64" name="Freeform 45"/>
          <p:cNvSpPr>
            <a:spLocks noEditPoints="1"/>
          </p:cNvSpPr>
          <p:nvPr/>
        </p:nvSpPr>
        <p:spPr bwMode="auto">
          <a:xfrm>
            <a:off x="7858360" y="191882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5" name="Freeform 45"/>
          <p:cNvSpPr>
            <a:spLocks noEditPoints="1"/>
          </p:cNvSpPr>
          <p:nvPr/>
        </p:nvSpPr>
        <p:spPr bwMode="auto">
          <a:xfrm>
            <a:off x="7858360" y="308192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4"/>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6" name="Freeform 45"/>
          <p:cNvSpPr>
            <a:spLocks noEditPoints="1"/>
          </p:cNvSpPr>
          <p:nvPr/>
        </p:nvSpPr>
        <p:spPr bwMode="auto">
          <a:xfrm>
            <a:off x="7858360" y="415584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67" name="Freeform 45"/>
          <p:cNvSpPr>
            <a:spLocks noEditPoints="1"/>
          </p:cNvSpPr>
          <p:nvPr/>
        </p:nvSpPr>
        <p:spPr bwMode="auto">
          <a:xfrm>
            <a:off x="7858360" y="523940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2"/>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136" name="Group 145"/>
          <p:cNvGrpSpPr/>
          <p:nvPr/>
        </p:nvGrpSpPr>
        <p:grpSpPr>
          <a:xfrm flipH="1">
            <a:off x="1660199" y="3037060"/>
            <a:ext cx="2207112" cy="1804864"/>
            <a:chOff x="1347272" y="1882322"/>
            <a:chExt cx="1899767" cy="1553533"/>
          </a:xfrm>
          <a:solidFill>
            <a:schemeClr val="bg1"/>
          </a:solidFill>
        </p:grpSpPr>
        <p:sp>
          <p:nvSpPr>
            <p:cNvPr id="137" name="Freeform 7"/>
            <p:cNvSpPr/>
            <p:nvPr/>
          </p:nvSpPr>
          <p:spPr bwMode="auto">
            <a:xfrm>
              <a:off x="1347272" y="3104382"/>
              <a:ext cx="1559627" cy="331473"/>
            </a:xfrm>
            <a:custGeom>
              <a:avLst/>
              <a:gdLst/>
              <a:ahLst/>
              <a:cxnLst>
                <a:cxn ang="0">
                  <a:pos x="367" y="24"/>
                </a:cxn>
                <a:cxn ang="0">
                  <a:pos x="367" y="0"/>
                </a:cxn>
                <a:cxn ang="0">
                  <a:pos x="0" y="0"/>
                </a:cxn>
                <a:cxn ang="0">
                  <a:pos x="0" y="24"/>
                </a:cxn>
                <a:cxn ang="0">
                  <a:pos x="164" y="24"/>
                </a:cxn>
                <a:cxn ang="0">
                  <a:pos x="164" y="53"/>
                </a:cxn>
                <a:cxn ang="0">
                  <a:pos x="132" y="53"/>
                </a:cxn>
                <a:cxn ang="0">
                  <a:pos x="132" y="78"/>
                </a:cxn>
                <a:cxn ang="0">
                  <a:pos x="235" y="78"/>
                </a:cxn>
                <a:cxn ang="0">
                  <a:pos x="235" y="53"/>
                </a:cxn>
                <a:cxn ang="0">
                  <a:pos x="203" y="53"/>
                </a:cxn>
                <a:cxn ang="0">
                  <a:pos x="203" y="24"/>
                </a:cxn>
                <a:cxn ang="0">
                  <a:pos x="367" y="24"/>
                </a:cxn>
              </a:cxnLst>
              <a:rect l="0" t="0" r="r" b="b"/>
              <a:pathLst>
                <a:path w="367" h="78">
                  <a:moveTo>
                    <a:pt x="367" y="24"/>
                  </a:moveTo>
                  <a:lnTo>
                    <a:pt x="367" y="0"/>
                  </a:lnTo>
                  <a:lnTo>
                    <a:pt x="0" y="0"/>
                  </a:lnTo>
                  <a:lnTo>
                    <a:pt x="0" y="24"/>
                  </a:lnTo>
                  <a:lnTo>
                    <a:pt x="164" y="24"/>
                  </a:lnTo>
                  <a:lnTo>
                    <a:pt x="164" y="53"/>
                  </a:lnTo>
                  <a:lnTo>
                    <a:pt x="132" y="53"/>
                  </a:lnTo>
                  <a:lnTo>
                    <a:pt x="132" y="78"/>
                  </a:lnTo>
                  <a:lnTo>
                    <a:pt x="235" y="78"/>
                  </a:lnTo>
                  <a:lnTo>
                    <a:pt x="235" y="53"/>
                  </a:lnTo>
                  <a:lnTo>
                    <a:pt x="203" y="53"/>
                  </a:lnTo>
                  <a:lnTo>
                    <a:pt x="203" y="24"/>
                  </a:lnTo>
                  <a:lnTo>
                    <a:pt x="367" y="24"/>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38" name="Freeform 8"/>
            <p:cNvSpPr/>
            <p:nvPr/>
          </p:nvSpPr>
          <p:spPr bwMode="auto">
            <a:xfrm>
              <a:off x="2141957" y="2475433"/>
              <a:ext cx="322975" cy="114742"/>
            </a:xfrm>
            <a:custGeom>
              <a:avLst/>
              <a:gdLst/>
              <a:ahLst/>
              <a:cxnLst>
                <a:cxn ang="0">
                  <a:pos x="76" y="27"/>
                </a:cxn>
                <a:cxn ang="0">
                  <a:pos x="70" y="0"/>
                </a:cxn>
                <a:cxn ang="0">
                  <a:pos x="0" y="0"/>
                </a:cxn>
                <a:cxn ang="0">
                  <a:pos x="0" y="27"/>
                </a:cxn>
                <a:cxn ang="0">
                  <a:pos x="76" y="27"/>
                </a:cxn>
              </a:cxnLst>
              <a:rect l="0" t="0" r="r" b="b"/>
              <a:pathLst>
                <a:path w="76" h="27">
                  <a:moveTo>
                    <a:pt x="76" y="27"/>
                  </a:moveTo>
                  <a:lnTo>
                    <a:pt x="70" y="0"/>
                  </a:lnTo>
                  <a:lnTo>
                    <a:pt x="0" y="0"/>
                  </a:lnTo>
                  <a:lnTo>
                    <a:pt x="0" y="27"/>
                  </a:lnTo>
                  <a:lnTo>
                    <a:pt x="76" y="2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0" name="Freeform 9"/>
            <p:cNvSpPr/>
            <p:nvPr/>
          </p:nvSpPr>
          <p:spPr bwMode="auto">
            <a:xfrm>
              <a:off x="2137709" y="2615672"/>
              <a:ext cx="390969" cy="216733"/>
            </a:xfrm>
            <a:custGeom>
              <a:avLst/>
              <a:gdLst/>
              <a:ahLst/>
              <a:cxnLst>
                <a:cxn ang="0">
                  <a:pos x="0" y="51"/>
                </a:cxn>
                <a:cxn ang="0">
                  <a:pos x="92" y="51"/>
                </a:cxn>
                <a:cxn ang="0">
                  <a:pos x="79" y="0"/>
                </a:cxn>
                <a:cxn ang="0">
                  <a:pos x="1" y="0"/>
                </a:cxn>
                <a:cxn ang="0">
                  <a:pos x="0" y="51"/>
                </a:cxn>
              </a:cxnLst>
              <a:rect l="0" t="0" r="r" b="b"/>
              <a:pathLst>
                <a:path w="92" h="51">
                  <a:moveTo>
                    <a:pt x="0" y="51"/>
                  </a:moveTo>
                  <a:lnTo>
                    <a:pt x="92" y="51"/>
                  </a:lnTo>
                  <a:lnTo>
                    <a:pt x="79" y="0"/>
                  </a:lnTo>
                  <a:lnTo>
                    <a:pt x="1" y="0"/>
                  </a:lnTo>
                  <a:lnTo>
                    <a:pt x="0" y="5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1" name="Freeform 10"/>
            <p:cNvSpPr/>
            <p:nvPr/>
          </p:nvSpPr>
          <p:spPr bwMode="auto">
            <a:xfrm>
              <a:off x="2477681" y="2475433"/>
              <a:ext cx="250732" cy="114742"/>
            </a:xfrm>
            <a:custGeom>
              <a:avLst/>
              <a:gdLst/>
              <a:ahLst/>
              <a:cxnLst>
                <a:cxn ang="0">
                  <a:pos x="59" y="27"/>
                </a:cxn>
                <a:cxn ang="0">
                  <a:pos x="51" y="0"/>
                </a:cxn>
                <a:cxn ang="0">
                  <a:pos x="0" y="0"/>
                </a:cxn>
                <a:cxn ang="0">
                  <a:pos x="8" y="27"/>
                </a:cxn>
                <a:cxn ang="0">
                  <a:pos x="59" y="27"/>
                </a:cxn>
              </a:cxnLst>
              <a:rect l="0" t="0" r="r" b="b"/>
              <a:pathLst>
                <a:path w="59" h="27">
                  <a:moveTo>
                    <a:pt x="59" y="27"/>
                  </a:moveTo>
                  <a:lnTo>
                    <a:pt x="51" y="0"/>
                  </a:lnTo>
                  <a:lnTo>
                    <a:pt x="0" y="0"/>
                  </a:lnTo>
                  <a:lnTo>
                    <a:pt x="8" y="27"/>
                  </a:lnTo>
                  <a:lnTo>
                    <a:pt x="59" y="2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3" name="Freeform 11"/>
            <p:cNvSpPr/>
            <p:nvPr/>
          </p:nvSpPr>
          <p:spPr bwMode="auto">
            <a:xfrm>
              <a:off x="2515927" y="2615672"/>
              <a:ext cx="284729" cy="216733"/>
            </a:xfrm>
            <a:custGeom>
              <a:avLst/>
              <a:gdLst/>
              <a:ahLst/>
              <a:cxnLst>
                <a:cxn ang="0">
                  <a:pos x="12" y="51"/>
                </a:cxn>
                <a:cxn ang="0">
                  <a:pos x="67" y="51"/>
                </a:cxn>
                <a:cxn ang="0">
                  <a:pos x="52" y="0"/>
                </a:cxn>
                <a:cxn ang="0">
                  <a:pos x="0" y="0"/>
                </a:cxn>
                <a:cxn ang="0">
                  <a:pos x="12" y="51"/>
                </a:cxn>
              </a:cxnLst>
              <a:rect l="0" t="0" r="r" b="b"/>
              <a:pathLst>
                <a:path w="67" h="51">
                  <a:moveTo>
                    <a:pt x="12" y="51"/>
                  </a:moveTo>
                  <a:lnTo>
                    <a:pt x="67" y="51"/>
                  </a:lnTo>
                  <a:lnTo>
                    <a:pt x="52" y="0"/>
                  </a:lnTo>
                  <a:lnTo>
                    <a:pt x="0" y="0"/>
                  </a:lnTo>
                  <a:lnTo>
                    <a:pt x="12" y="5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8" name="Freeform 12"/>
            <p:cNvSpPr/>
            <p:nvPr/>
          </p:nvSpPr>
          <p:spPr bwMode="auto">
            <a:xfrm>
              <a:off x="1432264" y="2615672"/>
              <a:ext cx="297476" cy="216733"/>
            </a:xfrm>
            <a:custGeom>
              <a:avLst/>
              <a:gdLst/>
              <a:ahLst/>
              <a:cxnLst>
                <a:cxn ang="0">
                  <a:pos x="70" y="0"/>
                </a:cxn>
                <a:cxn ang="0">
                  <a:pos x="17" y="0"/>
                </a:cxn>
                <a:cxn ang="0">
                  <a:pos x="0" y="51"/>
                </a:cxn>
                <a:cxn ang="0">
                  <a:pos x="56" y="51"/>
                </a:cxn>
                <a:cxn ang="0">
                  <a:pos x="70" y="0"/>
                </a:cxn>
              </a:cxnLst>
              <a:rect l="0" t="0" r="r" b="b"/>
              <a:pathLst>
                <a:path w="70" h="51">
                  <a:moveTo>
                    <a:pt x="70" y="0"/>
                  </a:moveTo>
                  <a:lnTo>
                    <a:pt x="17" y="0"/>
                  </a:lnTo>
                  <a:lnTo>
                    <a:pt x="0" y="51"/>
                  </a:lnTo>
                  <a:lnTo>
                    <a:pt x="56" y="51"/>
                  </a:lnTo>
                  <a:lnTo>
                    <a:pt x="7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49" name="Freeform 13"/>
            <p:cNvSpPr/>
            <p:nvPr/>
          </p:nvSpPr>
          <p:spPr bwMode="auto">
            <a:xfrm>
              <a:off x="1513007" y="2475433"/>
              <a:ext cx="254979" cy="114742"/>
            </a:xfrm>
            <a:custGeom>
              <a:avLst/>
              <a:gdLst/>
              <a:ahLst/>
              <a:cxnLst>
                <a:cxn ang="0">
                  <a:pos x="60" y="0"/>
                </a:cxn>
                <a:cxn ang="0">
                  <a:pos x="8" y="0"/>
                </a:cxn>
                <a:cxn ang="0">
                  <a:pos x="0" y="27"/>
                </a:cxn>
                <a:cxn ang="0">
                  <a:pos x="52" y="27"/>
                </a:cxn>
                <a:cxn ang="0">
                  <a:pos x="60" y="0"/>
                </a:cxn>
              </a:cxnLst>
              <a:rect l="0" t="0" r="r" b="b"/>
              <a:pathLst>
                <a:path w="60" h="27">
                  <a:moveTo>
                    <a:pt x="60" y="0"/>
                  </a:moveTo>
                  <a:lnTo>
                    <a:pt x="8" y="0"/>
                  </a:lnTo>
                  <a:lnTo>
                    <a:pt x="0" y="27"/>
                  </a:lnTo>
                  <a:lnTo>
                    <a:pt x="52" y="27"/>
                  </a:lnTo>
                  <a:lnTo>
                    <a:pt x="6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50" name="Freeform 14"/>
            <p:cNvSpPr/>
            <p:nvPr/>
          </p:nvSpPr>
          <p:spPr bwMode="auto">
            <a:xfrm>
              <a:off x="1355770" y="2857902"/>
              <a:ext cx="305976" cy="199735"/>
            </a:xfrm>
            <a:custGeom>
              <a:avLst/>
              <a:gdLst/>
              <a:ahLst/>
              <a:cxnLst>
                <a:cxn ang="0">
                  <a:pos x="16" y="0"/>
                </a:cxn>
                <a:cxn ang="0">
                  <a:pos x="0" y="47"/>
                </a:cxn>
                <a:cxn ang="0">
                  <a:pos x="60" y="47"/>
                </a:cxn>
                <a:cxn ang="0">
                  <a:pos x="72" y="0"/>
                </a:cxn>
                <a:cxn ang="0">
                  <a:pos x="16" y="0"/>
                </a:cxn>
              </a:cxnLst>
              <a:rect l="0" t="0" r="r" b="b"/>
              <a:pathLst>
                <a:path w="72" h="47">
                  <a:moveTo>
                    <a:pt x="16" y="0"/>
                  </a:moveTo>
                  <a:lnTo>
                    <a:pt x="0" y="47"/>
                  </a:lnTo>
                  <a:lnTo>
                    <a:pt x="60" y="47"/>
                  </a:lnTo>
                  <a:lnTo>
                    <a:pt x="72" y="0"/>
                  </a:lnTo>
                  <a:lnTo>
                    <a:pt x="16"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52" name="Freeform 15"/>
            <p:cNvSpPr/>
            <p:nvPr/>
          </p:nvSpPr>
          <p:spPr bwMode="auto">
            <a:xfrm>
              <a:off x="1780737" y="2475433"/>
              <a:ext cx="318726" cy="114742"/>
            </a:xfrm>
            <a:custGeom>
              <a:avLst/>
              <a:gdLst/>
              <a:ahLst/>
              <a:cxnLst>
                <a:cxn ang="0">
                  <a:pos x="75" y="27"/>
                </a:cxn>
                <a:cxn ang="0">
                  <a:pos x="75" y="0"/>
                </a:cxn>
                <a:cxn ang="0">
                  <a:pos x="7" y="0"/>
                </a:cxn>
                <a:cxn ang="0">
                  <a:pos x="0" y="27"/>
                </a:cxn>
                <a:cxn ang="0">
                  <a:pos x="75" y="27"/>
                </a:cxn>
              </a:cxnLst>
              <a:rect l="0" t="0" r="r" b="b"/>
              <a:pathLst>
                <a:path w="75" h="27">
                  <a:moveTo>
                    <a:pt x="75" y="27"/>
                  </a:moveTo>
                  <a:lnTo>
                    <a:pt x="75" y="0"/>
                  </a:lnTo>
                  <a:lnTo>
                    <a:pt x="7" y="0"/>
                  </a:lnTo>
                  <a:lnTo>
                    <a:pt x="0" y="27"/>
                  </a:lnTo>
                  <a:lnTo>
                    <a:pt x="75" y="2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54" name="Freeform 16"/>
            <p:cNvSpPr/>
            <p:nvPr/>
          </p:nvSpPr>
          <p:spPr bwMode="auto">
            <a:xfrm>
              <a:off x="2571174" y="2857902"/>
              <a:ext cx="301727" cy="199735"/>
            </a:xfrm>
            <a:custGeom>
              <a:avLst/>
              <a:gdLst/>
              <a:ahLst/>
              <a:cxnLst>
                <a:cxn ang="0">
                  <a:pos x="12" y="47"/>
                </a:cxn>
                <a:cxn ang="0">
                  <a:pos x="71" y="47"/>
                </a:cxn>
                <a:cxn ang="0">
                  <a:pos x="56" y="0"/>
                </a:cxn>
                <a:cxn ang="0">
                  <a:pos x="0" y="0"/>
                </a:cxn>
                <a:cxn ang="0">
                  <a:pos x="12" y="47"/>
                </a:cxn>
              </a:cxnLst>
              <a:rect l="0" t="0" r="r" b="b"/>
              <a:pathLst>
                <a:path w="71" h="47">
                  <a:moveTo>
                    <a:pt x="12" y="47"/>
                  </a:moveTo>
                  <a:lnTo>
                    <a:pt x="71" y="47"/>
                  </a:lnTo>
                  <a:lnTo>
                    <a:pt x="56" y="0"/>
                  </a:lnTo>
                  <a:lnTo>
                    <a:pt x="0" y="0"/>
                  </a:lnTo>
                  <a:lnTo>
                    <a:pt x="12" y="47"/>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55" name="Freeform 17"/>
            <p:cNvSpPr/>
            <p:nvPr/>
          </p:nvSpPr>
          <p:spPr bwMode="auto">
            <a:xfrm>
              <a:off x="2137709" y="2857902"/>
              <a:ext cx="446216" cy="199735"/>
            </a:xfrm>
            <a:custGeom>
              <a:avLst/>
              <a:gdLst/>
              <a:ahLst/>
              <a:cxnLst>
                <a:cxn ang="0">
                  <a:pos x="0" y="0"/>
                </a:cxn>
                <a:cxn ang="0">
                  <a:pos x="0" y="47"/>
                </a:cxn>
                <a:cxn ang="0">
                  <a:pos x="105" y="47"/>
                </a:cxn>
                <a:cxn ang="0">
                  <a:pos x="93" y="0"/>
                </a:cxn>
                <a:cxn ang="0">
                  <a:pos x="0" y="0"/>
                </a:cxn>
              </a:cxnLst>
              <a:rect l="0" t="0" r="r" b="b"/>
              <a:pathLst>
                <a:path w="105" h="47">
                  <a:moveTo>
                    <a:pt x="0" y="0"/>
                  </a:moveTo>
                  <a:lnTo>
                    <a:pt x="0" y="47"/>
                  </a:lnTo>
                  <a:lnTo>
                    <a:pt x="105" y="47"/>
                  </a:lnTo>
                  <a:lnTo>
                    <a:pt x="93" y="0"/>
                  </a:ln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56" name="Freeform 18"/>
            <p:cNvSpPr/>
            <p:nvPr/>
          </p:nvSpPr>
          <p:spPr bwMode="auto">
            <a:xfrm>
              <a:off x="1648996" y="2857902"/>
              <a:ext cx="446216" cy="199735"/>
            </a:xfrm>
            <a:custGeom>
              <a:avLst/>
              <a:gdLst/>
              <a:ahLst/>
              <a:cxnLst>
                <a:cxn ang="0">
                  <a:pos x="13" y="0"/>
                </a:cxn>
                <a:cxn ang="0">
                  <a:pos x="0" y="47"/>
                </a:cxn>
                <a:cxn ang="0">
                  <a:pos x="105" y="47"/>
                </a:cxn>
                <a:cxn ang="0">
                  <a:pos x="105" y="0"/>
                </a:cxn>
                <a:cxn ang="0">
                  <a:pos x="13" y="0"/>
                </a:cxn>
              </a:cxnLst>
              <a:rect l="0" t="0" r="r" b="b"/>
              <a:pathLst>
                <a:path w="105" h="47">
                  <a:moveTo>
                    <a:pt x="13" y="0"/>
                  </a:moveTo>
                  <a:lnTo>
                    <a:pt x="0" y="47"/>
                  </a:lnTo>
                  <a:lnTo>
                    <a:pt x="105" y="47"/>
                  </a:lnTo>
                  <a:lnTo>
                    <a:pt x="105" y="0"/>
                  </a:lnTo>
                  <a:lnTo>
                    <a:pt x="13"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57" name="Freeform 19"/>
            <p:cNvSpPr/>
            <p:nvPr/>
          </p:nvSpPr>
          <p:spPr bwMode="auto">
            <a:xfrm>
              <a:off x="1712742" y="2615672"/>
              <a:ext cx="386720" cy="216733"/>
            </a:xfrm>
            <a:custGeom>
              <a:avLst/>
              <a:gdLst/>
              <a:ahLst/>
              <a:cxnLst>
                <a:cxn ang="0">
                  <a:pos x="0" y="51"/>
                </a:cxn>
                <a:cxn ang="0">
                  <a:pos x="90" y="51"/>
                </a:cxn>
                <a:cxn ang="0">
                  <a:pos x="91" y="0"/>
                </a:cxn>
                <a:cxn ang="0">
                  <a:pos x="14" y="0"/>
                </a:cxn>
                <a:cxn ang="0">
                  <a:pos x="0" y="51"/>
                </a:cxn>
              </a:cxnLst>
              <a:rect l="0" t="0" r="r" b="b"/>
              <a:pathLst>
                <a:path w="91" h="51">
                  <a:moveTo>
                    <a:pt x="0" y="51"/>
                  </a:moveTo>
                  <a:lnTo>
                    <a:pt x="90" y="51"/>
                  </a:lnTo>
                  <a:lnTo>
                    <a:pt x="91" y="0"/>
                  </a:lnTo>
                  <a:lnTo>
                    <a:pt x="14" y="0"/>
                  </a:lnTo>
                  <a:lnTo>
                    <a:pt x="0" y="5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161" name="Group 112"/>
            <p:cNvGrpSpPr/>
            <p:nvPr/>
          </p:nvGrpSpPr>
          <p:grpSpPr>
            <a:xfrm flipH="1">
              <a:off x="2251123" y="1882322"/>
              <a:ext cx="995916" cy="974874"/>
              <a:chOff x="703295" y="84831"/>
              <a:chExt cx="1044237" cy="1022174"/>
            </a:xfrm>
            <a:grpFill/>
          </p:grpSpPr>
          <p:sp>
            <p:nvSpPr>
              <p:cNvPr id="163" name="Freeform 21"/>
              <p:cNvSpPr/>
              <p:nvPr/>
            </p:nvSpPr>
            <p:spPr bwMode="auto">
              <a:xfrm>
                <a:off x="887139" y="279707"/>
                <a:ext cx="683901" cy="661839"/>
              </a:xfrm>
              <a:custGeom>
                <a:avLst/>
                <a:gdLst/>
                <a:ahLst/>
                <a:cxnLst>
                  <a:cxn ang="0">
                    <a:pos x="176" y="100"/>
                  </a:cxn>
                  <a:cxn ang="0">
                    <a:pos x="177" y="89"/>
                  </a:cxn>
                  <a:cxn ang="0">
                    <a:pos x="88" y="0"/>
                  </a:cxn>
                  <a:cxn ang="0">
                    <a:pos x="0" y="89"/>
                  </a:cxn>
                  <a:cxn ang="0">
                    <a:pos x="59" y="172"/>
                  </a:cxn>
                  <a:cxn ang="0">
                    <a:pos x="96" y="100"/>
                  </a:cxn>
                  <a:cxn ang="0">
                    <a:pos x="176" y="100"/>
                  </a:cxn>
                </a:cxnLst>
                <a:rect l="0" t="0" r="r" b="b"/>
                <a:pathLst>
                  <a:path w="177" h="172">
                    <a:moveTo>
                      <a:pt x="176" y="100"/>
                    </a:moveTo>
                    <a:cubicBezTo>
                      <a:pt x="177" y="97"/>
                      <a:pt x="177" y="93"/>
                      <a:pt x="177" y="89"/>
                    </a:cubicBezTo>
                    <a:cubicBezTo>
                      <a:pt x="177" y="40"/>
                      <a:pt x="137" y="0"/>
                      <a:pt x="88" y="0"/>
                    </a:cubicBezTo>
                    <a:cubicBezTo>
                      <a:pt x="40" y="0"/>
                      <a:pt x="0" y="40"/>
                      <a:pt x="0" y="89"/>
                    </a:cubicBezTo>
                    <a:cubicBezTo>
                      <a:pt x="0" y="127"/>
                      <a:pt x="24" y="159"/>
                      <a:pt x="59" y="172"/>
                    </a:cubicBezTo>
                    <a:cubicBezTo>
                      <a:pt x="96" y="100"/>
                      <a:pt x="96" y="100"/>
                      <a:pt x="96" y="100"/>
                    </a:cubicBezTo>
                    <a:lnTo>
                      <a:pt x="176" y="10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64" name="Freeform 22"/>
              <p:cNvSpPr/>
              <p:nvPr/>
            </p:nvSpPr>
            <p:spPr bwMode="auto">
              <a:xfrm>
                <a:off x="872432" y="834916"/>
                <a:ext cx="125014" cy="128692"/>
              </a:xfrm>
              <a:custGeom>
                <a:avLst/>
                <a:gdLst/>
                <a:ahLst/>
                <a:cxnLst>
                  <a:cxn ang="0">
                    <a:pos x="18" y="0"/>
                  </a:cxn>
                  <a:cxn ang="0">
                    <a:pos x="0" y="33"/>
                  </a:cxn>
                  <a:cxn ang="0">
                    <a:pos x="32" y="15"/>
                  </a:cxn>
                  <a:cxn ang="0">
                    <a:pos x="18" y="0"/>
                  </a:cxn>
                </a:cxnLst>
                <a:rect l="0" t="0" r="r" b="b"/>
                <a:pathLst>
                  <a:path w="32" h="33">
                    <a:moveTo>
                      <a:pt x="18" y="0"/>
                    </a:moveTo>
                    <a:cubicBezTo>
                      <a:pt x="0" y="33"/>
                      <a:pt x="0" y="33"/>
                      <a:pt x="0" y="33"/>
                    </a:cubicBezTo>
                    <a:cubicBezTo>
                      <a:pt x="32" y="15"/>
                      <a:pt x="32" y="15"/>
                      <a:pt x="32" y="15"/>
                    </a:cubicBezTo>
                    <a:cubicBezTo>
                      <a:pt x="27" y="10"/>
                      <a:pt x="22" y="6"/>
                      <a:pt x="18"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65" name="Freeform 23"/>
              <p:cNvSpPr/>
              <p:nvPr/>
            </p:nvSpPr>
            <p:spPr bwMode="auto">
              <a:xfrm>
                <a:off x="997446" y="915807"/>
                <a:ext cx="106631" cy="191198"/>
              </a:xfrm>
              <a:custGeom>
                <a:avLst/>
                <a:gdLst/>
                <a:ahLst/>
                <a:cxnLst>
                  <a:cxn ang="0">
                    <a:pos x="0" y="49"/>
                  </a:cxn>
                  <a:cxn ang="0">
                    <a:pos x="28" y="10"/>
                  </a:cxn>
                  <a:cxn ang="0">
                    <a:pos x="8" y="0"/>
                  </a:cxn>
                  <a:cxn ang="0">
                    <a:pos x="0" y="49"/>
                  </a:cxn>
                </a:cxnLst>
                <a:rect l="0" t="0" r="r" b="b"/>
                <a:pathLst>
                  <a:path w="28" h="49">
                    <a:moveTo>
                      <a:pt x="0" y="49"/>
                    </a:moveTo>
                    <a:cubicBezTo>
                      <a:pt x="28" y="10"/>
                      <a:pt x="28" y="10"/>
                      <a:pt x="28" y="10"/>
                    </a:cubicBezTo>
                    <a:cubicBezTo>
                      <a:pt x="21" y="8"/>
                      <a:pt x="14" y="4"/>
                      <a:pt x="8" y="0"/>
                    </a:cubicBezTo>
                    <a:lnTo>
                      <a:pt x="0" y="49"/>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66" name="Freeform 24"/>
              <p:cNvSpPr/>
              <p:nvPr/>
            </p:nvSpPr>
            <p:spPr bwMode="auto">
              <a:xfrm>
                <a:off x="747418" y="724609"/>
                <a:ext cx="176491" cy="125014"/>
              </a:xfrm>
              <a:custGeom>
                <a:avLst/>
                <a:gdLst/>
                <a:ahLst/>
                <a:cxnLst>
                  <a:cxn ang="0">
                    <a:pos x="0" y="33"/>
                  </a:cxn>
                  <a:cxn ang="0">
                    <a:pos x="46" y="21"/>
                  </a:cxn>
                  <a:cxn ang="0">
                    <a:pos x="36" y="0"/>
                  </a:cxn>
                  <a:cxn ang="0">
                    <a:pos x="0" y="33"/>
                  </a:cxn>
                </a:cxnLst>
                <a:rect l="0" t="0" r="r" b="b"/>
                <a:pathLst>
                  <a:path w="46" h="33">
                    <a:moveTo>
                      <a:pt x="0" y="33"/>
                    </a:moveTo>
                    <a:cubicBezTo>
                      <a:pt x="46" y="21"/>
                      <a:pt x="46" y="21"/>
                      <a:pt x="46" y="21"/>
                    </a:cubicBezTo>
                    <a:cubicBezTo>
                      <a:pt x="42" y="14"/>
                      <a:pt x="39" y="7"/>
                      <a:pt x="36" y="0"/>
                    </a:cubicBezTo>
                    <a:lnTo>
                      <a:pt x="0" y="33"/>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67" name="Freeform 25"/>
              <p:cNvSpPr/>
              <p:nvPr/>
            </p:nvSpPr>
            <p:spPr bwMode="auto">
              <a:xfrm>
                <a:off x="703295" y="470905"/>
                <a:ext cx="194876" cy="91923"/>
              </a:xfrm>
              <a:custGeom>
                <a:avLst/>
                <a:gdLst/>
                <a:ahLst/>
                <a:cxnLst>
                  <a:cxn ang="0">
                    <a:pos x="0" y="0"/>
                  </a:cxn>
                  <a:cxn ang="0">
                    <a:pos x="47" y="23"/>
                  </a:cxn>
                  <a:cxn ang="0">
                    <a:pos x="51" y="2"/>
                  </a:cxn>
                  <a:cxn ang="0">
                    <a:pos x="0" y="0"/>
                  </a:cxn>
                </a:cxnLst>
                <a:rect l="0" t="0" r="r" b="b"/>
                <a:pathLst>
                  <a:path w="51" h="23">
                    <a:moveTo>
                      <a:pt x="0" y="0"/>
                    </a:moveTo>
                    <a:cubicBezTo>
                      <a:pt x="47" y="23"/>
                      <a:pt x="47" y="23"/>
                      <a:pt x="47" y="23"/>
                    </a:cubicBezTo>
                    <a:cubicBezTo>
                      <a:pt x="45" y="18"/>
                      <a:pt x="48" y="10"/>
                      <a:pt x="51" y="2"/>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68" name="Freeform 26"/>
              <p:cNvSpPr/>
              <p:nvPr/>
            </p:nvSpPr>
            <p:spPr bwMode="auto">
              <a:xfrm>
                <a:off x="767642" y="592241"/>
                <a:ext cx="99277" cy="77216"/>
              </a:xfrm>
              <a:custGeom>
                <a:avLst/>
                <a:gdLst/>
                <a:ahLst/>
                <a:cxnLst>
                  <a:cxn ang="0">
                    <a:pos x="26" y="0"/>
                  </a:cxn>
                  <a:cxn ang="0">
                    <a:pos x="0" y="14"/>
                  </a:cxn>
                  <a:cxn ang="0">
                    <a:pos x="26" y="20"/>
                  </a:cxn>
                  <a:cxn ang="0">
                    <a:pos x="25" y="6"/>
                  </a:cxn>
                  <a:cxn ang="0">
                    <a:pos x="26" y="0"/>
                  </a:cxn>
                </a:cxnLst>
                <a:rect l="0" t="0" r="r" b="b"/>
                <a:pathLst>
                  <a:path w="26" h="20">
                    <a:moveTo>
                      <a:pt x="26" y="0"/>
                    </a:moveTo>
                    <a:cubicBezTo>
                      <a:pt x="0" y="14"/>
                      <a:pt x="0" y="14"/>
                      <a:pt x="0" y="14"/>
                    </a:cubicBezTo>
                    <a:cubicBezTo>
                      <a:pt x="26" y="20"/>
                      <a:pt x="26" y="20"/>
                      <a:pt x="26" y="20"/>
                    </a:cubicBezTo>
                    <a:cubicBezTo>
                      <a:pt x="26" y="15"/>
                      <a:pt x="25" y="11"/>
                      <a:pt x="25" y="6"/>
                    </a:cubicBezTo>
                    <a:cubicBezTo>
                      <a:pt x="25" y="4"/>
                      <a:pt x="25" y="2"/>
                      <a:pt x="26" y="0"/>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0" name="Freeform 27"/>
              <p:cNvSpPr/>
              <p:nvPr/>
            </p:nvSpPr>
            <p:spPr bwMode="auto">
              <a:xfrm>
                <a:off x="817280" y="371628"/>
                <a:ext cx="147076" cy="91923"/>
              </a:xfrm>
              <a:custGeom>
                <a:avLst/>
                <a:gdLst/>
                <a:ahLst/>
                <a:cxnLst>
                  <a:cxn ang="0">
                    <a:pos x="0" y="0"/>
                  </a:cxn>
                  <a:cxn ang="0">
                    <a:pos x="23" y="24"/>
                  </a:cxn>
                  <a:cxn ang="0">
                    <a:pos x="38" y="2"/>
                  </a:cxn>
                  <a:cxn ang="0">
                    <a:pos x="0" y="0"/>
                  </a:cxn>
                </a:cxnLst>
                <a:rect l="0" t="0" r="r" b="b"/>
                <a:pathLst>
                  <a:path w="38" h="24">
                    <a:moveTo>
                      <a:pt x="0" y="0"/>
                    </a:moveTo>
                    <a:cubicBezTo>
                      <a:pt x="23" y="24"/>
                      <a:pt x="23" y="24"/>
                      <a:pt x="23" y="24"/>
                    </a:cubicBezTo>
                    <a:cubicBezTo>
                      <a:pt x="27" y="16"/>
                      <a:pt x="32" y="9"/>
                      <a:pt x="38" y="2"/>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1" name="Freeform 28"/>
              <p:cNvSpPr/>
              <p:nvPr/>
            </p:nvSpPr>
            <p:spPr bwMode="auto">
              <a:xfrm>
                <a:off x="1074662" y="180430"/>
                <a:ext cx="69862" cy="113985"/>
              </a:xfrm>
              <a:custGeom>
                <a:avLst/>
                <a:gdLst/>
                <a:ahLst/>
                <a:cxnLst>
                  <a:cxn ang="0">
                    <a:pos x="0" y="0"/>
                  </a:cxn>
                  <a:cxn ang="0">
                    <a:pos x="1" y="30"/>
                  </a:cxn>
                  <a:cxn ang="0">
                    <a:pos x="18" y="25"/>
                  </a:cxn>
                  <a:cxn ang="0">
                    <a:pos x="0" y="0"/>
                  </a:cxn>
                </a:cxnLst>
                <a:rect l="0" t="0" r="r" b="b"/>
                <a:pathLst>
                  <a:path w="18" h="30">
                    <a:moveTo>
                      <a:pt x="0" y="0"/>
                    </a:moveTo>
                    <a:cubicBezTo>
                      <a:pt x="1" y="30"/>
                      <a:pt x="1" y="30"/>
                      <a:pt x="1" y="30"/>
                    </a:cubicBezTo>
                    <a:cubicBezTo>
                      <a:pt x="6" y="28"/>
                      <a:pt x="12" y="26"/>
                      <a:pt x="18" y="25"/>
                    </a:cubicBezTo>
                    <a:lnTo>
                      <a:pt x="0"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2" name="Freeform 29"/>
              <p:cNvSpPr/>
              <p:nvPr/>
            </p:nvSpPr>
            <p:spPr bwMode="auto">
              <a:xfrm>
                <a:off x="883464" y="220877"/>
                <a:ext cx="147076" cy="150753"/>
              </a:xfrm>
              <a:custGeom>
                <a:avLst/>
                <a:gdLst/>
                <a:ahLst/>
                <a:cxnLst>
                  <a:cxn ang="0">
                    <a:pos x="38" y="26"/>
                  </a:cxn>
                  <a:cxn ang="0">
                    <a:pos x="0" y="0"/>
                  </a:cxn>
                  <a:cxn ang="0">
                    <a:pos x="23" y="39"/>
                  </a:cxn>
                  <a:cxn ang="0">
                    <a:pos x="38" y="26"/>
                  </a:cxn>
                </a:cxnLst>
                <a:rect l="0" t="0" r="r" b="b"/>
                <a:pathLst>
                  <a:path w="38" h="39">
                    <a:moveTo>
                      <a:pt x="38" y="26"/>
                    </a:moveTo>
                    <a:cubicBezTo>
                      <a:pt x="0" y="0"/>
                      <a:pt x="0" y="0"/>
                      <a:pt x="0" y="0"/>
                    </a:cubicBezTo>
                    <a:cubicBezTo>
                      <a:pt x="23" y="39"/>
                      <a:pt x="23" y="39"/>
                      <a:pt x="23" y="39"/>
                    </a:cubicBezTo>
                    <a:cubicBezTo>
                      <a:pt x="27" y="34"/>
                      <a:pt x="32" y="30"/>
                      <a:pt x="38" y="2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3" name="Freeform 30"/>
              <p:cNvSpPr/>
              <p:nvPr/>
            </p:nvSpPr>
            <p:spPr bwMode="auto">
              <a:xfrm>
                <a:off x="1192322" y="84831"/>
                <a:ext cx="77216" cy="180169"/>
              </a:xfrm>
              <a:custGeom>
                <a:avLst/>
                <a:gdLst/>
                <a:ahLst/>
                <a:cxnLst>
                  <a:cxn ang="0">
                    <a:pos x="20" y="46"/>
                  </a:cxn>
                  <a:cxn ang="0">
                    <a:pos x="7" y="0"/>
                  </a:cxn>
                  <a:cxn ang="0">
                    <a:pos x="0" y="46"/>
                  </a:cxn>
                  <a:cxn ang="0">
                    <a:pos x="9" y="46"/>
                  </a:cxn>
                  <a:cxn ang="0">
                    <a:pos x="20" y="46"/>
                  </a:cxn>
                </a:cxnLst>
                <a:rect l="0" t="0" r="r" b="b"/>
                <a:pathLst>
                  <a:path w="20" h="46">
                    <a:moveTo>
                      <a:pt x="20" y="46"/>
                    </a:moveTo>
                    <a:cubicBezTo>
                      <a:pt x="7" y="0"/>
                      <a:pt x="7" y="0"/>
                      <a:pt x="7" y="0"/>
                    </a:cubicBezTo>
                    <a:cubicBezTo>
                      <a:pt x="0" y="46"/>
                      <a:pt x="0" y="46"/>
                      <a:pt x="0" y="46"/>
                    </a:cubicBezTo>
                    <a:cubicBezTo>
                      <a:pt x="3" y="46"/>
                      <a:pt x="6" y="46"/>
                      <a:pt x="9" y="46"/>
                    </a:cubicBezTo>
                    <a:cubicBezTo>
                      <a:pt x="13" y="46"/>
                      <a:pt x="17" y="46"/>
                      <a:pt x="20" y="46"/>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4" name="Freeform 31"/>
              <p:cNvSpPr/>
              <p:nvPr/>
            </p:nvSpPr>
            <p:spPr bwMode="auto">
              <a:xfrm>
                <a:off x="1405582" y="184108"/>
                <a:ext cx="128692" cy="180169"/>
              </a:xfrm>
              <a:custGeom>
                <a:avLst/>
                <a:gdLst/>
                <a:ahLst/>
                <a:cxnLst>
                  <a:cxn ang="0">
                    <a:pos x="33" y="0"/>
                  </a:cxn>
                  <a:cxn ang="0">
                    <a:pos x="0" y="32"/>
                  </a:cxn>
                  <a:cxn ang="0">
                    <a:pos x="19" y="47"/>
                  </a:cxn>
                  <a:cxn ang="0">
                    <a:pos x="33" y="0"/>
                  </a:cxn>
                </a:cxnLst>
                <a:rect l="0" t="0" r="r" b="b"/>
                <a:pathLst>
                  <a:path w="33" h="47">
                    <a:moveTo>
                      <a:pt x="33" y="0"/>
                    </a:moveTo>
                    <a:cubicBezTo>
                      <a:pt x="0" y="32"/>
                      <a:pt x="0" y="32"/>
                      <a:pt x="0" y="32"/>
                    </a:cubicBezTo>
                    <a:cubicBezTo>
                      <a:pt x="7" y="36"/>
                      <a:pt x="13" y="41"/>
                      <a:pt x="19" y="47"/>
                    </a:cubicBezTo>
                    <a:lnTo>
                      <a:pt x="33"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5" name="Freeform 32"/>
              <p:cNvSpPr/>
              <p:nvPr/>
            </p:nvSpPr>
            <p:spPr bwMode="auto">
              <a:xfrm>
                <a:off x="1309983" y="180430"/>
                <a:ext cx="91923" cy="125014"/>
              </a:xfrm>
              <a:custGeom>
                <a:avLst/>
                <a:gdLst/>
                <a:ahLst/>
                <a:cxnLst>
                  <a:cxn ang="0">
                    <a:pos x="18" y="0"/>
                  </a:cxn>
                  <a:cxn ang="0">
                    <a:pos x="0" y="24"/>
                  </a:cxn>
                  <a:cxn ang="0">
                    <a:pos x="24" y="33"/>
                  </a:cxn>
                  <a:cxn ang="0">
                    <a:pos x="18" y="0"/>
                  </a:cxn>
                </a:cxnLst>
                <a:rect l="0" t="0" r="r" b="b"/>
                <a:pathLst>
                  <a:path w="24" h="33">
                    <a:moveTo>
                      <a:pt x="18" y="0"/>
                    </a:moveTo>
                    <a:cubicBezTo>
                      <a:pt x="0" y="24"/>
                      <a:pt x="0" y="24"/>
                      <a:pt x="0" y="24"/>
                    </a:cubicBezTo>
                    <a:cubicBezTo>
                      <a:pt x="9" y="26"/>
                      <a:pt x="16" y="29"/>
                      <a:pt x="24" y="33"/>
                    </a:cubicBezTo>
                    <a:lnTo>
                      <a:pt x="18"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6" name="Freeform 33"/>
              <p:cNvSpPr/>
              <p:nvPr/>
            </p:nvSpPr>
            <p:spPr bwMode="auto">
              <a:xfrm>
                <a:off x="1295275" y="301768"/>
                <a:ext cx="14708" cy="3678"/>
              </a:xfrm>
              <a:custGeom>
                <a:avLst/>
                <a:gdLst/>
                <a:ahLst/>
                <a:cxnLst>
                  <a:cxn ang="0">
                    <a:pos x="4" y="1"/>
                  </a:cxn>
                  <a:cxn ang="0">
                    <a:pos x="0" y="0"/>
                  </a:cxn>
                  <a:cxn ang="0">
                    <a:pos x="0" y="1"/>
                  </a:cxn>
                  <a:cxn ang="0">
                    <a:pos x="4" y="1"/>
                  </a:cxn>
                </a:cxnLst>
                <a:rect l="0" t="0" r="r" b="b"/>
                <a:pathLst>
                  <a:path w="4" h="1">
                    <a:moveTo>
                      <a:pt x="4" y="1"/>
                    </a:moveTo>
                    <a:cubicBezTo>
                      <a:pt x="3" y="1"/>
                      <a:pt x="1" y="0"/>
                      <a:pt x="0" y="0"/>
                    </a:cubicBezTo>
                    <a:cubicBezTo>
                      <a:pt x="0" y="1"/>
                      <a:pt x="0" y="1"/>
                      <a:pt x="0" y="1"/>
                    </a:cubicBezTo>
                    <a:lnTo>
                      <a:pt x="4" y="1"/>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7" name="Freeform 34"/>
              <p:cNvSpPr/>
              <p:nvPr/>
            </p:nvSpPr>
            <p:spPr bwMode="auto">
              <a:xfrm>
                <a:off x="1493827" y="360599"/>
                <a:ext cx="136046" cy="102953"/>
              </a:xfrm>
              <a:custGeom>
                <a:avLst/>
                <a:gdLst/>
                <a:ahLst/>
                <a:cxnLst>
                  <a:cxn ang="0">
                    <a:pos x="35" y="0"/>
                  </a:cxn>
                  <a:cxn ang="0">
                    <a:pos x="0" y="5"/>
                  </a:cxn>
                  <a:cxn ang="0">
                    <a:pos x="15" y="27"/>
                  </a:cxn>
                  <a:cxn ang="0">
                    <a:pos x="35" y="0"/>
                  </a:cxn>
                </a:cxnLst>
                <a:rect l="0" t="0" r="r" b="b"/>
                <a:pathLst>
                  <a:path w="35" h="27">
                    <a:moveTo>
                      <a:pt x="35" y="0"/>
                    </a:moveTo>
                    <a:cubicBezTo>
                      <a:pt x="0" y="5"/>
                      <a:pt x="0" y="5"/>
                      <a:pt x="0" y="5"/>
                    </a:cubicBezTo>
                    <a:cubicBezTo>
                      <a:pt x="6" y="11"/>
                      <a:pt x="11" y="19"/>
                      <a:pt x="15" y="27"/>
                    </a:cubicBezTo>
                    <a:lnTo>
                      <a:pt x="35" y="0"/>
                    </a:lnTo>
                    <a:close/>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178" name="Freeform 35"/>
              <p:cNvSpPr/>
              <p:nvPr/>
            </p:nvSpPr>
            <p:spPr bwMode="auto">
              <a:xfrm>
                <a:off x="1571041" y="515028"/>
                <a:ext cx="176491" cy="128692"/>
              </a:xfrm>
              <a:custGeom>
                <a:avLst/>
                <a:gdLst/>
                <a:ahLst/>
                <a:cxnLst>
                  <a:cxn ang="0">
                    <a:pos x="4" y="33"/>
                  </a:cxn>
                  <a:cxn ang="0">
                    <a:pos x="46" y="10"/>
                  </a:cxn>
                  <a:cxn ang="0">
                    <a:pos x="0" y="0"/>
                  </a:cxn>
                  <a:cxn ang="0">
                    <a:pos x="4" y="28"/>
                  </a:cxn>
                  <a:cxn ang="0">
                    <a:pos x="4" y="33"/>
                  </a:cxn>
                </a:cxnLst>
                <a:rect l="0" t="0" r="r" b="b"/>
                <a:pathLst>
                  <a:path w="46" h="33">
                    <a:moveTo>
                      <a:pt x="4" y="33"/>
                    </a:moveTo>
                    <a:cubicBezTo>
                      <a:pt x="46" y="10"/>
                      <a:pt x="46" y="10"/>
                      <a:pt x="46" y="10"/>
                    </a:cubicBezTo>
                    <a:cubicBezTo>
                      <a:pt x="0" y="0"/>
                      <a:pt x="0" y="0"/>
                      <a:pt x="0" y="0"/>
                    </a:cubicBezTo>
                    <a:cubicBezTo>
                      <a:pt x="3" y="9"/>
                      <a:pt x="4" y="18"/>
                      <a:pt x="4" y="28"/>
                    </a:cubicBezTo>
                    <a:cubicBezTo>
                      <a:pt x="4" y="29"/>
                      <a:pt x="4" y="31"/>
                      <a:pt x="4" y="33"/>
                    </a:cubicBezTo>
                  </a:path>
                </a:pathLst>
              </a:custGeom>
              <a:grp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p:cTn id="7" dur="500" fill="hold"/>
                                        <p:tgtEl>
                                          <p:spTgt spid="105"/>
                                        </p:tgtEl>
                                        <p:attrNameLst>
                                          <p:attrName>ppt_w</p:attrName>
                                        </p:attrNameLst>
                                      </p:cBhvr>
                                      <p:tavLst>
                                        <p:tav tm="0">
                                          <p:val>
                                            <p:fltVal val="0"/>
                                          </p:val>
                                        </p:tav>
                                        <p:tav tm="100000">
                                          <p:val>
                                            <p:strVal val="#ppt_w"/>
                                          </p:val>
                                        </p:tav>
                                      </p:tavLst>
                                    </p:anim>
                                    <p:anim calcmode="lin" valueType="num">
                                      <p:cBhvr>
                                        <p:cTn id="8" dur="500" fill="hold"/>
                                        <p:tgtEl>
                                          <p:spTgt spid="105"/>
                                        </p:tgtEl>
                                        <p:attrNameLst>
                                          <p:attrName>ppt_h</p:attrName>
                                        </p:attrNameLst>
                                      </p:cBhvr>
                                      <p:tavLst>
                                        <p:tav tm="0">
                                          <p:val>
                                            <p:fltVal val="0"/>
                                          </p:val>
                                        </p:tav>
                                        <p:tav tm="100000">
                                          <p:val>
                                            <p:strVal val="#ppt_h"/>
                                          </p:val>
                                        </p:tav>
                                      </p:tavLst>
                                    </p:anim>
                                    <p:animEffect transition="in" filter="fade">
                                      <p:cBhvr>
                                        <p:cTn id="9" dur="500"/>
                                        <p:tgtEl>
                                          <p:spTgt spid="10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36"/>
                                        </p:tgtEl>
                                        <p:attrNameLst>
                                          <p:attrName>style.visibility</p:attrName>
                                        </p:attrNameLst>
                                      </p:cBhvr>
                                      <p:to>
                                        <p:strVal val="visible"/>
                                      </p:to>
                                    </p:set>
                                    <p:anim calcmode="lin" valueType="num">
                                      <p:cBhvr>
                                        <p:cTn id="13" dur="500" fill="hold"/>
                                        <p:tgtEl>
                                          <p:spTgt spid="136"/>
                                        </p:tgtEl>
                                        <p:attrNameLst>
                                          <p:attrName>ppt_w</p:attrName>
                                        </p:attrNameLst>
                                      </p:cBhvr>
                                      <p:tavLst>
                                        <p:tav tm="0">
                                          <p:val>
                                            <p:fltVal val="0"/>
                                          </p:val>
                                        </p:tav>
                                        <p:tav tm="100000">
                                          <p:val>
                                            <p:strVal val="#ppt_w"/>
                                          </p:val>
                                        </p:tav>
                                      </p:tavLst>
                                    </p:anim>
                                    <p:anim calcmode="lin" valueType="num">
                                      <p:cBhvr>
                                        <p:cTn id="14" dur="500" fill="hold"/>
                                        <p:tgtEl>
                                          <p:spTgt spid="136"/>
                                        </p:tgtEl>
                                        <p:attrNameLst>
                                          <p:attrName>ppt_h</p:attrName>
                                        </p:attrNameLst>
                                      </p:cBhvr>
                                      <p:tavLst>
                                        <p:tav tm="0">
                                          <p:val>
                                            <p:fltVal val="0"/>
                                          </p:val>
                                        </p:tav>
                                        <p:tav tm="100000">
                                          <p:val>
                                            <p:strVal val="#ppt_h"/>
                                          </p:val>
                                        </p:tav>
                                      </p:tavLst>
                                    </p:anim>
                                    <p:animEffect transition="in" filter="fade">
                                      <p:cBhvr>
                                        <p:cTn id="15" dur="500"/>
                                        <p:tgtEl>
                                          <p:spTgt spid="13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06"/>
                                        </p:tgtEl>
                                        <p:attrNameLst>
                                          <p:attrName>style.visibility</p:attrName>
                                        </p:attrNameLst>
                                      </p:cBhvr>
                                      <p:to>
                                        <p:strVal val="visible"/>
                                      </p:to>
                                    </p:set>
                                    <p:anim calcmode="lin" valueType="num">
                                      <p:cBhvr>
                                        <p:cTn id="19" dur="500" fill="hold"/>
                                        <p:tgtEl>
                                          <p:spTgt spid="106"/>
                                        </p:tgtEl>
                                        <p:attrNameLst>
                                          <p:attrName>ppt_w</p:attrName>
                                        </p:attrNameLst>
                                      </p:cBhvr>
                                      <p:tavLst>
                                        <p:tav tm="0">
                                          <p:val>
                                            <p:fltVal val="0"/>
                                          </p:val>
                                        </p:tav>
                                        <p:tav tm="100000">
                                          <p:val>
                                            <p:strVal val="#ppt_w"/>
                                          </p:val>
                                        </p:tav>
                                      </p:tavLst>
                                    </p:anim>
                                    <p:anim calcmode="lin" valueType="num">
                                      <p:cBhvr>
                                        <p:cTn id="20" dur="500" fill="hold"/>
                                        <p:tgtEl>
                                          <p:spTgt spid="106"/>
                                        </p:tgtEl>
                                        <p:attrNameLst>
                                          <p:attrName>ppt_h</p:attrName>
                                        </p:attrNameLst>
                                      </p:cBhvr>
                                      <p:tavLst>
                                        <p:tav tm="0">
                                          <p:val>
                                            <p:fltVal val="0"/>
                                          </p:val>
                                        </p:tav>
                                        <p:tav tm="100000">
                                          <p:val>
                                            <p:strVal val="#ppt_h"/>
                                          </p:val>
                                        </p:tav>
                                      </p:tavLst>
                                    </p:anim>
                                    <p:animEffect transition="in" filter="fade">
                                      <p:cBhvr>
                                        <p:cTn id="21" dur="500"/>
                                        <p:tgtEl>
                                          <p:spTgt spid="10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90"/>
                                        </p:tgtEl>
                                        <p:attrNameLst>
                                          <p:attrName>style.visibility</p:attrName>
                                        </p:attrNameLst>
                                      </p:cBhvr>
                                      <p:to>
                                        <p:strVal val="visible"/>
                                      </p:to>
                                    </p:set>
                                    <p:anim calcmode="lin" valueType="num">
                                      <p:cBhvr>
                                        <p:cTn id="25" dur="500" fill="hold"/>
                                        <p:tgtEl>
                                          <p:spTgt spid="90"/>
                                        </p:tgtEl>
                                        <p:attrNameLst>
                                          <p:attrName>ppt_w</p:attrName>
                                        </p:attrNameLst>
                                      </p:cBhvr>
                                      <p:tavLst>
                                        <p:tav tm="0">
                                          <p:val>
                                            <p:fltVal val="0"/>
                                          </p:val>
                                        </p:tav>
                                        <p:tav tm="100000">
                                          <p:val>
                                            <p:strVal val="#ppt_w"/>
                                          </p:val>
                                        </p:tav>
                                      </p:tavLst>
                                    </p:anim>
                                    <p:anim calcmode="lin" valueType="num">
                                      <p:cBhvr>
                                        <p:cTn id="26" dur="500" fill="hold"/>
                                        <p:tgtEl>
                                          <p:spTgt spid="90"/>
                                        </p:tgtEl>
                                        <p:attrNameLst>
                                          <p:attrName>ppt_h</p:attrName>
                                        </p:attrNameLst>
                                      </p:cBhvr>
                                      <p:tavLst>
                                        <p:tav tm="0">
                                          <p:val>
                                            <p:fltVal val="0"/>
                                          </p:val>
                                        </p:tav>
                                        <p:tav tm="100000">
                                          <p:val>
                                            <p:strVal val="#ppt_h"/>
                                          </p:val>
                                        </p:tav>
                                      </p:tavLst>
                                    </p:anim>
                                    <p:animEffect transition="in" filter="fade">
                                      <p:cBhvr>
                                        <p:cTn id="27" dur="500"/>
                                        <p:tgtEl>
                                          <p:spTgt spid="90"/>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7"/>
                                        </p:tgtEl>
                                        <p:attrNameLst>
                                          <p:attrName>style.visibility</p:attrName>
                                        </p:attrNameLst>
                                      </p:cBhvr>
                                      <p:to>
                                        <p:strVal val="visible"/>
                                      </p:to>
                                    </p:set>
                                    <p:anim calcmode="lin" valueType="num">
                                      <p:cBhvr>
                                        <p:cTn id="31" dur="500" fill="hold"/>
                                        <p:tgtEl>
                                          <p:spTgt spid="107"/>
                                        </p:tgtEl>
                                        <p:attrNameLst>
                                          <p:attrName>ppt_w</p:attrName>
                                        </p:attrNameLst>
                                      </p:cBhvr>
                                      <p:tavLst>
                                        <p:tav tm="0">
                                          <p:val>
                                            <p:fltVal val="0"/>
                                          </p:val>
                                        </p:tav>
                                        <p:tav tm="100000">
                                          <p:val>
                                            <p:strVal val="#ppt_w"/>
                                          </p:val>
                                        </p:tav>
                                      </p:tavLst>
                                    </p:anim>
                                    <p:anim calcmode="lin" valueType="num">
                                      <p:cBhvr>
                                        <p:cTn id="32" dur="500" fill="hold"/>
                                        <p:tgtEl>
                                          <p:spTgt spid="107"/>
                                        </p:tgtEl>
                                        <p:attrNameLst>
                                          <p:attrName>ppt_h</p:attrName>
                                        </p:attrNameLst>
                                      </p:cBhvr>
                                      <p:tavLst>
                                        <p:tav tm="0">
                                          <p:val>
                                            <p:fltVal val="0"/>
                                          </p:val>
                                        </p:tav>
                                        <p:tav tm="100000">
                                          <p:val>
                                            <p:strVal val="#ppt_h"/>
                                          </p:val>
                                        </p:tav>
                                      </p:tavLst>
                                    </p:anim>
                                    <p:animEffect transition="in" filter="fade">
                                      <p:cBhvr>
                                        <p:cTn id="33" dur="500"/>
                                        <p:tgtEl>
                                          <p:spTgt spid="107"/>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500" fill="hold"/>
                                        <p:tgtEl>
                                          <p:spTgt spid="76"/>
                                        </p:tgtEl>
                                        <p:attrNameLst>
                                          <p:attrName>ppt_w</p:attrName>
                                        </p:attrNameLst>
                                      </p:cBhvr>
                                      <p:tavLst>
                                        <p:tav tm="0">
                                          <p:val>
                                            <p:fltVal val="0"/>
                                          </p:val>
                                        </p:tav>
                                        <p:tav tm="100000">
                                          <p:val>
                                            <p:strVal val="#ppt_w"/>
                                          </p:val>
                                        </p:tav>
                                      </p:tavLst>
                                    </p:anim>
                                    <p:anim calcmode="lin" valueType="num">
                                      <p:cBhvr>
                                        <p:cTn id="38" dur="500" fill="hold"/>
                                        <p:tgtEl>
                                          <p:spTgt spid="76"/>
                                        </p:tgtEl>
                                        <p:attrNameLst>
                                          <p:attrName>ppt_h</p:attrName>
                                        </p:attrNameLst>
                                      </p:cBhvr>
                                      <p:tavLst>
                                        <p:tav tm="0">
                                          <p:val>
                                            <p:fltVal val="0"/>
                                          </p:val>
                                        </p:tav>
                                        <p:tav tm="100000">
                                          <p:val>
                                            <p:strVal val="#ppt_h"/>
                                          </p:val>
                                        </p:tav>
                                      </p:tavLst>
                                    </p:anim>
                                    <p:animEffect transition="in" filter="fade">
                                      <p:cBhvr>
                                        <p:cTn id="39" dur="500"/>
                                        <p:tgtEl>
                                          <p:spTgt spid="76"/>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08"/>
                                        </p:tgtEl>
                                        <p:attrNameLst>
                                          <p:attrName>style.visibility</p:attrName>
                                        </p:attrNameLst>
                                      </p:cBhvr>
                                      <p:to>
                                        <p:strVal val="visible"/>
                                      </p:to>
                                    </p:set>
                                    <p:anim calcmode="lin" valueType="num">
                                      <p:cBhvr>
                                        <p:cTn id="43" dur="500" fill="hold"/>
                                        <p:tgtEl>
                                          <p:spTgt spid="108"/>
                                        </p:tgtEl>
                                        <p:attrNameLst>
                                          <p:attrName>ppt_w</p:attrName>
                                        </p:attrNameLst>
                                      </p:cBhvr>
                                      <p:tavLst>
                                        <p:tav tm="0">
                                          <p:val>
                                            <p:fltVal val="0"/>
                                          </p:val>
                                        </p:tav>
                                        <p:tav tm="100000">
                                          <p:val>
                                            <p:strVal val="#ppt_w"/>
                                          </p:val>
                                        </p:tav>
                                      </p:tavLst>
                                    </p:anim>
                                    <p:anim calcmode="lin" valueType="num">
                                      <p:cBhvr>
                                        <p:cTn id="44" dur="500" fill="hold"/>
                                        <p:tgtEl>
                                          <p:spTgt spid="108"/>
                                        </p:tgtEl>
                                        <p:attrNameLst>
                                          <p:attrName>ppt_h</p:attrName>
                                        </p:attrNameLst>
                                      </p:cBhvr>
                                      <p:tavLst>
                                        <p:tav tm="0">
                                          <p:val>
                                            <p:fltVal val="0"/>
                                          </p:val>
                                        </p:tav>
                                        <p:tav tm="100000">
                                          <p:val>
                                            <p:strVal val="#ppt_h"/>
                                          </p:val>
                                        </p:tav>
                                      </p:tavLst>
                                    </p:anim>
                                    <p:animEffect transition="in" filter="fade">
                                      <p:cBhvr>
                                        <p:cTn id="45" dur="500"/>
                                        <p:tgtEl>
                                          <p:spTgt spid="108"/>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5"/>
                                        </p:tgtEl>
                                        <p:attrNameLst>
                                          <p:attrName>style.visibility</p:attrName>
                                        </p:attrNameLst>
                                      </p:cBhvr>
                                      <p:to>
                                        <p:strVal val="visible"/>
                                      </p:to>
                                    </p:set>
                                    <p:anim calcmode="lin" valueType="num">
                                      <p:cBhvr>
                                        <p:cTn id="49" dur="500" fill="hold"/>
                                        <p:tgtEl>
                                          <p:spTgt spid="85"/>
                                        </p:tgtEl>
                                        <p:attrNameLst>
                                          <p:attrName>ppt_w</p:attrName>
                                        </p:attrNameLst>
                                      </p:cBhvr>
                                      <p:tavLst>
                                        <p:tav tm="0">
                                          <p:val>
                                            <p:fltVal val="0"/>
                                          </p:val>
                                        </p:tav>
                                        <p:tav tm="100000">
                                          <p:val>
                                            <p:strVal val="#ppt_w"/>
                                          </p:val>
                                        </p:tav>
                                      </p:tavLst>
                                    </p:anim>
                                    <p:anim calcmode="lin" valueType="num">
                                      <p:cBhvr>
                                        <p:cTn id="50" dur="500" fill="hold"/>
                                        <p:tgtEl>
                                          <p:spTgt spid="85"/>
                                        </p:tgtEl>
                                        <p:attrNameLst>
                                          <p:attrName>ppt_h</p:attrName>
                                        </p:attrNameLst>
                                      </p:cBhvr>
                                      <p:tavLst>
                                        <p:tav tm="0">
                                          <p:val>
                                            <p:fltVal val="0"/>
                                          </p:val>
                                        </p:tav>
                                        <p:tav tm="100000">
                                          <p:val>
                                            <p:strVal val="#ppt_h"/>
                                          </p:val>
                                        </p:tav>
                                      </p:tavLst>
                                    </p:anim>
                                    <p:animEffect transition="in" filter="fade">
                                      <p:cBhvr>
                                        <p:cTn id="51" dur="500"/>
                                        <p:tgtEl>
                                          <p:spTgt spid="85"/>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09"/>
                                        </p:tgtEl>
                                        <p:attrNameLst>
                                          <p:attrName>style.visibility</p:attrName>
                                        </p:attrNameLst>
                                      </p:cBhvr>
                                      <p:to>
                                        <p:strVal val="visible"/>
                                      </p:to>
                                    </p:set>
                                    <p:anim calcmode="lin" valueType="num">
                                      <p:cBhvr>
                                        <p:cTn id="55" dur="500" fill="hold"/>
                                        <p:tgtEl>
                                          <p:spTgt spid="109"/>
                                        </p:tgtEl>
                                        <p:attrNameLst>
                                          <p:attrName>ppt_w</p:attrName>
                                        </p:attrNameLst>
                                      </p:cBhvr>
                                      <p:tavLst>
                                        <p:tav tm="0">
                                          <p:val>
                                            <p:fltVal val="0"/>
                                          </p:val>
                                        </p:tav>
                                        <p:tav tm="100000">
                                          <p:val>
                                            <p:strVal val="#ppt_w"/>
                                          </p:val>
                                        </p:tav>
                                      </p:tavLst>
                                    </p:anim>
                                    <p:anim calcmode="lin" valueType="num">
                                      <p:cBhvr>
                                        <p:cTn id="56" dur="500" fill="hold"/>
                                        <p:tgtEl>
                                          <p:spTgt spid="109"/>
                                        </p:tgtEl>
                                        <p:attrNameLst>
                                          <p:attrName>ppt_h</p:attrName>
                                        </p:attrNameLst>
                                      </p:cBhvr>
                                      <p:tavLst>
                                        <p:tav tm="0">
                                          <p:val>
                                            <p:fltVal val="0"/>
                                          </p:val>
                                        </p:tav>
                                        <p:tav tm="100000">
                                          <p:val>
                                            <p:strVal val="#ppt_h"/>
                                          </p:val>
                                        </p:tav>
                                      </p:tavLst>
                                    </p:anim>
                                    <p:animEffect transition="in" filter="fade">
                                      <p:cBhvr>
                                        <p:cTn id="57" dur="500"/>
                                        <p:tgtEl>
                                          <p:spTgt spid="109"/>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3077"/>
                                        </p:tgtEl>
                                        <p:attrNameLst>
                                          <p:attrName>style.visibility</p:attrName>
                                        </p:attrNameLst>
                                      </p:cBhvr>
                                      <p:to>
                                        <p:strVal val="visible"/>
                                      </p:to>
                                    </p:set>
                                    <p:anim calcmode="lin" valueType="num">
                                      <p:cBhvr>
                                        <p:cTn id="61" dur="500" fill="hold"/>
                                        <p:tgtEl>
                                          <p:spTgt spid="3077"/>
                                        </p:tgtEl>
                                        <p:attrNameLst>
                                          <p:attrName>ppt_w</p:attrName>
                                        </p:attrNameLst>
                                      </p:cBhvr>
                                      <p:tavLst>
                                        <p:tav tm="0">
                                          <p:val>
                                            <p:fltVal val="0"/>
                                          </p:val>
                                        </p:tav>
                                        <p:tav tm="100000">
                                          <p:val>
                                            <p:strVal val="#ppt_w"/>
                                          </p:val>
                                        </p:tav>
                                      </p:tavLst>
                                    </p:anim>
                                    <p:anim calcmode="lin" valueType="num">
                                      <p:cBhvr>
                                        <p:cTn id="62" dur="500" fill="hold"/>
                                        <p:tgtEl>
                                          <p:spTgt spid="3077"/>
                                        </p:tgtEl>
                                        <p:attrNameLst>
                                          <p:attrName>ppt_h</p:attrName>
                                        </p:attrNameLst>
                                      </p:cBhvr>
                                      <p:tavLst>
                                        <p:tav tm="0">
                                          <p:val>
                                            <p:fltVal val="0"/>
                                          </p:val>
                                        </p:tav>
                                        <p:tav tm="100000">
                                          <p:val>
                                            <p:strVal val="#ppt_h"/>
                                          </p:val>
                                        </p:tav>
                                      </p:tavLst>
                                    </p:anim>
                                    <p:animEffect transition="in" filter="fade">
                                      <p:cBhvr>
                                        <p:cTn id="63" dur="500"/>
                                        <p:tgtEl>
                                          <p:spTgt spid="3077"/>
                                        </p:tgtEl>
                                      </p:cBhvr>
                                    </p:animEffect>
                                  </p:childTnLst>
                                </p:cTn>
                              </p:par>
                            </p:childTnLst>
                          </p:cTn>
                        </p:par>
                        <p:par>
                          <p:cTn id="64" fill="hold">
                            <p:stCondLst>
                              <p:cond delay="5000"/>
                            </p:stCondLst>
                            <p:childTnLst>
                              <p:par>
                                <p:cTn id="65" presetID="18" presetClass="entr" presetSubtype="3" fill="hold" nodeType="afterEffect">
                                  <p:stCondLst>
                                    <p:cond delay="0"/>
                                  </p:stCondLst>
                                  <p:childTnLst>
                                    <p:set>
                                      <p:cBhvr>
                                        <p:cTn id="66" dur="1" fill="hold">
                                          <p:stCondLst>
                                            <p:cond delay="0"/>
                                          </p:stCondLst>
                                        </p:cTn>
                                        <p:tgtEl>
                                          <p:spTgt spid="142"/>
                                        </p:tgtEl>
                                        <p:attrNameLst>
                                          <p:attrName>style.visibility</p:attrName>
                                        </p:attrNameLst>
                                      </p:cBhvr>
                                      <p:to>
                                        <p:strVal val="visible"/>
                                      </p:to>
                                    </p:set>
                                    <p:animEffect transition="in" filter="strips(upRight)">
                                      <p:cBhvr>
                                        <p:cTn id="67" dur="500"/>
                                        <p:tgtEl>
                                          <p:spTgt spid="14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p:cTn id="71" dur="500" fill="hold"/>
                                        <p:tgtEl>
                                          <p:spTgt spid="64"/>
                                        </p:tgtEl>
                                        <p:attrNameLst>
                                          <p:attrName>ppt_w</p:attrName>
                                        </p:attrNameLst>
                                      </p:cBhvr>
                                      <p:tavLst>
                                        <p:tav tm="0">
                                          <p:val>
                                            <p:fltVal val="0"/>
                                          </p:val>
                                        </p:tav>
                                        <p:tav tm="100000">
                                          <p:val>
                                            <p:strVal val="#ppt_w"/>
                                          </p:val>
                                        </p:tav>
                                      </p:tavLst>
                                    </p:anim>
                                    <p:anim calcmode="lin" valueType="num">
                                      <p:cBhvr>
                                        <p:cTn id="72" dur="500" fill="hold"/>
                                        <p:tgtEl>
                                          <p:spTgt spid="64"/>
                                        </p:tgtEl>
                                        <p:attrNameLst>
                                          <p:attrName>ppt_h</p:attrName>
                                        </p:attrNameLst>
                                      </p:cBhvr>
                                      <p:tavLst>
                                        <p:tav tm="0">
                                          <p:val>
                                            <p:fltVal val="0"/>
                                          </p:val>
                                        </p:tav>
                                        <p:tav tm="100000">
                                          <p:val>
                                            <p:strVal val="#ppt_h"/>
                                          </p:val>
                                        </p:tav>
                                      </p:tavLst>
                                    </p:anim>
                                    <p:animEffect transition="in" filter="fade">
                                      <p:cBhvr>
                                        <p:cTn id="73" dur="500"/>
                                        <p:tgtEl>
                                          <p:spTgt spid="64"/>
                                        </p:tgtEl>
                                      </p:cBhvr>
                                    </p:animEffect>
                                  </p:childTnLst>
                                </p:cTn>
                              </p:par>
                              <p:par>
                                <p:cTn id="74" presetID="2" presetClass="entr" presetSubtype="2" accel="50000" decel="50000" fill="hold" grpId="0" nodeType="withEffect">
                                  <p:stCondLst>
                                    <p:cond delay="0"/>
                                  </p:stCondLst>
                                  <p:childTnLst>
                                    <p:set>
                                      <p:cBhvr>
                                        <p:cTn id="75" dur="1" fill="hold">
                                          <p:stCondLst>
                                            <p:cond delay="0"/>
                                          </p:stCondLst>
                                        </p:cTn>
                                        <p:tgtEl>
                                          <p:spTgt spid="146"/>
                                        </p:tgtEl>
                                        <p:attrNameLst>
                                          <p:attrName>style.visibility</p:attrName>
                                        </p:attrNameLst>
                                      </p:cBhvr>
                                      <p:to>
                                        <p:strVal val="visible"/>
                                      </p:to>
                                    </p:set>
                                    <p:anim calcmode="lin" valueType="num">
                                      <p:cBhvr additive="base">
                                        <p:cTn id="76" dur="500" fill="hold"/>
                                        <p:tgtEl>
                                          <p:spTgt spid="146"/>
                                        </p:tgtEl>
                                        <p:attrNameLst>
                                          <p:attrName>ppt_x</p:attrName>
                                        </p:attrNameLst>
                                      </p:cBhvr>
                                      <p:tavLst>
                                        <p:tav tm="0">
                                          <p:val>
                                            <p:strVal val="1+#ppt_w/2"/>
                                          </p:val>
                                        </p:tav>
                                        <p:tav tm="100000">
                                          <p:val>
                                            <p:strVal val="#ppt_x"/>
                                          </p:val>
                                        </p:tav>
                                      </p:tavLst>
                                    </p:anim>
                                    <p:anim calcmode="lin" valueType="num">
                                      <p:cBhvr additive="base">
                                        <p:cTn id="77" dur="500" fill="hold"/>
                                        <p:tgtEl>
                                          <p:spTgt spid="146"/>
                                        </p:tgtEl>
                                        <p:attrNameLst>
                                          <p:attrName>ppt_y</p:attrName>
                                        </p:attrNameLst>
                                      </p:cBhvr>
                                      <p:tavLst>
                                        <p:tav tm="0">
                                          <p:val>
                                            <p:strVal val="#ppt_y"/>
                                          </p:val>
                                        </p:tav>
                                        <p:tav tm="100000">
                                          <p:val>
                                            <p:strVal val="#ppt_y"/>
                                          </p:val>
                                        </p:tav>
                                      </p:tavLst>
                                    </p:anim>
                                  </p:childTnLst>
                                </p:cTn>
                              </p:par>
                            </p:childTnLst>
                          </p:cTn>
                        </p:par>
                        <p:par>
                          <p:cTn id="78" fill="hold">
                            <p:stCondLst>
                              <p:cond delay="6000"/>
                            </p:stCondLst>
                            <p:childTnLst>
                              <p:par>
                                <p:cTn id="79" presetID="18" presetClass="entr" presetSubtype="3" fill="hold" nodeType="afterEffect">
                                  <p:stCondLst>
                                    <p:cond delay="0"/>
                                  </p:stCondLst>
                                  <p:childTnLst>
                                    <p:set>
                                      <p:cBhvr>
                                        <p:cTn id="80" dur="1" fill="hold">
                                          <p:stCondLst>
                                            <p:cond delay="0"/>
                                          </p:stCondLst>
                                        </p:cTn>
                                        <p:tgtEl>
                                          <p:spTgt spid="144"/>
                                        </p:tgtEl>
                                        <p:attrNameLst>
                                          <p:attrName>style.visibility</p:attrName>
                                        </p:attrNameLst>
                                      </p:cBhvr>
                                      <p:to>
                                        <p:strVal val="visible"/>
                                      </p:to>
                                    </p:set>
                                    <p:animEffect transition="in" filter="strips(upRight)">
                                      <p:cBhvr>
                                        <p:cTn id="81" dur="500"/>
                                        <p:tgtEl>
                                          <p:spTgt spid="144"/>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65"/>
                                        </p:tgtEl>
                                        <p:attrNameLst>
                                          <p:attrName>style.visibility</p:attrName>
                                        </p:attrNameLst>
                                      </p:cBhvr>
                                      <p:to>
                                        <p:strVal val="visible"/>
                                      </p:to>
                                    </p:set>
                                    <p:anim calcmode="lin" valueType="num">
                                      <p:cBhvr>
                                        <p:cTn id="85" dur="500" fill="hold"/>
                                        <p:tgtEl>
                                          <p:spTgt spid="65"/>
                                        </p:tgtEl>
                                        <p:attrNameLst>
                                          <p:attrName>ppt_w</p:attrName>
                                        </p:attrNameLst>
                                      </p:cBhvr>
                                      <p:tavLst>
                                        <p:tav tm="0">
                                          <p:val>
                                            <p:fltVal val="0"/>
                                          </p:val>
                                        </p:tav>
                                        <p:tav tm="100000">
                                          <p:val>
                                            <p:strVal val="#ppt_w"/>
                                          </p:val>
                                        </p:tav>
                                      </p:tavLst>
                                    </p:anim>
                                    <p:anim calcmode="lin" valueType="num">
                                      <p:cBhvr>
                                        <p:cTn id="86" dur="500" fill="hold"/>
                                        <p:tgtEl>
                                          <p:spTgt spid="65"/>
                                        </p:tgtEl>
                                        <p:attrNameLst>
                                          <p:attrName>ppt_h</p:attrName>
                                        </p:attrNameLst>
                                      </p:cBhvr>
                                      <p:tavLst>
                                        <p:tav tm="0">
                                          <p:val>
                                            <p:fltVal val="0"/>
                                          </p:val>
                                        </p:tav>
                                        <p:tav tm="100000">
                                          <p:val>
                                            <p:strVal val="#ppt_h"/>
                                          </p:val>
                                        </p:tav>
                                      </p:tavLst>
                                    </p:anim>
                                    <p:animEffect transition="in" filter="fade">
                                      <p:cBhvr>
                                        <p:cTn id="87" dur="500"/>
                                        <p:tgtEl>
                                          <p:spTgt spid="65"/>
                                        </p:tgtEl>
                                      </p:cBhvr>
                                    </p:animEffect>
                                  </p:childTnLst>
                                </p:cTn>
                              </p:par>
                              <p:par>
                                <p:cTn id="88" presetID="2" presetClass="entr" presetSubtype="2" accel="50000" decel="50000" fill="hold" grpId="0" nodeType="withEffect">
                                  <p:stCondLst>
                                    <p:cond delay="0"/>
                                  </p:stCondLst>
                                  <p:childTnLst>
                                    <p:set>
                                      <p:cBhvr>
                                        <p:cTn id="89" dur="1" fill="hold">
                                          <p:stCondLst>
                                            <p:cond delay="0"/>
                                          </p:stCondLst>
                                        </p:cTn>
                                        <p:tgtEl>
                                          <p:spTgt spid="151"/>
                                        </p:tgtEl>
                                        <p:attrNameLst>
                                          <p:attrName>style.visibility</p:attrName>
                                        </p:attrNameLst>
                                      </p:cBhvr>
                                      <p:to>
                                        <p:strVal val="visible"/>
                                      </p:to>
                                    </p:set>
                                    <p:anim calcmode="lin" valueType="num">
                                      <p:cBhvr additive="base">
                                        <p:cTn id="90" dur="500" fill="hold"/>
                                        <p:tgtEl>
                                          <p:spTgt spid="151"/>
                                        </p:tgtEl>
                                        <p:attrNameLst>
                                          <p:attrName>ppt_x</p:attrName>
                                        </p:attrNameLst>
                                      </p:cBhvr>
                                      <p:tavLst>
                                        <p:tav tm="0">
                                          <p:val>
                                            <p:strVal val="1+#ppt_w/2"/>
                                          </p:val>
                                        </p:tav>
                                        <p:tav tm="100000">
                                          <p:val>
                                            <p:strVal val="#ppt_x"/>
                                          </p:val>
                                        </p:tav>
                                      </p:tavLst>
                                    </p:anim>
                                    <p:anim calcmode="lin" valueType="num">
                                      <p:cBhvr additive="base">
                                        <p:cTn id="91" dur="500" fill="hold"/>
                                        <p:tgtEl>
                                          <p:spTgt spid="151"/>
                                        </p:tgtEl>
                                        <p:attrNameLst>
                                          <p:attrName>ppt_y</p:attrName>
                                        </p:attrNameLst>
                                      </p:cBhvr>
                                      <p:tavLst>
                                        <p:tav tm="0">
                                          <p:val>
                                            <p:strVal val="#ppt_y"/>
                                          </p:val>
                                        </p:tav>
                                        <p:tav tm="100000">
                                          <p:val>
                                            <p:strVal val="#ppt_y"/>
                                          </p:val>
                                        </p:tav>
                                      </p:tavLst>
                                    </p:anim>
                                  </p:childTnLst>
                                </p:cTn>
                              </p:par>
                            </p:childTnLst>
                          </p:cTn>
                        </p:par>
                        <p:par>
                          <p:cTn id="92" fill="hold">
                            <p:stCondLst>
                              <p:cond delay="7000"/>
                            </p:stCondLst>
                            <p:childTnLst>
                              <p:par>
                                <p:cTn id="93" presetID="18" presetClass="entr" presetSubtype="3" fill="hold" nodeType="afterEffect">
                                  <p:stCondLst>
                                    <p:cond delay="0"/>
                                  </p:stCondLst>
                                  <p:childTnLst>
                                    <p:set>
                                      <p:cBhvr>
                                        <p:cTn id="94" dur="1" fill="hold">
                                          <p:stCondLst>
                                            <p:cond delay="0"/>
                                          </p:stCondLst>
                                        </p:cTn>
                                        <p:tgtEl>
                                          <p:spTgt spid="169"/>
                                        </p:tgtEl>
                                        <p:attrNameLst>
                                          <p:attrName>style.visibility</p:attrName>
                                        </p:attrNameLst>
                                      </p:cBhvr>
                                      <p:to>
                                        <p:strVal val="visible"/>
                                      </p:to>
                                    </p:set>
                                    <p:animEffect transition="in" filter="strips(upRight)">
                                      <p:cBhvr>
                                        <p:cTn id="95" dur="500"/>
                                        <p:tgtEl>
                                          <p:spTgt spid="169"/>
                                        </p:tgtEl>
                                      </p:cBhvr>
                                    </p:animEffect>
                                  </p:childTnLst>
                                </p:cTn>
                              </p:par>
                            </p:childTnLst>
                          </p:cTn>
                        </p:par>
                        <p:par>
                          <p:cTn id="96" fill="hold">
                            <p:stCondLst>
                              <p:cond delay="7500"/>
                            </p:stCondLst>
                            <p:childTnLst>
                              <p:par>
                                <p:cTn id="97" presetID="53" presetClass="entr" presetSubtype="16" fill="hold" grpId="0" nodeType="afterEffect">
                                  <p:stCondLst>
                                    <p:cond delay="0"/>
                                  </p:stCondLst>
                                  <p:childTnLst>
                                    <p:set>
                                      <p:cBhvr>
                                        <p:cTn id="98" dur="1" fill="hold">
                                          <p:stCondLst>
                                            <p:cond delay="0"/>
                                          </p:stCondLst>
                                        </p:cTn>
                                        <p:tgtEl>
                                          <p:spTgt spid="66"/>
                                        </p:tgtEl>
                                        <p:attrNameLst>
                                          <p:attrName>style.visibility</p:attrName>
                                        </p:attrNameLst>
                                      </p:cBhvr>
                                      <p:to>
                                        <p:strVal val="visible"/>
                                      </p:to>
                                    </p:set>
                                    <p:anim calcmode="lin" valueType="num">
                                      <p:cBhvr>
                                        <p:cTn id="99" dur="500" fill="hold"/>
                                        <p:tgtEl>
                                          <p:spTgt spid="66"/>
                                        </p:tgtEl>
                                        <p:attrNameLst>
                                          <p:attrName>ppt_w</p:attrName>
                                        </p:attrNameLst>
                                      </p:cBhvr>
                                      <p:tavLst>
                                        <p:tav tm="0">
                                          <p:val>
                                            <p:fltVal val="0"/>
                                          </p:val>
                                        </p:tav>
                                        <p:tav tm="100000">
                                          <p:val>
                                            <p:strVal val="#ppt_w"/>
                                          </p:val>
                                        </p:tav>
                                      </p:tavLst>
                                    </p:anim>
                                    <p:anim calcmode="lin" valueType="num">
                                      <p:cBhvr>
                                        <p:cTn id="100" dur="500" fill="hold"/>
                                        <p:tgtEl>
                                          <p:spTgt spid="66"/>
                                        </p:tgtEl>
                                        <p:attrNameLst>
                                          <p:attrName>ppt_h</p:attrName>
                                        </p:attrNameLst>
                                      </p:cBhvr>
                                      <p:tavLst>
                                        <p:tav tm="0">
                                          <p:val>
                                            <p:fltVal val="0"/>
                                          </p:val>
                                        </p:tav>
                                        <p:tav tm="100000">
                                          <p:val>
                                            <p:strVal val="#ppt_h"/>
                                          </p:val>
                                        </p:tav>
                                      </p:tavLst>
                                    </p:anim>
                                    <p:animEffect transition="in" filter="fade">
                                      <p:cBhvr>
                                        <p:cTn id="101" dur="500"/>
                                        <p:tgtEl>
                                          <p:spTgt spid="66"/>
                                        </p:tgtEl>
                                      </p:cBhvr>
                                    </p:animEffect>
                                  </p:childTnLst>
                                </p:cTn>
                              </p:par>
                              <p:par>
                                <p:cTn id="102" presetID="2" presetClass="entr" presetSubtype="2" accel="50000" decel="50000" fill="hold" grpId="0" nodeType="withEffect">
                                  <p:stCondLst>
                                    <p:cond delay="0"/>
                                  </p:stCondLst>
                                  <p:childTnLst>
                                    <p:set>
                                      <p:cBhvr>
                                        <p:cTn id="103" dur="1" fill="hold">
                                          <p:stCondLst>
                                            <p:cond delay="0"/>
                                          </p:stCondLst>
                                        </p:cTn>
                                        <p:tgtEl>
                                          <p:spTgt spid="158"/>
                                        </p:tgtEl>
                                        <p:attrNameLst>
                                          <p:attrName>style.visibility</p:attrName>
                                        </p:attrNameLst>
                                      </p:cBhvr>
                                      <p:to>
                                        <p:strVal val="visible"/>
                                      </p:to>
                                    </p:set>
                                    <p:anim calcmode="lin" valueType="num">
                                      <p:cBhvr additive="base">
                                        <p:cTn id="104" dur="500" fill="hold"/>
                                        <p:tgtEl>
                                          <p:spTgt spid="158"/>
                                        </p:tgtEl>
                                        <p:attrNameLst>
                                          <p:attrName>ppt_x</p:attrName>
                                        </p:attrNameLst>
                                      </p:cBhvr>
                                      <p:tavLst>
                                        <p:tav tm="0">
                                          <p:val>
                                            <p:strVal val="1+#ppt_w/2"/>
                                          </p:val>
                                        </p:tav>
                                        <p:tav tm="100000">
                                          <p:val>
                                            <p:strVal val="#ppt_x"/>
                                          </p:val>
                                        </p:tav>
                                      </p:tavLst>
                                    </p:anim>
                                    <p:anim calcmode="lin" valueType="num">
                                      <p:cBhvr additive="base">
                                        <p:cTn id="105" dur="500" fill="hold"/>
                                        <p:tgtEl>
                                          <p:spTgt spid="158"/>
                                        </p:tgtEl>
                                        <p:attrNameLst>
                                          <p:attrName>ppt_y</p:attrName>
                                        </p:attrNameLst>
                                      </p:cBhvr>
                                      <p:tavLst>
                                        <p:tav tm="0">
                                          <p:val>
                                            <p:strVal val="#ppt_y"/>
                                          </p:val>
                                        </p:tav>
                                        <p:tav tm="100000">
                                          <p:val>
                                            <p:strVal val="#ppt_y"/>
                                          </p:val>
                                        </p:tav>
                                      </p:tavLst>
                                    </p:anim>
                                  </p:childTnLst>
                                </p:cTn>
                              </p:par>
                            </p:childTnLst>
                          </p:cTn>
                        </p:par>
                        <p:par>
                          <p:cTn id="106" fill="hold">
                            <p:stCondLst>
                              <p:cond delay="8000"/>
                            </p:stCondLst>
                            <p:childTnLst>
                              <p:par>
                                <p:cTn id="107" presetID="18" presetClass="entr" presetSubtype="3" fill="hold" nodeType="afterEffect">
                                  <p:stCondLst>
                                    <p:cond delay="0"/>
                                  </p:stCondLst>
                                  <p:childTnLst>
                                    <p:set>
                                      <p:cBhvr>
                                        <p:cTn id="108" dur="1" fill="hold">
                                          <p:stCondLst>
                                            <p:cond delay="0"/>
                                          </p:stCondLst>
                                        </p:cTn>
                                        <p:tgtEl>
                                          <p:spTgt spid="145"/>
                                        </p:tgtEl>
                                        <p:attrNameLst>
                                          <p:attrName>style.visibility</p:attrName>
                                        </p:attrNameLst>
                                      </p:cBhvr>
                                      <p:to>
                                        <p:strVal val="visible"/>
                                      </p:to>
                                    </p:set>
                                    <p:animEffect transition="in" filter="strips(upRight)">
                                      <p:cBhvr>
                                        <p:cTn id="109" dur="500"/>
                                        <p:tgtEl>
                                          <p:spTgt spid="145"/>
                                        </p:tgtEl>
                                      </p:cBhvr>
                                    </p:animEffect>
                                  </p:childTnLst>
                                </p:cTn>
                              </p:par>
                            </p:childTnLst>
                          </p:cTn>
                        </p:par>
                        <p:par>
                          <p:cTn id="110" fill="hold">
                            <p:stCondLst>
                              <p:cond delay="8500"/>
                            </p:stCondLst>
                            <p:childTnLst>
                              <p:par>
                                <p:cTn id="111" presetID="53" presetClass="entr" presetSubtype="16" fill="hold" grpId="0" nodeType="afterEffect">
                                  <p:stCondLst>
                                    <p:cond delay="0"/>
                                  </p:stCondLst>
                                  <p:childTnLst>
                                    <p:set>
                                      <p:cBhvr>
                                        <p:cTn id="112" dur="1" fill="hold">
                                          <p:stCondLst>
                                            <p:cond delay="0"/>
                                          </p:stCondLst>
                                        </p:cTn>
                                        <p:tgtEl>
                                          <p:spTgt spid="67"/>
                                        </p:tgtEl>
                                        <p:attrNameLst>
                                          <p:attrName>style.visibility</p:attrName>
                                        </p:attrNameLst>
                                      </p:cBhvr>
                                      <p:to>
                                        <p:strVal val="visible"/>
                                      </p:to>
                                    </p:set>
                                    <p:anim calcmode="lin" valueType="num">
                                      <p:cBhvr>
                                        <p:cTn id="113" dur="500" fill="hold"/>
                                        <p:tgtEl>
                                          <p:spTgt spid="67"/>
                                        </p:tgtEl>
                                        <p:attrNameLst>
                                          <p:attrName>ppt_w</p:attrName>
                                        </p:attrNameLst>
                                      </p:cBhvr>
                                      <p:tavLst>
                                        <p:tav tm="0">
                                          <p:val>
                                            <p:fltVal val="0"/>
                                          </p:val>
                                        </p:tav>
                                        <p:tav tm="100000">
                                          <p:val>
                                            <p:strVal val="#ppt_w"/>
                                          </p:val>
                                        </p:tav>
                                      </p:tavLst>
                                    </p:anim>
                                    <p:anim calcmode="lin" valueType="num">
                                      <p:cBhvr>
                                        <p:cTn id="114" dur="500" fill="hold"/>
                                        <p:tgtEl>
                                          <p:spTgt spid="67"/>
                                        </p:tgtEl>
                                        <p:attrNameLst>
                                          <p:attrName>ppt_h</p:attrName>
                                        </p:attrNameLst>
                                      </p:cBhvr>
                                      <p:tavLst>
                                        <p:tav tm="0">
                                          <p:val>
                                            <p:fltVal val="0"/>
                                          </p:val>
                                        </p:tav>
                                        <p:tav tm="100000">
                                          <p:val>
                                            <p:strVal val="#ppt_h"/>
                                          </p:val>
                                        </p:tav>
                                      </p:tavLst>
                                    </p:anim>
                                    <p:animEffect transition="in" filter="fade">
                                      <p:cBhvr>
                                        <p:cTn id="115" dur="500"/>
                                        <p:tgtEl>
                                          <p:spTgt spid="67"/>
                                        </p:tgtEl>
                                      </p:cBhvr>
                                    </p:animEffect>
                                  </p:childTnLst>
                                </p:cTn>
                              </p:par>
                              <p:par>
                                <p:cTn id="116" presetID="2" presetClass="entr" presetSubtype="2" accel="50000" decel="50000" fill="hold" grpId="0" nodeType="withEffect">
                                  <p:stCondLst>
                                    <p:cond delay="0"/>
                                  </p:stCondLst>
                                  <p:childTnLst>
                                    <p:set>
                                      <p:cBhvr>
                                        <p:cTn id="117" dur="1" fill="hold">
                                          <p:stCondLst>
                                            <p:cond delay="0"/>
                                          </p:stCondLst>
                                        </p:cTn>
                                        <p:tgtEl>
                                          <p:spTgt spid="160"/>
                                        </p:tgtEl>
                                        <p:attrNameLst>
                                          <p:attrName>style.visibility</p:attrName>
                                        </p:attrNameLst>
                                      </p:cBhvr>
                                      <p:to>
                                        <p:strVal val="visible"/>
                                      </p:to>
                                    </p:set>
                                    <p:anim calcmode="lin" valueType="num">
                                      <p:cBhvr additive="base">
                                        <p:cTn id="118" dur="500" fill="hold"/>
                                        <p:tgtEl>
                                          <p:spTgt spid="160"/>
                                        </p:tgtEl>
                                        <p:attrNameLst>
                                          <p:attrName>ppt_x</p:attrName>
                                        </p:attrNameLst>
                                      </p:cBhvr>
                                      <p:tavLst>
                                        <p:tav tm="0">
                                          <p:val>
                                            <p:strVal val="1+#ppt_w/2"/>
                                          </p:val>
                                        </p:tav>
                                        <p:tav tm="100000">
                                          <p:val>
                                            <p:strVal val="#ppt_x"/>
                                          </p:val>
                                        </p:tav>
                                      </p:tavLst>
                                    </p:anim>
                                    <p:anim calcmode="lin" valueType="num">
                                      <p:cBhvr additive="base">
                                        <p:cTn id="119" dur="500" fill="hold"/>
                                        <p:tgtEl>
                                          <p:spTgt spid="160"/>
                                        </p:tgtEl>
                                        <p:attrNameLst>
                                          <p:attrName>ppt_y</p:attrName>
                                        </p:attrNameLst>
                                      </p:cBhvr>
                                      <p:tavLst>
                                        <p:tav tm="0">
                                          <p:val>
                                            <p:strVal val="#ppt_y"/>
                                          </p:val>
                                        </p:tav>
                                        <p:tav tm="100000">
                                          <p:val>
                                            <p:strVal val="#ppt_y"/>
                                          </p:val>
                                        </p:tav>
                                      </p:tavLst>
                                    </p:anim>
                                  </p:childTnLst>
                                </p:cTn>
                              </p:par>
                            </p:childTnLst>
                          </p:cTn>
                        </p:par>
                        <p:par>
                          <p:cTn id="120" fill="hold">
                            <p:stCondLst>
                              <p:cond delay="9000"/>
                            </p:stCondLst>
                            <p:childTnLst>
                              <p:par>
                                <p:cTn id="121" presetID="53" presetClass="entr" presetSubtype="16" fill="hold" grpId="0" nodeType="afterEffect">
                                  <p:stCondLst>
                                    <p:cond delay="0"/>
                                  </p:stCondLst>
                                  <p:childTnLst>
                                    <p:set>
                                      <p:cBhvr>
                                        <p:cTn id="122" dur="1" fill="hold">
                                          <p:stCondLst>
                                            <p:cond delay="0"/>
                                          </p:stCondLst>
                                        </p:cTn>
                                        <p:tgtEl>
                                          <p:spTgt spid="195"/>
                                        </p:tgtEl>
                                        <p:attrNameLst>
                                          <p:attrName>style.visibility</p:attrName>
                                        </p:attrNameLst>
                                      </p:cBhvr>
                                      <p:to>
                                        <p:strVal val="visible"/>
                                      </p:to>
                                    </p:set>
                                    <p:anim calcmode="lin" valueType="num">
                                      <p:cBhvr>
                                        <p:cTn id="123" dur="500" fill="hold"/>
                                        <p:tgtEl>
                                          <p:spTgt spid="195"/>
                                        </p:tgtEl>
                                        <p:attrNameLst>
                                          <p:attrName>ppt_w</p:attrName>
                                        </p:attrNameLst>
                                      </p:cBhvr>
                                      <p:tavLst>
                                        <p:tav tm="0">
                                          <p:val>
                                            <p:fltVal val="0"/>
                                          </p:val>
                                        </p:tav>
                                        <p:tav tm="100000">
                                          <p:val>
                                            <p:strVal val="#ppt_w"/>
                                          </p:val>
                                        </p:tav>
                                      </p:tavLst>
                                    </p:anim>
                                    <p:anim calcmode="lin" valueType="num">
                                      <p:cBhvr>
                                        <p:cTn id="124" dur="500" fill="hold"/>
                                        <p:tgtEl>
                                          <p:spTgt spid="195"/>
                                        </p:tgtEl>
                                        <p:attrNameLst>
                                          <p:attrName>ppt_h</p:attrName>
                                        </p:attrNameLst>
                                      </p:cBhvr>
                                      <p:tavLst>
                                        <p:tav tm="0">
                                          <p:val>
                                            <p:fltVal val="0"/>
                                          </p:val>
                                        </p:tav>
                                        <p:tav tm="100000">
                                          <p:val>
                                            <p:strVal val="#ppt_h"/>
                                          </p:val>
                                        </p:tav>
                                      </p:tavLst>
                                    </p:anim>
                                    <p:animEffect transition="in" filter="fade">
                                      <p:cBhvr>
                                        <p:cTn id="125" dur="500"/>
                                        <p:tgtEl>
                                          <p:spTgt spid="195"/>
                                        </p:tgtEl>
                                      </p:cBhvr>
                                    </p:animEffect>
                                  </p:childTnLst>
                                </p:cTn>
                              </p:par>
                            </p:childTnLst>
                          </p:cTn>
                        </p:par>
                        <p:par>
                          <p:cTn id="126" fill="hold">
                            <p:stCondLst>
                              <p:cond delay="9500"/>
                            </p:stCondLst>
                            <p:childTnLst>
                              <p:par>
                                <p:cTn id="127" presetID="53" presetClass="entr" presetSubtype="16" fill="hold" grpId="0" nodeType="afterEffect">
                                  <p:stCondLst>
                                    <p:cond delay="0"/>
                                  </p:stCondLst>
                                  <p:childTnLst>
                                    <p:set>
                                      <p:cBhvr>
                                        <p:cTn id="128" dur="1" fill="hold">
                                          <p:stCondLst>
                                            <p:cond delay="0"/>
                                          </p:stCondLst>
                                        </p:cTn>
                                        <p:tgtEl>
                                          <p:spTgt spid="196"/>
                                        </p:tgtEl>
                                        <p:attrNameLst>
                                          <p:attrName>style.visibility</p:attrName>
                                        </p:attrNameLst>
                                      </p:cBhvr>
                                      <p:to>
                                        <p:strVal val="visible"/>
                                      </p:to>
                                    </p:set>
                                    <p:anim calcmode="lin" valueType="num">
                                      <p:cBhvr>
                                        <p:cTn id="129" dur="500" fill="hold"/>
                                        <p:tgtEl>
                                          <p:spTgt spid="196"/>
                                        </p:tgtEl>
                                        <p:attrNameLst>
                                          <p:attrName>ppt_w</p:attrName>
                                        </p:attrNameLst>
                                      </p:cBhvr>
                                      <p:tavLst>
                                        <p:tav tm="0">
                                          <p:val>
                                            <p:fltVal val="0"/>
                                          </p:val>
                                        </p:tav>
                                        <p:tav tm="100000">
                                          <p:val>
                                            <p:strVal val="#ppt_w"/>
                                          </p:val>
                                        </p:tav>
                                      </p:tavLst>
                                    </p:anim>
                                    <p:anim calcmode="lin" valueType="num">
                                      <p:cBhvr>
                                        <p:cTn id="130" dur="500" fill="hold"/>
                                        <p:tgtEl>
                                          <p:spTgt spid="196"/>
                                        </p:tgtEl>
                                        <p:attrNameLst>
                                          <p:attrName>ppt_h</p:attrName>
                                        </p:attrNameLst>
                                      </p:cBhvr>
                                      <p:tavLst>
                                        <p:tav tm="0">
                                          <p:val>
                                            <p:fltVal val="0"/>
                                          </p:val>
                                        </p:tav>
                                        <p:tav tm="100000">
                                          <p:val>
                                            <p:strVal val="#ppt_h"/>
                                          </p:val>
                                        </p:tav>
                                      </p:tavLst>
                                    </p:anim>
                                    <p:animEffect transition="in" filter="fade">
                                      <p:cBhvr>
                                        <p:cTn id="131" dur="500"/>
                                        <p:tgtEl>
                                          <p:spTgt spid="196"/>
                                        </p:tgtEl>
                                      </p:cBhvr>
                                    </p:animEffect>
                                  </p:childTnLst>
                                </p:cTn>
                              </p:par>
                            </p:childTnLst>
                          </p:cTn>
                        </p:par>
                        <p:par>
                          <p:cTn id="132" fill="hold">
                            <p:stCondLst>
                              <p:cond delay="10000"/>
                            </p:stCondLst>
                            <p:childTnLst>
                              <p:par>
                                <p:cTn id="133" presetID="53" presetClass="entr" presetSubtype="16" fill="hold" grpId="0" nodeType="afterEffect">
                                  <p:stCondLst>
                                    <p:cond delay="0"/>
                                  </p:stCondLst>
                                  <p:childTnLst>
                                    <p:set>
                                      <p:cBhvr>
                                        <p:cTn id="134" dur="1" fill="hold">
                                          <p:stCondLst>
                                            <p:cond delay="0"/>
                                          </p:stCondLst>
                                        </p:cTn>
                                        <p:tgtEl>
                                          <p:spTgt spid="197"/>
                                        </p:tgtEl>
                                        <p:attrNameLst>
                                          <p:attrName>style.visibility</p:attrName>
                                        </p:attrNameLst>
                                      </p:cBhvr>
                                      <p:to>
                                        <p:strVal val="visible"/>
                                      </p:to>
                                    </p:set>
                                    <p:anim calcmode="lin" valueType="num">
                                      <p:cBhvr>
                                        <p:cTn id="135" dur="500" fill="hold"/>
                                        <p:tgtEl>
                                          <p:spTgt spid="197"/>
                                        </p:tgtEl>
                                        <p:attrNameLst>
                                          <p:attrName>ppt_w</p:attrName>
                                        </p:attrNameLst>
                                      </p:cBhvr>
                                      <p:tavLst>
                                        <p:tav tm="0">
                                          <p:val>
                                            <p:fltVal val="0"/>
                                          </p:val>
                                        </p:tav>
                                        <p:tav tm="100000">
                                          <p:val>
                                            <p:strVal val="#ppt_w"/>
                                          </p:val>
                                        </p:tav>
                                      </p:tavLst>
                                    </p:anim>
                                    <p:anim calcmode="lin" valueType="num">
                                      <p:cBhvr>
                                        <p:cTn id="136" dur="500" fill="hold"/>
                                        <p:tgtEl>
                                          <p:spTgt spid="197"/>
                                        </p:tgtEl>
                                        <p:attrNameLst>
                                          <p:attrName>ppt_h</p:attrName>
                                        </p:attrNameLst>
                                      </p:cBhvr>
                                      <p:tavLst>
                                        <p:tav tm="0">
                                          <p:val>
                                            <p:fltVal val="0"/>
                                          </p:val>
                                        </p:tav>
                                        <p:tav tm="100000">
                                          <p:val>
                                            <p:strVal val="#ppt_h"/>
                                          </p:val>
                                        </p:tav>
                                      </p:tavLst>
                                    </p:anim>
                                    <p:animEffect transition="in" filter="fade">
                                      <p:cBhvr>
                                        <p:cTn id="137" dur="500"/>
                                        <p:tgtEl>
                                          <p:spTgt spid="197"/>
                                        </p:tgtEl>
                                      </p:cBhvr>
                                    </p:animEffect>
                                  </p:childTnLst>
                                </p:cTn>
                              </p:par>
                            </p:childTnLst>
                          </p:cTn>
                        </p:par>
                        <p:par>
                          <p:cTn id="138" fill="hold">
                            <p:stCondLst>
                              <p:cond delay="10500"/>
                            </p:stCondLst>
                            <p:childTnLst>
                              <p:par>
                                <p:cTn id="139" presetID="53" presetClass="entr" presetSubtype="16" fill="hold" grpId="0" nodeType="afterEffect">
                                  <p:stCondLst>
                                    <p:cond delay="0"/>
                                  </p:stCondLst>
                                  <p:childTnLst>
                                    <p:set>
                                      <p:cBhvr>
                                        <p:cTn id="140" dur="1" fill="hold">
                                          <p:stCondLst>
                                            <p:cond delay="0"/>
                                          </p:stCondLst>
                                        </p:cTn>
                                        <p:tgtEl>
                                          <p:spTgt spid="198"/>
                                        </p:tgtEl>
                                        <p:attrNameLst>
                                          <p:attrName>style.visibility</p:attrName>
                                        </p:attrNameLst>
                                      </p:cBhvr>
                                      <p:to>
                                        <p:strVal val="visible"/>
                                      </p:to>
                                    </p:set>
                                    <p:anim calcmode="lin" valueType="num">
                                      <p:cBhvr>
                                        <p:cTn id="141" dur="500" fill="hold"/>
                                        <p:tgtEl>
                                          <p:spTgt spid="198"/>
                                        </p:tgtEl>
                                        <p:attrNameLst>
                                          <p:attrName>ppt_w</p:attrName>
                                        </p:attrNameLst>
                                      </p:cBhvr>
                                      <p:tavLst>
                                        <p:tav tm="0">
                                          <p:val>
                                            <p:fltVal val="0"/>
                                          </p:val>
                                        </p:tav>
                                        <p:tav tm="100000">
                                          <p:val>
                                            <p:strVal val="#ppt_w"/>
                                          </p:val>
                                        </p:tav>
                                      </p:tavLst>
                                    </p:anim>
                                    <p:anim calcmode="lin" valueType="num">
                                      <p:cBhvr>
                                        <p:cTn id="142" dur="500" fill="hold"/>
                                        <p:tgtEl>
                                          <p:spTgt spid="198"/>
                                        </p:tgtEl>
                                        <p:attrNameLst>
                                          <p:attrName>ppt_h</p:attrName>
                                        </p:attrNameLst>
                                      </p:cBhvr>
                                      <p:tavLst>
                                        <p:tav tm="0">
                                          <p:val>
                                            <p:fltVal val="0"/>
                                          </p:val>
                                        </p:tav>
                                        <p:tav tm="100000">
                                          <p:val>
                                            <p:strVal val="#ppt_h"/>
                                          </p:val>
                                        </p:tav>
                                      </p:tavLst>
                                    </p:anim>
                                    <p:animEffect transition="in" filter="fade">
                                      <p:cBhvr>
                                        <p:cTn id="143" dur="500"/>
                                        <p:tgtEl>
                                          <p:spTgt spid="198"/>
                                        </p:tgtEl>
                                      </p:cBhvr>
                                    </p:animEffect>
                                  </p:childTnLst>
                                </p:cTn>
                              </p:par>
                            </p:childTnLst>
                          </p:cTn>
                        </p:par>
                        <p:par>
                          <p:cTn id="144" fill="hold">
                            <p:stCondLst>
                              <p:cond delay="11000"/>
                            </p:stCondLst>
                            <p:childTnLst>
                              <p:par>
                                <p:cTn id="145" presetID="53" presetClass="entr" presetSubtype="16" fill="hold" nodeType="afterEffect">
                                  <p:stCondLst>
                                    <p:cond delay="0"/>
                                  </p:stCondLst>
                                  <p:childTnLst>
                                    <p:set>
                                      <p:cBhvr>
                                        <p:cTn id="146" dur="1" fill="hold">
                                          <p:stCondLst>
                                            <p:cond delay="0"/>
                                          </p:stCondLst>
                                        </p:cTn>
                                        <p:tgtEl>
                                          <p:spTgt spid="136"/>
                                        </p:tgtEl>
                                        <p:attrNameLst>
                                          <p:attrName>style.visibility</p:attrName>
                                        </p:attrNameLst>
                                      </p:cBhvr>
                                      <p:to>
                                        <p:strVal val="visible"/>
                                      </p:to>
                                    </p:set>
                                    <p:anim calcmode="lin" valueType="num">
                                      <p:cBhvr>
                                        <p:cTn id="147" dur="500" fill="hold"/>
                                        <p:tgtEl>
                                          <p:spTgt spid="136"/>
                                        </p:tgtEl>
                                        <p:attrNameLst>
                                          <p:attrName>ppt_w</p:attrName>
                                        </p:attrNameLst>
                                      </p:cBhvr>
                                      <p:tavLst>
                                        <p:tav tm="0">
                                          <p:val>
                                            <p:fltVal val="0"/>
                                          </p:val>
                                        </p:tav>
                                        <p:tav tm="100000">
                                          <p:val>
                                            <p:strVal val="#ppt_w"/>
                                          </p:val>
                                        </p:tav>
                                      </p:tavLst>
                                    </p:anim>
                                    <p:anim calcmode="lin" valueType="num">
                                      <p:cBhvr>
                                        <p:cTn id="148" dur="500" fill="hold"/>
                                        <p:tgtEl>
                                          <p:spTgt spid="136"/>
                                        </p:tgtEl>
                                        <p:attrNameLst>
                                          <p:attrName>ppt_h</p:attrName>
                                        </p:attrNameLst>
                                      </p:cBhvr>
                                      <p:tavLst>
                                        <p:tav tm="0">
                                          <p:val>
                                            <p:fltVal val="0"/>
                                          </p:val>
                                        </p:tav>
                                        <p:tav tm="100000">
                                          <p:val>
                                            <p:strVal val="#ppt_h"/>
                                          </p:val>
                                        </p:tav>
                                      </p:tavLst>
                                    </p:anim>
                                    <p:animEffect transition="in" filter="fade">
                                      <p:cBhvr>
                                        <p:cTn id="149"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P spid="106" grpId="0" animBg="1"/>
      <p:bldP spid="107" grpId="0" animBg="1"/>
      <p:bldP spid="108" grpId="0" animBg="1"/>
      <p:bldP spid="109" grpId="0" animBg="1"/>
      <p:bldP spid="3077" grpId="0" animBg="1"/>
      <p:bldP spid="146" grpId="0"/>
      <p:bldP spid="151" grpId="0"/>
      <p:bldP spid="158" grpId="0"/>
      <p:bldP spid="160" grpId="0"/>
      <p:bldP spid="195" grpId="0"/>
      <p:bldP spid="196" grpId="0"/>
      <p:bldP spid="197" grpId="0"/>
      <p:bldP spid="198" grpId="0"/>
      <p:bldP spid="64" grpId="0" animBg="1"/>
      <p:bldP spid="65" grpId="0" animBg="1"/>
      <p:bldP spid="66" grpId="0" animBg="1"/>
      <p:bldP spid="6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37"/>
          <p:cNvSpPr>
            <a:spLocks noGrp="1"/>
          </p:cNvSpPr>
          <p:nvPr>
            <p:ph type="sldNum" sz="quarter" idx="12"/>
          </p:nvPr>
        </p:nvSpPr>
        <p:spPr/>
        <p:txBody>
          <a:bodyPr/>
          <a:lstStyle/>
          <a:p>
            <a:fld id="{C136B7D2-B98C-44FD-8D04-7EC62A564975}" type="slidenum">
              <a:rPr lang="en-US" smtClean="0">
                <a:solidFill>
                  <a:prstClr val="black">
                    <a:lumMod val="75000"/>
                    <a:lumOff val="25000"/>
                  </a:prstClr>
                </a:solidFill>
              </a:rPr>
              <a:t>9</a:t>
            </a:fld>
            <a:endParaRPr lang="en-US" dirty="0">
              <a:solidFill>
                <a:prstClr val="black">
                  <a:lumMod val="75000"/>
                  <a:lumOff val="25000"/>
                </a:prstClr>
              </a:solidFill>
            </a:endParaRPr>
          </a:p>
        </p:txBody>
      </p:sp>
      <p:sp>
        <p:nvSpPr>
          <p:cNvPr id="2" name="Title 1"/>
          <p:cNvSpPr>
            <a:spLocks noGrp="1"/>
          </p:cNvSpPr>
          <p:nvPr>
            <p:ph type="title"/>
          </p:nvPr>
        </p:nvSpPr>
        <p:spPr/>
        <p:txBody>
          <a:bodyPr/>
          <a:lstStyle/>
          <a:p>
            <a:r>
              <a:rPr lang="en-US"/>
              <a:t>Circular Infographic Objects</a:t>
            </a:r>
            <a:endParaRPr lang="en-US" dirty="0"/>
          </a:p>
        </p:txBody>
      </p:sp>
      <p:sp>
        <p:nvSpPr>
          <p:cNvPr id="4" name="Text Placeholder 3"/>
          <p:cNvSpPr>
            <a:spLocks noGrp="1"/>
          </p:cNvSpPr>
          <p:nvPr>
            <p:ph type="body" sz="half" idx="2"/>
          </p:nvPr>
        </p:nvSpPr>
        <p:spPr/>
        <p:txBody>
          <a:bodyPr/>
          <a:lstStyle/>
          <a:p>
            <a:r>
              <a:rPr lang="en-US"/>
              <a:t>Circular Infographic Objects</a:t>
            </a:r>
            <a:endParaRPr lang="en-US" dirty="0"/>
          </a:p>
        </p:txBody>
      </p:sp>
      <p:sp>
        <p:nvSpPr>
          <p:cNvPr id="25" name="Oval 24"/>
          <p:cNvSpPr/>
          <p:nvPr/>
        </p:nvSpPr>
        <p:spPr>
          <a:xfrm>
            <a:off x="565728" y="2801343"/>
            <a:ext cx="2500888" cy="25008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nvGrpSpPr>
          <p:cNvPr id="5" name="Group 56"/>
          <p:cNvGrpSpPr/>
          <p:nvPr/>
        </p:nvGrpSpPr>
        <p:grpSpPr>
          <a:xfrm>
            <a:off x="939603" y="3618371"/>
            <a:ext cx="1753136" cy="1356006"/>
            <a:chOff x="664833" y="1363501"/>
            <a:chExt cx="1314852" cy="1017005"/>
          </a:xfrm>
        </p:grpSpPr>
        <p:sp>
          <p:nvSpPr>
            <p:cNvPr id="55" name="TextBox 54"/>
            <p:cNvSpPr txBox="1"/>
            <p:nvPr/>
          </p:nvSpPr>
          <p:spPr>
            <a:xfrm>
              <a:off x="664833" y="1611304"/>
              <a:ext cx="1314852" cy="769202"/>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passages of lorem ipsum available  majority have suffered alteration .</a:t>
              </a:r>
            </a:p>
          </p:txBody>
        </p:sp>
        <p:sp>
          <p:nvSpPr>
            <p:cNvPr id="56" name="Rectangle 55"/>
            <p:cNvSpPr/>
            <p:nvPr/>
          </p:nvSpPr>
          <p:spPr>
            <a:xfrm>
              <a:off x="918303" y="1363501"/>
              <a:ext cx="807914" cy="215492"/>
            </a:xfrm>
            <a:prstGeom prst="rect">
              <a:avLst/>
            </a:prstGeom>
          </p:spPr>
          <p:txBody>
            <a:bodyPr wrap="none" lIns="0" tIns="0" rIns="0" bIns="0">
              <a:spAutoFit/>
            </a:bodyPr>
            <a:lstStyle/>
            <a:p>
              <a:pPr algn="ctr" defTabSz="1375410"/>
              <a:r>
                <a:rPr lang="en-US" sz="1865" b="1" dirty="0">
                  <a:solidFill>
                    <a:prstClr val="white"/>
                  </a:solidFill>
                </a:rPr>
                <a:t>Just start</a:t>
              </a:r>
            </a:p>
          </p:txBody>
        </p:sp>
      </p:grpSp>
      <p:sp>
        <p:nvSpPr>
          <p:cNvPr id="36" name="Oval 35"/>
          <p:cNvSpPr/>
          <p:nvPr/>
        </p:nvSpPr>
        <p:spPr>
          <a:xfrm>
            <a:off x="2755073" y="2617651"/>
            <a:ext cx="2868268" cy="28682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nvGrpSpPr>
          <p:cNvPr id="7" name="Group 56"/>
          <p:cNvGrpSpPr/>
          <p:nvPr/>
        </p:nvGrpSpPr>
        <p:grpSpPr>
          <a:xfrm>
            <a:off x="3321788" y="3608861"/>
            <a:ext cx="1753136" cy="1356006"/>
            <a:chOff x="664833" y="1363501"/>
            <a:chExt cx="1314852" cy="1017005"/>
          </a:xfrm>
        </p:grpSpPr>
        <p:sp>
          <p:nvSpPr>
            <p:cNvPr id="27" name="TextBox 26"/>
            <p:cNvSpPr txBox="1"/>
            <p:nvPr/>
          </p:nvSpPr>
          <p:spPr>
            <a:xfrm>
              <a:off x="664833" y="1611304"/>
              <a:ext cx="1314852" cy="769202"/>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passages of lorem ipsum available  majority have suffered alteration .</a:t>
              </a:r>
            </a:p>
          </p:txBody>
        </p:sp>
        <p:sp>
          <p:nvSpPr>
            <p:cNvPr id="28" name="Rectangle 27"/>
            <p:cNvSpPr/>
            <p:nvPr/>
          </p:nvSpPr>
          <p:spPr>
            <a:xfrm>
              <a:off x="918303" y="1363501"/>
              <a:ext cx="807914" cy="215492"/>
            </a:xfrm>
            <a:prstGeom prst="rect">
              <a:avLst/>
            </a:prstGeom>
          </p:spPr>
          <p:txBody>
            <a:bodyPr wrap="none" lIns="0" tIns="0" rIns="0" bIns="0">
              <a:spAutoFit/>
            </a:bodyPr>
            <a:lstStyle/>
            <a:p>
              <a:pPr algn="ctr" defTabSz="1375410"/>
              <a:r>
                <a:rPr lang="en-US" sz="1865" b="1" dirty="0">
                  <a:solidFill>
                    <a:prstClr val="white"/>
                  </a:solidFill>
                </a:rPr>
                <a:t>Just start</a:t>
              </a:r>
            </a:p>
          </p:txBody>
        </p:sp>
      </p:grpSp>
      <p:sp>
        <p:nvSpPr>
          <p:cNvPr id="45" name="Oval 44"/>
          <p:cNvSpPr/>
          <p:nvPr/>
        </p:nvSpPr>
        <p:spPr>
          <a:xfrm>
            <a:off x="5231197" y="2393647"/>
            <a:ext cx="3316280" cy="331627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nvGrpSpPr>
          <p:cNvPr id="9" name="Group 56"/>
          <p:cNvGrpSpPr/>
          <p:nvPr/>
        </p:nvGrpSpPr>
        <p:grpSpPr>
          <a:xfrm>
            <a:off x="5955860" y="3576521"/>
            <a:ext cx="1753136" cy="1356006"/>
            <a:chOff x="664833" y="1363501"/>
            <a:chExt cx="1314852" cy="1017005"/>
          </a:xfrm>
        </p:grpSpPr>
        <p:sp>
          <p:nvSpPr>
            <p:cNvPr id="30" name="TextBox 29"/>
            <p:cNvSpPr txBox="1"/>
            <p:nvPr/>
          </p:nvSpPr>
          <p:spPr>
            <a:xfrm>
              <a:off x="664833" y="1611304"/>
              <a:ext cx="1314852" cy="769202"/>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passages of lorem ipsum available  majority have suffered alteration .</a:t>
              </a:r>
            </a:p>
          </p:txBody>
        </p:sp>
        <p:sp>
          <p:nvSpPr>
            <p:cNvPr id="31" name="Rectangle 30"/>
            <p:cNvSpPr/>
            <p:nvPr/>
          </p:nvSpPr>
          <p:spPr>
            <a:xfrm>
              <a:off x="918303" y="1363501"/>
              <a:ext cx="807914" cy="215492"/>
            </a:xfrm>
            <a:prstGeom prst="rect">
              <a:avLst/>
            </a:prstGeom>
          </p:spPr>
          <p:txBody>
            <a:bodyPr wrap="none" lIns="0" tIns="0" rIns="0" bIns="0">
              <a:spAutoFit/>
            </a:bodyPr>
            <a:lstStyle/>
            <a:p>
              <a:pPr algn="ctr" defTabSz="1375410"/>
              <a:r>
                <a:rPr lang="en-US" sz="1865" b="1" dirty="0">
                  <a:solidFill>
                    <a:prstClr val="white"/>
                  </a:solidFill>
                </a:rPr>
                <a:t>Just start</a:t>
              </a:r>
            </a:p>
          </p:txBody>
        </p:sp>
      </p:grpSp>
      <p:sp>
        <p:nvSpPr>
          <p:cNvPr id="50" name="Oval 49"/>
          <p:cNvSpPr/>
          <p:nvPr/>
        </p:nvSpPr>
        <p:spPr>
          <a:xfrm>
            <a:off x="7889747" y="2293481"/>
            <a:ext cx="3516611" cy="35166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grpSp>
        <p:nvGrpSpPr>
          <p:cNvPr id="11" name="Group 56"/>
          <p:cNvGrpSpPr/>
          <p:nvPr/>
        </p:nvGrpSpPr>
        <p:grpSpPr>
          <a:xfrm>
            <a:off x="8771484" y="3558769"/>
            <a:ext cx="1753136" cy="1356006"/>
            <a:chOff x="664833" y="1363501"/>
            <a:chExt cx="1314852" cy="1017005"/>
          </a:xfrm>
        </p:grpSpPr>
        <p:sp>
          <p:nvSpPr>
            <p:cNvPr id="39" name="TextBox 38"/>
            <p:cNvSpPr txBox="1"/>
            <p:nvPr/>
          </p:nvSpPr>
          <p:spPr>
            <a:xfrm>
              <a:off x="664833" y="1611304"/>
              <a:ext cx="1314852" cy="769202"/>
            </a:xfrm>
            <a:prstGeom prst="rect">
              <a:avLst/>
            </a:prstGeom>
            <a:noFill/>
          </p:spPr>
          <p:txBody>
            <a:bodyPr wrap="square" lIns="0" tIns="0" rIns="0" bIns="0" rtlCol="0">
              <a:spAutoFit/>
            </a:bodyPr>
            <a:lstStyle/>
            <a:p>
              <a:pPr algn="ctr">
                <a:spcBef>
                  <a:spcPct val="20000"/>
                </a:spcBef>
                <a:defRPr/>
              </a:pPr>
              <a:r>
                <a:rPr lang="en-US" sz="1335" dirty="0">
                  <a:solidFill>
                    <a:prstClr val="white"/>
                  </a:solidFill>
                </a:rPr>
                <a:t>There are many variations passages of lorem ipsum available  majority have suffered alteration .</a:t>
              </a:r>
            </a:p>
          </p:txBody>
        </p:sp>
        <p:sp>
          <p:nvSpPr>
            <p:cNvPr id="40" name="Rectangle 39"/>
            <p:cNvSpPr/>
            <p:nvPr/>
          </p:nvSpPr>
          <p:spPr>
            <a:xfrm>
              <a:off x="918303" y="1363501"/>
              <a:ext cx="807914" cy="215492"/>
            </a:xfrm>
            <a:prstGeom prst="rect">
              <a:avLst/>
            </a:prstGeom>
          </p:spPr>
          <p:txBody>
            <a:bodyPr wrap="none" lIns="0" tIns="0" rIns="0" bIns="0">
              <a:spAutoFit/>
            </a:bodyPr>
            <a:lstStyle/>
            <a:p>
              <a:pPr algn="ctr" defTabSz="1375410"/>
              <a:r>
                <a:rPr lang="en-US" sz="1865" b="1" dirty="0">
                  <a:solidFill>
                    <a:prstClr val="white"/>
                  </a:solidFill>
                </a:rPr>
                <a:t>Just start</a:t>
              </a:r>
            </a:p>
          </p:txBody>
        </p:sp>
      </p:grpSp>
      <p:sp>
        <p:nvSpPr>
          <p:cNvPr id="52" name="Freeform 245"/>
          <p:cNvSpPr/>
          <p:nvPr/>
        </p:nvSpPr>
        <p:spPr bwMode="auto">
          <a:xfrm>
            <a:off x="1528408" y="3031770"/>
            <a:ext cx="586601" cy="586601"/>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54" name="Freeform 55"/>
          <p:cNvSpPr>
            <a:spLocks noEditPoints="1"/>
          </p:cNvSpPr>
          <p:nvPr/>
        </p:nvSpPr>
        <p:spPr bwMode="auto">
          <a:xfrm>
            <a:off x="6568292" y="3027877"/>
            <a:ext cx="537665" cy="401355"/>
          </a:xfrm>
          <a:custGeom>
            <a:avLst/>
            <a:gdLst/>
            <a:ahLst/>
            <a:cxnLst>
              <a:cxn ang="0">
                <a:pos x="19" y="42"/>
              </a:cxn>
              <a:cxn ang="0">
                <a:pos x="17" y="42"/>
              </a:cxn>
              <a:cxn ang="0">
                <a:pos x="1" y="25"/>
              </a:cxn>
              <a:cxn ang="0">
                <a:pos x="1" y="24"/>
              </a:cxn>
              <a:cxn ang="0">
                <a:pos x="17" y="7"/>
              </a:cxn>
              <a:cxn ang="0">
                <a:pos x="19" y="7"/>
              </a:cxn>
              <a:cxn ang="0">
                <a:pos x="21" y="9"/>
              </a:cxn>
              <a:cxn ang="0">
                <a:pos x="21" y="11"/>
              </a:cxn>
              <a:cxn ang="0">
                <a:pos x="7" y="25"/>
              </a:cxn>
              <a:cxn ang="0">
                <a:pos x="21" y="39"/>
              </a:cxn>
              <a:cxn ang="0">
                <a:pos x="21" y="40"/>
              </a:cxn>
              <a:cxn ang="0">
                <a:pos x="19" y="42"/>
              </a:cxn>
              <a:cxn ang="0">
                <a:pos x="29" y="48"/>
              </a:cxn>
              <a:cxn ang="0">
                <a:pos x="27" y="49"/>
              </a:cxn>
              <a:cxn ang="0">
                <a:pos x="25" y="48"/>
              </a:cxn>
              <a:cxn ang="0">
                <a:pos x="24" y="47"/>
              </a:cxn>
              <a:cxn ang="0">
                <a:pos x="38" y="1"/>
              </a:cxn>
              <a:cxn ang="0">
                <a:pos x="39" y="0"/>
              </a:cxn>
              <a:cxn ang="0">
                <a:pos x="41" y="1"/>
              </a:cxn>
              <a:cxn ang="0">
                <a:pos x="42" y="2"/>
              </a:cxn>
              <a:cxn ang="0">
                <a:pos x="29" y="48"/>
              </a:cxn>
              <a:cxn ang="0">
                <a:pos x="49" y="42"/>
              </a:cxn>
              <a:cxn ang="0">
                <a:pos x="47" y="42"/>
              </a:cxn>
              <a:cxn ang="0">
                <a:pos x="45" y="40"/>
              </a:cxn>
              <a:cxn ang="0">
                <a:pos x="45" y="39"/>
              </a:cxn>
              <a:cxn ang="0">
                <a:pos x="59" y="25"/>
              </a:cxn>
              <a:cxn ang="0">
                <a:pos x="45" y="11"/>
              </a:cxn>
              <a:cxn ang="0">
                <a:pos x="45" y="9"/>
              </a:cxn>
              <a:cxn ang="0">
                <a:pos x="47" y="7"/>
              </a:cxn>
              <a:cxn ang="0">
                <a:pos x="49" y="7"/>
              </a:cxn>
              <a:cxn ang="0">
                <a:pos x="65" y="24"/>
              </a:cxn>
              <a:cxn ang="0">
                <a:pos x="65" y="25"/>
              </a:cxn>
              <a:cxn ang="0">
                <a:pos x="49" y="42"/>
              </a:cxn>
            </a:cxnLst>
            <a:rect l="0" t="0" r="r" b="b"/>
            <a:pathLst>
              <a:path w="66" h="49">
                <a:moveTo>
                  <a:pt x="19" y="42"/>
                </a:moveTo>
                <a:cubicBezTo>
                  <a:pt x="19" y="43"/>
                  <a:pt x="18" y="43"/>
                  <a:pt x="17" y="42"/>
                </a:cubicBezTo>
                <a:cubicBezTo>
                  <a:pt x="1" y="25"/>
                  <a:pt x="1" y="25"/>
                  <a:pt x="1" y="25"/>
                </a:cubicBezTo>
                <a:cubicBezTo>
                  <a:pt x="0" y="25"/>
                  <a:pt x="0" y="24"/>
                  <a:pt x="1" y="24"/>
                </a:cubicBezTo>
                <a:cubicBezTo>
                  <a:pt x="17" y="7"/>
                  <a:pt x="17" y="7"/>
                  <a:pt x="17" y="7"/>
                </a:cubicBezTo>
                <a:cubicBezTo>
                  <a:pt x="18" y="7"/>
                  <a:pt x="19" y="7"/>
                  <a:pt x="19" y="7"/>
                </a:cubicBezTo>
                <a:cubicBezTo>
                  <a:pt x="21" y="9"/>
                  <a:pt x="21" y="9"/>
                  <a:pt x="21" y="9"/>
                </a:cubicBezTo>
                <a:cubicBezTo>
                  <a:pt x="21" y="9"/>
                  <a:pt x="21" y="10"/>
                  <a:pt x="21" y="11"/>
                </a:cubicBezTo>
                <a:cubicBezTo>
                  <a:pt x="7" y="25"/>
                  <a:pt x="7" y="25"/>
                  <a:pt x="7" y="25"/>
                </a:cubicBezTo>
                <a:cubicBezTo>
                  <a:pt x="21" y="39"/>
                  <a:pt x="21" y="39"/>
                  <a:pt x="21" y="39"/>
                </a:cubicBezTo>
                <a:cubicBezTo>
                  <a:pt x="21" y="39"/>
                  <a:pt x="21" y="40"/>
                  <a:pt x="21" y="40"/>
                </a:cubicBezTo>
                <a:lnTo>
                  <a:pt x="19" y="42"/>
                </a:lnTo>
                <a:close/>
                <a:moveTo>
                  <a:pt x="29" y="48"/>
                </a:moveTo>
                <a:cubicBezTo>
                  <a:pt x="28" y="49"/>
                  <a:pt x="28" y="49"/>
                  <a:pt x="27" y="49"/>
                </a:cubicBezTo>
                <a:cubicBezTo>
                  <a:pt x="25" y="48"/>
                  <a:pt x="25" y="48"/>
                  <a:pt x="25" y="48"/>
                </a:cubicBezTo>
                <a:cubicBezTo>
                  <a:pt x="24" y="48"/>
                  <a:pt x="24" y="48"/>
                  <a:pt x="24" y="47"/>
                </a:cubicBezTo>
                <a:cubicBezTo>
                  <a:pt x="38" y="1"/>
                  <a:pt x="38" y="1"/>
                  <a:pt x="38" y="1"/>
                </a:cubicBezTo>
                <a:cubicBezTo>
                  <a:pt x="38" y="0"/>
                  <a:pt x="38" y="0"/>
                  <a:pt x="39" y="0"/>
                </a:cubicBezTo>
                <a:cubicBezTo>
                  <a:pt x="41" y="1"/>
                  <a:pt x="41" y="1"/>
                  <a:pt x="41" y="1"/>
                </a:cubicBezTo>
                <a:cubicBezTo>
                  <a:pt x="42" y="1"/>
                  <a:pt x="42" y="2"/>
                  <a:pt x="42" y="2"/>
                </a:cubicBezTo>
                <a:lnTo>
                  <a:pt x="29" y="48"/>
                </a:lnTo>
                <a:close/>
                <a:moveTo>
                  <a:pt x="49" y="42"/>
                </a:moveTo>
                <a:cubicBezTo>
                  <a:pt x="48" y="43"/>
                  <a:pt x="48" y="43"/>
                  <a:pt x="47" y="42"/>
                </a:cubicBezTo>
                <a:cubicBezTo>
                  <a:pt x="45" y="40"/>
                  <a:pt x="45" y="40"/>
                  <a:pt x="45" y="40"/>
                </a:cubicBezTo>
                <a:cubicBezTo>
                  <a:pt x="45" y="40"/>
                  <a:pt x="45" y="39"/>
                  <a:pt x="45" y="39"/>
                </a:cubicBezTo>
                <a:cubicBezTo>
                  <a:pt x="59" y="25"/>
                  <a:pt x="59" y="25"/>
                  <a:pt x="59" y="25"/>
                </a:cubicBezTo>
                <a:cubicBezTo>
                  <a:pt x="45" y="11"/>
                  <a:pt x="45" y="11"/>
                  <a:pt x="45" y="11"/>
                </a:cubicBezTo>
                <a:cubicBezTo>
                  <a:pt x="45" y="10"/>
                  <a:pt x="45" y="9"/>
                  <a:pt x="45" y="9"/>
                </a:cubicBezTo>
                <a:cubicBezTo>
                  <a:pt x="47" y="7"/>
                  <a:pt x="47" y="7"/>
                  <a:pt x="47" y="7"/>
                </a:cubicBezTo>
                <a:cubicBezTo>
                  <a:pt x="48" y="7"/>
                  <a:pt x="48" y="7"/>
                  <a:pt x="49" y="7"/>
                </a:cubicBezTo>
                <a:cubicBezTo>
                  <a:pt x="65" y="24"/>
                  <a:pt x="65" y="24"/>
                  <a:pt x="65" y="24"/>
                </a:cubicBezTo>
                <a:cubicBezTo>
                  <a:pt x="66" y="24"/>
                  <a:pt x="66" y="25"/>
                  <a:pt x="65" y="25"/>
                </a:cubicBezTo>
                <a:lnTo>
                  <a:pt x="49" y="42"/>
                </a:ln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sp>
        <p:nvSpPr>
          <p:cNvPr id="58" name="Freeform 105"/>
          <p:cNvSpPr>
            <a:spLocks noEditPoints="1"/>
          </p:cNvSpPr>
          <p:nvPr/>
        </p:nvSpPr>
        <p:spPr bwMode="auto">
          <a:xfrm>
            <a:off x="3938358" y="3002671"/>
            <a:ext cx="510497" cy="503099"/>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dirty="0">
              <a:solidFill>
                <a:srgbClr val="E33D3D">
                  <a:lumMod val="50000"/>
                </a:srgbClr>
              </a:solidFill>
            </a:endParaRPr>
          </a:p>
        </p:txBody>
      </p:sp>
      <p:sp>
        <p:nvSpPr>
          <p:cNvPr id="60" name="Freeform 34"/>
          <p:cNvSpPr>
            <a:spLocks noEditPoints="1"/>
          </p:cNvSpPr>
          <p:nvPr/>
        </p:nvSpPr>
        <p:spPr bwMode="auto">
          <a:xfrm>
            <a:off x="9427511" y="3045624"/>
            <a:ext cx="441083" cy="441083"/>
          </a:xfrm>
          <a:custGeom>
            <a:avLst/>
            <a:gdLst/>
            <a:ahLst/>
            <a:cxnLst>
              <a:cxn ang="0">
                <a:pos x="27" y="55"/>
              </a:cxn>
              <a:cxn ang="0">
                <a:pos x="0" y="28"/>
              </a:cxn>
              <a:cxn ang="0">
                <a:pos x="27" y="0"/>
              </a:cxn>
              <a:cxn ang="0">
                <a:pos x="55" y="28"/>
              </a:cxn>
              <a:cxn ang="0">
                <a:pos x="27" y="55"/>
              </a:cxn>
              <a:cxn ang="0">
                <a:pos x="27" y="5"/>
              </a:cxn>
              <a:cxn ang="0">
                <a:pos x="4" y="28"/>
              </a:cxn>
              <a:cxn ang="0">
                <a:pos x="27" y="51"/>
              </a:cxn>
              <a:cxn ang="0">
                <a:pos x="50" y="28"/>
              </a:cxn>
              <a:cxn ang="0">
                <a:pos x="27" y="5"/>
              </a:cxn>
              <a:cxn ang="0">
                <a:pos x="27" y="46"/>
              </a:cxn>
              <a:cxn ang="0">
                <a:pos x="9" y="28"/>
              </a:cxn>
              <a:cxn ang="0">
                <a:pos x="27" y="9"/>
              </a:cxn>
              <a:cxn ang="0">
                <a:pos x="45" y="28"/>
              </a:cxn>
              <a:cxn ang="0">
                <a:pos x="27" y="46"/>
              </a:cxn>
              <a:cxn ang="0">
                <a:pos x="27" y="14"/>
              </a:cxn>
              <a:cxn ang="0">
                <a:pos x="13" y="28"/>
              </a:cxn>
              <a:cxn ang="0">
                <a:pos x="27" y="41"/>
              </a:cxn>
              <a:cxn ang="0">
                <a:pos x="41" y="28"/>
              </a:cxn>
              <a:cxn ang="0">
                <a:pos x="27" y="14"/>
              </a:cxn>
              <a:cxn ang="0">
                <a:pos x="27" y="37"/>
              </a:cxn>
              <a:cxn ang="0">
                <a:pos x="18" y="28"/>
              </a:cxn>
              <a:cxn ang="0">
                <a:pos x="27" y="19"/>
              </a:cxn>
              <a:cxn ang="0">
                <a:pos x="36" y="28"/>
              </a:cxn>
              <a:cxn ang="0">
                <a:pos x="27" y="37"/>
              </a:cxn>
            </a:cxnLst>
            <a:rect l="0" t="0" r="r" b="b"/>
            <a:pathLst>
              <a:path w="55" h="55">
                <a:moveTo>
                  <a:pt x="27" y="55"/>
                </a:moveTo>
                <a:cubicBezTo>
                  <a:pt x="12" y="55"/>
                  <a:pt x="0" y="43"/>
                  <a:pt x="0" y="28"/>
                </a:cubicBezTo>
                <a:cubicBezTo>
                  <a:pt x="0" y="13"/>
                  <a:pt x="12" y="0"/>
                  <a:pt x="27" y="0"/>
                </a:cubicBezTo>
                <a:cubicBezTo>
                  <a:pt x="42" y="0"/>
                  <a:pt x="55" y="13"/>
                  <a:pt x="55" y="28"/>
                </a:cubicBezTo>
                <a:cubicBezTo>
                  <a:pt x="55" y="43"/>
                  <a:pt x="42" y="55"/>
                  <a:pt x="27" y="55"/>
                </a:cubicBezTo>
                <a:close/>
                <a:moveTo>
                  <a:pt x="27" y="5"/>
                </a:moveTo>
                <a:cubicBezTo>
                  <a:pt x="15" y="5"/>
                  <a:pt x="4" y="15"/>
                  <a:pt x="4" y="28"/>
                </a:cubicBezTo>
                <a:cubicBezTo>
                  <a:pt x="4" y="40"/>
                  <a:pt x="15" y="51"/>
                  <a:pt x="27" y="51"/>
                </a:cubicBezTo>
                <a:cubicBezTo>
                  <a:pt x="40" y="51"/>
                  <a:pt x="50" y="40"/>
                  <a:pt x="50" y="28"/>
                </a:cubicBezTo>
                <a:cubicBezTo>
                  <a:pt x="50" y="15"/>
                  <a:pt x="40" y="5"/>
                  <a:pt x="27" y="5"/>
                </a:cubicBezTo>
                <a:close/>
                <a:moveTo>
                  <a:pt x="27" y="46"/>
                </a:moveTo>
                <a:cubicBezTo>
                  <a:pt x="17" y="46"/>
                  <a:pt x="9" y="38"/>
                  <a:pt x="9" y="28"/>
                </a:cubicBezTo>
                <a:cubicBezTo>
                  <a:pt x="9" y="18"/>
                  <a:pt x="17" y="9"/>
                  <a:pt x="27" y="9"/>
                </a:cubicBezTo>
                <a:cubicBezTo>
                  <a:pt x="37" y="9"/>
                  <a:pt x="45" y="18"/>
                  <a:pt x="45" y="28"/>
                </a:cubicBezTo>
                <a:cubicBezTo>
                  <a:pt x="45" y="38"/>
                  <a:pt x="37" y="46"/>
                  <a:pt x="27" y="46"/>
                </a:cubicBezTo>
                <a:close/>
                <a:moveTo>
                  <a:pt x="27" y="14"/>
                </a:moveTo>
                <a:cubicBezTo>
                  <a:pt x="20" y="14"/>
                  <a:pt x="13" y="20"/>
                  <a:pt x="13" y="28"/>
                </a:cubicBezTo>
                <a:cubicBezTo>
                  <a:pt x="13" y="35"/>
                  <a:pt x="20" y="41"/>
                  <a:pt x="27" y="41"/>
                </a:cubicBezTo>
                <a:cubicBezTo>
                  <a:pt x="35" y="41"/>
                  <a:pt x="41" y="35"/>
                  <a:pt x="41" y="28"/>
                </a:cubicBezTo>
                <a:cubicBezTo>
                  <a:pt x="41" y="20"/>
                  <a:pt x="35" y="14"/>
                  <a:pt x="27" y="14"/>
                </a:cubicBezTo>
                <a:close/>
                <a:moveTo>
                  <a:pt x="27" y="37"/>
                </a:moveTo>
                <a:cubicBezTo>
                  <a:pt x="22" y="37"/>
                  <a:pt x="18" y="33"/>
                  <a:pt x="18" y="28"/>
                </a:cubicBezTo>
                <a:cubicBezTo>
                  <a:pt x="18" y="23"/>
                  <a:pt x="22" y="19"/>
                  <a:pt x="27" y="19"/>
                </a:cubicBezTo>
                <a:cubicBezTo>
                  <a:pt x="32" y="19"/>
                  <a:pt x="36" y="23"/>
                  <a:pt x="36" y="28"/>
                </a:cubicBezTo>
                <a:cubicBezTo>
                  <a:pt x="36" y="33"/>
                  <a:pt x="32" y="37"/>
                  <a:pt x="27" y="37"/>
                </a:cubicBezTo>
                <a:close/>
              </a:path>
            </a:pathLst>
          </a:custGeom>
          <a:solidFill>
            <a:schemeClr val="bg1"/>
          </a:solidFill>
          <a:ln w="9525">
            <a:noFill/>
            <a:round/>
          </a:ln>
        </p:spPr>
        <p:txBody>
          <a:bodyPr vert="horz" wrap="square" lIns="121920" tIns="60960" rIns="121920" bIns="60960" numCol="1" anchor="t" anchorCtr="0" compatLnSpc="1"/>
          <a:lstStyle/>
          <a:p>
            <a:pPr defTabSz="1375410"/>
            <a:endParaRPr lang="en-US" sz="2665">
              <a:solidFill>
                <a:prstClr val="black"/>
              </a:solidFill>
            </a:endParaRPr>
          </a:p>
        </p:txBody>
      </p:sp>
      <p:grpSp>
        <p:nvGrpSpPr>
          <p:cNvPr id="33" name="Group 32"/>
          <p:cNvGrpSpPr/>
          <p:nvPr/>
        </p:nvGrpSpPr>
        <p:grpSpPr>
          <a:xfrm>
            <a:off x="2073089" y="2171225"/>
            <a:ext cx="1027347" cy="1027347"/>
            <a:chOff x="2786183" y="1189182"/>
            <a:chExt cx="921712" cy="921712"/>
          </a:xfrm>
        </p:grpSpPr>
        <p:sp>
          <p:nvSpPr>
            <p:cNvPr id="34" name="Oval 33"/>
            <p:cNvSpPr/>
            <p:nvPr/>
          </p:nvSpPr>
          <p:spPr>
            <a:xfrm>
              <a:off x="2786183" y="1189182"/>
              <a:ext cx="921712" cy="92171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35" name="Oval 34"/>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srgbClr val="F34629"/>
                  </a:solidFill>
                </a:rPr>
                <a:t>01</a:t>
              </a:r>
            </a:p>
          </p:txBody>
        </p:sp>
      </p:grpSp>
      <p:grpSp>
        <p:nvGrpSpPr>
          <p:cNvPr id="37" name="Group 36"/>
          <p:cNvGrpSpPr/>
          <p:nvPr/>
        </p:nvGrpSpPr>
        <p:grpSpPr>
          <a:xfrm>
            <a:off x="4559813" y="2094416"/>
            <a:ext cx="1027347" cy="1027347"/>
            <a:chOff x="2786183" y="1189182"/>
            <a:chExt cx="921712" cy="921712"/>
          </a:xfrm>
        </p:grpSpPr>
        <p:sp>
          <p:nvSpPr>
            <p:cNvPr id="42" name="Oval 41"/>
            <p:cNvSpPr/>
            <p:nvPr/>
          </p:nvSpPr>
          <p:spPr>
            <a:xfrm>
              <a:off x="2786183" y="1189182"/>
              <a:ext cx="921712" cy="9217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3" name="Oval 42"/>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srgbClr val="7F7F7F"/>
                  </a:solidFill>
                </a:rPr>
                <a:t>02</a:t>
              </a:r>
            </a:p>
          </p:txBody>
        </p:sp>
      </p:grpSp>
      <p:grpSp>
        <p:nvGrpSpPr>
          <p:cNvPr id="44" name="Group 43"/>
          <p:cNvGrpSpPr/>
          <p:nvPr/>
        </p:nvGrpSpPr>
        <p:grpSpPr>
          <a:xfrm>
            <a:off x="10090085" y="1787179"/>
            <a:ext cx="1027347" cy="1027347"/>
            <a:chOff x="2786183" y="1189182"/>
            <a:chExt cx="921712" cy="921712"/>
          </a:xfrm>
        </p:grpSpPr>
        <p:sp>
          <p:nvSpPr>
            <p:cNvPr id="47" name="Oval 46"/>
            <p:cNvSpPr/>
            <p:nvPr/>
          </p:nvSpPr>
          <p:spPr>
            <a:xfrm>
              <a:off x="2786183" y="1189182"/>
              <a:ext cx="921712" cy="92171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48" name="Oval 47"/>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srgbClr val="595959"/>
                  </a:solidFill>
                </a:rPr>
                <a:t>04</a:t>
              </a:r>
            </a:p>
          </p:txBody>
        </p:sp>
      </p:grpSp>
      <p:grpSp>
        <p:nvGrpSpPr>
          <p:cNvPr id="49" name="Group 48"/>
          <p:cNvGrpSpPr/>
          <p:nvPr/>
        </p:nvGrpSpPr>
        <p:grpSpPr>
          <a:xfrm>
            <a:off x="7324949" y="1816004"/>
            <a:ext cx="1027347" cy="1027347"/>
            <a:chOff x="2786183" y="1189182"/>
            <a:chExt cx="921712" cy="921712"/>
          </a:xfrm>
        </p:grpSpPr>
        <p:sp>
          <p:nvSpPr>
            <p:cNvPr id="53" name="Oval 52"/>
            <p:cNvSpPr/>
            <p:nvPr/>
          </p:nvSpPr>
          <p:spPr>
            <a:xfrm>
              <a:off x="2786183" y="1189182"/>
              <a:ext cx="921712" cy="9217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665" dirty="0">
                <a:solidFill>
                  <a:prstClr val="white"/>
                </a:solidFill>
              </a:endParaRPr>
            </a:p>
          </p:txBody>
        </p:sp>
        <p:sp>
          <p:nvSpPr>
            <p:cNvPr id="57" name="Oval 56"/>
            <p:cNvSpPr/>
            <p:nvPr/>
          </p:nvSpPr>
          <p:spPr>
            <a:xfrm>
              <a:off x="2878354" y="1281353"/>
              <a:ext cx="737370" cy="7373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r>
                <a:rPr lang="en-US" sz="2135" b="1" dirty="0">
                  <a:solidFill>
                    <a:srgbClr val="E33D3D"/>
                  </a:solidFill>
                </a:rPr>
                <a:t>03</a:t>
              </a: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 calcmode="lin" valueType="num">
                                      <p:cBhvr>
                                        <p:cTn id="13" dur="500" fill="hold"/>
                                        <p:tgtEl>
                                          <p:spTgt spid="33"/>
                                        </p:tgtEl>
                                        <p:attrNameLst>
                                          <p:attrName>ppt_w</p:attrName>
                                        </p:attrNameLst>
                                      </p:cBhvr>
                                      <p:tavLst>
                                        <p:tav tm="0">
                                          <p:val>
                                            <p:fltVal val="0"/>
                                          </p:val>
                                        </p:tav>
                                        <p:tav tm="100000">
                                          <p:val>
                                            <p:strVal val="#ppt_w"/>
                                          </p:val>
                                        </p:tav>
                                      </p:tavLst>
                                    </p:anim>
                                    <p:anim calcmode="lin" valueType="num">
                                      <p:cBhvr>
                                        <p:cTn id="14" dur="500" fill="hold"/>
                                        <p:tgtEl>
                                          <p:spTgt spid="33"/>
                                        </p:tgtEl>
                                        <p:attrNameLst>
                                          <p:attrName>ppt_h</p:attrName>
                                        </p:attrNameLst>
                                      </p:cBhvr>
                                      <p:tavLst>
                                        <p:tav tm="0">
                                          <p:val>
                                            <p:fltVal val="0"/>
                                          </p:val>
                                        </p:tav>
                                        <p:tav tm="100000">
                                          <p:val>
                                            <p:strVal val="#ppt_h"/>
                                          </p:val>
                                        </p:tav>
                                      </p:tavLst>
                                    </p:anim>
                                    <p:animEffect transition="in" filter="fade">
                                      <p:cBhvr>
                                        <p:cTn id="15" dur="500"/>
                                        <p:tgtEl>
                                          <p:spTgt spid="3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par>
                                <p:cTn id="22" presetID="2" presetClass="entr" presetSubtype="4" accel="50000" decel="5000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53" presetClass="entr" presetSubtype="16"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ppt_w</p:attrName>
                                        </p:attrNameLst>
                                      </p:cBhvr>
                                      <p:tavLst>
                                        <p:tav tm="0">
                                          <p:val>
                                            <p:fltVal val="0"/>
                                          </p:val>
                                        </p:tav>
                                        <p:tav tm="100000">
                                          <p:val>
                                            <p:strVal val="#ppt_w"/>
                                          </p:val>
                                        </p:tav>
                                      </p:tavLst>
                                    </p:anim>
                                    <p:anim calcmode="lin" valueType="num">
                                      <p:cBhvr>
                                        <p:cTn id="30" dur="500" fill="hold"/>
                                        <p:tgtEl>
                                          <p:spTgt spid="36"/>
                                        </p:tgtEl>
                                        <p:attrNameLst>
                                          <p:attrName>ppt_h</p:attrName>
                                        </p:attrNameLst>
                                      </p:cBhvr>
                                      <p:tavLst>
                                        <p:tav tm="0">
                                          <p:val>
                                            <p:fltVal val="0"/>
                                          </p:val>
                                        </p:tav>
                                        <p:tav tm="100000">
                                          <p:val>
                                            <p:strVal val="#ppt_h"/>
                                          </p:val>
                                        </p:tav>
                                      </p:tavLst>
                                    </p:anim>
                                    <p:animEffect transition="in" filter="fade">
                                      <p:cBhvr>
                                        <p:cTn id="31" dur="500"/>
                                        <p:tgtEl>
                                          <p:spTgt spid="36"/>
                                        </p:tgtEl>
                                      </p:cBhvr>
                                    </p:animEffect>
                                  </p:childTnLst>
                                </p:cTn>
                              </p:par>
                            </p:childTnLst>
                          </p:cTn>
                        </p:par>
                        <p:par>
                          <p:cTn id="32" fill="hold">
                            <p:stCondLst>
                              <p:cond delay="2000"/>
                            </p:stCondLst>
                            <p:childTnLst>
                              <p:par>
                                <p:cTn id="33" presetID="53" presetClass="entr" presetSubtype="16" fill="hold" nodeType="afterEffect">
                                  <p:stCondLst>
                                    <p:cond delay="0"/>
                                  </p:stCondLst>
                                  <p:childTnLst>
                                    <p:set>
                                      <p:cBhvr>
                                        <p:cTn id="34" dur="1" fill="hold">
                                          <p:stCondLst>
                                            <p:cond delay="0"/>
                                          </p:stCondLst>
                                        </p:cTn>
                                        <p:tgtEl>
                                          <p:spTgt spid="37"/>
                                        </p:tgtEl>
                                        <p:attrNameLst>
                                          <p:attrName>style.visibility</p:attrName>
                                        </p:attrNameLst>
                                      </p:cBhvr>
                                      <p:to>
                                        <p:strVal val="visible"/>
                                      </p:to>
                                    </p:set>
                                    <p:anim calcmode="lin" valueType="num">
                                      <p:cBhvr>
                                        <p:cTn id="35" dur="500" fill="hold"/>
                                        <p:tgtEl>
                                          <p:spTgt spid="37"/>
                                        </p:tgtEl>
                                        <p:attrNameLst>
                                          <p:attrName>ppt_w</p:attrName>
                                        </p:attrNameLst>
                                      </p:cBhvr>
                                      <p:tavLst>
                                        <p:tav tm="0">
                                          <p:val>
                                            <p:fltVal val="0"/>
                                          </p:val>
                                        </p:tav>
                                        <p:tav tm="100000">
                                          <p:val>
                                            <p:strVal val="#ppt_w"/>
                                          </p:val>
                                        </p:tav>
                                      </p:tavLst>
                                    </p:anim>
                                    <p:anim calcmode="lin" valueType="num">
                                      <p:cBhvr>
                                        <p:cTn id="36" dur="500" fill="hold"/>
                                        <p:tgtEl>
                                          <p:spTgt spid="37"/>
                                        </p:tgtEl>
                                        <p:attrNameLst>
                                          <p:attrName>ppt_h</p:attrName>
                                        </p:attrNameLst>
                                      </p:cBhvr>
                                      <p:tavLst>
                                        <p:tav tm="0">
                                          <p:val>
                                            <p:fltVal val="0"/>
                                          </p:val>
                                        </p:tav>
                                        <p:tav tm="100000">
                                          <p:val>
                                            <p:strVal val="#ppt_h"/>
                                          </p:val>
                                        </p:tav>
                                      </p:tavLst>
                                    </p:anim>
                                    <p:animEffect transition="in" filter="fade">
                                      <p:cBhvr>
                                        <p:cTn id="37" dur="500"/>
                                        <p:tgtEl>
                                          <p:spTgt spid="37"/>
                                        </p:tgtEl>
                                      </p:cBhvr>
                                    </p:animEffect>
                                  </p:childTnLst>
                                </p:cTn>
                              </p:par>
                            </p:childTnLst>
                          </p:cTn>
                        </p:par>
                        <p:par>
                          <p:cTn id="38" fill="hold">
                            <p:stCondLst>
                              <p:cond delay="2500"/>
                            </p:stCondLst>
                            <p:childTnLst>
                              <p:par>
                                <p:cTn id="39" presetID="53" presetClass="entr" presetSubtype="16"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fltVal val="0"/>
                                          </p:val>
                                        </p:tav>
                                        <p:tav tm="100000">
                                          <p:val>
                                            <p:strVal val="#ppt_w"/>
                                          </p:val>
                                        </p:tav>
                                      </p:tavLst>
                                    </p:anim>
                                    <p:anim calcmode="lin" valueType="num">
                                      <p:cBhvr>
                                        <p:cTn id="42" dur="500" fill="hold"/>
                                        <p:tgtEl>
                                          <p:spTgt spid="58"/>
                                        </p:tgtEl>
                                        <p:attrNameLst>
                                          <p:attrName>ppt_h</p:attrName>
                                        </p:attrNameLst>
                                      </p:cBhvr>
                                      <p:tavLst>
                                        <p:tav tm="0">
                                          <p:val>
                                            <p:fltVal val="0"/>
                                          </p:val>
                                        </p:tav>
                                        <p:tav tm="100000">
                                          <p:val>
                                            <p:strVal val="#ppt_h"/>
                                          </p:val>
                                        </p:tav>
                                      </p:tavLst>
                                    </p:anim>
                                    <p:animEffect transition="in" filter="fade">
                                      <p:cBhvr>
                                        <p:cTn id="43" dur="500"/>
                                        <p:tgtEl>
                                          <p:spTgt spid="58"/>
                                        </p:tgtEl>
                                      </p:cBhvr>
                                    </p:animEffect>
                                  </p:childTnLst>
                                </p:cTn>
                              </p:par>
                              <p:par>
                                <p:cTn id="44" presetID="2" presetClass="entr" presetSubtype="4" accel="50000" decel="5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500" fill="hold"/>
                                        <p:tgtEl>
                                          <p:spTgt spid="45"/>
                                        </p:tgtEl>
                                        <p:attrNameLst>
                                          <p:attrName>ppt_w</p:attrName>
                                        </p:attrNameLst>
                                      </p:cBhvr>
                                      <p:tavLst>
                                        <p:tav tm="0">
                                          <p:val>
                                            <p:fltVal val="0"/>
                                          </p:val>
                                        </p:tav>
                                        <p:tav tm="100000">
                                          <p:val>
                                            <p:strVal val="#ppt_w"/>
                                          </p:val>
                                        </p:tav>
                                      </p:tavLst>
                                    </p:anim>
                                    <p:anim calcmode="lin" valueType="num">
                                      <p:cBhvr>
                                        <p:cTn id="52" dur="500" fill="hold"/>
                                        <p:tgtEl>
                                          <p:spTgt spid="45"/>
                                        </p:tgtEl>
                                        <p:attrNameLst>
                                          <p:attrName>ppt_h</p:attrName>
                                        </p:attrNameLst>
                                      </p:cBhvr>
                                      <p:tavLst>
                                        <p:tav tm="0">
                                          <p:val>
                                            <p:fltVal val="0"/>
                                          </p:val>
                                        </p:tav>
                                        <p:tav tm="100000">
                                          <p:val>
                                            <p:strVal val="#ppt_h"/>
                                          </p:val>
                                        </p:tav>
                                      </p:tavLst>
                                    </p:anim>
                                    <p:animEffect transition="in" filter="fade">
                                      <p:cBhvr>
                                        <p:cTn id="53" dur="500"/>
                                        <p:tgtEl>
                                          <p:spTgt spid="45"/>
                                        </p:tgtEl>
                                      </p:cBhvr>
                                    </p:animEffect>
                                  </p:childTnLst>
                                </p:cTn>
                              </p:par>
                            </p:childTnLst>
                          </p:cTn>
                        </p:par>
                        <p:par>
                          <p:cTn id="54" fill="hold">
                            <p:stCondLst>
                              <p:cond delay="3500"/>
                            </p:stCondLst>
                            <p:childTnLst>
                              <p:par>
                                <p:cTn id="55" presetID="53" presetClass="entr" presetSubtype="16" fill="hold" nodeType="after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500" fill="hold"/>
                                        <p:tgtEl>
                                          <p:spTgt spid="49"/>
                                        </p:tgtEl>
                                        <p:attrNameLst>
                                          <p:attrName>ppt_w</p:attrName>
                                        </p:attrNameLst>
                                      </p:cBhvr>
                                      <p:tavLst>
                                        <p:tav tm="0">
                                          <p:val>
                                            <p:fltVal val="0"/>
                                          </p:val>
                                        </p:tav>
                                        <p:tav tm="100000">
                                          <p:val>
                                            <p:strVal val="#ppt_w"/>
                                          </p:val>
                                        </p:tav>
                                      </p:tavLst>
                                    </p:anim>
                                    <p:anim calcmode="lin" valueType="num">
                                      <p:cBhvr>
                                        <p:cTn id="58" dur="500" fill="hold"/>
                                        <p:tgtEl>
                                          <p:spTgt spid="49"/>
                                        </p:tgtEl>
                                        <p:attrNameLst>
                                          <p:attrName>ppt_h</p:attrName>
                                        </p:attrNameLst>
                                      </p:cBhvr>
                                      <p:tavLst>
                                        <p:tav tm="0">
                                          <p:val>
                                            <p:fltVal val="0"/>
                                          </p:val>
                                        </p:tav>
                                        <p:tav tm="100000">
                                          <p:val>
                                            <p:strVal val="#ppt_h"/>
                                          </p:val>
                                        </p:tav>
                                      </p:tavLst>
                                    </p:anim>
                                    <p:animEffect transition="in" filter="fade">
                                      <p:cBhvr>
                                        <p:cTn id="59" dur="500"/>
                                        <p:tgtEl>
                                          <p:spTgt spid="49"/>
                                        </p:tgtEl>
                                      </p:cBhvr>
                                    </p:animEffect>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54"/>
                                        </p:tgtEl>
                                        <p:attrNameLst>
                                          <p:attrName>style.visibility</p:attrName>
                                        </p:attrNameLst>
                                      </p:cBhvr>
                                      <p:to>
                                        <p:strVal val="visible"/>
                                      </p:to>
                                    </p:set>
                                    <p:anim calcmode="lin" valueType="num">
                                      <p:cBhvr>
                                        <p:cTn id="63" dur="500" fill="hold"/>
                                        <p:tgtEl>
                                          <p:spTgt spid="54"/>
                                        </p:tgtEl>
                                        <p:attrNameLst>
                                          <p:attrName>ppt_w</p:attrName>
                                        </p:attrNameLst>
                                      </p:cBhvr>
                                      <p:tavLst>
                                        <p:tav tm="0">
                                          <p:val>
                                            <p:fltVal val="0"/>
                                          </p:val>
                                        </p:tav>
                                        <p:tav tm="100000">
                                          <p:val>
                                            <p:strVal val="#ppt_w"/>
                                          </p:val>
                                        </p:tav>
                                      </p:tavLst>
                                    </p:anim>
                                    <p:anim calcmode="lin" valueType="num">
                                      <p:cBhvr>
                                        <p:cTn id="64" dur="500" fill="hold"/>
                                        <p:tgtEl>
                                          <p:spTgt spid="54"/>
                                        </p:tgtEl>
                                        <p:attrNameLst>
                                          <p:attrName>ppt_h</p:attrName>
                                        </p:attrNameLst>
                                      </p:cBhvr>
                                      <p:tavLst>
                                        <p:tav tm="0">
                                          <p:val>
                                            <p:fltVal val="0"/>
                                          </p:val>
                                        </p:tav>
                                        <p:tav tm="100000">
                                          <p:val>
                                            <p:strVal val="#ppt_h"/>
                                          </p:val>
                                        </p:tav>
                                      </p:tavLst>
                                    </p:anim>
                                    <p:animEffect transition="in" filter="fade">
                                      <p:cBhvr>
                                        <p:cTn id="65" dur="500"/>
                                        <p:tgtEl>
                                          <p:spTgt spid="54"/>
                                        </p:tgtEl>
                                      </p:cBhvr>
                                    </p:animEffect>
                                  </p:childTnLst>
                                </p:cTn>
                              </p:par>
                              <p:par>
                                <p:cTn id="66" presetID="2" presetClass="entr" presetSubtype="4" accel="50000" decel="50000" fill="hold" nodeType="with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additive="base">
                                        <p:cTn id="68" dur="500" fill="hold"/>
                                        <p:tgtEl>
                                          <p:spTgt spid="9"/>
                                        </p:tgtEl>
                                        <p:attrNameLst>
                                          <p:attrName>ppt_x</p:attrName>
                                        </p:attrNameLst>
                                      </p:cBhvr>
                                      <p:tavLst>
                                        <p:tav tm="0">
                                          <p:val>
                                            <p:strVal val="#ppt_x"/>
                                          </p:val>
                                        </p:tav>
                                        <p:tav tm="100000">
                                          <p:val>
                                            <p:strVal val="#ppt_x"/>
                                          </p:val>
                                        </p:tav>
                                      </p:tavLst>
                                    </p:anim>
                                    <p:anim calcmode="lin" valueType="num">
                                      <p:cBhvr additive="base">
                                        <p:cTn id="69" dur="500" fill="hold"/>
                                        <p:tgtEl>
                                          <p:spTgt spid="9"/>
                                        </p:tgtEl>
                                        <p:attrNameLst>
                                          <p:attrName>ppt_y</p:attrName>
                                        </p:attrNameLst>
                                      </p:cBhvr>
                                      <p:tavLst>
                                        <p:tav tm="0">
                                          <p:val>
                                            <p:strVal val="1+#ppt_h/2"/>
                                          </p:val>
                                        </p:tav>
                                        <p:tav tm="100000">
                                          <p:val>
                                            <p:strVal val="#ppt_y"/>
                                          </p:val>
                                        </p:tav>
                                      </p:tavLst>
                                    </p:anim>
                                  </p:childTnLst>
                                </p:cTn>
                              </p:par>
                            </p:childTnLst>
                          </p:cTn>
                        </p:par>
                        <p:par>
                          <p:cTn id="70" fill="hold">
                            <p:stCondLst>
                              <p:cond delay="4500"/>
                            </p:stCondLst>
                            <p:childTnLst>
                              <p:par>
                                <p:cTn id="71" presetID="53" presetClass="entr" presetSubtype="16" fill="hold" grpId="0"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5000"/>
                            </p:stCondLst>
                            <p:childTnLst>
                              <p:par>
                                <p:cTn id="77" presetID="53" presetClass="entr" presetSubtype="16" fill="hold" nodeType="afterEffect">
                                  <p:stCondLst>
                                    <p:cond delay="0"/>
                                  </p:stCondLst>
                                  <p:childTnLst>
                                    <p:set>
                                      <p:cBhvr>
                                        <p:cTn id="78" dur="1" fill="hold">
                                          <p:stCondLst>
                                            <p:cond delay="0"/>
                                          </p:stCondLst>
                                        </p:cTn>
                                        <p:tgtEl>
                                          <p:spTgt spid="44"/>
                                        </p:tgtEl>
                                        <p:attrNameLst>
                                          <p:attrName>style.visibility</p:attrName>
                                        </p:attrNameLst>
                                      </p:cBhvr>
                                      <p:to>
                                        <p:strVal val="visible"/>
                                      </p:to>
                                    </p:set>
                                    <p:anim calcmode="lin" valueType="num">
                                      <p:cBhvr>
                                        <p:cTn id="79" dur="500" fill="hold"/>
                                        <p:tgtEl>
                                          <p:spTgt spid="44"/>
                                        </p:tgtEl>
                                        <p:attrNameLst>
                                          <p:attrName>ppt_w</p:attrName>
                                        </p:attrNameLst>
                                      </p:cBhvr>
                                      <p:tavLst>
                                        <p:tav tm="0">
                                          <p:val>
                                            <p:fltVal val="0"/>
                                          </p:val>
                                        </p:tav>
                                        <p:tav tm="100000">
                                          <p:val>
                                            <p:strVal val="#ppt_w"/>
                                          </p:val>
                                        </p:tav>
                                      </p:tavLst>
                                    </p:anim>
                                    <p:anim calcmode="lin" valueType="num">
                                      <p:cBhvr>
                                        <p:cTn id="80" dur="500" fill="hold"/>
                                        <p:tgtEl>
                                          <p:spTgt spid="44"/>
                                        </p:tgtEl>
                                        <p:attrNameLst>
                                          <p:attrName>ppt_h</p:attrName>
                                        </p:attrNameLst>
                                      </p:cBhvr>
                                      <p:tavLst>
                                        <p:tav tm="0">
                                          <p:val>
                                            <p:fltVal val="0"/>
                                          </p:val>
                                        </p:tav>
                                        <p:tav tm="100000">
                                          <p:val>
                                            <p:strVal val="#ppt_h"/>
                                          </p:val>
                                        </p:tav>
                                      </p:tavLst>
                                    </p:anim>
                                    <p:animEffect transition="in" filter="fade">
                                      <p:cBhvr>
                                        <p:cTn id="81" dur="500"/>
                                        <p:tgtEl>
                                          <p:spTgt spid="44"/>
                                        </p:tgtEl>
                                      </p:cBhvr>
                                    </p:animEffect>
                                  </p:childTnLst>
                                </p:cTn>
                              </p:par>
                            </p:childTnLst>
                          </p:cTn>
                        </p:par>
                        <p:par>
                          <p:cTn id="82" fill="hold">
                            <p:stCondLst>
                              <p:cond delay="5500"/>
                            </p:stCondLst>
                            <p:childTnLst>
                              <p:par>
                                <p:cTn id="83" presetID="53" presetClass="entr" presetSubtype="16" fill="hold" grpId="0" nodeType="afterEffect">
                                  <p:stCondLst>
                                    <p:cond delay="0"/>
                                  </p:stCondLst>
                                  <p:childTnLst>
                                    <p:set>
                                      <p:cBhvr>
                                        <p:cTn id="84" dur="1" fill="hold">
                                          <p:stCondLst>
                                            <p:cond delay="0"/>
                                          </p:stCondLst>
                                        </p:cTn>
                                        <p:tgtEl>
                                          <p:spTgt spid="60"/>
                                        </p:tgtEl>
                                        <p:attrNameLst>
                                          <p:attrName>style.visibility</p:attrName>
                                        </p:attrNameLst>
                                      </p:cBhvr>
                                      <p:to>
                                        <p:strVal val="visible"/>
                                      </p:to>
                                    </p:set>
                                    <p:anim calcmode="lin" valueType="num">
                                      <p:cBhvr>
                                        <p:cTn id="85" dur="500" fill="hold"/>
                                        <p:tgtEl>
                                          <p:spTgt spid="60"/>
                                        </p:tgtEl>
                                        <p:attrNameLst>
                                          <p:attrName>ppt_w</p:attrName>
                                        </p:attrNameLst>
                                      </p:cBhvr>
                                      <p:tavLst>
                                        <p:tav tm="0">
                                          <p:val>
                                            <p:fltVal val="0"/>
                                          </p:val>
                                        </p:tav>
                                        <p:tav tm="100000">
                                          <p:val>
                                            <p:strVal val="#ppt_w"/>
                                          </p:val>
                                        </p:tav>
                                      </p:tavLst>
                                    </p:anim>
                                    <p:anim calcmode="lin" valueType="num">
                                      <p:cBhvr>
                                        <p:cTn id="86" dur="500" fill="hold"/>
                                        <p:tgtEl>
                                          <p:spTgt spid="60"/>
                                        </p:tgtEl>
                                        <p:attrNameLst>
                                          <p:attrName>ppt_h</p:attrName>
                                        </p:attrNameLst>
                                      </p:cBhvr>
                                      <p:tavLst>
                                        <p:tav tm="0">
                                          <p:val>
                                            <p:fltVal val="0"/>
                                          </p:val>
                                        </p:tav>
                                        <p:tav tm="100000">
                                          <p:val>
                                            <p:strVal val="#ppt_h"/>
                                          </p:val>
                                        </p:tav>
                                      </p:tavLst>
                                    </p:anim>
                                    <p:animEffect transition="in" filter="fade">
                                      <p:cBhvr>
                                        <p:cTn id="87" dur="500"/>
                                        <p:tgtEl>
                                          <p:spTgt spid="60"/>
                                        </p:tgtEl>
                                      </p:cBhvr>
                                    </p:animEffect>
                                  </p:childTnLst>
                                </p:cTn>
                              </p:par>
                              <p:par>
                                <p:cTn id="88" presetID="2" presetClass="entr" presetSubtype="4" accel="50000" decel="50000" fill="hold" nodeType="with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additive="base">
                                        <p:cTn id="90" dur="500" fill="hold"/>
                                        <p:tgtEl>
                                          <p:spTgt spid="11"/>
                                        </p:tgtEl>
                                        <p:attrNameLst>
                                          <p:attrName>ppt_x</p:attrName>
                                        </p:attrNameLst>
                                      </p:cBhvr>
                                      <p:tavLst>
                                        <p:tav tm="0">
                                          <p:val>
                                            <p:strVal val="#ppt_x"/>
                                          </p:val>
                                        </p:tav>
                                        <p:tav tm="100000">
                                          <p:val>
                                            <p:strVal val="#ppt_x"/>
                                          </p:val>
                                        </p:tav>
                                      </p:tavLst>
                                    </p:anim>
                                    <p:anim calcmode="lin" valueType="num">
                                      <p:cBhvr additive="base">
                                        <p:cTn id="9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6" grpId="0" animBg="1"/>
      <p:bldP spid="45" grpId="0" animBg="1"/>
      <p:bldP spid="50" grpId="0" animBg="1"/>
      <p:bldP spid="52" grpId="0" animBg="1"/>
      <p:bldP spid="54" grpId="0" animBg="1"/>
      <p:bldP spid="58" grpId="0" animBg="1"/>
      <p:bldP spid="60"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17_Red Themes">
      <a:dk1>
        <a:sysClr val="windowText" lastClr="000000"/>
      </a:dk1>
      <a:lt1>
        <a:sysClr val="window" lastClr="FFFFFF"/>
      </a:lt1>
      <a:dk2>
        <a:srgbClr val="000000"/>
      </a:dk2>
      <a:lt2>
        <a:srgbClr val="FFFFFF"/>
      </a:lt2>
      <a:accent1>
        <a:srgbClr val="F34629"/>
      </a:accent1>
      <a:accent2>
        <a:srgbClr val="7F7F7F"/>
      </a:accent2>
      <a:accent3>
        <a:srgbClr val="E33D3D"/>
      </a:accent3>
      <a:accent4>
        <a:srgbClr val="595959"/>
      </a:accent4>
      <a:accent5>
        <a:srgbClr val="C9260B"/>
      </a:accent5>
      <a:accent6>
        <a:srgbClr val="7F7F7F"/>
      </a:accent6>
      <a:hlink>
        <a:srgbClr val="900A00"/>
      </a:hlink>
      <a:folHlink>
        <a:srgbClr val="C10A02"/>
      </a:folHlink>
    </a:clrScheme>
    <a:fontScheme name="Arial">
      <a:majorFont>
        <a:latin typeface="Arial"/>
        <a:ea typeface=""/>
        <a:cs typeface="FontAwesome"/>
      </a:majorFont>
      <a:minorFont>
        <a:latin typeface="Arial"/>
        <a:ea typeface=""/>
        <a:cs typeface="FontAwesom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1693</Words>
  <Application>Microsoft Office PowerPoint</Application>
  <PresentationFormat>宽屏</PresentationFormat>
  <Paragraphs>272</Paragraphs>
  <Slides>20</Slides>
  <Notes>18</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20</vt:i4>
      </vt:variant>
    </vt:vector>
  </HeadingPairs>
  <TitlesOfParts>
    <vt:vector size="29" baseType="lpstr">
      <vt:lpstr>Adobe 明體 Std L</vt:lpstr>
      <vt:lpstr>FontAwesome</vt:lpstr>
      <vt:lpstr>等线</vt:lpstr>
      <vt:lpstr>等线 Light</vt:lpstr>
      <vt:lpstr>Arial</vt:lpstr>
      <vt:lpstr>Calibri</vt:lpstr>
      <vt:lpstr>Impact</vt:lpstr>
      <vt:lpstr>Office 主题​​</vt:lpstr>
      <vt:lpstr>2_Custom Design</vt:lpstr>
      <vt:lpstr>PowerPoint 演示文稿</vt:lpstr>
      <vt:lpstr>Project Features</vt:lpstr>
      <vt:lpstr>What is Our Process?</vt:lpstr>
      <vt:lpstr>Steps Infographic</vt:lpstr>
      <vt:lpstr>Energy Infographic 01</vt:lpstr>
      <vt:lpstr>Energy Infographic 03</vt:lpstr>
      <vt:lpstr>Energy Infographic 19</vt:lpstr>
      <vt:lpstr>Energy Infographic 22</vt:lpstr>
      <vt:lpstr>Circular Infographic Objects</vt:lpstr>
      <vt:lpstr>Circular Infographic</vt:lpstr>
      <vt:lpstr>Integrated Steps Infographic</vt:lpstr>
      <vt:lpstr>Our Services</vt:lpstr>
      <vt:lpstr>Gear Flow Object</vt:lpstr>
      <vt:lpstr>Steps Flow Objects</vt:lpstr>
      <vt:lpstr>Medical Infographic 06</vt:lpstr>
      <vt:lpstr>Integrated Steps Infographic</vt:lpstr>
      <vt:lpstr>Integrated Infographic</vt:lpstr>
      <vt:lpstr>Steps Flow Objects</vt:lpstr>
      <vt:lpstr>Steps Infographic</vt:lpstr>
      <vt:lpstr>PowerPoint 演示文稿</vt:lpstr>
    </vt:vector>
  </TitlesOfParts>
  <LinksUpToDate>false</LinksUpToDate>
  <SharedDoc>false</SharedDoc>
  <HyperlinkBase>https://dxpu.taobao.com/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4</cp:revision>
  <dcterms:created xsi:type="dcterms:W3CDTF">2016-04-23T04:11:00Z</dcterms:created>
  <dcterms:modified xsi:type="dcterms:W3CDTF">2021-01-05T00:03:42Z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