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4"/>
  </p:notesMasterIdLst>
  <p:sldIdLst>
    <p:sldId id="27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8" d="100"/>
          <a:sy n="88" d="100"/>
        </p:scale>
        <p:origin x="174"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dPt>
            <c:idx val="0"/>
            <c:bubble3D val="0"/>
            <c:spPr>
              <a:solidFill>
                <a:schemeClr val="accent1"/>
              </a:solidFill>
            </c:spPr>
            <c:extLst>
              <c:ext xmlns:c16="http://schemas.microsoft.com/office/drawing/2014/chart" uri="{C3380CC4-5D6E-409C-BE32-E72D297353CC}">
                <c16:uniqueId val="{00000001-4270-4EE6-A609-42577F5130CE}"/>
              </c:ext>
            </c:extLst>
          </c:dPt>
          <c:dPt>
            <c:idx val="1"/>
            <c:bubble3D val="0"/>
            <c:spPr>
              <a:solidFill>
                <a:schemeClr val="bg1">
                  <a:lumMod val="85000"/>
                </a:schemeClr>
              </a:solidFill>
            </c:spPr>
            <c:extLst>
              <c:ext xmlns:c16="http://schemas.microsoft.com/office/drawing/2014/chart" uri="{C3380CC4-5D6E-409C-BE32-E72D297353CC}">
                <c16:uniqueId val="{00000003-4270-4EE6-A609-42577F5130CE}"/>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4270-4EE6-A609-42577F5130CE}"/>
            </c:ext>
          </c:extLst>
        </c:ser>
        <c:dLbls>
          <c:showLegendKey val="0"/>
          <c:showVal val="0"/>
          <c:showCatName val="0"/>
          <c:showSerName val="0"/>
          <c:showPercent val="0"/>
          <c:showBubbleSize val="0"/>
          <c:showLeaderLines val="1"/>
        </c:dLbls>
        <c:firstSliceAng val="154"/>
        <c:holeSize val="70"/>
      </c:doughnutChart>
    </c:plotArea>
    <c:plotVisOnly val="1"/>
    <c:dispBlanksAs val="gap"/>
    <c:showDLblsOverMax val="0"/>
  </c:chart>
  <c:spPr>
    <a:ln>
      <a:noFill/>
    </a:ln>
  </c:spPr>
  <c:txPr>
    <a:bodyPr/>
    <a:lstStyle/>
    <a:p>
      <a:pPr>
        <a:defRPr lang="zh-CN" sz="1800" baseline="-250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1C4B-4AC0-85E1-7A0B195B1656}"/>
              </c:ext>
            </c:extLst>
          </c:dPt>
          <c:dPt>
            <c:idx val="1"/>
            <c:bubble3D val="0"/>
            <c:spPr>
              <a:solidFill>
                <a:schemeClr val="accent2"/>
              </a:solidFill>
            </c:spPr>
            <c:extLst>
              <c:ext xmlns:c16="http://schemas.microsoft.com/office/drawing/2014/chart" uri="{C3380CC4-5D6E-409C-BE32-E72D297353CC}">
                <c16:uniqueId val="{00000003-1C4B-4AC0-85E1-7A0B195B1656}"/>
              </c:ext>
            </c:extLst>
          </c:dPt>
          <c:cat>
            <c:strRef>
              <c:f>Sheet1!$A$2:$A$3</c:f>
              <c:strCache>
                <c:ptCount val="2"/>
                <c:pt idx="0">
                  <c:v>1st Qtr</c:v>
                </c:pt>
                <c:pt idx="1">
                  <c:v>2nd Qtr</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4-1C4B-4AC0-85E1-7A0B195B1656}"/>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85000"/>
                </a:schemeClr>
              </a:solidFill>
            </c:spPr>
            <c:extLst>
              <c:ext xmlns:c16="http://schemas.microsoft.com/office/drawing/2014/chart" uri="{C3380CC4-5D6E-409C-BE32-E72D297353CC}">
                <c16:uniqueId val="{00000001-8CB7-43A5-B5D8-F4125EDADF89}"/>
              </c:ext>
            </c:extLst>
          </c:dPt>
          <c:dPt>
            <c:idx val="1"/>
            <c:bubble3D val="0"/>
            <c:spPr>
              <a:solidFill>
                <a:schemeClr val="accent3"/>
              </a:solidFill>
            </c:spPr>
            <c:extLst>
              <c:ext xmlns:c16="http://schemas.microsoft.com/office/drawing/2014/chart" uri="{C3380CC4-5D6E-409C-BE32-E72D297353CC}">
                <c16:uniqueId val="{00000003-8CB7-43A5-B5D8-F4125EDADF89}"/>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8CB7-43A5-B5D8-F4125EDADF89}"/>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4"/>
            </a:solidFill>
          </c:spPr>
          <c:dPt>
            <c:idx val="0"/>
            <c:bubble3D val="0"/>
            <c:extLst>
              <c:ext xmlns:c16="http://schemas.microsoft.com/office/drawing/2014/chart" uri="{C3380CC4-5D6E-409C-BE32-E72D297353CC}">
                <c16:uniqueId val="{00000001-7346-44FE-8BA6-216AE61A42C9}"/>
              </c:ext>
            </c:extLst>
          </c:dPt>
          <c:dPt>
            <c:idx val="1"/>
            <c:bubble3D val="0"/>
            <c:extLst>
              <c:ext xmlns:c16="http://schemas.microsoft.com/office/drawing/2014/chart" uri="{C3380CC4-5D6E-409C-BE32-E72D297353CC}">
                <c16:uniqueId val="{00000003-7346-44FE-8BA6-216AE61A42C9}"/>
              </c:ext>
            </c:extLst>
          </c:dPt>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4-7346-44FE-8BA6-216AE61A42C9}"/>
            </c:ext>
          </c:extLst>
        </c:ser>
        <c:dLbls>
          <c:showLegendKey val="0"/>
          <c:showVal val="0"/>
          <c:showCatName val="0"/>
          <c:showSerName val="0"/>
          <c:showPercent val="0"/>
          <c:showBubbleSize val="0"/>
          <c:showLeaderLines val="1"/>
        </c:dLbls>
        <c:firstSliceAng val="43"/>
        <c:holeSize val="70"/>
      </c:doughnutChart>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0FD152-8E69-462A-8303-0C304764BB2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02150F-9694-4B65-96B3-E891E41BE4D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My First Template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141A9A7-5346-4A4B-A908-022ABC5E67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72FCA0-004D-48B5-9AA9-B588248A42B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41A9A7-5346-4A4B-A908-022ABC5E67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72FCA0-004D-48B5-9AA9-B588248A42B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41A9A7-5346-4A4B-A908-022ABC5E67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72FCA0-004D-48B5-9AA9-B588248A42BC}"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Screen Picture">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12192000" cy="6858000"/>
          </a:xfrm>
          <a:prstGeom prst="rect">
            <a:avLst/>
          </a:prstGeom>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Smal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2" name="Picture Placeholder 6"/>
          <p:cNvSpPr>
            <a:spLocks noGrp="1"/>
          </p:cNvSpPr>
          <p:nvPr>
            <p:ph type="pic" sz="quarter" idx="14" hasCustomPrompt="1"/>
          </p:nvPr>
        </p:nvSpPr>
        <p:spPr>
          <a:xfrm>
            <a:off x="5188321" y="1676728"/>
            <a:ext cx="1815163" cy="1814739"/>
          </a:xfrm>
          <a:prstGeom prst="ellipse">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0" hasCustomPrompt="1"/>
          </p:nvPr>
        </p:nvSpPr>
        <p:spPr>
          <a:xfrm>
            <a:off x="0" y="1"/>
            <a:ext cx="12191997" cy="258409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5" name="Picture Placeholder 6"/>
          <p:cNvSpPr>
            <a:spLocks noGrp="1"/>
          </p:cNvSpPr>
          <p:nvPr>
            <p:ph type="pic" sz="quarter" idx="14"/>
          </p:nvPr>
        </p:nvSpPr>
        <p:spPr>
          <a:xfrm>
            <a:off x="1072707" y="1777295"/>
            <a:ext cx="1989629" cy="1989165"/>
          </a:xfrm>
          <a:prstGeom prst="ellipse">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3687191" y="1777295"/>
            <a:ext cx="1989629" cy="1989165"/>
          </a:xfrm>
          <a:prstGeom prst="ellipse">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6378022" y="1777295"/>
            <a:ext cx="1989629" cy="1989165"/>
          </a:xfrm>
          <a:prstGeom prst="ellipse">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9054524" y="1777295"/>
            <a:ext cx="1989629" cy="1989165"/>
          </a:xfrm>
          <a:prstGeom prst="ellipse">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Slide 02">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5" name="Picture Placeholder 6"/>
          <p:cNvSpPr>
            <a:spLocks noGrp="1"/>
          </p:cNvSpPr>
          <p:nvPr>
            <p:ph type="pic" sz="quarter" idx="14"/>
          </p:nvPr>
        </p:nvSpPr>
        <p:spPr>
          <a:xfrm>
            <a:off x="1072707" y="1777295"/>
            <a:ext cx="1989629" cy="1989165"/>
          </a:xfrm>
          <a:prstGeom prst="roundRect">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3687191" y="1777295"/>
            <a:ext cx="1989629" cy="1989165"/>
          </a:xfrm>
          <a:prstGeom prst="roundRect">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6378022" y="1777295"/>
            <a:ext cx="1989629" cy="1989165"/>
          </a:xfrm>
          <a:prstGeom prst="roundRect">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9054524" y="1777295"/>
            <a:ext cx="1989629" cy="1989165"/>
          </a:xfrm>
          <a:prstGeom prst="roundRect">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03">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Slide 04">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9"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Slide 05">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0" name="Picture Placeholder 6"/>
          <p:cNvSpPr>
            <a:spLocks noGrp="1"/>
          </p:cNvSpPr>
          <p:nvPr>
            <p:ph type="pic" sz="quarter" idx="16"/>
          </p:nvPr>
        </p:nvSpPr>
        <p:spPr>
          <a:xfrm>
            <a:off x="4226225" y="1742904"/>
            <a:ext cx="1806275" cy="1805853"/>
          </a:xfrm>
          <a:prstGeom prst="roundRect">
            <a:avLst>
              <a:gd name="adj" fmla="val 11744"/>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1" name="Picture Placeholder 6"/>
          <p:cNvSpPr>
            <a:spLocks noGrp="1"/>
          </p:cNvSpPr>
          <p:nvPr>
            <p:ph type="pic" sz="quarter" idx="17"/>
          </p:nvPr>
        </p:nvSpPr>
        <p:spPr>
          <a:xfrm>
            <a:off x="6173535" y="1742904"/>
            <a:ext cx="1806275" cy="1805853"/>
          </a:xfrm>
          <a:prstGeom prst="roundRect">
            <a:avLst>
              <a:gd name="adj" fmla="val 7524"/>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6"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7"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141A9A7-5346-4A4B-A908-022ABC5E67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72FCA0-004D-48B5-9AA9-B588248A42BC}"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06">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6" name="Picture Placeholder 6"/>
          <p:cNvSpPr>
            <a:spLocks noGrp="1"/>
          </p:cNvSpPr>
          <p:nvPr>
            <p:ph type="pic" sz="quarter" idx="14"/>
          </p:nvPr>
        </p:nvSpPr>
        <p:spPr>
          <a:xfrm>
            <a:off x="3596691" y="3207051"/>
            <a:ext cx="1297573" cy="1297272"/>
          </a:xfrm>
          <a:prstGeom prst="ellipse">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5"/>
          </p:nvPr>
        </p:nvSpPr>
        <p:spPr>
          <a:xfrm>
            <a:off x="5391886" y="1377389"/>
            <a:ext cx="1297573" cy="1297272"/>
          </a:xfrm>
          <a:prstGeom prst="ellipse">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6"/>
          </p:nvPr>
        </p:nvSpPr>
        <p:spPr>
          <a:xfrm>
            <a:off x="7224747" y="3198356"/>
            <a:ext cx="1297573" cy="1297272"/>
          </a:xfrm>
          <a:prstGeom prst="ellipse">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5399164" y="5012383"/>
            <a:ext cx="1297573" cy="1297272"/>
          </a:xfrm>
          <a:prstGeom prst="ellipse">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9"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
        <p:nvSpPr>
          <p:cNvPr id="13" name="Picture Placeholder 6"/>
          <p:cNvSpPr>
            <a:spLocks noGrp="1"/>
          </p:cNvSpPr>
          <p:nvPr>
            <p:ph type="pic" sz="quarter" idx="10" hasCustomPrompt="1"/>
          </p:nvPr>
        </p:nvSpPr>
        <p:spPr>
          <a:xfrm>
            <a:off x="0" y="1272416"/>
            <a:ext cx="12191997" cy="4921720"/>
          </a:xfrm>
          <a:prstGeom prst="downArrowCallout">
            <a:avLst>
              <a:gd name="adj1" fmla="val 50000"/>
              <a:gd name="adj2" fmla="val 15352"/>
              <a:gd name="adj3" fmla="val 5443"/>
              <a:gd name="adj4" fmla="val 94557"/>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ne Top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8" name="Picture Placeholder 6"/>
          <p:cNvSpPr>
            <a:spLocks noGrp="1"/>
          </p:cNvSpPr>
          <p:nvPr>
            <p:ph type="pic" sz="quarter" idx="10" hasCustomPrompt="1"/>
          </p:nvPr>
        </p:nvSpPr>
        <p:spPr>
          <a:xfrm>
            <a:off x="0" y="3"/>
            <a:ext cx="12191997" cy="3966661"/>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Top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7" name="Picture Placeholder 6"/>
          <p:cNvSpPr>
            <a:spLocks noGrp="1"/>
          </p:cNvSpPr>
          <p:nvPr>
            <p:ph type="pic" sz="quarter" idx="10" hasCustomPrompt="1"/>
          </p:nvPr>
        </p:nvSpPr>
        <p:spPr>
          <a:xfrm>
            <a:off x="880608" y="1639333"/>
            <a:ext cx="4908153" cy="4270188"/>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Left Picture">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4" name="Picture Placeholder 6"/>
          <p:cNvSpPr>
            <a:spLocks noGrp="1"/>
          </p:cNvSpPr>
          <p:nvPr>
            <p:ph type="pic" sz="quarter" idx="10" hasCustomPrompt="1"/>
          </p:nvPr>
        </p:nvSpPr>
        <p:spPr>
          <a:xfrm>
            <a:off x="0" y="0"/>
            <a:ext cx="5942381" cy="6858000"/>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ne Righ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6249619" y="0"/>
            <a:ext cx="5942381" cy="6858000"/>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Pictures 02">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ree Pictures 03">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iddle Picture">
    <p:spTree>
      <p:nvGrpSpPr>
        <p:cNvPr id="1" name=""/>
        <p:cNvGrpSpPr/>
        <p:nvPr/>
      </p:nvGrpSpPr>
      <p:grpSpPr>
        <a:xfrm>
          <a:off x="0" y="0"/>
          <a:ext cx="0" cy="0"/>
          <a:chOff x="0" y="0"/>
          <a:chExt cx="0" cy="0"/>
        </a:xfrm>
      </p:grpSpPr>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6" name="Flowchart: Off-page Connector 5"/>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7"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8" name="Flowchart: Off-page Connector 7"/>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9"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0"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141A9A7-5346-4A4B-A908-022ABC5E672D}"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72FCA0-004D-48B5-9AA9-B588248A42BC}"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
        <p:nvSpPr>
          <p:cNvPr id="23" name="Picture Placeholder 6"/>
          <p:cNvSpPr>
            <a:spLocks noGrp="1"/>
          </p:cNvSpPr>
          <p:nvPr>
            <p:ph type="pic" sz="quarter" idx="10" hasCustomPrompt="1"/>
          </p:nvPr>
        </p:nvSpPr>
        <p:spPr>
          <a:xfrm>
            <a:off x="121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3169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6217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6" name="Picture Placeholder 6"/>
          <p:cNvSpPr>
            <a:spLocks noGrp="1"/>
          </p:cNvSpPr>
          <p:nvPr>
            <p:ph type="pic" sz="quarter" idx="16" hasCustomPrompt="1"/>
          </p:nvPr>
        </p:nvSpPr>
        <p:spPr>
          <a:xfrm>
            <a:off x="9265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Pictures 02">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
        <p:nvSpPr>
          <p:cNvPr id="29" name="Picture Placeholder 6"/>
          <p:cNvSpPr>
            <a:spLocks noGrp="1"/>
          </p:cNvSpPr>
          <p:nvPr>
            <p:ph type="pic" sz="quarter" idx="10" hasCustomPrompt="1"/>
          </p:nvPr>
        </p:nvSpPr>
        <p:spPr>
          <a:xfrm>
            <a:off x="475894" y="1201531"/>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Four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
        <p:nvSpPr>
          <p:cNvPr id="23" name="Picture Placeholder 6"/>
          <p:cNvSpPr>
            <a:spLocks noGrp="1"/>
          </p:cNvSpPr>
          <p:nvPr>
            <p:ph type="pic" sz="quarter" idx="10" hasCustomPrompt="1"/>
          </p:nvPr>
        </p:nvSpPr>
        <p:spPr>
          <a:xfrm>
            <a:off x="121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3169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6217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6" name="Picture Placeholder 6"/>
          <p:cNvSpPr>
            <a:spLocks noGrp="1"/>
          </p:cNvSpPr>
          <p:nvPr>
            <p:ph type="pic" sz="quarter" idx="16" hasCustomPrompt="1"/>
          </p:nvPr>
        </p:nvSpPr>
        <p:spPr>
          <a:xfrm>
            <a:off x="9265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6" name="Picture Placeholder 6"/>
          <p:cNvSpPr>
            <a:spLocks noGrp="1"/>
          </p:cNvSpPr>
          <p:nvPr>
            <p:ph type="pic" sz="quarter" idx="13" hasCustomPrompt="1"/>
          </p:nvPr>
        </p:nvSpPr>
        <p:spPr>
          <a:xfrm>
            <a:off x="296333" y="215900"/>
            <a:ext cx="5646048" cy="4518040"/>
          </a:xfrm>
          <a:prstGeom prst="round1Rect">
            <a:avLst>
              <a:gd name="adj" fmla="val 6441"/>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7" name="Picture Placeholder 6"/>
          <p:cNvSpPr>
            <a:spLocks noGrp="1"/>
          </p:cNvSpPr>
          <p:nvPr>
            <p:ph type="pic" sz="quarter" idx="14" hasCustomPrompt="1"/>
          </p:nvPr>
        </p:nvSpPr>
        <p:spPr>
          <a:xfrm>
            <a:off x="296333" y="4978885"/>
            <a:ext cx="5646048" cy="1662384"/>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8" name="Picture Placeholder 6"/>
          <p:cNvSpPr>
            <a:spLocks noGrp="1"/>
          </p:cNvSpPr>
          <p:nvPr>
            <p:ph type="pic" sz="quarter" idx="15" hasCustomPrompt="1"/>
          </p:nvPr>
        </p:nvSpPr>
        <p:spPr>
          <a:xfrm>
            <a:off x="6249619" y="215900"/>
            <a:ext cx="5646048" cy="4518040"/>
          </a:xfrm>
          <a:prstGeom prst="round1Rect">
            <a:avLst>
              <a:gd name="adj" fmla="val 6441"/>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9" name="Picture Placeholder 6"/>
          <p:cNvSpPr>
            <a:spLocks noGrp="1"/>
          </p:cNvSpPr>
          <p:nvPr>
            <p:ph type="pic" sz="quarter" idx="16" hasCustomPrompt="1"/>
          </p:nvPr>
        </p:nvSpPr>
        <p:spPr>
          <a:xfrm>
            <a:off x="6249619" y="4978885"/>
            <a:ext cx="5646048" cy="1662384"/>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6" name="Picture Placeholder 6"/>
          <p:cNvSpPr>
            <a:spLocks noGrp="1"/>
          </p:cNvSpPr>
          <p:nvPr>
            <p:ph type="pic" sz="quarter" idx="10" hasCustomPrompt="1"/>
          </p:nvPr>
        </p:nvSpPr>
        <p:spPr>
          <a:xfrm>
            <a:off x="487251" y="3625657"/>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7" name="Picture Placeholder 6"/>
          <p:cNvSpPr>
            <a:spLocks noGrp="1"/>
          </p:cNvSpPr>
          <p:nvPr>
            <p:ph type="pic" sz="quarter" idx="11" hasCustomPrompt="1"/>
          </p:nvPr>
        </p:nvSpPr>
        <p:spPr>
          <a:xfrm>
            <a:off x="3343837" y="1438845"/>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8" name="Picture Placeholder 6"/>
          <p:cNvSpPr>
            <a:spLocks noGrp="1"/>
          </p:cNvSpPr>
          <p:nvPr>
            <p:ph type="pic" sz="quarter" idx="12" hasCustomPrompt="1"/>
          </p:nvPr>
        </p:nvSpPr>
        <p:spPr>
          <a:xfrm>
            <a:off x="6171142" y="3625657"/>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9" name="Picture Placeholder 6"/>
          <p:cNvSpPr>
            <a:spLocks noGrp="1"/>
          </p:cNvSpPr>
          <p:nvPr>
            <p:ph type="pic" sz="quarter" idx="13" hasCustomPrompt="1"/>
          </p:nvPr>
        </p:nvSpPr>
        <p:spPr>
          <a:xfrm>
            <a:off x="9013086" y="1438845"/>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Down Arrow Callout 11"/>
          <p:cNvSpPr/>
          <p:nvPr userDrawn="1"/>
        </p:nvSpPr>
        <p:spPr>
          <a:xfrm>
            <a:off x="487249" y="1423918"/>
            <a:ext cx="2677296" cy="2662500"/>
          </a:xfrm>
          <a:prstGeom prst="downArrowCallout">
            <a:avLst>
              <a:gd name="adj1" fmla="val 23554"/>
              <a:gd name="adj2" fmla="val 10346"/>
              <a:gd name="adj3" fmla="val 10003"/>
              <a:gd name="adj4" fmla="val 89997"/>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endParaRPr lang="en-US" sz="5865" dirty="0">
              <a:solidFill>
                <a:prstClr val="white"/>
              </a:solidFill>
              <a:latin typeface="FontAwesome" pitchFamily="2" charset="0"/>
            </a:endParaRPr>
          </a:p>
          <a:p>
            <a:pPr algn="ctr">
              <a:spcBef>
                <a:spcPct val="20000"/>
              </a:spcBef>
              <a:defRPr/>
            </a:pPr>
            <a:endParaRPr lang="en-US" sz="1600" b="1" dirty="0">
              <a:solidFill>
                <a:prstClr val="white">
                  <a:lumMod val="95000"/>
                </a:prstClr>
              </a:solidFill>
            </a:endParaRPr>
          </a:p>
        </p:txBody>
      </p:sp>
      <p:sp>
        <p:nvSpPr>
          <p:cNvPr id="13" name="Up Arrow Callout 12"/>
          <p:cNvSpPr/>
          <p:nvPr userDrawn="1"/>
        </p:nvSpPr>
        <p:spPr>
          <a:xfrm>
            <a:off x="3343835" y="3318325"/>
            <a:ext cx="2677296" cy="2688327"/>
          </a:xfrm>
          <a:prstGeom prst="upArrowCallout">
            <a:avLst>
              <a:gd name="adj1" fmla="val 25000"/>
              <a:gd name="adj2" fmla="val 9346"/>
              <a:gd name="adj3" fmla="val 11156"/>
              <a:gd name="adj4" fmla="val 88844"/>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endParaRPr lang="en-US" sz="5335" dirty="0">
              <a:solidFill>
                <a:prstClr val="white"/>
              </a:solidFill>
              <a:latin typeface="FontAwesome" pitchFamily="2" charset="0"/>
            </a:endParaRPr>
          </a:p>
        </p:txBody>
      </p:sp>
      <p:sp>
        <p:nvSpPr>
          <p:cNvPr id="15" name="Down Arrow Callout 14"/>
          <p:cNvSpPr/>
          <p:nvPr userDrawn="1"/>
        </p:nvSpPr>
        <p:spPr>
          <a:xfrm>
            <a:off x="6171140" y="1423918"/>
            <a:ext cx="2677296" cy="2662500"/>
          </a:xfrm>
          <a:prstGeom prst="downArrowCallout">
            <a:avLst>
              <a:gd name="adj1" fmla="val 23554"/>
              <a:gd name="adj2" fmla="val 10346"/>
              <a:gd name="adj3" fmla="val 10003"/>
              <a:gd name="adj4" fmla="val 89997"/>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r>
              <a:rPr lang="en-US" sz="1335" dirty="0">
                <a:solidFill>
                  <a:prstClr val="white"/>
                </a:solidFill>
              </a:rPr>
              <a:t> </a:t>
            </a:r>
          </a:p>
        </p:txBody>
      </p:sp>
      <p:sp>
        <p:nvSpPr>
          <p:cNvPr id="17" name="Up Arrow Callout 16"/>
          <p:cNvSpPr/>
          <p:nvPr userDrawn="1"/>
        </p:nvSpPr>
        <p:spPr>
          <a:xfrm>
            <a:off x="9013085" y="3318325"/>
            <a:ext cx="2677296" cy="2688327"/>
          </a:xfrm>
          <a:prstGeom prst="upArrowCallout">
            <a:avLst>
              <a:gd name="adj1" fmla="val 25000"/>
              <a:gd name="adj2" fmla="val 9346"/>
              <a:gd name="adj3" fmla="val 11156"/>
              <a:gd name="adj4" fmla="val 88844"/>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defRPr/>
            </a:pPr>
            <a:br>
              <a:rPr lang="en-US" sz="8000" dirty="0">
                <a:solidFill>
                  <a:prstClr val="white"/>
                </a:solidFill>
                <a:latin typeface="FontAwesome" pitchFamily="2" charset="0"/>
              </a:rPr>
            </a:br>
            <a:endParaRPr lang="en-US" sz="1600" b="1" dirty="0">
              <a:solidFill>
                <a:prstClr val="white">
                  <a:lumMod val="95000"/>
                </a:prstClr>
              </a:solidFill>
            </a:endParaRPr>
          </a:p>
        </p:txBody>
      </p:sp>
      <p:sp>
        <p:nvSpPr>
          <p:cNvPr id="30" name="Flowchart: Off-page Connector 29"/>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1" name="Slide Number Placeholder 4"/>
          <p:cNvSpPr>
            <a:spLocks noGrp="1"/>
          </p:cNvSpPr>
          <p:nvPr>
            <p:ph type="sldNum" sz="quarter" idx="14"/>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32"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Picture with three Columes">
    <p:spTree>
      <p:nvGrpSpPr>
        <p:cNvPr id="1" name=""/>
        <p:cNvGrpSpPr/>
        <p:nvPr/>
      </p:nvGrpSpPr>
      <p:grpSpPr>
        <a:xfrm>
          <a:off x="0" y="0"/>
          <a:ext cx="0" cy="0"/>
          <a:chOff x="0" y="0"/>
          <a:chExt cx="0" cy="0"/>
        </a:xfrm>
      </p:grpSpPr>
      <p:sp>
        <p:nvSpPr>
          <p:cNvPr id="30" name="Flowchart: Off-page Connector 29"/>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1" name="Slide Number Placeholder 4"/>
          <p:cNvSpPr>
            <a:spLocks noGrp="1"/>
          </p:cNvSpPr>
          <p:nvPr>
            <p:ph type="sldNum" sz="quarter" idx="14"/>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32"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33"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
        <p:nvSpPr>
          <p:cNvPr id="14" name="Down Arrow Callout 13"/>
          <p:cNvSpPr/>
          <p:nvPr userDrawn="1"/>
        </p:nvSpPr>
        <p:spPr>
          <a:xfrm>
            <a:off x="6193251" y="1662388"/>
            <a:ext cx="2472192" cy="4301321"/>
          </a:xfrm>
          <a:prstGeom prst="downArrowCallout">
            <a:avLst>
              <a:gd name="adj1" fmla="val 25000"/>
              <a:gd name="adj2" fmla="val 6698"/>
              <a:gd name="adj3" fmla="val 4369"/>
              <a:gd name="adj4" fmla="val 97489"/>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6" name="Down Arrow Callout 15"/>
          <p:cNvSpPr/>
          <p:nvPr userDrawn="1"/>
        </p:nvSpPr>
        <p:spPr>
          <a:xfrm>
            <a:off x="3539660" y="1662388"/>
            <a:ext cx="2472192" cy="4301321"/>
          </a:xfrm>
          <a:prstGeom prst="downArrowCallout">
            <a:avLst>
              <a:gd name="adj1" fmla="val 25000"/>
              <a:gd name="adj2" fmla="val 6698"/>
              <a:gd name="adj3" fmla="val 4369"/>
              <a:gd name="adj4" fmla="val 9748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9" name="Down Arrow Callout 18"/>
          <p:cNvSpPr/>
          <p:nvPr userDrawn="1"/>
        </p:nvSpPr>
        <p:spPr>
          <a:xfrm>
            <a:off x="8846843" y="1662388"/>
            <a:ext cx="2472192" cy="4301321"/>
          </a:xfrm>
          <a:prstGeom prst="downArrowCallout">
            <a:avLst>
              <a:gd name="adj1" fmla="val 25000"/>
              <a:gd name="adj2" fmla="val 6698"/>
              <a:gd name="adj3" fmla="val 4369"/>
              <a:gd name="adj4" fmla="val 97489"/>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21" name="Picture Placeholder 6"/>
          <p:cNvSpPr>
            <a:spLocks noGrp="1"/>
          </p:cNvSpPr>
          <p:nvPr>
            <p:ph type="pic" sz="quarter" idx="15" hasCustomPrompt="1"/>
          </p:nvPr>
        </p:nvSpPr>
        <p:spPr>
          <a:xfrm>
            <a:off x="886069" y="1662386"/>
            <a:ext cx="2472192" cy="4301321"/>
          </a:xfrm>
          <a:prstGeom prst="downArrowCallout">
            <a:avLst>
              <a:gd name="adj1" fmla="val 26120"/>
              <a:gd name="adj2" fmla="val 6382"/>
              <a:gd name="adj3" fmla="val 5273"/>
              <a:gd name="adj4" fmla="val 96969"/>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14" grpId="0" animBg="1"/>
      <p:bldP spid="16" grpId="0" animBg="1"/>
      <p:bldP spid="19"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ulome With Picture">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defTabSz="1375410">
              <a:defRPr/>
            </a:pPr>
            <a:fld id="{C136B7D2-B98C-44FD-8D04-7EC62A564975}" type="slidenum">
              <a:rPr lang="en-US" sz="1335" smtClean="0">
                <a:solidFill>
                  <a:prstClr val="black">
                    <a:lumMod val="75000"/>
                    <a:lumOff val="25000"/>
                  </a:prstClr>
                </a:solidFill>
              </a:rPr>
              <a:t>‹#›</a:t>
            </a:fld>
            <a:endParaRPr lang="en-US" sz="1335" dirty="0">
              <a:solidFill>
                <a:prstClr val="black">
                  <a:lumMod val="75000"/>
                  <a:lumOff val="25000"/>
                </a:prstClr>
              </a:solidFill>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
        <p:nvSpPr>
          <p:cNvPr id="28" name="Picture Placeholder 6"/>
          <p:cNvSpPr>
            <a:spLocks noGrp="1"/>
          </p:cNvSpPr>
          <p:nvPr>
            <p:ph type="pic" sz="quarter" idx="10" hasCustomPrompt="1"/>
          </p:nvPr>
        </p:nvSpPr>
        <p:spPr>
          <a:xfrm>
            <a:off x="896091" y="1448890"/>
            <a:ext cx="4913419" cy="3072372"/>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29" name="Picture Placeholder 6"/>
          <p:cNvSpPr>
            <a:spLocks noGrp="1"/>
          </p:cNvSpPr>
          <p:nvPr>
            <p:ph type="pic" sz="quarter" idx="14" hasCustomPrompt="1"/>
          </p:nvPr>
        </p:nvSpPr>
        <p:spPr>
          <a:xfrm>
            <a:off x="6385667" y="1445657"/>
            <a:ext cx="4910243" cy="307560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ree Blank With Footer">
    <p:spTree>
      <p:nvGrpSpPr>
        <p:cNvPr id="1" name=""/>
        <p:cNvGrpSpPr/>
        <p:nvPr/>
      </p:nvGrpSpPr>
      <p:grpSpPr>
        <a:xfrm>
          <a:off x="0" y="0"/>
          <a:ext cx="0" cy="0"/>
          <a:chOff x="0" y="0"/>
          <a:chExt cx="0" cy="0"/>
        </a:xfrm>
      </p:grpSpPr>
      <p:sp>
        <p:nvSpPr>
          <p:cNvPr id="5" name="Flowchart: Off-page Connector 4"/>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6"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141A9A7-5346-4A4B-A908-022ABC5E672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72FCA0-004D-48B5-9AA9-B588248A42BC}"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pPr defTabSz="1375410"/>
            <a:fld id="{C136B7D2-B98C-44FD-8D04-7EC62A564975}" type="slidenum">
              <a:rPr lang="en-US" smtClean="0">
                <a:solidFill>
                  <a:prstClr val="black">
                    <a:lumMod val="75000"/>
                    <a:lumOff val="25000"/>
                  </a:prstClr>
                </a:solidFill>
              </a:rPr>
              <a:t>‹#›</a:t>
            </a:fld>
            <a:endParaRPr lang="en-US" dirty="0">
              <a:solidFill>
                <a:prstClr val="black">
                  <a:lumMod val="75000"/>
                  <a:lumOff val="25000"/>
                </a:prstClr>
              </a:solidFill>
            </a:endParaRPr>
          </a:p>
        </p:txBody>
      </p:sp>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5" b="1" baseline="0">
                <a:solidFill>
                  <a:schemeClr val="bg1">
                    <a:lumMod val="95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bg1">
                    <a:lumMod val="95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9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141A9A7-5346-4A4B-A908-022ABC5E672D}" type="datetimeFigureOut">
              <a:rPr lang="zh-CN" altLang="en-US" smtClean="0"/>
              <a:t>2021/1/5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D672FCA0-004D-48B5-9AA9-B588248A42B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141A9A7-5346-4A4B-A908-022ABC5E672D}"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72FCA0-004D-48B5-9AA9-B588248A42B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141A9A7-5346-4A4B-A908-022ABC5E672D}"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72FCA0-004D-48B5-9AA9-B588248A42B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141A9A7-5346-4A4B-A908-022ABC5E672D}"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72FCA0-004D-48B5-9AA9-B588248A42B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41A9A7-5346-4A4B-A908-022ABC5E672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72FCA0-004D-48B5-9AA9-B588248A42B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141A9A7-5346-4A4B-A908-022ABC5E672D}"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72FCA0-004D-48B5-9AA9-B588248A42B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1A9A7-5346-4A4B-A908-022ABC5E672D}"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2FCA0-004D-48B5-9AA9-B588248A42B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0723"/>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Lst>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293600" cy="7356280"/>
          </a:xfrm>
          <a:prstGeom prst="rect">
            <a:avLst/>
          </a:prstGeom>
        </p:spPr>
      </p:pic>
      <p:grpSp>
        <p:nvGrpSpPr>
          <p:cNvPr id="3" name="组合 2"/>
          <p:cNvGrpSpPr/>
          <p:nvPr/>
        </p:nvGrpSpPr>
        <p:grpSpPr>
          <a:xfrm>
            <a:off x="3124201" y="2514350"/>
            <a:ext cx="8254999" cy="3248529"/>
            <a:chOff x="3098801" y="1550964"/>
            <a:chExt cx="8254999" cy="3248529"/>
          </a:xfrm>
        </p:grpSpPr>
        <p:sp>
          <p:nvSpPr>
            <p:cNvPr id="5" name="矩形 4"/>
            <p:cNvSpPr/>
            <p:nvPr/>
          </p:nvSpPr>
          <p:spPr>
            <a:xfrm>
              <a:off x="8545894" y="4430165"/>
              <a:ext cx="2719006" cy="369328"/>
            </a:xfrm>
            <a:prstGeom prst="rect">
              <a:avLst/>
            </a:prstGeom>
          </p:spPr>
          <p:txBody>
            <a:bodyPr wrap="none" lIns="91436" tIns="45718" rIns="91436" bIns="45718">
              <a:spAutoFit/>
            </a:bodyPr>
            <a:lstStyle/>
            <a:p>
              <a:pPr algn="r"/>
              <a:r>
                <a:rPr kumimoji="1" lang="en-US" altLang="zh-CN" b="1">
                  <a:solidFill>
                    <a:prstClr val="white"/>
                  </a:solidFill>
                  <a:latin typeface="Microsoft YaHei UI" panose="020B0503020204020204" pitchFamily="34" charset="-122"/>
                  <a:ea typeface="Microsoft YaHei UI" panose="020B0503020204020204" pitchFamily="34" charset="-122"/>
                </a:rPr>
                <a:t>PRESENTED BY xiazaii</a:t>
              </a:r>
              <a:endParaRPr kumimoji="1" lang="zh-CN" altLang="en-US" b="1" dirty="0">
                <a:solidFill>
                  <a:prstClr val="white"/>
                </a:solidFill>
                <a:latin typeface="Microsoft YaHei UI" panose="020B0503020204020204" pitchFamily="34" charset="-122"/>
                <a:ea typeface="Microsoft YaHei UI" panose="020B0503020204020204" pitchFamily="34" charset="-122"/>
              </a:endParaRPr>
            </a:p>
          </p:txBody>
        </p:sp>
        <p:sp>
          <p:nvSpPr>
            <p:cNvPr id="6" name="文本框 5"/>
            <p:cNvSpPr txBox="1"/>
            <p:nvPr/>
          </p:nvSpPr>
          <p:spPr>
            <a:xfrm>
              <a:off x="3098801" y="3752569"/>
              <a:ext cx="8254999" cy="769437"/>
            </a:xfrm>
            <a:prstGeom prst="rect">
              <a:avLst/>
            </a:prstGeom>
            <a:noFill/>
          </p:spPr>
          <p:txBody>
            <a:bodyPr wrap="square" lIns="91436" tIns="45718" rIns="91436" bIns="45718" rtlCol="0">
              <a:spAutoFit/>
            </a:bodyPr>
            <a:lstStyle/>
            <a:p>
              <a:pPr algn="r"/>
              <a:r>
                <a:rPr kumimoji="1" lang="en-US" altLang="zh-CN" sz="4400" b="1" dirty="0">
                  <a:solidFill>
                    <a:prstClr val="white"/>
                  </a:solidFill>
                  <a:latin typeface="Microsoft YaHei UI" panose="020B0503020204020204" pitchFamily="34" charset="-122"/>
                  <a:ea typeface="Microsoft YaHei UI" panose="020B0503020204020204" pitchFamily="34" charset="-122"/>
                </a:rPr>
                <a:t>POWERPOINT TEMPLATE</a:t>
              </a:r>
              <a:endParaRPr kumimoji="1" lang="zh-CN" altLang="en-US" sz="4400" b="1" dirty="0">
                <a:solidFill>
                  <a:prstClr val="white"/>
                </a:solidFill>
                <a:latin typeface="Microsoft YaHei UI" panose="020B0503020204020204" pitchFamily="34" charset="-122"/>
                <a:ea typeface="Microsoft YaHei UI" panose="020B0503020204020204" pitchFamily="34" charset="-122"/>
              </a:endParaRPr>
            </a:p>
          </p:txBody>
        </p:sp>
        <p:sp>
          <p:nvSpPr>
            <p:cNvPr id="7" name="文本框 6"/>
            <p:cNvSpPr txBox="1"/>
            <p:nvPr/>
          </p:nvSpPr>
          <p:spPr>
            <a:xfrm>
              <a:off x="6894287" y="1550964"/>
              <a:ext cx="4459513" cy="2646878"/>
            </a:xfrm>
            <a:prstGeom prst="rect">
              <a:avLst/>
            </a:prstGeom>
            <a:noFill/>
          </p:spPr>
          <p:txBody>
            <a:bodyPr wrap="square" rtlCol="0">
              <a:spAutoFit/>
            </a:bodyPr>
            <a:lstStyle/>
            <a:p>
              <a:pPr algn="r"/>
              <a:r>
                <a:rPr lang="en-US" altLang="zh-CN" sz="16600" b="1" dirty="0">
                  <a:solidFill>
                    <a:prstClr val="white"/>
                  </a:solidFill>
                  <a:effectLst>
                    <a:outerShdw blurRad="38100" dist="38100" dir="2700000" algn="tl">
                      <a:srgbClr val="000000">
                        <a:alpha val="43137"/>
                      </a:srgbClr>
                    </a:outerShdw>
                  </a:effectLst>
                  <a:latin typeface="Impact" panose="020B0806030902050204" pitchFamily="34" charset="0"/>
                </a:rPr>
                <a:t>20xx</a:t>
              </a:r>
              <a:endParaRPr lang="zh-CN" altLang="en-US" sz="16600" b="1" dirty="0">
                <a:solidFill>
                  <a:prstClr val="white"/>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37"/>
          <p:cNvSpPr>
            <a:spLocks noGrp="1"/>
          </p:cNvSpPr>
          <p:nvPr>
            <p:ph type="sldNum" sz="quarter" idx="12"/>
          </p:nvPr>
        </p:nvSpPr>
        <p:spPr>
          <a:prstGeom prst="rect">
            <a:avLst/>
          </a:prstGeom>
        </p:spPr>
        <p:txBody>
          <a:bodyPr/>
          <a:lstStyle/>
          <a:p>
            <a:fld id="{C136B7D2-B98C-44FD-8D04-7EC62A564975}" type="slidenum">
              <a:rPr lang="en-US" smtClean="0">
                <a:solidFill>
                  <a:prstClr val="black">
                    <a:lumMod val="75000"/>
                    <a:lumOff val="25000"/>
                  </a:prstClr>
                </a:solidFill>
              </a:rPr>
              <a:t>10</a:t>
            </a:fld>
            <a:endParaRPr lang="en-US" dirty="0">
              <a:solidFill>
                <a:prstClr val="black">
                  <a:lumMod val="75000"/>
                  <a:lumOff val="25000"/>
                </a:prstClr>
              </a:solidFill>
            </a:endParaRPr>
          </a:p>
        </p:txBody>
      </p:sp>
      <p:sp>
        <p:nvSpPr>
          <p:cNvPr id="2" name="Title 1"/>
          <p:cNvSpPr>
            <a:spLocks noGrp="1"/>
          </p:cNvSpPr>
          <p:nvPr>
            <p:ph type="title"/>
          </p:nvPr>
        </p:nvSpPr>
        <p:spPr/>
        <p:txBody>
          <a:bodyPr>
            <a:normAutofit fontScale="90000"/>
          </a:bodyPr>
          <a:lstStyle/>
          <a:p>
            <a:r>
              <a:rPr lang="en-US" dirty="0"/>
              <a:t>Circular Infographic Objects</a:t>
            </a:r>
          </a:p>
        </p:txBody>
      </p:sp>
      <p:sp>
        <p:nvSpPr>
          <p:cNvPr id="4" name="Text Placeholder 3"/>
          <p:cNvSpPr>
            <a:spLocks noGrp="1"/>
          </p:cNvSpPr>
          <p:nvPr>
            <p:ph type="body" sz="half" idx="2"/>
          </p:nvPr>
        </p:nvSpPr>
        <p:spPr/>
        <p:txBody>
          <a:bodyPr/>
          <a:lstStyle/>
          <a:p>
            <a:r>
              <a:rPr lang="en-US" dirty="0"/>
              <a:t>Circular Infographic Objects</a:t>
            </a:r>
          </a:p>
        </p:txBody>
      </p:sp>
      <p:grpSp>
        <p:nvGrpSpPr>
          <p:cNvPr id="60" name="Group 59"/>
          <p:cNvGrpSpPr/>
          <p:nvPr/>
        </p:nvGrpSpPr>
        <p:grpSpPr>
          <a:xfrm>
            <a:off x="9538807" y="4274900"/>
            <a:ext cx="1766767" cy="1356006"/>
            <a:chOff x="7154104" y="3206176"/>
            <a:chExt cx="1325075" cy="1017005"/>
          </a:xfrm>
        </p:grpSpPr>
        <p:sp>
          <p:nvSpPr>
            <p:cNvPr id="90" name="TextBox 89"/>
            <p:cNvSpPr txBox="1"/>
            <p:nvPr/>
          </p:nvSpPr>
          <p:spPr>
            <a:xfrm>
              <a:off x="7154105" y="3453979"/>
              <a:ext cx="1314852" cy="769202"/>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93" name="Rectangle 92"/>
            <p:cNvSpPr/>
            <p:nvPr/>
          </p:nvSpPr>
          <p:spPr>
            <a:xfrm>
              <a:off x="7154104" y="3206176"/>
              <a:ext cx="1325075" cy="215492"/>
            </a:xfrm>
            <a:prstGeom prst="rect">
              <a:avLst/>
            </a:prstGeom>
          </p:spPr>
          <p:txBody>
            <a:bodyPr wrap="none" lIns="0" tIns="0" rIns="0" bIns="0">
              <a:spAutoFit/>
            </a:bodyPr>
            <a:lstStyle/>
            <a:p>
              <a:pPr defTabSz="1375410"/>
              <a:r>
                <a:rPr lang="en-US" sz="1865" b="1" dirty="0">
                  <a:solidFill>
                    <a:srgbClr val="008DC3"/>
                  </a:solidFill>
                </a:rPr>
                <a:t>Get Your Target</a:t>
              </a:r>
            </a:p>
          </p:txBody>
        </p:sp>
      </p:grpSp>
      <p:sp>
        <p:nvSpPr>
          <p:cNvPr id="88" name="Oval 87"/>
          <p:cNvSpPr>
            <a:spLocks noChangeAspect="1"/>
          </p:cNvSpPr>
          <p:nvPr/>
        </p:nvSpPr>
        <p:spPr>
          <a:xfrm>
            <a:off x="7401759" y="2646544"/>
            <a:ext cx="1935595" cy="1935595"/>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prstClr val="white"/>
              </a:solidFill>
            </a:endParaRPr>
          </a:p>
        </p:txBody>
      </p:sp>
      <p:sp>
        <p:nvSpPr>
          <p:cNvPr id="33" name="Oval 32"/>
          <p:cNvSpPr>
            <a:spLocks noChangeAspect="1"/>
          </p:cNvSpPr>
          <p:nvPr/>
        </p:nvSpPr>
        <p:spPr>
          <a:xfrm>
            <a:off x="2854647" y="2646544"/>
            <a:ext cx="1935595" cy="1935595"/>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600" b="1" dirty="0">
              <a:solidFill>
                <a:prstClr val="white"/>
              </a:solidFill>
            </a:endParaRPr>
          </a:p>
        </p:txBody>
      </p:sp>
      <p:sp>
        <p:nvSpPr>
          <p:cNvPr id="72" name="Oval 71"/>
          <p:cNvSpPr>
            <a:spLocks noChangeAspect="1"/>
          </p:cNvSpPr>
          <p:nvPr/>
        </p:nvSpPr>
        <p:spPr>
          <a:xfrm>
            <a:off x="4370351" y="2646544"/>
            <a:ext cx="1935595" cy="1935595"/>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prstClr val="white"/>
              </a:solidFill>
            </a:endParaRPr>
          </a:p>
        </p:txBody>
      </p:sp>
      <p:sp>
        <p:nvSpPr>
          <p:cNvPr id="80" name="Oval 79"/>
          <p:cNvSpPr>
            <a:spLocks noChangeAspect="1"/>
          </p:cNvSpPr>
          <p:nvPr/>
        </p:nvSpPr>
        <p:spPr>
          <a:xfrm>
            <a:off x="5886055" y="2646544"/>
            <a:ext cx="1935595" cy="1935595"/>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prstClr val="white"/>
              </a:solidFill>
            </a:endParaRPr>
          </a:p>
        </p:txBody>
      </p:sp>
      <p:cxnSp>
        <p:nvCxnSpPr>
          <p:cNvPr id="41" name="Elbow Connector 40"/>
          <p:cNvCxnSpPr/>
          <p:nvPr/>
        </p:nvCxnSpPr>
        <p:spPr>
          <a:xfrm flipV="1">
            <a:off x="8329012" y="1875776"/>
            <a:ext cx="1088824" cy="749961"/>
          </a:xfrm>
          <a:prstGeom prst="bentConnector3">
            <a:avLst>
              <a:gd name="adj1" fmla="val -2255"/>
            </a:avLst>
          </a:prstGeom>
          <a:ln w="19050">
            <a:solidFill>
              <a:schemeClr val="accent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886444" y="4225184"/>
            <a:ext cx="1753136" cy="1356006"/>
            <a:chOff x="664833" y="3168889"/>
            <a:chExt cx="1314852" cy="1017005"/>
          </a:xfrm>
        </p:grpSpPr>
        <p:sp>
          <p:nvSpPr>
            <p:cNvPr id="44" name="TextBox 43"/>
            <p:cNvSpPr txBox="1"/>
            <p:nvPr/>
          </p:nvSpPr>
          <p:spPr>
            <a:xfrm>
              <a:off x="664833" y="3416692"/>
              <a:ext cx="1314852" cy="769202"/>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45" name="Rectangle 44"/>
            <p:cNvSpPr/>
            <p:nvPr/>
          </p:nvSpPr>
          <p:spPr>
            <a:xfrm>
              <a:off x="863995" y="3168889"/>
              <a:ext cx="1115690" cy="215492"/>
            </a:xfrm>
            <a:prstGeom prst="rect">
              <a:avLst/>
            </a:prstGeom>
          </p:spPr>
          <p:txBody>
            <a:bodyPr wrap="none" lIns="0" tIns="0" rIns="0" bIns="0">
              <a:spAutoFit/>
            </a:bodyPr>
            <a:lstStyle/>
            <a:p>
              <a:pPr algn="r" defTabSz="1375410"/>
              <a:r>
                <a:rPr lang="en-US" sz="1865" b="1" dirty="0">
                  <a:solidFill>
                    <a:srgbClr val="00B0F0"/>
                  </a:solidFill>
                </a:rPr>
                <a:t>Construction</a:t>
              </a:r>
            </a:p>
          </p:txBody>
        </p:sp>
      </p:grpSp>
      <p:cxnSp>
        <p:nvCxnSpPr>
          <p:cNvPr id="46" name="Elbow Connector 45"/>
          <p:cNvCxnSpPr>
            <a:stCxn id="72" idx="4"/>
          </p:cNvCxnSpPr>
          <p:nvPr/>
        </p:nvCxnSpPr>
        <p:spPr>
          <a:xfrm rot="5400000">
            <a:off x="3651132" y="3647401"/>
            <a:ext cx="752277" cy="2621756"/>
          </a:xfrm>
          <a:prstGeom prst="bentConnector2">
            <a:avLst/>
          </a:prstGeom>
          <a:ln w="19050">
            <a:solidFill>
              <a:schemeClr val="accent2"/>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rot="5400000" flipV="1">
            <a:off x="7730819" y="3663758"/>
            <a:ext cx="752277" cy="2621759"/>
          </a:xfrm>
          <a:prstGeom prst="bentConnector2">
            <a:avLst/>
          </a:prstGeom>
          <a:ln w="19050">
            <a:solidFill>
              <a:schemeClr val="accent3"/>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565901" y="1803456"/>
            <a:ext cx="1766767" cy="1356006"/>
            <a:chOff x="7174424" y="1352592"/>
            <a:chExt cx="1325075" cy="1017005"/>
          </a:xfrm>
        </p:grpSpPr>
        <p:sp>
          <p:nvSpPr>
            <p:cNvPr id="52" name="TextBox 51"/>
            <p:cNvSpPr txBox="1"/>
            <p:nvPr/>
          </p:nvSpPr>
          <p:spPr>
            <a:xfrm>
              <a:off x="7174425" y="1600395"/>
              <a:ext cx="1314852" cy="769202"/>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53" name="Rectangle 52"/>
            <p:cNvSpPr/>
            <p:nvPr/>
          </p:nvSpPr>
          <p:spPr>
            <a:xfrm>
              <a:off x="7174424" y="1352592"/>
              <a:ext cx="1325075" cy="215492"/>
            </a:xfrm>
            <a:prstGeom prst="rect">
              <a:avLst/>
            </a:prstGeom>
          </p:spPr>
          <p:txBody>
            <a:bodyPr wrap="none" lIns="0" tIns="0" rIns="0" bIns="0">
              <a:spAutoFit/>
            </a:bodyPr>
            <a:lstStyle/>
            <a:p>
              <a:pPr defTabSz="1375410"/>
              <a:r>
                <a:rPr lang="en-US" sz="1865" b="1" dirty="0">
                  <a:solidFill>
                    <a:srgbClr val="007EAE"/>
                  </a:solidFill>
                </a:rPr>
                <a:t>Get Your Target</a:t>
              </a:r>
            </a:p>
          </p:txBody>
        </p:sp>
      </p:grpSp>
      <p:cxnSp>
        <p:nvCxnSpPr>
          <p:cNvPr id="54" name="Elbow Connector 53"/>
          <p:cNvCxnSpPr/>
          <p:nvPr/>
        </p:nvCxnSpPr>
        <p:spPr>
          <a:xfrm flipH="1" flipV="1">
            <a:off x="2716389" y="1898398"/>
            <a:ext cx="1088824" cy="749961"/>
          </a:xfrm>
          <a:prstGeom prst="bentConnector3">
            <a:avLst>
              <a:gd name="adj1" fmla="val -2255"/>
            </a:avLst>
          </a:prstGeom>
          <a:ln w="19050">
            <a:solidFill>
              <a:schemeClr val="accent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886444" y="1818001"/>
            <a:ext cx="1753137" cy="1356006"/>
            <a:chOff x="664833" y="1363501"/>
            <a:chExt cx="1314853" cy="1017005"/>
          </a:xfrm>
        </p:grpSpPr>
        <p:sp>
          <p:nvSpPr>
            <p:cNvPr id="55" name="TextBox 54"/>
            <p:cNvSpPr txBox="1"/>
            <p:nvPr/>
          </p:nvSpPr>
          <p:spPr>
            <a:xfrm>
              <a:off x="664833" y="1611304"/>
              <a:ext cx="1314852" cy="769202"/>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56" name="Rectangle 55"/>
            <p:cNvSpPr/>
            <p:nvPr/>
          </p:nvSpPr>
          <p:spPr>
            <a:xfrm>
              <a:off x="1171772" y="1363501"/>
              <a:ext cx="807914" cy="215492"/>
            </a:xfrm>
            <a:prstGeom prst="rect">
              <a:avLst/>
            </a:prstGeom>
          </p:spPr>
          <p:txBody>
            <a:bodyPr wrap="none" lIns="0" tIns="0" rIns="0" bIns="0">
              <a:spAutoFit/>
            </a:bodyPr>
            <a:lstStyle/>
            <a:p>
              <a:pPr algn="r" defTabSz="1375410"/>
              <a:r>
                <a:rPr lang="en-US" sz="1865" b="1" dirty="0">
                  <a:solidFill>
                    <a:srgbClr val="0070C0"/>
                  </a:solidFill>
                </a:rPr>
                <a:t>Just start</a:t>
              </a:r>
            </a:p>
          </p:txBody>
        </p:sp>
      </p:grpSp>
      <p:sp>
        <p:nvSpPr>
          <p:cNvPr id="25" name="Freeform 66"/>
          <p:cNvSpPr>
            <a:spLocks noEditPoints="1"/>
          </p:cNvSpPr>
          <p:nvPr/>
        </p:nvSpPr>
        <p:spPr bwMode="auto">
          <a:xfrm>
            <a:off x="3429495" y="3319405"/>
            <a:ext cx="760499" cy="58987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6" name="Freeform 52"/>
          <p:cNvSpPr>
            <a:spLocks noEditPoints="1"/>
          </p:cNvSpPr>
          <p:nvPr/>
        </p:nvSpPr>
        <p:spPr bwMode="auto">
          <a:xfrm>
            <a:off x="5033636" y="3286729"/>
            <a:ext cx="609024" cy="65522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7" name="Freeform 131"/>
          <p:cNvSpPr/>
          <p:nvPr/>
        </p:nvSpPr>
        <p:spPr bwMode="auto">
          <a:xfrm>
            <a:off x="6572079" y="3328299"/>
            <a:ext cx="563547" cy="57208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8" name="Freeform 57"/>
          <p:cNvSpPr>
            <a:spLocks noEditPoints="1"/>
          </p:cNvSpPr>
          <p:nvPr/>
        </p:nvSpPr>
        <p:spPr bwMode="auto">
          <a:xfrm>
            <a:off x="8064184" y="3313240"/>
            <a:ext cx="610744" cy="602203"/>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strips(upLeft)">
                                      <p:cBhvr>
                                        <p:cTn id="19" dur="500"/>
                                        <p:tgtEl>
                                          <p:spTgt spid="54"/>
                                        </p:tgtEl>
                                      </p:cBhvr>
                                    </p:animEffect>
                                  </p:childTnLst>
                                </p:cTn>
                              </p:par>
                              <p:par>
                                <p:cTn id="20" presetID="2" presetClass="entr" presetSubtype="8" accel="50000" decel="5000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0-#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2500"/>
                            </p:stCondLst>
                            <p:childTnLst>
                              <p:par>
                                <p:cTn id="37" presetID="18" presetClass="entr" presetSubtype="12"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trips(downLeft)">
                                      <p:cBhvr>
                                        <p:cTn id="39" dur="500"/>
                                        <p:tgtEl>
                                          <p:spTgt spid="46"/>
                                        </p:tgtEl>
                                      </p:cBhvr>
                                    </p:animEffect>
                                  </p:childTnLst>
                                </p:cTn>
                              </p:par>
                              <p:par>
                                <p:cTn id="40" presetID="2" presetClass="entr" presetSubtype="8" accel="50000" decel="50000"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0-#ppt_w/2"/>
                                          </p:val>
                                        </p:tav>
                                        <p:tav tm="100000">
                                          <p:val>
                                            <p:strVal val="#ppt_x"/>
                                          </p:val>
                                        </p:tav>
                                      </p:tavLst>
                                    </p:anim>
                                    <p:anim calcmode="lin" valueType="num">
                                      <p:cBhvr additive="base">
                                        <p:cTn id="43" dur="500" fill="hold"/>
                                        <p:tgtEl>
                                          <p:spTgt spid="58"/>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p:cTn id="47" dur="500" fill="hold"/>
                                        <p:tgtEl>
                                          <p:spTgt spid="80"/>
                                        </p:tgtEl>
                                        <p:attrNameLst>
                                          <p:attrName>ppt_w</p:attrName>
                                        </p:attrNameLst>
                                      </p:cBhvr>
                                      <p:tavLst>
                                        <p:tav tm="0">
                                          <p:val>
                                            <p:fltVal val="0"/>
                                          </p:val>
                                        </p:tav>
                                        <p:tav tm="100000">
                                          <p:val>
                                            <p:strVal val="#ppt_w"/>
                                          </p:val>
                                        </p:tav>
                                      </p:tavLst>
                                    </p:anim>
                                    <p:anim calcmode="lin" valueType="num">
                                      <p:cBhvr>
                                        <p:cTn id="48" dur="500" fill="hold"/>
                                        <p:tgtEl>
                                          <p:spTgt spid="80"/>
                                        </p:tgtEl>
                                        <p:attrNameLst>
                                          <p:attrName>ppt_h</p:attrName>
                                        </p:attrNameLst>
                                      </p:cBhvr>
                                      <p:tavLst>
                                        <p:tav tm="0">
                                          <p:val>
                                            <p:fltVal val="0"/>
                                          </p:val>
                                        </p:tav>
                                        <p:tav tm="100000">
                                          <p:val>
                                            <p:strVal val="#ppt_h"/>
                                          </p:val>
                                        </p:tav>
                                      </p:tavLst>
                                    </p:anim>
                                    <p:animEffect transition="in" filter="fade">
                                      <p:cBhvr>
                                        <p:cTn id="49" dur="500"/>
                                        <p:tgtEl>
                                          <p:spTgt spid="80"/>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4000"/>
                            </p:stCondLst>
                            <p:childTnLst>
                              <p:par>
                                <p:cTn id="57" presetID="18" presetClass="entr" presetSubtype="6"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strips(downRight)">
                                      <p:cBhvr>
                                        <p:cTn id="59" dur="500"/>
                                        <p:tgtEl>
                                          <p:spTgt spid="51"/>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fill="hold"/>
                                        <p:tgtEl>
                                          <p:spTgt spid="60"/>
                                        </p:tgtEl>
                                        <p:attrNameLst>
                                          <p:attrName>ppt_x</p:attrName>
                                        </p:attrNameLst>
                                      </p:cBhvr>
                                      <p:tavLst>
                                        <p:tav tm="0">
                                          <p:val>
                                            <p:strVal val="1+#ppt_w/2"/>
                                          </p:val>
                                        </p:tav>
                                        <p:tav tm="100000">
                                          <p:val>
                                            <p:strVal val="#ppt_x"/>
                                          </p:val>
                                        </p:tav>
                                      </p:tavLst>
                                    </p:anim>
                                    <p:anim calcmode="lin" valueType="num">
                                      <p:cBhvr additive="base">
                                        <p:cTn id="63" dur="500" fill="hold"/>
                                        <p:tgtEl>
                                          <p:spTgt spid="60"/>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3" presetClass="entr" presetSubtype="32" fill="hold" grpId="0" nodeType="afterEffect">
                                  <p:stCondLst>
                                    <p:cond delay="0"/>
                                  </p:stCondLst>
                                  <p:childTnLst>
                                    <p:set>
                                      <p:cBhvr>
                                        <p:cTn id="66" dur="1" fill="hold">
                                          <p:stCondLst>
                                            <p:cond delay="0"/>
                                          </p:stCondLst>
                                        </p:cTn>
                                        <p:tgtEl>
                                          <p:spTgt spid="88">
                                            <p:bg/>
                                          </p:spTgt>
                                        </p:tgtEl>
                                        <p:attrNameLst>
                                          <p:attrName>style.visibility</p:attrName>
                                        </p:attrNameLst>
                                      </p:cBhvr>
                                      <p:to>
                                        <p:strVal val="visible"/>
                                      </p:to>
                                    </p:set>
                                    <p:anim calcmode="lin" valueType="num">
                                      <p:cBhvr>
                                        <p:cTn id="67" dur="500" fill="hold"/>
                                        <p:tgtEl>
                                          <p:spTgt spid="88">
                                            <p:bg/>
                                          </p:spTgt>
                                        </p:tgtEl>
                                        <p:attrNameLst>
                                          <p:attrName>ppt_w</p:attrName>
                                        </p:attrNameLst>
                                      </p:cBhvr>
                                      <p:tavLst>
                                        <p:tav tm="0">
                                          <p:val>
                                            <p:strVal val="4*#ppt_w"/>
                                          </p:val>
                                        </p:tav>
                                        <p:tav tm="100000">
                                          <p:val>
                                            <p:strVal val="#ppt_w"/>
                                          </p:val>
                                        </p:tav>
                                      </p:tavLst>
                                    </p:anim>
                                    <p:anim calcmode="lin" valueType="num">
                                      <p:cBhvr>
                                        <p:cTn id="68" dur="500" fill="hold"/>
                                        <p:tgtEl>
                                          <p:spTgt spid="88">
                                            <p:bg/>
                                          </p:spTgt>
                                        </p:tgtEl>
                                        <p:attrNameLst>
                                          <p:attrName>ppt_h</p:attrName>
                                        </p:attrNameLst>
                                      </p:cBhvr>
                                      <p:tavLst>
                                        <p:tav tm="0">
                                          <p:val>
                                            <p:strVal val="4*#ppt_h"/>
                                          </p:val>
                                        </p:tav>
                                        <p:tav tm="100000">
                                          <p:val>
                                            <p:strVal val="#ppt_h"/>
                                          </p:val>
                                        </p:tav>
                                      </p:tavLst>
                                    </p:anim>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childTnLst>
                          </p:cTn>
                        </p:par>
                        <p:par>
                          <p:cTn id="75" fill="hold">
                            <p:stCondLst>
                              <p:cond delay="5500"/>
                            </p:stCondLst>
                            <p:childTnLst>
                              <p:par>
                                <p:cTn id="76" presetID="18" presetClass="entr" presetSubtype="3"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strips(upRight)">
                                      <p:cBhvr>
                                        <p:cTn id="78" dur="500"/>
                                        <p:tgtEl>
                                          <p:spTgt spid="41"/>
                                        </p:tgtEl>
                                      </p:cBhvr>
                                    </p:animEffect>
                                  </p:childTnLst>
                                </p:cTn>
                              </p:par>
                              <p:par>
                                <p:cTn id="79" presetID="2" presetClass="entr" presetSubtype="2" accel="50000" decel="5000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additive="base">
                                        <p:cTn id="81" dur="500" fill="hold"/>
                                        <p:tgtEl>
                                          <p:spTgt spid="59"/>
                                        </p:tgtEl>
                                        <p:attrNameLst>
                                          <p:attrName>ppt_x</p:attrName>
                                        </p:attrNameLst>
                                      </p:cBhvr>
                                      <p:tavLst>
                                        <p:tav tm="0">
                                          <p:val>
                                            <p:strVal val="1+#ppt_w/2"/>
                                          </p:val>
                                        </p:tav>
                                        <p:tav tm="100000">
                                          <p:val>
                                            <p:strVal val="#ppt_x"/>
                                          </p:val>
                                        </p:tav>
                                      </p:tavLst>
                                    </p:anim>
                                    <p:anim calcmode="lin" valueType="num">
                                      <p:cBhvr additive="base">
                                        <p:cTn id="8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allAtOnce" animBg="1"/>
      <p:bldP spid="33" grpId="0" animBg="1"/>
      <p:bldP spid="72" grpId="0" animBg="1"/>
      <p:bldP spid="80" grpId="0" animBg="1"/>
      <p:bldP spid="25"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Steps Infographic</a:t>
            </a:r>
          </a:p>
        </p:txBody>
      </p:sp>
      <p:sp>
        <p:nvSpPr>
          <p:cNvPr id="3" name="Text Placeholder 2"/>
          <p:cNvSpPr>
            <a:spLocks noGrp="1"/>
          </p:cNvSpPr>
          <p:nvPr>
            <p:ph type="body" sz="half" idx="2"/>
          </p:nvPr>
        </p:nvSpPr>
        <p:spPr/>
        <p:txBody>
          <a:bodyPr/>
          <a:lstStyle/>
          <a:p>
            <a:r>
              <a:rPr lang="en-US" dirty="0"/>
              <a:t>Integrated Steps Infographic</a:t>
            </a:r>
          </a:p>
        </p:txBody>
      </p:sp>
      <p:sp>
        <p:nvSpPr>
          <p:cNvPr id="4" name="Slide Number Placeholder 3"/>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11</a:t>
            </a:fld>
            <a:endParaRPr lang="en-US" dirty="0">
              <a:solidFill>
                <a:prstClr val="black">
                  <a:lumMod val="75000"/>
                  <a:lumOff val="25000"/>
                </a:prstClr>
              </a:solidFill>
            </a:endParaRPr>
          </a:p>
        </p:txBody>
      </p:sp>
      <p:grpSp>
        <p:nvGrpSpPr>
          <p:cNvPr id="66" name="Group 65"/>
          <p:cNvGrpSpPr/>
          <p:nvPr/>
        </p:nvGrpSpPr>
        <p:grpSpPr>
          <a:xfrm>
            <a:off x="4260851" y="1242065"/>
            <a:ext cx="1820333" cy="2101851"/>
            <a:chOff x="3195638" y="931549"/>
            <a:chExt cx="1365250" cy="1576388"/>
          </a:xfrm>
        </p:grpSpPr>
        <p:sp>
          <p:nvSpPr>
            <p:cNvPr id="5125" name="Freeform 5"/>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5126" name="Freeform 6"/>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accent2">
                <a:lumMod val="5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67" name="Group 66"/>
          <p:cNvGrpSpPr/>
          <p:nvPr/>
        </p:nvGrpSpPr>
        <p:grpSpPr>
          <a:xfrm>
            <a:off x="6131984" y="1242065"/>
            <a:ext cx="1813984" cy="2101851"/>
            <a:chOff x="4598988" y="931549"/>
            <a:chExt cx="1360488" cy="1576388"/>
          </a:xfrm>
        </p:grpSpPr>
        <p:sp>
          <p:nvSpPr>
            <p:cNvPr id="5128" name="Freeform 8"/>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5129" name="Freeform 9"/>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70" name="Group 69"/>
          <p:cNvGrpSpPr/>
          <p:nvPr/>
        </p:nvGrpSpPr>
        <p:grpSpPr>
          <a:xfrm>
            <a:off x="4260851" y="4482683"/>
            <a:ext cx="1820333" cy="2095500"/>
            <a:chOff x="3195638" y="3362012"/>
            <a:chExt cx="1365250" cy="1571625"/>
          </a:xfrm>
        </p:grpSpPr>
        <p:sp>
          <p:nvSpPr>
            <p:cNvPr id="5130" name="Freeform 10"/>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chemeClr val="accent6"/>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5131" name="Freeform 11"/>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accent6">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69" name="Group 68"/>
          <p:cNvGrpSpPr/>
          <p:nvPr/>
        </p:nvGrpSpPr>
        <p:grpSpPr>
          <a:xfrm>
            <a:off x="6131984" y="4482683"/>
            <a:ext cx="1813984" cy="2095500"/>
            <a:chOff x="4598988" y="3362012"/>
            <a:chExt cx="1360488" cy="1571625"/>
          </a:xfrm>
        </p:grpSpPr>
        <p:sp>
          <p:nvSpPr>
            <p:cNvPr id="5132" name="Freeform 12"/>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chemeClr val="accent5"/>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5133" name="Freeform 13"/>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accent5">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68" name="Group 67"/>
          <p:cNvGrpSpPr/>
          <p:nvPr/>
        </p:nvGrpSpPr>
        <p:grpSpPr>
          <a:xfrm>
            <a:off x="7052735" y="2867665"/>
            <a:ext cx="1813984" cy="2091267"/>
            <a:chOff x="5289551" y="2150749"/>
            <a:chExt cx="1360488" cy="1568450"/>
          </a:xfrm>
        </p:grpSpPr>
        <p:sp>
          <p:nvSpPr>
            <p:cNvPr id="5134" name="Freeform 14"/>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5135" name="Freeform 15"/>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accent4">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65" name="Group 64"/>
          <p:cNvGrpSpPr/>
          <p:nvPr/>
        </p:nvGrpSpPr>
        <p:grpSpPr>
          <a:xfrm>
            <a:off x="3333751" y="2867666"/>
            <a:ext cx="1809751" cy="2095500"/>
            <a:chOff x="2500313" y="2150749"/>
            <a:chExt cx="1357313" cy="1571625"/>
          </a:xfrm>
        </p:grpSpPr>
        <p:sp>
          <p:nvSpPr>
            <p:cNvPr id="5136" name="Freeform 16"/>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5137" name="Freeform 17"/>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21" name="Freeform 152"/>
          <p:cNvSpPr>
            <a:spLocks noEditPoints="1"/>
          </p:cNvSpPr>
          <p:nvPr/>
        </p:nvSpPr>
        <p:spPr bwMode="auto">
          <a:xfrm>
            <a:off x="4791076" y="1907137"/>
            <a:ext cx="704851" cy="6513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2" name="Freeform 118"/>
          <p:cNvSpPr>
            <a:spLocks noEditPoints="1"/>
          </p:cNvSpPr>
          <p:nvPr/>
        </p:nvSpPr>
        <p:spPr bwMode="auto">
          <a:xfrm>
            <a:off x="6738569" y="1919654"/>
            <a:ext cx="628331" cy="611463"/>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3" name="Freeform 64"/>
          <p:cNvSpPr>
            <a:spLocks noEditPoints="1"/>
          </p:cNvSpPr>
          <p:nvPr/>
        </p:nvSpPr>
        <p:spPr bwMode="auto">
          <a:xfrm>
            <a:off x="7772386" y="3483564"/>
            <a:ext cx="577095" cy="86888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4" name="Freeform 123"/>
          <p:cNvSpPr>
            <a:spLocks noEditPoints="1"/>
          </p:cNvSpPr>
          <p:nvPr/>
        </p:nvSpPr>
        <p:spPr bwMode="auto">
          <a:xfrm>
            <a:off x="6706500" y="522140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5" name="Freeform 57"/>
          <p:cNvSpPr>
            <a:spLocks noEditPoints="1"/>
          </p:cNvSpPr>
          <p:nvPr/>
        </p:nvSpPr>
        <p:spPr bwMode="auto">
          <a:xfrm>
            <a:off x="4869757" y="5316531"/>
            <a:ext cx="611769" cy="542349"/>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6" name="Freeform 91"/>
          <p:cNvSpPr>
            <a:spLocks noEditPoints="1"/>
          </p:cNvSpPr>
          <p:nvPr/>
        </p:nvSpPr>
        <p:spPr bwMode="auto">
          <a:xfrm>
            <a:off x="3849517" y="3558936"/>
            <a:ext cx="658283" cy="658283"/>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27" name="Group 59"/>
          <p:cNvGrpSpPr/>
          <p:nvPr/>
        </p:nvGrpSpPr>
        <p:grpSpPr>
          <a:xfrm>
            <a:off x="8093043" y="5092637"/>
            <a:ext cx="3034927" cy="894966"/>
            <a:chOff x="7154104" y="3244276"/>
            <a:chExt cx="2276195" cy="671224"/>
          </a:xfrm>
        </p:grpSpPr>
        <p:sp>
          <p:nvSpPr>
            <p:cNvPr id="28" name="TextBox 27"/>
            <p:cNvSpPr txBox="1"/>
            <p:nvPr/>
          </p:nvSpPr>
          <p:spPr>
            <a:xfrm>
              <a:off x="7154105" y="3453979"/>
              <a:ext cx="2276194"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29" name="Rectangle 28"/>
            <p:cNvSpPr/>
            <p:nvPr/>
          </p:nvSpPr>
          <p:spPr>
            <a:xfrm>
              <a:off x="7154104" y="3244276"/>
              <a:ext cx="1033937" cy="184666"/>
            </a:xfrm>
            <a:prstGeom prst="rect">
              <a:avLst/>
            </a:prstGeom>
          </p:spPr>
          <p:txBody>
            <a:bodyPr wrap="none" lIns="0" tIns="0" rIns="0" bIns="0">
              <a:spAutoFit/>
            </a:bodyPr>
            <a:lstStyle/>
            <a:p>
              <a:pPr defTabSz="1375410"/>
              <a:r>
                <a:rPr lang="en-US" sz="1600" b="1" dirty="0">
                  <a:solidFill>
                    <a:srgbClr val="23A1FF"/>
                  </a:solidFill>
                </a:rPr>
                <a:t>Keyword Here</a:t>
              </a:r>
            </a:p>
          </p:txBody>
        </p:sp>
      </p:grpSp>
      <p:grpSp>
        <p:nvGrpSpPr>
          <p:cNvPr id="30" name="Group 58"/>
          <p:cNvGrpSpPr/>
          <p:nvPr/>
        </p:nvGrpSpPr>
        <p:grpSpPr>
          <a:xfrm>
            <a:off x="8093043" y="1853944"/>
            <a:ext cx="3034927" cy="907666"/>
            <a:chOff x="7174424" y="1381167"/>
            <a:chExt cx="2276195" cy="680749"/>
          </a:xfrm>
        </p:grpSpPr>
        <p:sp>
          <p:nvSpPr>
            <p:cNvPr id="31" name="TextBox 30"/>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32" name="Rectangle 31"/>
            <p:cNvSpPr/>
            <p:nvPr/>
          </p:nvSpPr>
          <p:spPr>
            <a:xfrm>
              <a:off x="7174424" y="1381167"/>
              <a:ext cx="1033937" cy="184666"/>
            </a:xfrm>
            <a:prstGeom prst="rect">
              <a:avLst/>
            </a:prstGeom>
          </p:spPr>
          <p:txBody>
            <a:bodyPr wrap="none" lIns="0" tIns="0" rIns="0" bIns="0">
              <a:spAutoFit/>
            </a:bodyPr>
            <a:lstStyle/>
            <a:p>
              <a:pPr defTabSz="1375410"/>
              <a:r>
                <a:rPr lang="en-US" sz="1600" b="1" dirty="0">
                  <a:solidFill>
                    <a:srgbClr val="008DC3"/>
                  </a:solidFill>
                </a:rPr>
                <a:t>Keyword Here</a:t>
              </a:r>
            </a:p>
          </p:txBody>
        </p:sp>
      </p:grpSp>
      <p:grpSp>
        <p:nvGrpSpPr>
          <p:cNvPr id="33" name="Group 56"/>
          <p:cNvGrpSpPr/>
          <p:nvPr/>
        </p:nvGrpSpPr>
        <p:grpSpPr>
          <a:xfrm>
            <a:off x="1064029" y="1720034"/>
            <a:ext cx="3034928" cy="887956"/>
            <a:chOff x="-296510" y="1406858"/>
            <a:chExt cx="2276196" cy="665967"/>
          </a:xfrm>
        </p:grpSpPr>
        <p:sp>
          <p:nvSpPr>
            <p:cNvPr id="34" name="TextBox 33"/>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35" name="Rectangle 34"/>
            <p:cNvSpPr/>
            <p:nvPr/>
          </p:nvSpPr>
          <p:spPr>
            <a:xfrm>
              <a:off x="945748" y="1406858"/>
              <a:ext cx="1033937" cy="184666"/>
            </a:xfrm>
            <a:prstGeom prst="rect">
              <a:avLst/>
            </a:prstGeom>
          </p:spPr>
          <p:txBody>
            <a:bodyPr wrap="none" lIns="0" tIns="0" rIns="0" bIns="0">
              <a:spAutoFit/>
            </a:bodyPr>
            <a:lstStyle/>
            <a:p>
              <a:pPr algn="r" defTabSz="1375410"/>
              <a:r>
                <a:rPr lang="en-US" sz="1600" b="1" dirty="0">
                  <a:solidFill>
                    <a:srgbClr val="00B0F0"/>
                  </a:solidFill>
                </a:rPr>
                <a:t>Keyword Here</a:t>
              </a:r>
            </a:p>
          </p:txBody>
        </p:sp>
      </p:grpSp>
      <p:grpSp>
        <p:nvGrpSpPr>
          <p:cNvPr id="36" name="Group 56"/>
          <p:cNvGrpSpPr/>
          <p:nvPr/>
        </p:nvGrpSpPr>
        <p:grpSpPr>
          <a:xfrm>
            <a:off x="1064029" y="5082322"/>
            <a:ext cx="3034928" cy="869566"/>
            <a:chOff x="-296510" y="1420651"/>
            <a:chExt cx="2276196" cy="652174"/>
          </a:xfrm>
        </p:grpSpPr>
        <p:sp>
          <p:nvSpPr>
            <p:cNvPr id="37" name="TextBox 36"/>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38" name="Rectangle 37"/>
            <p:cNvSpPr/>
            <p:nvPr/>
          </p:nvSpPr>
          <p:spPr>
            <a:xfrm>
              <a:off x="945748" y="1420651"/>
              <a:ext cx="1033937" cy="184666"/>
            </a:xfrm>
            <a:prstGeom prst="rect">
              <a:avLst/>
            </a:prstGeom>
          </p:spPr>
          <p:txBody>
            <a:bodyPr wrap="none" lIns="0" tIns="0" rIns="0" bIns="0">
              <a:spAutoFit/>
            </a:bodyPr>
            <a:lstStyle/>
            <a:p>
              <a:pPr algn="r" defTabSz="1375410"/>
              <a:r>
                <a:rPr lang="en-US" sz="1600" b="1" dirty="0">
                  <a:solidFill>
                    <a:srgbClr val="2FA6FF"/>
                  </a:solidFill>
                </a:rPr>
                <a:t>Keyword Here</a:t>
              </a:r>
            </a:p>
          </p:txBody>
        </p:sp>
      </p:grpSp>
      <p:grpSp>
        <p:nvGrpSpPr>
          <p:cNvPr id="39" name="Group 56"/>
          <p:cNvGrpSpPr/>
          <p:nvPr/>
        </p:nvGrpSpPr>
        <p:grpSpPr>
          <a:xfrm>
            <a:off x="142317" y="3428230"/>
            <a:ext cx="3034928" cy="869566"/>
            <a:chOff x="-296510" y="1420651"/>
            <a:chExt cx="2276196" cy="652174"/>
          </a:xfrm>
        </p:grpSpPr>
        <p:sp>
          <p:nvSpPr>
            <p:cNvPr id="40" name="TextBox 39"/>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41" name="Rectangle 40"/>
            <p:cNvSpPr/>
            <p:nvPr/>
          </p:nvSpPr>
          <p:spPr>
            <a:xfrm>
              <a:off x="945748" y="1420651"/>
              <a:ext cx="1033937" cy="184666"/>
            </a:xfrm>
            <a:prstGeom prst="rect">
              <a:avLst/>
            </a:prstGeom>
          </p:spPr>
          <p:txBody>
            <a:bodyPr wrap="none" lIns="0" tIns="0" rIns="0" bIns="0">
              <a:spAutoFit/>
            </a:bodyPr>
            <a:lstStyle/>
            <a:p>
              <a:pPr algn="r" defTabSz="1375410"/>
              <a:r>
                <a:rPr lang="en-US" sz="1600" b="1" dirty="0">
                  <a:solidFill>
                    <a:srgbClr val="0070C0"/>
                  </a:solidFill>
                </a:rPr>
                <a:t>Keyword Here</a:t>
              </a:r>
            </a:p>
          </p:txBody>
        </p:sp>
      </p:grpSp>
      <p:grpSp>
        <p:nvGrpSpPr>
          <p:cNvPr id="42" name="Group 59"/>
          <p:cNvGrpSpPr/>
          <p:nvPr/>
        </p:nvGrpSpPr>
        <p:grpSpPr>
          <a:xfrm>
            <a:off x="8975393" y="3429891"/>
            <a:ext cx="3034927" cy="894966"/>
            <a:chOff x="7154104" y="3244276"/>
            <a:chExt cx="2276195" cy="671224"/>
          </a:xfrm>
        </p:grpSpPr>
        <p:sp>
          <p:nvSpPr>
            <p:cNvPr id="43" name="TextBox 42"/>
            <p:cNvSpPr txBox="1"/>
            <p:nvPr/>
          </p:nvSpPr>
          <p:spPr>
            <a:xfrm>
              <a:off x="7154105" y="3453979"/>
              <a:ext cx="2276194"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44" name="Rectangle 43"/>
            <p:cNvSpPr/>
            <p:nvPr/>
          </p:nvSpPr>
          <p:spPr>
            <a:xfrm>
              <a:off x="7154104" y="3244276"/>
              <a:ext cx="1033937" cy="184666"/>
            </a:xfrm>
            <a:prstGeom prst="rect">
              <a:avLst/>
            </a:prstGeom>
          </p:spPr>
          <p:txBody>
            <a:bodyPr wrap="none" lIns="0" tIns="0" rIns="0" bIns="0">
              <a:spAutoFit/>
            </a:bodyPr>
            <a:lstStyle/>
            <a:p>
              <a:pPr defTabSz="1375410"/>
              <a:r>
                <a:rPr lang="en-US" sz="1600" b="1" dirty="0">
                  <a:solidFill>
                    <a:srgbClr val="007EAE"/>
                  </a:solidFill>
                </a:rPr>
                <a:t>Keyword Here</a:t>
              </a:r>
            </a:p>
          </p:txBody>
        </p:sp>
      </p:grpSp>
      <p:grpSp>
        <p:nvGrpSpPr>
          <p:cNvPr id="64" name="Group 63"/>
          <p:cNvGrpSpPr/>
          <p:nvPr/>
        </p:nvGrpSpPr>
        <p:grpSpPr>
          <a:xfrm>
            <a:off x="5336376" y="3030731"/>
            <a:ext cx="1527717" cy="1765136"/>
            <a:chOff x="4175103" y="2472727"/>
            <a:chExt cx="800146" cy="924494"/>
          </a:xfrm>
        </p:grpSpPr>
        <p:sp>
          <p:nvSpPr>
            <p:cNvPr id="5127" name="Freeform 7"/>
            <p:cNvSpPr/>
            <p:nvPr/>
          </p:nvSpPr>
          <p:spPr bwMode="auto">
            <a:xfrm>
              <a:off x="4175103" y="2472727"/>
              <a:ext cx="800146" cy="924494"/>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5" name="Freeform 69"/>
            <p:cNvSpPr>
              <a:spLocks noEditPoints="1"/>
            </p:cNvSpPr>
            <p:nvPr/>
          </p:nvSpPr>
          <p:spPr bwMode="auto">
            <a:xfrm>
              <a:off x="4397461" y="2755839"/>
              <a:ext cx="355430" cy="358272"/>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lumMod val="5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 calcmode="lin" valueType="num">
                                      <p:cBhvr>
                                        <p:cTn id="9" dur="500" fill="hold"/>
                                        <p:tgtEl>
                                          <p:spTgt spid="64"/>
                                        </p:tgtEl>
                                        <p:attrNameLst>
                                          <p:attrName>style.rotation</p:attrName>
                                        </p:attrNameLst>
                                      </p:cBhvr>
                                      <p:tavLst>
                                        <p:tav tm="0">
                                          <p:val>
                                            <p:fltVal val="360"/>
                                          </p:val>
                                        </p:tav>
                                        <p:tav tm="100000">
                                          <p:val>
                                            <p:fltVal val="0"/>
                                          </p:val>
                                        </p:tav>
                                      </p:tavLst>
                                    </p:anim>
                                    <p:animEffect transition="in" filter="fade">
                                      <p:cBhvr>
                                        <p:cTn id="10" dur="500"/>
                                        <p:tgtEl>
                                          <p:spTgt spid="6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fill="hold"/>
                                        <p:tgtEl>
                                          <p:spTgt spid="65"/>
                                        </p:tgtEl>
                                        <p:attrNameLst>
                                          <p:attrName>ppt_w</p:attrName>
                                        </p:attrNameLst>
                                      </p:cBhvr>
                                      <p:tavLst>
                                        <p:tav tm="0">
                                          <p:val>
                                            <p:fltVal val="0"/>
                                          </p:val>
                                        </p:tav>
                                        <p:tav tm="100000">
                                          <p:val>
                                            <p:strVal val="#ppt_w"/>
                                          </p:val>
                                        </p:tav>
                                      </p:tavLst>
                                    </p:anim>
                                    <p:anim calcmode="lin" valueType="num">
                                      <p:cBhvr>
                                        <p:cTn id="15" dur="500" fill="hold"/>
                                        <p:tgtEl>
                                          <p:spTgt spid="65"/>
                                        </p:tgtEl>
                                        <p:attrNameLst>
                                          <p:attrName>ppt_h</p:attrName>
                                        </p:attrNameLst>
                                      </p:cBhvr>
                                      <p:tavLst>
                                        <p:tav tm="0">
                                          <p:val>
                                            <p:fltVal val="0"/>
                                          </p:val>
                                        </p:tav>
                                        <p:tav tm="100000">
                                          <p:val>
                                            <p:strVal val="#ppt_h"/>
                                          </p:val>
                                        </p:tav>
                                      </p:tavLst>
                                    </p:anim>
                                    <p:animEffect transition="in" filter="fade">
                                      <p:cBhvr>
                                        <p:cTn id="16" dur="500"/>
                                        <p:tgtEl>
                                          <p:spTgt spid="6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par>
                                <p:cTn id="23" presetID="2" presetClass="entr" presetSubtype="8" accel="50000" decel="5000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p:cTn id="30" dur="500" fill="hold"/>
                                        <p:tgtEl>
                                          <p:spTgt spid="66"/>
                                        </p:tgtEl>
                                        <p:attrNameLst>
                                          <p:attrName>ppt_w</p:attrName>
                                        </p:attrNameLst>
                                      </p:cBhvr>
                                      <p:tavLst>
                                        <p:tav tm="0">
                                          <p:val>
                                            <p:fltVal val="0"/>
                                          </p:val>
                                        </p:tav>
                                        <p:tav tm="100000">
                                          <p:val>
                                            <p:strVal val="#ppt_w"/>
                                          </p:val>
                                        </p:tav>
                                      </p:tavLst>
                                    </p:anim>
                                    <p:anim calcmode="lin" valueType="num">
                                      <p:cBhvr>
                                        <p:cTn id="31" dur="500" fill="hold"/>
                                        <p:tgtEl>
                                          <p:spTgt spid="66"/>
                                        </p:tgtEl>
                                        <p:attrNameLst>
                                          <p:attrName>ppt_h</p:attrName>
                                        </p:attrNameLst>
                                      </p:cBhvr>
                                      <p:tavLst>
                                        <p:tav tm="0">
                                          <p:val>
                                            <p:fltVal val="0"/>
                                          </p:val>
                                        </p:tav>
                                        <p:tav tm="100000">
                                          <p:val>
                                            <p:strVal val="#ppt_h"/>
                                          </p:val>
                                        </p:tav>
                                      </p:tavLst>
                                    </p:anim>
                                    <p:animEffect transition="in" filter="fade">
                                      <p:cBhvr>
                                        <p:cTn id="32" dur="500"/>
                                        <p:tgtEl>
                                          <p:spTgt spid="6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2" presetClass="entr" presetSubtype="8" accel="50000" decel="5000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67"/>
                                        </p:tgtEl>
                                        <p:attrNameLst>
                                          <p:attrName>style.visibility</p:attrName>
                                        </p:attrNameLst>
                                      </p:cBhvr>
                                      <p:to>
                                        <p:strVal val="visible"/>
                                      </p:to>
                                    </p:set>
                                    <p:anim calcmode="lin" valueType="num">
                                      <p:cBhvr>
                                        <p:cTn id="46" dur="500" fill="hold"/>
                                        <p:tgtEl>
                                          <p:spTgt spid="67"/>
                                        </p:tgtEl>
                                        <p:attrNameLst>
                                          <p:attrName>ppt_w</p:attrName>
                                        </p:attrNameLst>
                                      </p:cBhvr>
                                      <p:tavLst>
                                        <p:tav tm="0">
                                          <p:val>
                                            <p:fltVal val="0"/>
                                          </p:val>
                                        </p:tav>
                                        <p:tav tm="100000">
                                          <p:val>
                                            <p:strVal val="#ppt_w"/>
                                          </p:val>
                                        </p:tav>
                                      </p:tavLst>
                                    </p:anim>
                                    <p:anim calcmode="lin" valueType="num">
                                      <p:cBhvr>
                                        <p:cTn id="47" dur="500" fill="hold"/>
                                        <p:tgtEl>
                                          <p:spTgt spid="67"/>
                                        </p:tgtEl>
                                        <p:attrNameLst>
                                          <p:attrName>ppt_h</p:attrName>
                                        </p:attrNameLst>
                                      </p:cBhvr>
                                      <p:tavLst>
                                        <p:tav tm="0">
                                          <p:val>
                                            <p:fltVal val="0"/>
                                          </p:val>
                                        </p:tav>
                                        <p:tav tm="100000">
                                          <p:val>
                                            <p:strVal val="#ppt_h"/>
                                          </p:val>
                                        </p:tav>
                                      </p:tavLst>
                                    </p:anim>
                                    <p:animEffect transition="in" filter="fade">
                                      <p:cBhvr>
                                        <p:cTn id="48" dur="500"/>
                                        <p:tgtEl>
                                          <p:spTgt spid="67"/>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2" presetClass="entr" presetSubtype="2" accel="50000" decel="5000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fill="hold"/>
                                        <p:tgtEl>
                                          <p:spTgt spid="68"/>
                                        </p:tgtEl>
                                        <p:attrNameLst>
                                          <p:attrName>ppt_w</p:attrName>
                                        </p:attrNameLst>
                                      </p:cBhvr>
                                      <p:tavLst>
                                        <p:tav tm="0">
                                          <p:val>
                                            <p:fltVal val="0"/>
                                          </p:val>
                                        </p:tav>
                                        <p:tav tm="100000">
                                          <p:val>
                                            <p:strVal val="#ppt_w"/>
                                          </p:val>
                                        </p:tav>
                                      </p:tavLst>
                                    </p:anim>
                                    <p:anim calcmode="lin" valueType="num">
                                      <p:cBhvr>
                                        <p:cTn id="63" dur="500" fill="hold"/>
                                        <p:tgtEl>
                                          <p:spTgt spid="68"/>
                                        </p:tgtEl>
                                        <p:attrNameLst>
                                          <p:attrName>ppt_h</p:attrName>
                                        </p:attrNameLst>
                                      </p:cBhvr>
                                      <p:tavLst>
                                        <p:tav tm="0">
                                          <p:val>
                                            <p:fltVal val="0"/>
                                          </p:val>
                                        </p:tav>
                                        <p:tav tm="100000">
                                          <p:val>
                                            <p:strVal val="#ppt_h"/>
                                          </p:val>
                                        </p:tav>
                                      </p:tavLst>
                                    </p:anim>
                                    <p:animEffect transition="in" filter="fade">
                                      <p:cBhvr>
                                        <p:cTn id="64" dur="500"/>
                                        <p:tgtEl>
                                          <p:spTgt spid="68"/>
                                        </p:tgtEl>
                                      </p:cBhvr>
                                    </p:animEffect>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1+#ppt_w/2"/>
                                          </p:val>
                                        </p:tav>
                                        <p:tav tm="100000">
                                          <p:val>
                                            <p:strVal val="#ppt_x"/>
                                          </p:val>
                                        </p:tav>
                                      </p:tavLst>
                                    </p:anim>
                                    <p:anim calcmode="lin" valueType="num">
                                      <p:cBhvr additive="base">
                                        <p:cTn id="74" dur="500" fill="hold"/>
                                        <p:tgtEl>
                                          <p:spTgt spid="42"/>
                                        </p:tgtEl>
                                        <p:attrNameLst>
                                          <p:attrName>ppt_y</p:attrName>
                                        </p:attrNameLst>
                                      </p:cBhvr>
                                      <p:tavLst>
                                        <p:tav tm="0">
                                          <p:val>
                                            <p:strVal val="#ppt_y"/>
                                          </p:val>
                                        </p:tav>
                                        <p:tav tm="100000">
                                          <p:val>
                                            <p:strVal val="#ppt_y"/>
                                          </p:val>
                                        </p:tav>
                                      </p:tavLst>
                                    </p:anim>
                                  </p:childTnLst>
                                </p:cTn>
                              </p:par>
                            </p:childTnLst>
                          </p:cTn>
                        </p:par>
                        <p:par>
                          <p:cTn id="75" fill="hold">
                            <p:stCondLst>
                              <p:cond delay="4500"/>
                            </p:stCondLst>
                            <p:childTnLst>
                              <p:par>
                                <p:cTn id="76" presetID="53" presetClass="entr" presetSubtype="16" fill="hold" nodeType="afterEffect">
                                  <p:stCondLst>
                                    <p:cond delay="0"/>
                                  </p:stCondLst>
                                  <p:childTnLst>
                                    <p:set>
                                      <p:cBhvr>
                                        <p:cTn id="77" dur="1" fill="hold">
                                          <p:stCondLst>
                                            <p:cond delay="0"/>
                                          </p:stCondLst>
                                        </p:cTn>
                                        <p:tgtEl>
                                          <p:spTgt spid="69"/>
                                        </p:tgtEl>
                                        <p:attrNameLst>
                                          <p:attrName>style.visibility</p:attrName>
                                        </p:attrNameLst>
                                      </p:cBhvr>
                                      <p:to>
                                        <p:strVal val="visible"/>
                                      </p:to>
                                    </p:set>
                                    <p:anim calcmode="lin" valueType="num">
                                      <p:cBhvr>
                                        <p:cTn id="78" dur="500" fill="hold"/>
                                        <p:tgtEl>
                                          <p:spTgt spid="69"/>
                                        </p:tgtEl>
                                        <p:attrNameLst>
                                          <p:attrName>ppt_w</p:attrName>
                                        </p:attrNameLst>
                                      </p:cBhvr>
                                      <p:tavLst>
                                        <p:tav tm="0">
                                          <p:val>
                                            <p:fltVal val="0"/>
                                          </p:val>
                                        </p:tav>
                                        <p:tav tm="100000">
                                          <p:val>
                                            <p:strVal val="#ppt_w"/>
                                          </p:val>
                                        </p:tav>
                                      </p:tavLst>
                                    </p:anim>
                                    <p:anim calcmode="lin" valueType="num">
                                      <p:cBhvr>
                                        <p:cTn id="79" dur="500" fill="hold"/>
                                        <p:tgtEl>
                                          <p:spTgt spid="69"/>
                                        </p:tgtEl>
                                        <p:attrNameLst>
                                          <p:attrName>ppt_h</p:attrName>
                                        </p:attrNameLst>
                                      </p:cBhvr>
                                      <p:tavLst>
                                        <p:tav tm="0">
                                          <p:val>
                                            <p:fltVal val="0"/>
                                          </p:val>
                                        </p:tav>
                                        <p:tav tm="100000">
                                          <p:val>
                                            <p:strVal val="#ppt_h"/>
                                          </p:val>
                                        </p:tav>
                                      </p:tavLst>
                                    </p:anim>
                                    <p:animEffect transition="in" filter="fade">
                                      <p:cBhvr>
                                        <p:cTn id="80" dur="500"/>
                                        <p:tgtEl>
                                          <p:spTgt spid="69"/>
                                        </p:tgtEl>
                                      </p:cBhvr>
                                    </p:animEffect>
                                  </p:childTnLst>
                                </p:cTn>
                              </p:par>
                            </p:childTnLst>
                          </p:cTn>
                        </p:par>
                        <p:par>
                          <p:cTn id="81" fill="hold">
                            <p:stCondLst>
                              <p:cond delay="5000"/>
                            </p:stCondLst>
                            <p:childTnLst>
                              <p:par>
                                <p:cTn id="82" presetID="53" presetClass="entr" presetSubtype="16"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Effect transition="in" filter="fade">
                                      <p:cBhvr>
                                        <p:cTn id="86" dur="500"/>
                                        <p:tgtEl>
                                          <p:spTgt spid="24"/>
                                        </p:tgtEl>
                                      </p:cBhvr>
                                    </p:animEffect>
                                  </p:childTnLst>
                                </p:cTn>
                              </p:par>
                              <p:par>
                                <p:cTn id="87" presetID="2" presetClass="entr" presetSubtype="2" accel="50000" decel="50000"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1+#ppt_w/2"/>
                                          </p:val>
                                        </p:tav>
                                        <p:tav tm="100000">
                                          <p:val>
                                            <p:strVal val="#ppt_x"/>
                                          </p:val>
                                        </p:tav>
                                      </p:tavLst>
                                    </p:anim>
                                    <p:anim calcmode="lin" valueType="num">
                                      <p:cBhvr additive="base">
                                        <p:cTn id="90" dur="500" fill="hold"/>
                                        <p:tgtEl>
                                          <p:spTgt spid="27"/>
                                        </p:tgtEl>
                                        <p:attrNameLst>
                                          <p:attrName>ppt_y</p:attrName>
                                        </p:attrNameLst>
                                      </p:cBhvr>
                                      <p:tavLst>
                                        <p:tav tm="0">
                                          <p:val>
                                            <p:strVal val="#ppt_y"/>
                                          </p:val>
                                        </p:tav>
                                        <p:tav tm="100000">
                                          <p:val>
                                            <p:strVal val="#ppt_y"/>
                                          </p:val>
                                        </p:tav>
                                      </p:tavLst>
                                    </p:anim>
                                  </p:childTnLst>
                                </p:cTn>
                              </p:par>
                            </p:childTnLst>
                          </p:cTn>
                        </p:par>
                        <p:par>
                          <p:cTn id="91" fill="hold">
                            <p:stCondLst>
                              <p:cond delay="5500"/>
                            </p:stCondLst>
                            <p:childTnLst>
                              <p:par>
                                <p:cTn id="92" presetID="53" presetClass="entr" presetSubtype="16" fill="hold" nodeType="afterEffect">
                                  <p:stCondLst>
                                    <p:cond delay="0"/>
                                  </p:stCondLst>
                                  <p:childTnLst>
                                    <p:set>
                                      <p:cBhvr>
                                        <p:cTn id="93" dur="1" fill="hold">
                                          <p:stCondLst>
                                            <p:cond delay="0"/>
                                          </p:stCondLst>
                                        </p:cTn>
                                        <p:tgtEl>
                                          <p:spTgt spid="70"/>
                                        </p:tgtEl>
                                        <p:attrNameLst>
                                          <p:attrName>style.visibility</p:attrName>
                                        </p:attrNameLst>
                                      </p:cBhvr>
                                      <p:to>
                                        <p:strVal val="visible"/>
                                      </p:to>
                                    </p:set>
                                    <p:anim calcmode="lin" valueType="num">
                                      <p:cBhvr>
                                        <p:cTn id="94" dur="500" fill="hold"/>
                                        <p:tgtEl>
                                          <p:spTgt spid="70"/>
                                        </p:tgtEl>
                                        <p:attrNameLst>
                                          <p:attrName>ppt_w</p:attrName>
                                        </p:attrNameLst>
                                      </p:cBhvr>
                                      <p:tavLst>
                                        <p:tav tm="0">
                                          <p:val>
                                            <p:fltVal val="0"/>
                                          </p:val>
                                        </p:tav>
                                        <p:tav tm="100000">
                                          <p:val>
                                            <p:strVal val="#ppt_w"/>
                                          </p:val>
                                        </p:tav>
                                      </p:tavLst>
                                    </p:anim>
                                    <p:anim calcmode="lin" valueType="num">
                                      <p:cBhvr>
                                        <p:cTn id="95" dur="500" fill="hold"/>
                                        <p:tgtEl>
                                          <p:spTgt spid="70"/>
                                        </p:tgtEl>
                                        <p:attrNameLst>
                                          <p:attrName>ppt_h</p:attrName>
                                        </p:attrNameLst>
                                      </p:cBhvr>
                                      <p:tavLst>
                                        <p:tav tm="0">
                                          <p:val>
                                            <p:fltVal val="0"/>
                                          </p:val>
                                        </p:tav>
                                        <p:tav tm="100000">
                                          <p:val>
                                            <p:strVal val="#ppt_h"/>
                                          </p:val>
                                        </p:tav>
                                      </p:tavLst>
                                    </p:anim>
                                    <p:animEffect transition="in" filter="fade">
                                      <p:cBhvr>
                                        <p:cTn id="96" dur="500"/>
                                        <p:tgtEl>
                                          <p:spTgt spid="70"/>
                                        </p:tgtEl>
                                      </p:cBhvr>
                                    </p:animEffect>
                                  </p:childTnLst>
                                </p:cTn>
                              </p:par>
                            </p:childTnLst>
                          </p:cTn>
                        </p:par>
                        <p:par>
                          <p:cTn id="97" fill="hold">
                            <p:stCondLst>
                              <p:cond delay="6000"/>
                            </p:stCondLst>
                            <p:childTnLst>
                              <p:par>
                                <p:cTn id="98" presetID="53" presetClass="entr" presetSubtype="16"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Effect transition="in" filter="fade">
                                      <p:cBhvr>
                                        <p:cTn id="102" dur="500"/>
                                        <p:tgtEl>
                                          <p:spTgt spid="25"/>
                                        </p:tgtEl>
                                      </p:cBhvr>
                                    </p:animEffect>
                                  </p:childTnLst>
                                </p:cTn>
                              </p:par>
                              <p:par>
                                <p:cTn id="103" presetID="2" presetClass="entr" presetSubtype="8" accel="50000" decel="50000"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additive="base">
                                        <p:cTn id="105" dur="500" fill="hold"/>
                                        <p:tgtEl>
                                          <p:spTgt spid="36"/>
                                        </p:tgtEl>
                                        <p:attrNameLst>
                                          <p:attrName>ppt_x</p:attrName>
                                        </p:attrNameLst>
                                      </p:cBhvr>
                                      <p:tavLst>
                                        <p:tav tm="0">
                                          <p:val>
                                            <p:strVal val="0-#ppt_w/2"/>
                                          </p:val>
                                        </p:tav>
                                        <p:tav tm="100000">
                                          <p:val>
                                            <p:strVal val="#ppt_x"/>
                                          </p:val>
                                        </p:tav>
                                      </p:tavLst>
                                    </p:anim>
                                    <p:anim calcmode="lin" valueType="num">
                                      <p:cBhvr additive="base">
                                        <p:cTn id="10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Simple Steps Infographic</a:t>
            </a:r>
            <a:endParaRPr lang="en-US" dirty="0"/>
          </a:p>
        </p:txBody>
      </p:sp>
      <p:sp>
        <p:nvSpPr>
          <p:cNvPr id="4" name="Text Placeholder 3"/>
          <p:cNvSpPr>
            <a:spLocks noGrp="1"/>
          </p:cNvSpPr>
          <p:nvPr>
            <p:ph type="body" sz="half" idx="2"/>
          </p:nvPr>
        </p:nvSpPr>
        <p:spPr/>
        <p:txBody>
          <a:bodyPr/>
          <a:lstStyle/>
          <a:p>
            <a:r>
              <a:rPr lang="en-US"/>
              <a:t>Simple Steps Infographic</a:t>
            </a:r>
            <a:endParaRPr lang="en-US" dirty="0"/>
          </a:p>
        </p:txBody>
      </p:sp>
      <p:grpSp>
        <p:nvGrpSpPr>
          <p:cNvPr id="3" name="Group 65"/>
          <p:cNvGrpSpPr/>
          <p:nvPr/>
        </p:nvGrpSpPr>
        <p:grpSpPr>
          <a:xfrm>
            <a:off x="4559820" y="1508767"/>
            <a:ext cx="1459377" cy="1612995"/>
            <a:chOff x="3419864" y="1304397"/>
            <a:chExt cx="1094533" cy="1209746"/>
          </a:xfrm>
          <a:solidFill>
            <a:schemeClr val="accent1"/>
          </a:solidFill>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3200" dirty="0">
                <a:solidFill>
                  <a:prstClr val="white"/>
                </a:solidFill>
              </a:endParaRPr>
            </a:p>
          </p:txBody>
        </p:sp>
        <p:sp>
          <p:nvSpPr>
            <p:cNvPr id="48" name="Rectangle 47"/>
            <p:cNvSpPr/>
            <p:nvPr/>
          </p:nvSpPr>
          <p:spPr>
            <a:xfrm>
              <a:off x="3727160" y="1468512"/>
              <a:ext cx="479939" cy="438581"/>
            </a:xfrm>
            <a:prstGeom prst="rect">
              <a:avLst/>
            </a:prstGeom>
            <a:grpFill/>
          </p:spPr>
          <p:txBody>
            <a:bodyPr wrap="none">
              <a:spAutoFit/>
            </a:bodyPr>
            <a:lstStyle/>
            <a:p>
              <a:pPr algn="ctr" defTabSz="1375410"/>
              <a:r>
                <a:rPr lang="en-US" sz="3200" b="1" dirty="0">
                  <a:solidFill>
                    <a:prstClr val="white"/>
                  </a:solidFill>
                </a:rPr>
                <a:t>01</a:t>
              </a:r>
              <a:endParaRPr lang="en-US" sz="3200" dirty="0">
                <a:solidFill>
                  <a:prstClr val="white"/>
                </a:solidFill>
              </a:endParaRPr>
            </a:p>
          </p:txBody>
        </p:sp>
      </p:grpSp>
      <p:grpSp>
        <p:nvGrpSpPr>
          <p:cNvPr id="5" name="Group 66"/>
          <p:cNvGrpSpPr/>
          <p:nvPr/>
        </p:nvGrpSpPr>
        <p:grpSpPr>
          <a:xfrm>
            <a:off x="6320960" y="1508767"/>
            <a:ext cx="1459377" cy="1612995"/>
            <a:chOff x="4740719" y="1304398"/>
            <a:chExt cx="1094533" cy="1209746"/>
          </a:xfrm>
          <a:solidFill>
            <a:schemeClr val="accent2"/>
          </a:solidFill>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3200" dirty="0">
                <a:solidFill>
                  <a:prstClr val="white"/>
                </a:solidFill>
              </a:endParaRPr>
            </a:p>
          </p:txBody>
        </p:sp>
        <p:sp>
          <p:nvSpPr>
            <p:cNvPr id="55" name="Rectangle 54"/>
            <p:cNvSpPr/>
            <p:nvPr/>
          </p:nvSpPr>
          <p:spPr>
            <a:xfrm>
              <a:off x="5048015" y="1468513"/>
              <a:ext cx="479939" cy="438581"/>
            </a:xfrm>
            <a:prstGeom prst="rect">
              <a:avLst/>
            </a:prstGeom>
            <a:grpFill/>
          </p:spPr>
          <p:txBody>
            <a:bodyPr wrap="none">
              <a:spAutoFit/>
            </a:bodyPr>
            <a:lstStyle/>
            <a:p>
              <a:pPr algn="ctr" defTabSz="1375410"/>
              <a:r>
                <a:rPr lang="en-US" sz="3200" b="1" dirty="0">
                  <a:solidFill>
                    <a:prstClr val="white"/>
                  </a:solidFill>
                </a:rPr>
                <a:t>02</a:t>
              </a:r>
              <a:endParaRPr lang="en-US" sz="3200" dirty="0">
                <a:solidFill>
                  <a:prstClr val="white"/>
                </a:solidFill>
              </a:endParaRPr>
            </a:p>
          </p:txBody>
        </p:sp>
      </p:grpSp>
      <p:grpSp>
        <p:nvGrpSpPr>
          <p:cNvPr id="8" name="Group 67"/>
          <p:cNvGrpSpPr/>
          <p:nvPr/>
        </p:nvGrpSpPr>
        <p:grpSpPr>
          <a:xfrm>
            <a:off x="4559820" y="3429000"/>
            <a:ext cx="1459377" cy="1612995"/>
            <a:chOff x="3419864" y="1304397"/>
            <a:chExt cx="1094533" cy="1209746"/>
          </a:xfrm>
          <a:solidFill>
            <a:schemeClr val="accent3"/>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3200" dirty="0">
                <a:solidFill>
                  <a:prstClr val="white"/>
                </a:solidFill>
              </a:endParaRPr>
            </a:p>
          </p:txBody>
        </p:sp>
        <p:sp>
          <p:nvSpPr>
            <p:cNvPr id="70" name="Rectangle 69"/>
            <p:cNvSpPr/>
            <p:nvPr/>
          </p:nvSpPr>
          <p:spPr>
            <a:xfrm>
              <a:off x="3727160" y="1468512"/>
              <a:ext cx="479939" cy="438581"/>
            </a:xfrm>
            <a:prstGeom prst="rect">
              <a:avLst/>
            </a:prstGeom>
            <a:grpFill/>
          </p:spPr>
          <p:txBody>
            <a:bodyPr wrap="none">
              <a:spAutoFit/>
            </a:bodyPr>
            <a:lstStyle/>
            <a:p>
              <a:pPr algn="ctr" defTabSz="1375410"/>
              <a:r>
                <a:rPr lang="en-US" sz="3200" b="1" dirty="0">
                  <a:solidFill>
                    <a:prstClr val="white"/>
                  </a:solidFill>
                </a:rPr>
                <a:t>03</a:t>
              </a:r>
              <a:endParaRPr lang="en-US" sz="3200" dirty="0">
                <a:solidFill>
                  <a:prstClr val="white"/>
                </a:solidFill>
              </a:endParaRPr>
            </a:p>
          </p:txBody>
        </p:sp>
      </p:grpSp>
      <p:grpSp>
        <p:nvGrpSpPr>
          <p:cNvPr id="9" name="Group 70"/>
          <p:cNvGrpSpPr/>
          <p:nvPr/>
        </p:nvGrpSpPr>
        <p:grpSpPr>
          <a:xfrm>
            <a:off x="6320960" y="3429000"/>
            <a:ext cx="1459377" cy="1612995"/>
            <a:chOff x="4740719" y="1304398"/>
            <a:chExt cx="1094533" cy="1209746"/>
          </a:xfrm>
          <a:solidFill>
            <a:schemeClr val="accent4"/>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3200" dirty="0">
                <a:solidFill>
                  <a:prstClr val="white"/>
                </a:solidFill>
              </a:endParaRPr>
            </a:p>
          </p:txBody>
        </p:sp>
        <p:sp>
          <p:nvSpPr>
            <p:cNvPr id="74" name="Rectangle 73"/>
            <p:cNvSpPr/>
            <p:nvPr/>
          </p:nvSpPr>
          <p:spPr>
            <a:xfrm>
              <a:off x="5048015" y="1468513"/>
              <a:ext cx="479939" cy="438581"/>
            </a:xfrm>
            <a:prstGeom prst="rect">
              <a:avLst/>
            </a:prstGeom>
            <a:grpFill/>
          </p:spPr>
          <p:txBody>
            <a:bodyPr wrap="none">
              <a:spAutoFit/>
            </a:bodyPr>
            <a:lstStyle/>
            <a:p>
              <a:pPr algn="ctr" defTabSz="1375410"/>
              <a:r>
                <a:rPr lang="en-US" sz="3200" b="1" dirty="0">
                  <a:solidFill>
                    <a:prstClr val="white"/>
                  </a:solidFill>
                </a:rPr>
                <a:t>04</a:t>
              </a:r>
              <a:endParaRPr lang="en-US" sz="3200" dirty="0">
                <a:solidFill>
                  <a:prstClr val="white"/>
                </a:solidFill>
              </a:endParaRPr>
            </a:p>
          </p:txBody>
        </p:sp>
      </p:grpSp>
      <p:sp>
        <p:nvSpPr>
          <p:cNvPr id="32" name="Slide Number Placeholder 31"/>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12</a:t>
            </a:fld>
            <a:endParaRPr lang="en-US" dirty="0">
              <a:solidFill>
                <a:prstClr val="black">
                  <a:lumMod val="75000"/>
                  <a:lumOff val="25000"/>
                </a:prstClr>
              </a:solidFill>
            </a:endParaRPr>
          </a:p>
        </p:txBody>
      </p:sp>
      <p:grpSp>
        <p:nvGrpSpPr>
          <p:cNvPr id="33" name="Group 72"/>
          <p:cNvGrpSpPr/>
          <p:nvPr/>
        </p:nvGrpSpPr>
        <p:grpSpPr>
          <a:xfrm>
            <a:off x="1547397" y="1858528"/>
            <a:ext cx="2551561" cy="878996"/>
            <a:chOff x="5486105" y="1609114"/>
            <a:chExt cx="1913671" cy="659247"/>
          </a:xfrm>
        </p:grpSpPr>
        <p:sp>
          <p:nvSpPr>
            <p:cNvPr id="34" name="Text Placeholder 3"/>
            <p:cNvSpPr txBox="1"/>
            <p:nvPr/>
          </p:nvSpPr>
          <p:spPr>
            <a:xfrm>
              <a:off x="6689245" y="1609114"/>
              <a:ext cx="71053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buFont typeface="Arial" panose="020B0604020202020204" pitchFamily="34" charset="0"/>
                <a:buNone/>
                <a:defRPr/>
              </a:pPr>
              <a:r>
                <a:rPr lang="en-US" sz="1600" b="1" dirty="0">
                  <a:solidFill>
                    <a:srgbClr val="0070C0"/>
                  </a:solidFill>
                </a:rPr>
                <a:t>First Step</a:t>
              </a:r>
            </a:p>
          </p:txBody>
        </p:sp>
        <p:sp>
          <p:nvSpPr>
            <p:cNvPr id="35" name="Text Placeholder 3"/>
            <p:cNvSpPr txBox="1"/>
            <p:nvPr/>
          </p:nvSpPr>
          <p:spPr>
            <a:xfrm>
              <a:off x="5486105" y="1806840"/>
              <a:ext cx="1913671" cy="4615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grpSp>
        <p:nvGrpSpPr>
          <p:cNvPr id="36" name="Group 72"/>
          <p:cNvGrpSpPr/>
          <p:nvPr/>
        </p:nvGrpSpPr>
        <p:grpSpPr>
          <a:xfrm>
            <a:off x="8182655" y="1860279"/>
            <a:ext cx="2616261" cy="875496"/>
            <a:chOff x="5776018" y="1548154"/>
            <a:chExt cx="1962196" cy="656622"/>
          </a:xfrm>
        </p:grpSpPr>
        <p:sp>
          <p:nvSpPr>
            <p:cNvPr id="37" name="Text Placeholder 3"/>
            <p:cNvSpPr txBox="1"/>
            <p:nvPr/>
          </p:nvSpPr>
          <p:spPr>
            <a:xfrm>
              <a:off x="5776018" y="1548154"/>
              <a:ext cx="93054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buFont typeface="Arial" panose="020B0604020202020204" pitchFamily="34" charset="0"/>
                <a:buNone/>
                <a:defRPr/>
              </a:pPr>
              <a:r>
                <a:rPr lang="en-US" sz="1600" b="1" dirty="0">
                  <a:solidFill>
                    <a:srgbClr val="00B0F0"/>
                  </a:solidFill>
                </a:rPr>
                <a:t>Second Step</a:t>
              </a:r>
            </a:p>
          </p:txBody>
        </p:sp>
        <p:sp>
          <p:nvSpPr>
            <p:cNvPr id="38" name="Text Placeholder 3"/>
            <p:cNvSpPr txBox="1"/>
            <p:nvPr/>
          </p:nvSpPr>
          <p:spPr>
            <a:xfrm>
              <a:off x="5776018" y="1743255"/>
              <a:ext cx="1962196" cy="4615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grpSp>
        <p:nvGrpSpPr>
          <p:cNvPr id="39" name="Group 72"/>
          <p:cNvGrpSpPr/>
          <p:nvPr/>
        </p:nvGrpSpPr>
        <p:grpSpPr>
          <a:xfrm>
            <a:off x="8169853" y="3709715"/>
            <a:ext cx="2629063" cy="871232"/>
            <a:chOff x="5776018" y="1537993"/>
            <a:chExt cx="1971797" cy="653424"/>
          </a:xfrm>
        </p:grpSpPr>
        <p:sp>
          <p:nvSpPr>
            <p:cNvPr id="40" name="Text Placeholder 3"/>
            <p:cNvSpPr txBox="1"/>
            <p:nvPr/>
          </p:nvSpPr>
          <p:spPr>
            <a:xfrm>
              <a:off x="5776019" y="1537993"/>
              <a:ext cx="86321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buFont typeface="Arial" panose="020B0604020202020204" pitchFamily="34" charset="0"/>
                <a:buNone/>
                <a:defRPr/>
              </a:pPr>
              <a:r>
                <a:rPr lang="en-US" sz="1600" b="1" dirty="0">
                  <a:solidFill>
                    <a:srgbClr val="007EAE"/>
                  </a:solidFill>
                </a:rPr>
                <a:t>Fourth Step</a:t>
              </a:r>
            </a:p>
          </p:txBody>
        </p:sp>
        <p:sp>
          <p:nvSpPr>
            <p:cNvPr id="41" name="Text Placeholder 3"/>
            <p:cNvSpPr txBox="1"/>
            <p:nvPr/>
          </p:nvSpPr>
          <p:spPr>
            <a:xfrm>
              <a:off x="5776018" y="1729896"/>
              <a:ext cx="1971797" cy="4615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grpSp>
        <p:nvGrpSpPr>
          <p:cNvPr id="42" name="Group 72"/>
          <p:cNvGrpSpPr/>
          <p:nvPr/>
        </p:nvGrpSpPr>
        <p:grpSpPr>
          <a:xfrm>
            <a:off x="1547397" y="3714845"/>
            <a:ext cx="2551561" cy="860973"/>
            <a:chOff x="5473465" y="1545687"/>
            <a:chExt cx="1913671" cy="645730"/>
          </a:xfrm>
        </p:grpSpPr>
        <p:sp>
          <p:nvSpPr>
            <p:cNvPr id="43" name="Text Placeholder 3"/>
            <p:cNvSpPr txBox="1"/>
            <p:nvPr/>
          </p:nvSpPr>
          <p:spPr>
            <a:xfrm>
              <a:off x="6687425" y="1545687"/>
              <a:ext cx="699711"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buFont typeface="Arial" panose="020B0604020202020204" pitchFamily="34" charset="0"/>
                <a:buNone/>
                <a:defRPr/>
              </a:pPr>
              <a:r>
                <a:rPr lang="en-US" sz="1465" b="1" dirty="0">
                  <a:solidFill>
                    <a:srgbClr val="008DC3"/>
                  </a:solidFill>
                </a:rPr>
                <a:t>Third Step</a:t>
              </a:r>
            </a:p>
          </p:txBody>
        </p:sp>
        <p:sp>
          <p:nvSpPr>
            <p:cNvPr id="44" name="Text Placeholder 3"/>
            <p:cNvSpPr txBox="1"/>
            <p:nvPr/>
          </p:nvSpPr>
          <p:spPr>
            <a:xfrm>
              <a:off x="5473465" y="1729896"/>
              <a:ext cx="1913671" cy="4615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335" dirty="0">
                  <a:solidFill>
                    <a:prstClr val="black">
                      <a:lumMod val="50000"/>
                      <a:lumOff val="50000"/>
                    </a:prstClr>
                  </a:solidFill>
                </a:rPr>
                <a:t>There are many  in variations passage of lorem ipsum available but the majority have in slightly</a:t>
              </a:r>
            </a:p>
          </p:txBody>
        </p:sp>
      </p:grpSp>
      <p:sp>
        <p:nvSpPr>
          <p:cNvPr id="46" name="Footer Text"/>
          <p:cNvSpPr txBox="1"/>
          <p:nvPr/>
        </p:nvSpPr>
        <p:spPr>
          <a:xfrm>
            <a:off x="922742" y="5520869"/>
            <a:ext cx="10346519" cy="820481"/>
          </a:xfrm>
          <a:prstGeom prst="rect">
            <a:avLst/>
          </a:prstGeom>
          <a:noFill/>
        </p:spPr>
        <p:txBody>
          <a:bodyPr wrap="square" lIns="0" tIns="0" rIns="0" bIns="0" rtlCol="0">
            <a:spAutoFit/>
          </a:bodyPr>
          <a:lstStyle/>
          <a:p>
            <a:pPr algn="ctr" defTabSz="1375410"/>
            <a:r>
              <a:rPr lang="en-US" sz="1335" dirty="0">
                <a:solidFill>
                  <a:prstClr val="black">
                    <a:lumMod val="50000"/>
                    <a:lumOff val="50000"/>
                  </a:prstClr>
                </a:solidFill>
              </a:rPr>
              <a:t>There are many variations of passages of lorem ipsum available, but the majority have suffered alteration in some form, by injected humour randomized words which don't look even slightly believable. If you are going to use A passage of lorem ipsum, you need</a:t>
            </a:r>
            <a:br>
              <a:rPr lang="en-US" sz="1335" dirty="0">
                <a:solidFill>
                  <a:prstClr val="black">
                    <a:lumMod val="50000"/>
                    <a:lumOff val="50000"/>
                  </a:prstClr>
                </a:solidFill>
              </a:rPr>
            </a:br>
            <a:r>
              <a:rPr lang="en-US" sz="1335" dirty="0">
                <a:solidFill>
                  <a:prstClr val="black">
                    <a:lumMod val="50000"/>
                    <a:lumOff val="50000"/>
                  </a:prstClr>
                </a:solidFill>
              </a:rPr>
              <a:t> to be sure there embarrassing hidden in the middle of text. All the lorem ipsum generators on the internet tend to repeat</a:t>
            </a:r>
            <a:br>
              <a:rPr lang="en-US" sz="1335" dirty="0">
                <a:solidFill>
                  <a:prstClr val="black">
                    <a:lumMod val="50000"/>
                    <a:lumOff val="50000"/>
                  </a:prstClr>
                </a:solidFill>
              </a:rPr>
            </a:br>
            <a:r>
              <a:rPr lang="en-US" sz="1335" dirty="0">
                <a:solidFill>
                  <a:prstClr val="black">
                    <a:lumMod val="50000"/>
                    <a:lumOff val="50000"/>
                  </a:prstClr>
                </a:solidFill>
              </a:rPr>
              <a:t>predefined chunks as of lorem but the majority have suffered alteration in some form  necessary.</a:t>
            </a:r>
          </a:p>
        </p:txBody>
      </p:sp>
      <p:cxnSp>
        <p:nvCxnSpPr>
          <p:cNvPr id="47" name="Straight Line buttom"/>
          <p:cNvCxnSpPr/>
          <p:nvPr/>
        </p:nvCxnSpPr>
        <p:spPr>
          <a:xfrm>
            <a:off x="914400" y="5342935"/>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2" accel="50000" decel="5000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000" fill="hold"/>
                                        <p:tgtEl>
                                          <p:spTgt spid="36"/>
                                        </p:tgtEl>
                                        <p:attrNameLst>
                                          <p:attrName>ppt_x</p:attrName>
                                        </p:attrNameLst>
                                      </p:cBhvr>
                                      <p:tavLst>
                                        <p:tav tm="0">
                                          <p:val>
                                            <p:strVal val="1+#ppt_w/2"/>
                                          </p:val>
                                        </p:tav>
                                        <p:tav tm="100000">
                                          <p:val>
                                            <p:strVal val="#ppt_x"/>
                                          </p:val>
                                        </p:tav>
                                      </p:tavLst>
                                    </p:anim>
                                    <p:anim calcmode="lin" valueType="num">
                                      <p:cBhvr additive="base">
                                        <p:cTn id="21" dur="10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4" accel="50000" decel="5000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8" accel="50000" decel="5000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1000" fill="hold"/>
                                        <p:tgtEl>
                                          <p:spTgt spid="42"/>
                                        </p:tgtEl>
                                        <p:attrNameLst>
                                          <p:attrName>ppt_x</p:attrName>
                                        </p:attrNameLst>
                                      </p:cBhvr>
                                      <p:tavLst>
                                        <p:tav tm="0">
                                          <p:val>
                                            <p:strVal val="0-#ppt_w/2"/>
                                          </p:val>
                                        </p:tav>
                                        <p:tav tm="100000">
                                          <p:val>
                                            <p:strVal val="#ppt_x"/>
                                          </p:val>
                                        </p:tav>
                                      </p:tavLst>
                                    </p:anim>
                                    <p:anim calcmode="lin" valueType="num">
                                      <p:cBhvr additive="base">
                                        <p:cTn id="30" dur="100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4" accel="50000" decel="50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1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plus(in)">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Infographic</a:t>
            </a:r>
          </a:p>
        </p:txBody>
      </p:sp>
      <p:sp>
        <p:nvSpPr>
          <p:cNvPr id="3" name="Text Placeholder 2"/>
          <p:cNvSpPr>
            <a:spLocks noGrp="1"/>
          </p:cNvSpPr>
          <p:nvPr>
            <p:ph type="body" sz="half" idx="2"/>
          </p:nvPr>
        </p:nvSpPr>
        <p:spPr/>
        <p:txBody>
          <a:bodyPr/>
          <a:lstStyle/>
          <a:p>
            <a:r>
              <a:rPr lang="en-US" dirty="0"/>
              <a:t>3D Infographic</a:t>
            </a:r>
          </a:p>
        </p:txBody>
      </p:sp>
      <p:sp>
        <p:nvSpPr>
          <p:cNvPr id="4" name="Slide Number Placeholder 3"/>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13</a:t>
            </a:fld>
            <a:endParaRPr lang="en-US" dirty="0">
              <a:solidFill>
                <a:prstClr val="black">
                  <a:lumMod val="75000"/>
                  <a:lumOff val="25000"/>
                </a:prstClr>
              </a:solidFill>
            </a:endParaRPr>
          </a:p>
        </p:txBody>
      </p:sp>
      <p:grpSp>
        <p:nvGrpSpPr>
          <p:cNvPr id="18" name="Group 17"/>
          <p:cNvGrpSpPr/>
          <p:nvPr/>
        </p:nvGrpSpPr>
        <p:grpSpPr>
          <a:xfrm>
            <a:off x="1948913" y="3676308"/>
            <a:ext cx="2254251" cy="2250016"/>
            <a:chOff x="1677988" y="2082800"/>
            <a:chExt cx="1690688" cy="1687512"/>
          </a:xfrm>
        </p:grpSpPr>
        <p:sp>
          <p:nvSpPr>
            <p:cNvPr id="8197" name="Freeform 5"/>
            <p:cNvSpPr/>
            <p:nvPr/>
          </p:nvSpPr>
          <p:spPr bwMode="auto">
            <a:xfrm>
              <a:off x="1677988" y="2082800"/>
              <a:ext cx="1690688" cy="396875"/>
            </a:xfrm>
            <a:custGeom>
              <a:avLst/>
              <a:gdLst/>
              <a:ahLst/>
              <a:cxnLst>
                <a:cxn ang="0">
                  <a:pos x="871" y="250"/>
                </a:cxn>
                <a:cxn ang="0">
                  <a:pos x="0" y="250"/>
                </a:cxn>
                <a:cxn ang="0">
                  <a:pos x="0" y="250"/>
                </a:cxn>
                <a:cxn ang="0">
                  <a:pos x="362" y="0"/>
                </a:cxn>
                <a:cxn ang="0">
                  <a:pos x="1065" y="2"/>
                </a:cxn>
                <a:cxn ang="0">
                  <a:pos x="871" y="250"/>
                </a:cxn>
              </a:cxnLst>
              <a:rect l="0" t="0" r="r" b="b"/>
              <a:pathLst>
                <a:path w="1065" h="250">
                  <a:moveTo>
                    <a:pt x="871" y="250"/>
                  </a:moveTo>
                  <a:lnTo>
                    <a:pt x="0" y="250"/>
                  </a:lnTo>
                  <a:lnTo>
                    <a:pt x="0" y="250"/>
                  </a:lnTo>
                  <a:lnTo>
                    <a:pt x="362" y="0"/>
                  </a:lnTo>
                  <a:lnTo>
                    <a:pt x="1065" y="2"/>
                  </a:lnTo>
                  <a:lnTo>
                    <a:pt x="871" y="250"/>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198" name="Freeform 6"/>
            <p:cNvSpPr/>
            <p:nvPr/>
          </p:nvSpPr>
          <p:spPr bwMode="auto">
            <a:xfrm>
              <a:off x="1677988" y="2479675"/>
              <a:ext cx="1382713" cy="1290637"/>
            </a:xfrm>
            <a:custGeom>
              <a:avLst/>
              <a:gdLst/>
              <a:ahLst/>
              <a:cxnLst>
                <a:cxn ang="0">
                  <a:pos x="0" y="0"/>
                </a:cxn>
                <a:cxn ang="0">
                  <a:pos x="871" y="0"/>
                </a:cxn>
                <a:cxn ang="0">
                  <a:pos x="596" y="813"/>
                </a:cxn>
                <a:cxn ang="0">
                  <a:pos x="0" y="0"/>
                </a:cxn>
              </a:cxnLst>
              <a:rect l="0" t="0" r="r" b="b"/>
              <a:pathLst>
                <a:path w="871" h="813">
                  <a:moveTo>
                    <a:pt x="0" y="0"/>
                  </a:moveTo>
                  <a:lnTo>
                    <a:pt x="871" y="0"/>
                  </a:lnTo>
                  <a:lnTo>
                    <a:pt x="596" y="813"/>
                  </a:lnTo>
                  <a:lnTo>
                    <a:pt x="0"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199" name="Freeform 7"/>
            <p:cNvSpPr/>
            <p:nvPr/>
          </p:nvSpPr>
          <p:spPr bwMode="auto">
            <a:xfrm>
              <a:off x="2624138" y="2085975"/>
              <a:ext cx="744538" cy="1684337"/>
            </a:xfrm>
            <a:custGeom>
              <a:avLst/>
              <a:gdLst/>
              <a:ahLst/>
              <a:cxnLst>
                <a:cxn ang="0">
                  <a:pos x="0" y="1061"/>
                </a:cxn>
                <a:cxn ang="0">
                  <a:pos x="275" y="248"/>
                </a:cxn>
                <a:cxn ang="0">
                  <a:pos x="469" y="0"/>
                </a:cxn>
                <a:cxn ang="0">
                  <a:pos x="0" y="1061"/>
                </a:cxn>
              </a:cxnLst>
              <a:rect l="0" t="0" r="r" b="b"/>
              <a:pathLst>
                <a:path w="469" h="1061">
                  <a:moveTo>
                    <a:pt x="0" y="1061"/>
                  </a:moveTo>
                  <a:lnTo>
                    <a:pt x="275" y="248"/>
                  </a:lnTo>
                  <a:lnTo>
                    <a:pt x="469" y="0"/>
                  </a:lnTo>
                  <a:lnTo>
                    <a:pt x="0" y="1061"/>
                  </a:lnTo>
                  <a:close/>
                </a:path>
              </a:pathLst>
            </a:custGeom>
            <a:solidFill>
              <a:schemeClr val="accent1">
                <a:lumMod val="5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16" name="Group 15"/>
          <p:cNvGrpSpPr/>
          <p:nvPr/>
        </p:nvGrpSpPr>
        <p:grpSpPr>
          <a:xfrm>
            <a:off x="4195114" y="3044290"/>
            <a:ext cx="1928284" cy="2190751"/>
            <a:chOff x="3800476" y="2066925"/>
            <a:chExt cx="1446213" cy="1755775"/>
          </a:xfrm>
        </p:grpSpPr>
        <p:sp>
          <p:nvSpPr>
            <p:cNvPr id="8200" name="Freeform 8"/>
            <p:cNvSpPr/>
            <p:nvPr/>
          </p:nvSpPr>
          <p:spPr bwMode="auto">
            <a:xfrm>
              <a:off x="3800476" y="2414588"/>
              <a:ext cx="1446213" cy="1408112"/>
            </a:xfrm>
            <a:custGeom>
              <a:avLst/>
              <a:gdLst/>
              <a:ahLst/>
              <a:cxnLst>
                <a:cxn ang="0">
                  <a:pos x="0" y="0"/>
                </a:cxn>
                <a:cxn ang="0">
                  <a:pos x="911" y="0"/>
                </a:cxn>
                <a:cxn ang="0">
                  <a:pos x="487" y="887"/>
                </a:cxn>
                <a:cxn ang="0">
                  <a:pos x="0" y="0"/>
                </a:cxn>
              </a:cxnLst>
              <a:rect l="0" t="0" r="r" b="b"/>
              <a:pathLst>
                <a:path w="911" h="887">
                  <a:moveTo>
                    <a:pt x="0" y="0"/>
                  </a:moveTo>
                  <a:lnTo>
                    <a:pt x="911" y="0"/>
                  </a:lnTo>
                  <a:lnTo>
                    <a:pt x="487" y="887"/>
                  </a:lnTo>
                  <a:lnTo>
                    <a:pt x="0" y="0"/>
                  </a:ln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202" name="Freeform 10"/>
            <p:cNvSpPr/>
            <p:nvPr/>
          </p:nvSpPr>
          <p:spPr bwMode="auto">
            <a:xfrm>
              <a:off x="3800476" y="2066925"/>
              <a:ext cx="1446213" cy="347662"/>
            </a:xfrm>
            <a:custGeom>
              <a:avLst/>
              <a:gdLst/>
              <a:ahLst/>
              <a:cxnLst>
                <a:cxn ang="0">
                  <a:pos x="911" y="219"/>
                </a:cxn>
                <a:cxn ang="0">
                  <a:pos x="0" y="219"/>
                </a:cxn>
                <a:cxn ang="0">
                  <a:pos x="156" y="0"/>
                </a:cxn>
                <a:cxn ang="0">
                  <a:pos x="894" y="0"/>
                </a:cxn>
                <a:cxn ang="0">
                  <a:pos x="911" y="219"/>
                </a:cxn>
              </a:cxnLst>
              <a:rect l="0" t="0" r="r" b="b"/>
              <a:pathLst>
                <a:path w="911" h="219">
                  <a:moveTo>
                    <a:pt x="911" y="219"/>
                  </a:moveTo>
                  <a:lnTo>
                    <a:pt x="0" y="219"/>
                  </a:lnTo>
                  <a:lnTo>
                    <a:pt x="156" y="0"/>
                  </a:lnTo>
                  <a:lnTo>
                    <a:pt x="894" y="0"/>
                  </a:lnTo>
                  <a:lnTo>
                    <a:pt x="911" y="219"/>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19" name="Group 18"/>
          <p:cNvGrpSpPr/>
          <p:nvPr/>
        </p:nvGrpSpPr>
        <p:grpSpPr>
          <a:xfrm flipH="1">
            <a:off x="6123398" y="2328751"/>
            <a:ext cx="1928284" cy="2190751"/>
            <a:chOff x="3800476" y="2066925"/>
            <a:chExt cx="1446213" cy="1755775"/>
          </a:xfrm>
        </p:grpSpPr>
        <p:sp>
          <p:nvSpPr>
            <p:cNvPr id="20" name="Freeform 8"/>
            <p:cNvSpPr/>
            <p:nvPr/>
          </p:nvSpPr>
          <p:spPr bwMode="auto">
            <a:xfrm>
              <a:off x="3800476" y="2414588"/>
              <a:ext cx="1446213" cy="1408112"/>
            </a:xfrm>
            <a:custGeom>
              <a:avLst/>
              <a:gdLst/>
              <a:ahLst/>
              <a:cxnLst>
                <a:cxn ang="0">
                  <a:pos x="0" y="0"/>
                </a:cxn>
                <a:cxn ang="0">
                  <a:pos x="911" y="0"/>
                </a:cxn>
                <a:cxn ang="0">
                  <a:pos x="487" y="887"/>
                </a:cxn>
                <a:cxn ang="0">
                  <a:pos x="0" y="0"/>
                </a:cxn>
              </a:cxnLst>
              <a:rect l="0" t="0" r="r" b="b"/>
              <a:pathLst>
                <a:path w="911" h="887">
                  <a:moveTo>
                    <a:pt x="0" y="0"/>
                  </a:moveTo>
                  <a:lnTo>
                    <a:pt x="911" y="0"/>
                  </a:lnTo>
                  <a:lnTo>
                    <a:pt x="487" y="887"/>
                  </a:lnTo>
                  <a:lnTo>
                    <a:pt x="0" y="0"/>
                  </a:ln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1" name="Freeform 10"/>
            <p:cNvSpPr/>
            <p:nvPr/>
          </p:nvSpPr>
          <p:spPr bwMode="auto">
            <a:xfrm>
              <a:off x="3800476" y="2066925"/>
              <a:ext cx="1446213" cy="347662"/>
            </a:xfrm>
            <a:custGeom>
              <a:avLst/>
              <a:gdLst/>
              <a:ahLst/>
              <a:cxnLst>
                <a:cxn ang="0">
                  <a:pos x="911" y="219"/>
                </a:cxn>
                <a:cxn ang="0">
                  <a:pos x="0" y="219"/>
                </a:cxn>
                <a:cxn ang="0">
                  <a:pos x="156" y="0"/>
                </a:cxn>
                <a:cxn ang="0">
                  <a:pos x="894" y="0"/>
                </a:cxn>
                <a:cxn ang="0">
                  <a:pos x="911" y="219"/>
                </a:cxn>
              </a:cxnLst>
              <a:rect l="0" t="0" r="r" b="b"/>
              <a:pathLst>
                <a:path w="911" h="219">
                  <a:moveTo>
                    <a:pt x="911" y="219"/>
                  </a:moveTo>
                  <a:lnTo>
                    <a:pt x="0" y="219"/>
                  </a:lnTo>
                  <a:lnTo>
                    <a:pt x="156" y="0"/>
                  </a:lnTo>
                  <a:lnTo>
                    <a:pt x="894" y="0"/>
                  </a:lnTo>
                  <a:lnTo>
                    <a:pt x="911" y="219"/>
                  </a:lnTo>
                  <a:close/>
                </a:path>
              </a:pathLst>
            </a:custGeom>
            <a:solidFill>
              <a:schemeClr val="accent3">
                <a:lumMod val="60000"/>
                <a:lumOff val="4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17" name="Group 16"/>
          <p:cNvGrpSpPr/>
          <p:nvPr/>
        </p:nvGrpSpPr>
        <p:grpSpPr>
          <a:xfrm>
            <a:off x="7728664" y="1778620"/>
            <a:ext cx="2235200" cy="1993675"/>
            <a:chOff x="5783263" y="2055813"/>
            <a:chExt cx="1676400" cy="1654175"/>
          </a:xfrm>
        </p:grpSpPr>
        <p:sp>
          <p:nvSpPr>
            <p:cNvPr id="8201" name="Freeform 9"/>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203" name="Freeform 11"/>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204" name="Freeform 12"/>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chemeClr val="accent4">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22" name="Group 279"/>
          <p:cNvGrpSpPr/>
          <p:nvPr/>
        </p:nvGrpSpPr>
        <p:grpSpPr>
          <a:xfrm>
            <a:off x="2779153" y="3084379"/>
            <a:ext cx="741043" cy="741039"/>
            <a:chOff x="846989" y="1401020"/>
            <a:chExt cx="877416" cy="877416"/>
          </a:xfrm>
          <a:effectLst/>
        </p:grpSpPr>
        <p:sp>
          <p:nvSpPr>
            <p:cNvPr id="23" name="Teardrop 22"/>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35" dirty="0">
                <a:solidFill>
                  <a:prstClr val="black">
                    <a:lumMod val="75000"/>
                    <a:lumOff val="25000"/>
                  </a:prstClr>
                </a:solidFill>
              </a:endParaRPr>
            </a:p>
          </p:txBody>
        </p:sp>
        <p:sp>
          <p:nvSpPr>
            <p:cNvPr id="24" name="Oval 2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375410"/>
              <a:r>
                <a:rPr lang="en-US" sz="1335" b="1" dirty="0">
                  <a:solidFill>
                    <a:prstClr val="black">
                      <a:lumMod val="75000"/>
                      <a:lumOff val="25000"/>
                    </a:prstClr>
                  </a:solidFill>
                </a:rPr>
                <a:t>90%</a:t>
              </a:r>
            </a:p>
          </p:txBody>
        </p:sp>
      </p:grpSp>
      <p:sp>
        <p:nvSpPr>
          <p:cNvPr id="25" name="Text Placeholder 3"/>
          <p:cNvSpPr txBox="1"/>
          <p:nvPr/>
        </p:nvSpPr>
        <p:spPr>
          <a:xfrm>
            <a:off x="1948297" y="6015392"/>
            <a:ext cx="2508751"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375410"/>
            <a:r>
              <a:rPr lang="en-US" sz="1335" b="1" dirty="0">
                <a:solidFill>
                  <a:srgbClr val="0070C0"/>
                </a:solidFill>
              </a:rPr>
              <a:t>Keyword Here</a:t>
            </a:r>
          </a:p>
          <a:p>
            <a:pPr defTabSz="1375410"/>
            <a:r>
              <a:rPr lang="en-US" sz="1335" dirty="0">
                <a:solidFill>
                  <a:srgbClr val="000000">
                    <a:lumMod val="50000"/>
                    <a:lumOff val="50000"/>
                  </a:srgbClr>
                </a:solidFill>
              </a:rPr>
              <a:t>passages of lorem but the majority have</a:t>
            </a:r>
          </a:p>
        </p:txBody>
      </p:sp>
      <p:sp>
        <p:nvSpPr>
          <p:cNvPr id="26" name="Freeform 100"/>
          <p:cNvSpPr>
            <a:spLocks noEditPoints="1"/>
          </p:cNvSpPr>
          <p:nvPr/>
        </p:nvSpPr>
        <p:spPr bwMode="auto">
          <a:xfrm>
            <a:off x="2781389" y="4534854"/>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27" name="Group 279"/>
          <p:cNvGrpSpPr/>
          <p:nvPr/>
        </p:nvGrpSpPr>
        <p:grpSpPr>
          <a:xfrm>
            <a:off x="4803593" y="2303251"/>
            <a:ext cx="741043" cy="741039"/>
            <a:chOff x="846989" y="1401020"/>
            <a:chExt cx="877416" cy="877416"/>
          </a:xfrm>
          <a:effectLst/>
        </p:grpSpPr>
        <p:sp>
          <p:nvSpPr>
            <p:cNvPr id="28" name="Teardrop 27"/>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35" dirty="0">
                <a:solidFill>
                  <a:prstClr val="black">
                    <a:lumMod val="75000"/>
                    <a:lumOff val="25000"/>
                  </a:prstClr>
                </a:solidFill>
              </a:endParaRPr>
            </a:p>
          </p:txBody>
        </p:sp>
        <p:sp>
          <p:nvSpPr>
            <p:cNvPr id="29" name="Oval 2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375410"/>
              <a:r>
                <a:rPr lang="en-US" sz="1335" b="1" dirty="0">
                  <a:solidFill>
                    <a:prstClr val="black">
                      <a:lumMod val="75000"/>
                      <a:lumOff val="25000"/>
                    </a:prstClr>
                  </a:solidFill>
                </a:rPr>
                <a:t>80%</a:t>
              </a:r>
            </a:p>
          </p:txBody>
        </p:sp>
      </p:grpSp>
      <p:sp>
        <p:nvSpPr>
          <p:cNvPr id="31" name="Freeform 187"/>
          <p:cNvSpPr>
            <a:spLocks noEditPoints="1"/>
          </p:cNvSpPr>
          <p:nvPr/>
        </p:nvSpPr>
        <p:spPr bwMode="auto">
          <a:xfrm>
            <a:off x="4889766" y="3942981"/>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32" name="Group 279"/>
          <p:cNvGrpSpPr/>
          <p:nvPr/>
        </p:nvGrpSpPr>
        <p:grpSpPr>
          <a:xfrm>
            <a:off x="6657100" y="1662386"/>
            <a:ext cx="741043" cy="741039"/>
            <a:chOff x="846989" y="1401020"/>
            <a:chExt cx="877416" cy="877416"/>
          </a:xfrm>
          <a:effectLst/>
        </p:grpSpPr>
        <p:sp>
          <p:nvSpPr>
            <p:cNvPr id="33" name="Teardrop 32"/>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35" dirty="0">
                <a:solidFill>
                  <a:prstClr val="black">
                    <a:lumMod val="75000"/>
                    <a:lumOff val="25000"/>
                  </a:prstClr>
                </a:solidFill>
              </a:endParaRPr>
            </a:p>
          </p:txBody>
        </p:sp>
        <p:sp>
          <p:nvSpPr>
            <p:cNvPr id="34" name="Oval 3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375410"/>
              <a:r>
                <a:rPr lang="en-US" sz="1335" b="1" dirty="0">
                  <a:solidFill>
                    <a:prstClr val="black">
                      <a:lumMod val="75000"/>
                      <a:lumOff val="25000"/>
                    </a:prstClr>
                  </a:solidFill>
                </a:rPr>
                <a:t>70%</a:t>
              </a:r>
            </a:p>
          </p:txBody>
        </p:sp>
      </p:grpSp>
      <p:sp>
        <p:nvSpPr>
          <p:cNvPr id="36" name="Freeform 52"/>
          <p:cNvSpPr>
            <a:spLocks noEditPoints="1"/>
          </p:cNvSpPr>
          <p:nvPr/>
        </p:nvSpPr>
        <p:spPr bwMode="auto">
          <a:xfrm>
            <a:off x="6763901" y="3067521"/>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37" name="Group 279"/>
          <p:cNvGrpSpPr/>
          <p:nvPr/>
        </p:nvGrpSpPr>
        <p:grpSpPr>
          <a:xfrm>
            <a:off x="8363440" y="971102"/>
            <a:ext cx="741043" cy="741039"/>
            <a:chOff x="846989" y="1401020"/>
            <a:chExt cx="877416" cy="877416"/>
          </a:xfrm>
          <a:effectLst/>
        </p:grpSpPr>
        <p:sp>
          <p:nvSpPr>
            <p:cNvPr id="38" name="Teardrop 37"/>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335" dirty="0">
                <a:solidFill>
                  <a:prstClr val="black">
                    <a:lumMod val="75000"/>
                    <a:lumOff val="25000"/>
                  </a:prstClr>
                </a:solidFill>
              </a:endParaRPr>
            </a:p>
          </p:txBody>
        </p:sp>
        <p:sp>
          <p:nvSpPr>
            <p:cNvPr id="39" name="Oval 3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1375410"/>
              <a:r>
                <a:rPr lang="en-US" sz="1335" b="1" dirty="0">
                  <a:solidFill>
                    <a:prstClr val="black">
                      <a:lumMod val="75000"/>
                      <a:lumOff val="25000"/>
                    </a:prstClr>
                  </a:solidFill>
                </a:rPr>
                <a:t>95%</a:t>
              </a:r>
            </a:p>
          </p:txBody>
        </p:sp>
      </p:grpSp>
      <p:sp>
        <p:nvSpPr>
          <p:cNvPr id="41" name="Freeform 51"/>
          <p:cNvSpPr>
            <a:spLocks noEditPoints="1"/>
          </p:cNvSpPr>
          <p:nvPr/>
        </p:nvSpPr>
        <p:spPr bwMode="auto">
          <a:xfrm>
            <a:off x="8596976" y="2277462"/>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4" name="Text Placeholder 3"/>
          <p:cNvSpPr txBox="1"/>
          <p:nvPr/>
        </p:nvSpPr>
        <p:spPr>
          <a:xfrm>
            <a:off x="3972737" y="5310772"/>
            <a:ext cx="2508751"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375410"/>
            <a:r>
              <a:rPr lang="en-US" sz="1335" b="1" dirty="0">
                <a:solidFill>
                  <a:srgbClr val="00B0F0"/>
                </a:solidFill>
              </a:rPr>
              <a:t>Keyword Here</a:t>
            </a:r>
          </a:p>
          <a:p>
            <a:pPr defTabSz="1375410"/>
            <a:r>
              <a:rPr lang="en-US" sz="1335" dirty="0">
                <a:solidFill>
                  <a:srgbClr val="000000">
                    <a:lumMod val="50000"/>
                    <a:lumOff val="50000"/>
                  </a:srgbClr>
                </a:solidFill>
              </a:rPr>
              <a:t>passages of lorem but the majority have</a:t>
            </a:r>
          </a:p>
        </p:txBody>
      </p:sp>
      <p:sp>
        <p:nvSpPr>
          <p:cNvPr id="45" name="Text Placeholder 3"/>
          <p:cNvSpPr txBox="1"/>
          <p:nvPr/>
        </p:nvSpPr>
        <p:spPr>
          <a:xfrm>
            <a:off x="5765309" y="4581141"/>
            <a:ext cx="2508751"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375410"/>
            <a:r>
              <a:rPr lang="en-US" sz="1335" b="1" dirty="0">
                <a:solidFill>
                  <a:srgbClr val="008DC3"/>
                </a:solidFill>
              </a:rPr>
              <a:t>Keyword Here</a:t>
            </a:r>
          </a:p>
          <a:p>
            <a:pPr defTabSz="1375410"/>
            <a:r>
              <a:rPr lang="en-US" sz="1335" dirty="0">
                <a:solidFill>
                  <a:srgbClr val="000000">
                    <a:lumMod val="50000"/>
                    <a:lumOff val="50000"/>
                  </a:srgbClr>
                </a:solidFill>
              </a:rPr>
              <a:t>passages of lorem but the majority have</a:t>
            </a:r>
          </a:p>
        </p:txBody>
      </p:sp>
      <p:sp>
        <p:nvSpPr>
          <p:cNvPr id="46" name="Text Placeholder 3"/>
          <p:cNvSpPr txBox="1"/>
          <p:nvPr/>
        </p:nvSpPr>
        <p:spPr>
          <a:xfrm>
            <a:off x="7455114" y="3889857"/>
            <a:ext cx="2508751"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375410"/>
            <a:r>
              <a:rPr lang="en-US" sz="1335" b="1" dirty="0">
                <a:solidFill>
                  <a:srgbClr val="007EAE"/>
                </a:solidFill>
              </a:rPr>
              <a:t>Keyword Here</a:t>
            </a:r>
          </a:p>
          <a:p>
            <a:pPr defTabSz="1375410"/>
            <a:r>
              <a:rPr lang="en-US" sz="1335" dirty="0">
                <a:solidFill>
                  <a:srgbClr val="000000">
                    <a:lumMod val="50000"/>
                    <a:lumOff val="50000"/>
                  </a:srgbClr>
                </a:solidFill>
              </a:rPr>
              <a:t>passages of lorem but the majority have</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par>
                          <p:cTn id="15" fill="hold">
                            <p:stCondLst>
                              <p:cond delay="1000"/>
                            </p:stCondLst>
                            <p:childTnLst>
                              <p:par>
                                <p:cTn id="16" presetID="2" presetClass="entr" presetSubtype="1" accel="50000" decel="5000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ppt_x"/>
                                          </p:val>
                                        </p:tav>
                                        <p:tav tm="100000">
                                          <p:val>
                                            <p:strVal val="#ppt_x"/>
                                          </p:val>
                                        </p:tav>
                                      </p:tavLst>
                                    </p:anim>
                                    <p:anim calcmode="lin" valueType="num">
                                      <p:cBhvr additive="base">
                                        <p:cTn id="19" dur="500" fill="hold"/>
                                        <p:tgtEl>
                                          <p:spTgt spid="22"/>
                                        </p:tgtEl>
                                        <p:attrNameLst>
                                          <p:attrName>ppt_y</p:attrName>
                                        </p:attrNameLst>
                                      </p:cBhvr>
                                      <p:tavLst>
                                        <p:tav tm="0">
                                          <p:val>
                                            <p:strVal val="0-#ppt_h/2"/>
                                          </p:val>
                                        </p:tav>
                                        <p:tav tm="100000">
                                          <p:val>
                                            <p:strVal val="#ppt_y"/>
                                          </p:val>
                                        </p:tav>
                                      </p:tavLst>
                                    </p:anim>
                                  </p:childTnLst>
                                </p:cTn>
                              </p:par>
                              <p:par>
                                <p:cTn id="20" presetID="2" presetClass="entr" presetSubtype="4" accel="50000" decel="5000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accel="50000" decel="5000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childTnLst>
                          </p:cTn>
                        </p:par>
                        <p:par>
                          <p:cTn id="35" fill="hold">
                            <p:stCondLst>
                              <p:cond delay="2500"/>
                            </p:stCondLst>
                            <p:childTnLst>
                              <p:par>
                                <p:cTn id="36" presetID="2" presetClass="entr" presetSubtype="1" accel="50000" decel="50000"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0-#ppt_h/2"/>
                                          </p:val>
                                        </p:tav>
                                        <p:tav tm="100000">
                                          <p:val>
                                            <p:strVal val="#ppt_y"/>
                                          </p:val>
                                        </p:tav>
                                      </p:tavLst>
                                    </p:anim>
                                  </p:childTnLst>
                                </p:cTn>
                              </p:par>
                              <p:par>
                                <p:cTn id="40" presetID="2" presetClass="entr" presetSubtype="4" accel="50000" decel="5000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ppt_x"/>
                                          </p:val>
                                        </p:tav>
                                        <p:tav tm="100000">
                                          <p:val>
                                            <p:strVal val="#ppt_x"/>
                                          </p:val>
                                        </p:tav>
                                      </p:tavLst>
                                    </p:anim>
                                    <p:anim calcmode="lin" valueType="num">
                                      <p:cBhvr additive="base">
                                        <p:cTn id="43" dur="500" fill="hold"/>
                                        <p:tgtEl>
                                          <p:spTgt spid="44"/>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2" presetClass="entr" presetSubtype="4" accel="50000" decel="5000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childTnLst>
                          </p:cTn>
                        </p:par>
                        <p:par>
                          <p:cTn id="55" fill="hold">
                            <p:stCondLst>
                              <p:cond delay="4000"/>
                            </p:stCondLst>
                            <p:childTnLst>
                              <p:par>
                                <p:cTn id="56" presetID="2" presetClass="entr" presetSubtype="1" accel="50000" decel="50000"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ppt_x"/>
                                          </p:val>
                                        </p:tav>
                                        <p:tav tm="100000">
                                          <p:val>
                                            <p:strVal val="#ppt_x"/>
                                          </p:val>
                                        </p:tav>
                                      </p:tavLst>
                                    </p:anim>
                                    <p:anim calcmode="lin" valueType="num">
                                      <p:cBhvr additive="base">
                                        <p:cTn id="59" dur="500" fill="hold"/>
                                        <p:tgtEl>
                                          <p:spTgt spid="32"/>
                                        </p:tgtEl>
                                        <p:attrNameLst>
                                          <p:attrName>ppt_y</p:attrName>
                                        </p:attrNameLst>
                                      </p:cBhvr>
                                      <p:tavLst>
                                        <p:tav tm="0">
                                          <p:val>
                                            <p:strVal val="0-#ppt_h/2"/>
                                          </p:val>
                                        </p:tav>
                                        <p:tav tm="100000">
                                          <p:val>
                                            <p:strVal val="#ppt_y"/>
                                          </p:val>
                                        </p:tav>
                                      </p:tavLst>
                                    </p:anim>
                                  </p:childTnLst>
                                </p:cTn>
                              </p:par>
                              <p:par>
                                <p:cTn id="60" presetID="2" presetClass="entr" presetSubtype="4" accel="50000" decel="5000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ppt_x"/>
                                          </p:val>
                                        </p:tav>
                                        <p:tav tm="100000">
                                          <p:val>
                                            <p:strVal val="#ppt_x"/>
                                          </p:val>
                                        </p:tav>
                                      </p:tavLst>
                                    </p:anim>
                                    <p:anim calcmode="lin" valueType="num">
                                      <p:cBhvr additive="base">
                                        <p:cTn id="63" dur="500" fill="hold"/>
                                        <p:tgtEl>
                                          <p:spTgt spid="45"/>
                                        </p:tgtEl>
                                        <p:attrNameLst>
                                          <p:attrName>ppt_y</p:attrName>
                                        </p:attrNameLst>
                                      </p:cBhvr>
                                      <p:tavLst>
                                        <p:tav tm="0">
                                          <p:val>
                                            <p:strVal val="1+#ppt_h/2"/>
                                          </p:val>
                                        </p:tav>
                                        <p:tav tm="100000">
                                          <p:val>
                                            <p:strVal val="#ppt_y"/>
                                          </p:val>
                                        </p:tav>
                                      </p:tavLst>
                                    </p:anim>
                                  </p:childTnLst>
                                </p:cTn>
                              </p:par>
                            </p:childTnLst>
                          </p:cTn>
                        </p:par>
                        <p:par>
                          <p:cTn id="64" fill="hold">
                            <p:stCondLst>
                              <p:cond delay="4500"/>
                            </p:stCondLst>
                            <p:childTnLst>
                              <p:par>
                                <p:cTn id="65" presetID="2" presetClass="entr" presetSubtype="4" accel="50000" decel="5000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childTnLst>
                          </p:cTn>
                        </p:par>
                        <p:par>
                          <p:cTn id="75" fill="hold">
                            <p:stCondLst>
                              <p:cond delay="5500"/>
                            </p:stCondLst>
                            <p:childTnLst>
                              <p:par>
                                <p:cTn id="76" presetID="2" presetClass="entr" presetSubtype="1" accel="50000" decel="50000"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500" fill="hold"/>
                                        <p:tgtEl>
                                          <p:spTgt spid="37"/>
                                        </p:tgtEl>
                                        <p:attrNameLst>
                                          <p:attrName>ppt_x</p:attrName>
                                        </p:attrNameLst>
                                      </p:cBhvr>
                                      <p:tavLst>
                                        <p:tav tm="0">
                                          <p:val>
                                            <p:strVal val="#ppt_x"/>
                                          </p:val>
                                        </p:tav>
                                        <p:tav tm="100000">
                                          <p:val>
                                            <p:strVal val="#ppt_x"/>
                                          </p:val>
                                        </p:tav>
                                      </p:tavLst>
                                    </p:anim>
                                    <p:anim calcmode="lin" valueType="num">
                                      <p:cBhvr additive="base">
                                        <p:cTn id="79" dur="500" fill="hold"/>
                                        <p:tgtEl>
                                          <p:spTgt spid="37"/>
                                        </p:tgtEl>
                                        <p:attrNameLst>
                                          <p:attrName>ppt_y</p:attrName>
                                        </p:attrNameLst>
                                      </p:cBhvr>
                                      <p:tavLst>
                                        <p:tav tm="0">
                                          <p:val>
                                            <p:strVal val="0-#ppt_h/2"/>
                                          </p:val>
                                        </p:tav>
                                        <p:tav tm="100000">
                                          <p:val>
                                            <p:strVal val="#ppt_y"/>
                                          </p:val>
                                        </p:tav>
                                      </p:tavLst>
                                    </p:anim>
                                  </p:childTnLst>
                                </p:cTn>
                              </p:par>
                              <p:par>
                                <p:cTn id="80" presetID="2" presetClass="entr" presetSubtype="4" accel="50000" decel="5000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additive="base">
                                        <p:cTn id="82" dur="500" fill="hold"/>
                                        <p:tgtEl>
                                          <p:spTgt spid="46"/>
                                        </p:tgtEl>
                                        <p:attrNameLst>
                                          <p:attrName>ppt_x</p:attrName>
                                        </p:attrNameLst>
                                      </p:cBhvr>
                                      <p:tavLst>
                                        <p:tav tm="0">
                                          <p:val>
                                            <p:strVal val="#ppt_x"/>
                                          </p:val>
                                        </p:tav>
                                        <p:tav tm="100000">
                                          <p:val>
                                            <p:strVal val="#ppt_x"/>
                                          </p:val>
                                        </p:tav>
                                      </p:tavLst>
                                    </p:anim>
                                    <p:anim calcmode="lin" valueType="num">
                                      <p:cBhvr additive="base">
                                        <p:cTn id="8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31" grpId="0" animBg="1"/>
      <p:bldP spid="36" grpId="0" animBg="1"/>
      <p:bldP spid="41" grpId="0" animBg="1"/>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C136B7D2-B98C-44FD-8D04-7EC62A564975}" type="slidenum">
              <a:rPr lang="en-US" smtClean="0">
                <a:solidFill>
                  <a:prstClr val="black">
                    <a:lumMod val="75000"/>
                    <a:lumOff val="25000"/>
                  </a:prstClr>
                </a:solidFill>
              </a:rPr>
              <a:t>14</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dirty="0"/>
              <a:t>3D Bar Infographic</a:t>
            </a:r>
          </a:p>
        </p:txBody>
      </p:sp>
      <p:sp>
        <p:nvSpPr>
          <p:cNvPr id="3" name="Text Placeholder 2"/>
          <p:cNvSpPr>
            <a:spLocks noGrp="1"/>
          </p:cNvSpPr>
          <p:nvPr>
            <p:ph type="body" sz="half" idx="2"/>
          </p:nvPr>
        </p:nvSpPr>
        <p:spPr/>
        <p:txBody>
          <a:bodyPr/>
          <a:lstStyle/>
          <a:p>
            <a:r>
              <a:rPr lang="en-US" dirty="0"/>
              <a:t>3D Chart Infographic</a:t>
            </a:r>
          </a:p>
        </p:txBody>
      </p:sp>
      <p:grpSp>
        <p:nvGrpSpPr>
          <p:cNvPr id="30" name="Group 29"/>
          <p:cNvGrpSpPr/>
          <p:nvPr/>
        </p:nvGrpSpPr>
        <p:grpSpPr>
          <a:xfrm>
            <a:off x="3498753" y="4784319"/>
            <a:ext cx="984251" cy="1661584"/>
            <a:chOff x="2772569" y="3168986"/>
            <a:chExt cx="738188" cy="1246188"/>
          </a:xfrm>
        </p:grpSpPr>
        <p:sp>
          <p:nvSpPr>
            <p:cNvPr id="1029" name="Freeform 5"/>
            <p:cNvSpPr/>
            <p:nvPr/>
          </p:nvSpPr>
          <p:spPr bwMode="auto">
            <a:xfrm>
              <a:off x="2774157" y="3383299"/>
              <a:ext cx="368300" cy="1031875"/>
            </a:xfrm>
            <a:custGeom>
              <a:avLst/>
              <a:gdLst/>
              <a:ahLst/>
              <a:cxnLst>
                <a:cxn ang="0">
                  <a:pos x="0" y="516"/>
                </a:cxn>
                <a:cxn ang="0">
                  <a:pos x="0" y="516"/>
                </a:cxn>
                <a:cxn ang="0">
                  <a:pos x="232" y="650"/>
                </a:cxn>
                <a:cxn ang="0">
                  <a:pos x="232" y="650"/>
                </a:cxn>
                <a:cxn ang="0">
                  <a:pos x="232" y="134"/>
                </a:cxn>
                <a:cxn ang="0">
                  <a:pos x="0" y="0"/>
                </a:cxn>
                <a:cxn ang="0">
                  <a:pos x="0" y="0"/>
                </a:cxn>
                <a:cxn ang="0">
                  <a:pos x="0" y="0"/>
                </a:cxn>
                <a:cxn ang="0">
                  <a:pos x="0" y="516"/>
                </a:cxn>
              </a:cxnLst>
              <a:rect l="0" t="0" r="r" b="b"/>
              <a:pathLst>
                <a:path w="232" h="650">
                  <a:moveTo>
                    <a:pt x="0" y="516"/>
                  </a:moveTo>
                  <a:lnTo>
                    <a:pt x="0" y="516"/>
                  </a:lnTo>
                  <a:lnTo>
                    <a:pt x="232" y="650"/>
                  </a:lnTo>
                  <a:lnTo>
                    <a:pt x="232" y="650"/>
                  </a:lnTo>
                  <a:lnTo>
                    <a:pt x="232" y="134"/>
                  </a:lnTo>
                  <a:lnTo>
                    <a:pt x="0" y="0"/>
                  </a:lnTo>
                  <a:lnTo>
                    <a:pt x="0" y="0"/>
                  </a:lnTo>
                  <a:lnTo>
                    <a:pt x="0" y="0"/>
                  </a:lnTo>
                  <a:lnTo>
                    <a:pt x="0" y="516"/>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0" name="Freeform 6"/>
            <p:cNvSpPr/>
            <p:nvPr/>
          </p:nvSpPr>
          <p:spPr bwMode="auto">
            <a:xfrm>
              <a:off x="3140869" y="3380124"/>
              <a:ext cx="369888" cy="1033463"/>
            </a:xfrm>
            <a:custGeom>
              <a:avLst/>
              <a:gdLst/>
              <a:ahLst/>
              <a:cxnLst>
                <a:cxn ang="0">
                  <a:pos x="0" y="651"/>
                </a:cxn>
                <a:cxn ang="0">
                  <a:pos x="0" y="651"/>
                </a:cxn>
                <a:cxn ang="0">
                  <a:pos x="233" y="517"/>
                </a:cxn>
                <a:cxn ang="0">
                  <a:pos x="233" y="517"/>
                </a:cxn>
                <a:cxn ang="0">
                  <a:pos x="233" y="517"/>
                </a:cxn>
                <a:cxn ang="0">
                  <a:pos x="233" y="0"/>
                </a:cxn>
                <a:cxn ang="0">
                  <a:pos x="233" y="0"/>
                </a:cxn>
                <a:cxn ang="0">
                  <a:pos x="0" y="135"/>
                </a:cxn>
                <a:cxn ang="0">
                  <a:pos x="0" y="651"/>
                </a:cxn>
              </a:cxnLst>
              <a:rect l="0" t="0" r="r" b="b"/>
              <a:pathLst>
                <a:path w="233" h="651">
                  <a:moveTo>
                    <a:pt x="0" y="651"/>
                  </a:moveTo>
                  <a:lnTo>
                    <a:pt x="0" y="651"/>
                  </a:lnTo>
                  <a:lnTo>
                    <a:pt x="233" y="517"/>
                  </a:lnTo>
                  <a:lnTo>
                    <a:pt x="233" y="517"/>
                  </a:lnTo>
                  <a:lnTo>
                    <a:pt x="233" y="517"/>
                  </a:lnTo>
                  <a:lnTo>
                    <a:pt x="233" y="0"/>
                  </a:lnTo>
                  <a:lnTo>
                    <a:pt x="233" y="0"/>
                  </a:lnTo>
                  <a:lnTo>
                    <a:pt x="0" y="135"/>
                  </a:lnTo>
                  <a:lnTo>
                    <a:pt x="0" y="6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1" name="Freeform 7"/>
            <p:cNvSpPr/>
            <p:nvPr/>
          </p:nvSpPr>
          <p:spPr bwMode="auto">
            <a:xfrm>
              <a:off x="2772569" y="3168986"/>
              <a:ext cx="736600" cy="425450"/>
            </a:xfrm>
            <a:custGeom>
              <a:avLst/>
              <a:gdLst/>
              <a:ahLst/>
              <a:cxnLst>
                <a:cxn ang="0">
                  <a:pos x="0" y="134"/>
                </a:cxn>
                <a:cxn ang="0">
                  <a:pos x="232" y="268"/>
                </a:cxn>
                <a:cxn ang="0">
                  <a:pos x="464" y="134"/>
                </a:cxn>
                <a:cxn ang="0">
                  <a:pos x="233" y="0"/>
                </a:cxn>
                <a:cxn ang="0">
                  <a:pos x="0" y="134"/>
                </a:cxn>
              </a:cxnLst>
              <a:rect l="0" t="0" r="r" b="b"/>
              <a:pathLst>
                <a:path w="464" h="268">
                  <a:moveTo>
                    <a:pt x="0" y="134"/>
                  </a:moveTo>
                  <a:lnTo>
                    <a:pt x="232" y="268"/>
                  </a:lnTo>
                  <a:lnTo>
                    <a:pt x="464" y="134"/>
                  </a:lnTo>
                  <a:lnTo>
                    <a:pt x="233" y="0"/>
                  </a:lnTo>
                  <a:lnTo>
                    <a:pt x="0" y="134"/>
                  </a:lnTo>
                  <a:close/>
                </a:path>
              </a:pathLst>
            </a:custGeom>
            <a:solidFill>
              <a:schemeClr val="accent1">
                <a:lumMod val="40000"/>
                <a:lumOff val="6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31" name="Group 30"/>
          <p:cNvGrpSpPr/>
          <p:nvPr/>
        </p:nvGrpSpPr>
        <p:grpSpPr>
          <a:xfrm>
            <a:off x="4932892" y="3097337"/>
            <a:ext cx="982133" cy="3348567"/>
            <a:chOff x="3699669" y="1903749"/>
            <a:chExt cx="736600" cy="2511425"/>
          </a:xfrm>
        </p:grpSpPr>
        <p:sp>
          <p:nvSpPr>
            <p:cNvPr id="1032" name="Freeform 8"/>
            <p:cNvSpPr/>
            <p:nvPr/>
          </p:nvSpPr>
          <p:spPr bwMode="auto">
            <a:xfrm>
              <a:off x="3699669" y="2118061"/>
              <a:ext cx="368300" cy="2297113"/>
            </a:xfrm>
            <a:custGeom>
              <a:avLst/>
              <a:gdLst/>
              <a:ahLst/>
              <a:cxnLst>
                <a:cxn ang="0">
                  <a:pos x="0" y="1313"/>
                </a:cxn>
                <a:cxn ang="0">
                  <a:pos x="0" y="1313"/>
                </a:cxn>
                <a:cxn ang="0">
                  <a:pos x="232" y="1447"/>
                </a:cxn>
                <a:cxn ang="0">
                  <a:pos x="232" y="1447"/>
                </a:cxn>
                <a:cxn ang="0">
                  <a:pos x="232" y="134"/>
                </a:cxn>
                <a:cxn ang="0">
                  <a:pos x="0" y="0"/>
                </a:cxn>
                <a:cxn ang="0">
                  <a:pos x="0" y="0"/>
                </a:cxn>
                <a:cxn ang="0">
                  <a:pos x="0" y="0"/>
                </a:cxn>
                <a:cxn ang="0">
                  <a:pos x="0" y="1313"/>
                </a:cxn>
              </a:cxnLst>
              <a:rect l="0" t="0" r="r" b="b"/>
              <a:pathLst>
                <a:path w="232" h="1447">
                  <a:moveTo>
                    <a:pt x="0" y="1313"/>
                  </a:moveTo>
                  <a:lnTo>
                    <a:pt x="0" y="1313"/>
                  </a:lnTo>
                  <a:lnTo>
                    <a:pt x="232" y="1447"/>
                  </a:lnTo>
                  <a:lnTo>
                    <a:pt x="232" y="1447"/>
                  </a:lnTo>
                  <a:lnTo>
                    <a:pt x="232" y="134"/>
                  </a:lnTo>
                  <a:lnTo>
                    <a:pt x="0" y="0"/>
                  </a:lnTo>
                  <a:lnTo>
                    <a:pt x="0" y="0"/>
                  </a:lnTo>
                  <a:lnTo>
                    <a:pt x="0" y="0"/>
                  </a:lnTo>
                  <a:lnTo>
                    <a:pt x="0" y="1313"/>
                  </a:ln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3" name="Freeform 9"/>
            <p:cNvSpPr/>
            <p:nvPr/>
          </p:nvSpPr>
          <p:spPr bwMode="auto">
            <a:xfrm>
              <a:off x="4067969" y="2116474"/>
              <a:ext cx="368300" cy="2297113"/>
            </a:xfrm>
            <a:custGeom>
              <a:avLst/>
              <a:gdLst/>
              <a:ahLst/>
              <a:cxnLst>
                <a:cxn ang="0">
                  <a:pos x="0" y="1447"/>
                </a:cxn>
                <a:cxn ang="0">
                  <a:pos x="0" y="1447"/>
                </a:cxn>
                <a:cxn ang="0">
                  <a:pos x="232" y="1313"/>
                </a:cxn>
                <a:cxn ang="0">
                  <a:pos x="232" y="1313"/>
                </a:cxn>
                <a:cxn ang="0">
                  <a:pos x="232" y="1313"/>
                </a:cxn>
                <a:cxn ang="0">
                  <a:pos x="232" y="0"/>
                </a:cxn>
                <a:cxn ang="0">
                  <a:pos x="232" y="0"/>
                </a:cxn>
                <a:cxn ang="0">
                  <a:pos x="0" y="134"/>
                </a:cxn>
                <a:cxn ang="0">
                  <a:pos x="0" y="1447"/>
                </a:cxn>
              </a:cxnLst>
              <a:rect l="0" t="0" r="r" b="b"/>
              <a:pathLst>
                <a:path w="232" h="1447">
                  <a:moveTo>
                    <a:pt x="0" y="1447"/>
                  </a:moveTo>
                  <a:lnTo>
                    <a:pt x="0" y="1447"/>
                  </a:lnTo>
                  <a:lnTo>
                    <a:pt x="232" y="1313"/>
                  </a:lnTo>
                  <a:lnTo>
                    <a:pt x="232" y="1313"/>
                  </a:lnTo>
                  <a:lnTo>
                    <a:pt x="232" y="1313"/>
                  </a:lnTo>
                  <a:lnTo>
                    <a:pt x="232" y="0"/>
                  </a:lnTo>
                  <a:lnTo>
                    <a:pt x="232" y="0"/>
                  </a:lnTo>
                  <a:lnTo>
                    <a:pt x="0" y="134"/>
                  </a:lnTo>
                  <a:lnTo>
                    <a:pt x="0" y="1447"/>
                  </a:lnTo>
                  <a:close/>
                </a:path>
              </a:pathLst>
            </a:custGeom>
            <a:solidFill>
              <a:schemeClr val="accent2">
                <a:lumMod val="5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4" name="Freeform 10"/>
            <p:cNvSpPr/>
            <p:nvPr/>
          </p:nvSpPr>
          <p:spPr bwMode="auto">
            <a:xfrm>
              <a:off x="3699669" y="1903749"/>
              <a:ext cx="736600" cy="425450"/>
            </a:xfrm>
            <a:custGeom>
              <a:avLst/>
              <a:gdLst/>
              <a:ahLst/>
              <a:cxnLst>
                <a:cxn ang="0">
                  <a:pos x="0" y="134"/>
                </a:cxn>
                <a:cxn ang="0">
                  <a:pos x="232" y="268"/>
                </a:cxn>
                <a:cxn ang="0">
                  <a:pos x="464" y="134"/>
                </a:cxn>
                <a:cxn ang="0">
                  <a:pos x="232" y="0"/>
                </a:cxn>
                <a:cxn ang="0">
                  <a:pos x="0" y="134"/>
                </a:cxn>
              </a:cxnLst>
              <a:rect l="0" t="0" r="r" b="b"/>
              <a:pathLst>
                <a:path w="464" h="268">
                  <a:moveTo>
                    <a:pt x="0" y="134"/>
                  </a:moveTo>
                  <a:lnTo>
                    <a:pt x="232" y="268"/>
                  </a:lnTo>
                  <a:lnTo>
                    <a:pt x="464" y="134"/>
                  </a:lnTo>
                  <a:lnTo>
                    <a:pt x="232" y="0"/>
                  </a:lnTo>
                  <a:lnTo>
                    <a:pt x="0" y="134"/>
                  </a:lnTo>
                  <a:close/>
                </a:path>
              </a:pathLst>
            </a:custGeom>
            <a:solidFill>
              <a:schemeClr val="accent2">
                <a:lumMod val="40000"/>
                <a:lumOff val="6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32" name="Group 31"/>
          <p:cNvGrpSpPr/>
          <p:nvPr/>
        </p:nvGrpSpPr>
        <p:grpSpPr>
          <a:xfrm>
            <a:off x="6196543" y="2098270"/>
            <a:ext cx="984251" cy="4347633"/>
            <a:chOff x="4647407" y="1154449"/>
            <a:chExt cx="738188" cy="3260725"/>
          </a:xfrm>
        </p:grpSpPr>
        <p:sp>
          <p:nvSpPr>
            <p:cNvPr id="1035" name="Freeform 11"/>
            <p:cNvSpPr/>
            <p:nvPr/>
          </p:nvSpPr>
          <p:spPr bwMode="auto">
            <a:xfrm>
              <a:off x="4648994" y="1368761"/>
              <a:ext cx="368300" cy="3046413"/>
            </a:xfrm>
            <a:custGeom>
              <a:avLst/>
              <a:gdLst/>
              <a:ahLst/>
              <a:cxnLst>
                <a:cxn ang="0">
                  <a:pos x="0" y="1785"/>
                </a:cxn>
                <a:cxn ang="0">
                  <a:pos x="0" y="1785"/>
                </a:cxn>
                <a:cxn ang="0">
                  <a:pos x="232" y="1919"/>
                </a:cxn>
                <a:cxn ang="0">
                  <a:pos x="232" y="1919"/>
                </a:cxn>
                <a:cxn ang="0">
                  <a:pos x="232" y="134"/>
                </a:cxn>
                <a:cxn ang="0">
                  <a:pos x="0" y="0"/>
                </a:cxn>
                <a:cxn ang="0">
                  <a:pos x="0" y="0"/>
                </a:cxn>
                <a:cxn ang="0">
                  <a:pos x="0" y="0"/>
                </a:cxn>
                <a:cxn ang="0">
                  <a:pos x="0" y="1785"/>
                </a:cxn>
              </a:cxnLst>
              <a:rect l="0" t="0" r="r" b="b"/>
              <a:pathLst>
                <a:path w="232" h="1919">
                  <a:moveTo>
                    <a:pt x="0" y="1785"/>
                  </a:moveTo>
                  <a:lnTo>
                    <a:pt x="0" y="1785"/>
                  </a:lnTo>
                  <a:lnTo>
                    <a:pt x="232" y="1919"/>
                  </a:lnTo>
                  <a:lnTo>
                    <a:pt x="232" y="1919"/>
                  </a:lnTo>
                  <a:lnTo>
                    <a:pt x="232" y="134"/>
                  </a:lnTo>
                  <a:lnTo>
                    <a:pt x="0" y="0"/>
                  </a:lnTo>
                  <a:lnTo>
                    <a:pt x="0" y="0"/>
                  </a:lnTo>
                  <a:lnTo>
                    <a:pt x="0" y="0"/>
                  </a:lnTo>
                  <a:lnTo>
                    <a:pt x="0" y="1785"/>
                  </a:ln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6" name="Freeform 12"/>
            <p:cNvSpPr/>
            <p:nvPr/>
          </p:nvSpPr>
          <p:spPr bwMode="auto">
            <a:xfrm>
              <a:off x="5017294" y="1367174"/>
              <a:ext cx="368300" cy="3046413"/>
            </a:xfrm>
            <a:custGeom>
              <a:avLst/>
              <a:gdLst/>
              <a:ahLst/>
              <a:cxnLst>
                <a:cxn ang="0">
                  <a:pos x="0" y="1919"/>
                </a:cxn>
                <a:cxn ang="0">
                  <a:pos x="0" y="1919"/>
                </a:cxn>
                <a:cxn ang="0">
                  <a:pos x="232" y="1785"/>
                </a:cxn>
                <a:cxn ang="0">
                  <a:pos x="232" y="1785"/>
                </a:cxn>
                <a:cxn ang="0">
                  <a:pos x="232" y="1785"/>
                </a:cxn>
                <a:cxn ang="0">
                  <a:pos x="232" y="0"/>
                </a:cxn>
                <a:cxn ang="0">
                  <a:pos x="232" y="0"/>
                </a:cxn>
                <a:cxn ang="0">
                  <a:pos x="0" y="134"/>
                </a:cxn>
                <a:cxn ang="0">
                  <a:pos x="0" y="1919"/>
                </a:cxn>
              </a:cxnLst>
              <a:rect l="0" t="0" r="r" b="b"/>
              <a:pathLst>
                <a:path w="232" h="1919">
                  <a:moveTo>
                    <a:pt x="0" y="1919"/>
                  </a:moveTo>
                  <a:lnTo>
                    <a:pt x="0" y="1919"/>
                  </a:lnTo>
                  <a:lnTo>
                    <a:pt x="232" y="1785"/>
                  </a:lnTo>
                  <a:lnTo>
                    <a:pt x="232" y="1785"/>
                  </a:lnTo>
                  <a:lnTo>
                    <a:pt x="232" y="1785"/>
                  </a:lnTo>
                  <a:lnTo>
                    <a:pt x="232" y="0"/>
                  </a:lnTo>
                  <a:lnTo>
                    <a:pt x="232" y="0"/>
                  </a:lnTo>
                  <a:lnTo>
                    <a:pt x="0" y="134"/>
                  </a:lnTo>
                  <a:lnTo>
                    <a:pt x="0" y="1919"/>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7" name="Freeform 13"/>
            <p:cNvSpPr/>
            <p:nvPr/>
          </p:nvSpPr>
          <p:spPr bwMode="auto">
            <a:xfrm>
              <a:off x="4647407" y="1154449"/>
              <a:ext cx="738188" cy="425450"/>
            </a:xfrm>
            <a:custGeom>
              <a:avLst/>
              <a:gdLst/>
              <a:ahLst/>
              <a:cxnLst>
                <a:cxn ang="0">
                  <a:pos x="0" y="134"/>
                </a:cxn>
                <a:cxn ang="0">
                  <a:pos x="233" y="268"/>
                </a:cxn>
                <a:cxn ang="0">
                  <a:pos x="465" y="134"/>
                </a:cxn>
                <a:cxn ang="0">
                  <a:pos x="233" y="0"/>
                </a:cxn>
                <a:cxn ang="0">
                  <a:pos x="0" y="134"/>
                </a:cxn>
              </a:cxnLst>
              <a:rect l="0" t="0" r="r" b="b"/>
              <a:pathLst>
                <a:path w="465" h="268">
                  <a:moveTo>
                    <a:pt x="0" y="134"/>
                  </a:moveTo>
                  <a:lnTo>
                    <a:pt x="233" y="268"/>
                  </a:lnTo>
                  <a:lnTo>
                    <a:pt x="465" y="134"/>
                  </a:lnTo>
                  <a:lnTo>
                    <a:pt x="233" y="0"/>
                  </a:lnTo>
                  <a:lnTo>
                    <a:pt x="0" y="134"/>
                  </a:lnTo>
                  <a:close/>
                </a:path>
              </a:pathLst>
            </a:custGeom>
            <a:solidFill>
              <a:schemeClr val="accent3">
                <a:lumMod val="40000"/>
                <a:lumOff val="6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33" name="Group 32"/>
          <p:cNvGrpSpPr/>
          <p:nvPr/>
        </p:nvGrpSpPr>
        <p:grpSpPr>
          <a:xfrm>
            <a:off x="7524537" y="3658252"/>
            <a:ext cx="984251" cy="2787651"/>
            <a:chOff x="5633244" y="2324436"/>
            <a:chExt cx="738188" cy="2090738"/>
          </a:xfrm>
        </p:grpSpPr>
        <p:sp>
          <p:nvSpPr>
            <p:cNvPr id="1038" name="Freeform 14"/>
            <p:cNvSpPr/>
            <p:nvPr/>
          </p:nvSpPr>
          <p:spPr bwMode="auto">
            <a:xfrm>
              <a:off x="5634832" y="2537161"/>
              <a:ext cx="368300" cy="1878013"/>
            </a:xfrm>
            <a:custGeom>
              <a:avLst/>
              <a:gdLst/>
              <a:ahLst/>
              <a:cxnLst>
                <a:cxn ang="0">
                  <a:pos x="0" y="1049"/>
                </a:cxn>
                <a:cxn ang="0">
                  <a:pos x="0" y="1049"/>
                </a:cxn>
                <a:cxn ang="0">
                  <a:pos x="232" y="1183"/>
                </a:cxn>
                <a:cxn ang="0">
                  <a:pos x="232" y="1183"/>
                </a:cxn>
                <a:cxn ang="0">
                  <a:pos x="232" y="134"/>
                </a:cxn>
                <a:cxn ang="0">
                  <a:pos x="0" y="0"/>
                </a:cxn>
                <a:cxn ang="0">
                  <a:pos x="0" y="0"/>
                </a:cxn>
                <a:cxn ang="0">
                  <a:pos x="0" y="0"/>
                </a:cxn>
                <a:cxn ang="0">
                  <a:pos x="0" y="1049"/>
                </a:cxn>
              </a:cxnLst>
              <a:rect l="0" t="0" r="r" b="b"/>
              <a:pathLst>
                <a:path w="232" h="1183">
                  <a:moveTo>
                    <a:pt x="0" y="1049"/>
                  </a:moveTo>
                  <a:lnTo>
                    <a:pt x="0" y="1049"/>
                  </a:lnTo>
                  <a:lnTo>
                    <a:pt x="232" y="1183"/>
                  </a:lnTo>
                  <a:lnTo>
                    <a:pt x="232" y="1183"/>
                  </a:lnTo>
                  <a:lnTo>
                    <a:pt x="232" y="134"/>
                  </a:lnTo>
                  <a:lnTo>
                    <a:pt x="0" y="0"/>
                  </a:lnTo>
                  <a:lnTo>
                    <a:pt x="0" y="0"/>
                  </a:lnTo>
                  <a:lnTo>
                    <a:pt x="0" y="0"/>
                  </a:lnTo>
                  <a:lnTo>
                    <a:pt x="0" y="1049"/>
                  </a:ln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9" name="Freeform 15"/>
            <p:cNvSpPr/>
            <p:nvPr/>
          </p:nvSpPr>
          <p:spPr bwMode="auto">
            <a:xfrm>
              <a:off x="6001544" y="2537161"/>
              <a:ext cx="369888" cy="1876425"/>
            </a:xfrm>
            <a:custGeom>
              <a:avLst/>
              <a:gdLst/>
              <a:ahLst/>
              <a:cxnLst>
                <a:cxn ang="0">
                  <a:pos x="0" y="1182"/>
                </a:cxn>
                <a:cxn ang="0">
                  <a:pos x="0" y="1182"/>
                </a:cxn>
                <a:cxn ang="0">
                  <a:pos x="233" y="1048"/>
                </a:cxn>
                <a:cxn ang="0">
                  <a:pos x="233" y="1048"/>
                </a:cxn>
                <a:cxn ang="0">
                  <a:pos x="233" y="1048"/>
                </a:cxn>
                <a:cxn ang="0">
                  <a:pos x="233" y="0"/>
                </a:cxn>
                <a:cxn ang="0">
                  <a:pos x="233" y="0"/>
                </a:cxn>
                <a:cxn ang="0">
                  <a:pos x="0" y="134"/>
                </a:cxn>
                <a:cxn ang="0">
                  <a:pos x="0" y="1182"/>
                </a:cxn>
              </a:cxnLst>
              <a:rect l="0" t="0" r="r" b="b"/>
              <a:pathLst>
                <a:path w="233" h="1182">
                  <a:moveTo>
                    <a:pt x="0" y="1182"/>
                  </a:moveTo>
                  <a:lnTo>
                    <a:pt x="0" y="1182"/>
                  </a:lnTo>
                  <a:lnTo>
                    <a:pt x="233" y="1048"/>
                  </a:lnTo>
                  <a:lnTo>
                    <a:pt x="233" y="1048"/>
                  </a:lnTo>
                  <a:lnTo>
                    <a:pt x="233" y="1048"/>
                  </a:lnTo>
                  <a:lnTo>
                    <a:pt x="233" y="0"/>
                  </a:lnTo>
                  <a:lnTo>
                    <a:pt x="233" y="0"/>
                  </a:lnTo>
                  <a:lnTo>
                    <a:pt x="0" y="134"/>
                  </a:lnTo>
                  <a:lnTo>
                    <a:pt x="0" y="1182"/>
                  </a:lnTo>
                  <a:close/>
                </a:path>
              </a:pathLst>
            </a:custGeom>
            <a:solidFill>
              <a:schemeClr val="accent4">
                <a:lumMod val="5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40" name="Freeform 16"/>
            <p:cNvSpPr/>
            <p:nvPr/>
          </p:nvSpPr>
          <p:spPr bwMode="auto">
            <a:xfrm>
              <a:off x="5633244" y="2324436"/>
              <a:ext cx="736600" cy="425450"/>
            </a:xfrm>
            <a:custGeom>
              <a:avLst/>
              <a:gdLst/>
              <a:ahLst/>
              <a:cxnLst>
                <a:cxn ang="0">
                  <a:pos x="0" y="134"/>
                </a:cxn>
                <a:cxn ang="0">
                  <a:pos x="232" y="268"/>
                </a:cxn>
                <a:cxn ang="0">
                  <a:pos x="464" y="134"/>
                </a:cxn>
                <a:cxn ang="0">
                  <a:pos x="233" y="0"/>
                </a:cxn>
                <a:cxn ang="0">
                  <a:pos x="0" y="134"/>
                </a:cxn>
              </a:cxnLst>
              <a:rect l="0" t="0" r="r" b="b"/>
              <a:pathLst>
                <a:path w="464" h="268">
                  <a:moveTo>
                    <a:pt x="0" y="134"/>
                  </a:moveTo>
                  <a:lnTo>
                    <a:pt x="232" y="268"/>
                  </a:lnTo>
                  <a:lnTo>
                    <a:pt x="464" y="134"/>
                  </a:lnTo>
                  <a:lnTo>
                    <a:pt x="233" y="0"/>
                  </a:lnTo>
                  <a:lnTo>
                    <a:pt x="0" y="134"/>
                  </a:lnTo>
                  <a:close/>
                </a:path>
              </a:pathLst>
            </a:custGeom>
            <a:solidFill>
              <a:schemeClr val="accent4">
                <a:lumMod val="40000"/>
                <a:lumOff val="6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cxnSp>
        <p:nvCxnSpPr>
          <p:cNvPr id="34" name="Elbow Connector 33"/>
          <p:cNvCxnSpPr/>
          <p:nvPr/>
        </p:nvCxnSpPr>
        <p:spPr>
          <a:xfrm rot="10800000">
            <a:off x="865566" y="3664605"/>
            <a:ext cx="3126375" cy="793220"/>
          </a:xfrm>
          <a:prstGeom prst="bentConnector3">
            <a:avLst>
              <a:gd name="adj1" fmla="val -263"/>
            </a:avLst>
          </a:prstGeom>
          <a:ln w="19050" cmpd="sng">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46638" y="3703970"/>
            <a:ext cx="2874305" cy="953915"/>
          </a:xfrm>
          <a:prstGeom prst="rect">
            <a:avLst/>
          </a:prstGeom>
          <a:noFill/>
        </p:spPr>
        <p:txBody>
          <a:bodyPr wrap="square" rtlCol="0">
            <a:spAutoFit/>
          </a:bodyPr>
          <a:lstStyle/>
          <a:p>
            <a:pPr defTabSz="1375410"/>
            <a:r>
              <a:rPr lang="en-US" sz="1600" b="1" dirty="0">
                <a:solidFill>
                  <a:srgbClr val="0070C0"/>
                </a:solidFill>
              </a:rPr>
              <a:t>Title Goes Here</a:t>
            </a:r>
            <a:endParaRPr lang="en-US" sz="1600" dirty="0">
              <a:solidFill>
                <a:srgbClr val="0070C0"/>
              </a:solidFill>
            </a:endParaRPr>
          </a:p>
          <a:p>
            <a:pPr defTabSz="1375410"/>
            <a:r>
              <a:rPr lang="en-US" sz="1335" dirty="0">
                <a:solidFill>
                  <a:prstClr val="black">
                    <a:lumMod val="65000"/>
                    <a:lumOff val="35000"/>
                  </a:prstClr>
                </a:solidFill>
              </a:rPr>
              <a:t>There are many variations of passages of Lorem Ipsum available, but the</a:t>
            </a:r>
          </a:p>
        </p:txBody>
      </p:sp>
      <p:sp>
        <p:nvSpPr>
          <p:cNvPr id="39" name="Text Placeholder 3"/>
          <p:cNvSpPr txBox="1"/>
          <p:nvPr/>
        </p:nvSpPr>
        <p:spPr>
          <a:xfrm>
            <a:off x="865564" y="2919588"/>
            <a:ext cx="1232710"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buFont typeface="Arial" panose="020B0604020202020204" pitchFamily="34" charset="0"/>
              <a:buNone/>
              <a:defRPr/>
            </a:pPr>
            <a:r>
              <a:rPr lang="en-US" sz="4800" dirty="0">
                <a:solidFill>
                  <a:srgbClr val="0070C0"/>
                </a:solidFill>
              </a:rPr>
              <a:t>20%</a:t>
            </a:r>
          </a:p>
        </p:txBody>
      </p:sp>
      <p:cxnSp>
        <p:nvCxnSpPr>
          <p:cNvPr id="40" name="Elbow Connector 39"/>
          <p:cNvCxnSpPr>
            <a:stCxn id="29" idx="6"/>
          </p:cNvCxnSpPr>
          <p:nvPr/>
        </p:nvCxnSpPr>
        <p:spPr>
          <a:xfrm>
            <a:off x="8358065" y="3663030"/>
            <a:ext cx="2944052" cy="1470540"/>
          </a:xfrm>
          <a:prstGeom prst="bentConnector3">
            <a:avLst>
              <a:gd name="adj1" fmla="val 15490"/>
            </a:avLst>
          </a:prstGeom>
          <a:ln w="19050" cmpd="sng">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824967" y="4120285"/>
            <a:ext cx="2611516" cy="953915"/>
          </a:xfrm>
          <a:prstGeom prst="rect">
            <a:avLst/>
          </a:prstGeom>
          <a:noFill/>
        </p:spPr>
        <p:txBody>
          <a:bodyPr wrap="square" rtlCol="0">
            <a:spAutoFit/>
          </a:bodyPr>
          <a:lstStyle/>
          <a:p>
            <a:pPr algn="r" defTabSz="1375410"/>
            <a:r>
              <a:rPr lang="en-US" sz="1600" b="1" dirty="0">
                <a:solidFill>
                  <a:srgbClr val="007EAE"/>
                </a:solidFill>
              </a:rPr>
              <a:t>Title Goes Here</a:t>
            </a:r>
            <a:endParaRPr lang="en-US" sz="1600" dirty="0">
              <a:solidFill>
                <a:srgbClr val="007EAE"/>
              </a:solidFill>
            </a:endParaRPr>
          </a:p>
          <a:p>
            <a:pPr algn="r" defTabSz="1375410"/>
            <a:r>
              <a:rPr lang="en-US" sz="1335" dirty="0">
                <a:solidFill>
                  <a:prstClr val="black">
                    <a:lumMod val="65000"/>
                    <a:lumOff val="35000"/>
                  </a:prstClr>
                </a:solidFill>
              </a:rPr>
              <a:t>There are many variations of passages of Lorem Ipsum available but the.</a:t>
            </a:r>
          </a:p>
        </p:txBody>
      </p:sp>
      <p:sp>
        <p:nvSpPr>
          <p:cNvPr id="42" name="Text Placeholder 3"/>
          <p:cNvSpPr txBox="1"/>
          <p:nvPr/>
        </p:nvSpPr>
        <p:spPr>
          <a:xfrm>
            <a:off x="10069406" y="5195615"/>
            <a:ext cx="1232710"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buFont typeface="Arial" panose="020B0604020202020204" pitchFamily="34" charset="0"/>
              <a:buNone/>
              <a:defRPr/>
            </a:pPr>
            <a:r>
              <a:rPr lang="en-US" sz="4800" dirty="0">
                <a:solidFill>
                  <a:srgbClr val="007EAE"/>
                </a:solidFill>
              </a:rPr>
              <a:t>50%</a:t>
            </a:r>
          </a:p>
        </p:txBody>
      </p:sp>
      <p:cxnSp>
        <p:nvCxnSpPr>
          <p:cNvPr id="43" name="Elbow Connector 42"/>
          <p:cNvCxnSpPr/>
          <p:nvPr/>
        </p:nvCxnSpPr>
        <p:spPr>
          <a:xfrm rot="10800000">
            <a:off x="2562825" y="1992341"/>
            <a:ext cx="2855439" cy="749963"/>
          </a:xfrm>
          <a:prstGeom prst="bentConnector3">
            <a:avLst>
              <a:gd name="adj1" fmla="val -288"/>
            </a:avLst>
          </a:prstGeom>
          <a:ln w="19050" cmpd="sng">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2443897" y="2004805"/>
            <a:ext cx="2874305" cy="953915"/>
          </a:xfrm>
          <a:prstGeom prst="rect">
            <a:avLst/>
          </a:prstGeom>
          <a:noFill/>
        </p:spPr>
        <p:txBody>
          <a:bodyPr wrap="square" rtlCol="0">
            <a:spAutoFit/>
          </a:bodyPr>
          <a:lstStyle/>
          <a:p>
            <a:pPr defTabSz="1375410"/>
            <a:r>
              <a:rPr lang="en-US" sz="1600" b="1" dirty="0">
                <a:solidFill>
                  <a:srgbClr val="00B0F0"/>
                </a:solidFill>
              </a:rPr>
              <a:t>Title Goes Here</a:t>
            </a:r>
            <a:endParaRPr lang="en-US" sz="1600" dirty="0">
              <a:solidFill>
                <a:srgbClr val="00B0F0"/>
              </a:solidFill>
            </a:endParaRPr>
          </a:p>
          <a:p>
            <a:pPr defTabSz="1375410"/>
            <a:r>
              <a:rPr lang="en-US" sz="1335" dirty="0">
                <a:solidFill>
                  <a:prstClr val="black">
                    <a:lumMod val="65000"/>
                    <a:lumOff val="35000"/>
                  </a:prstClr>
                </a:solidFill>
              </a:rPr>
              <a:t>There are many variations of passages  of Lorem Ipsum available, but the.</a:t>
            </a:r>
          </a:p>
        </p:txBody>
      </p:sp>
      <p:sp>
        <p:nvSpPr>
          <p:cNvPr id="45" name="Text Placeholder 3"/>
          <p:cNvSpPr txBox="1"/>
          <p:nvPr/>
        </p:nvSpPr>
        <p:spPr>
          <a:xfrm>
            <a:off x="2562823" y="1229783"/>
            <a:ext cx="1232710"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buFont typeface="Arial" panose="020B0604020202020204" pitchFamily="34" charset="0"/>
              <a:buNone/>
              <a:defRPr/>
            </a:pPr>
            <a:r>
              <a:rPr lang="en-US" sz="4800" dirty="0">
                <a:solidFill>
                  <a:srgbClr val="00B0F0"/>
                </a:solidFill>
              </a:rPr>
              <a:t>70%</a:t>
            </a:r>
          </a:p>
        </p:txBody>
      </p:sp>
      <p:sp>
        <p:nvSpPr>
          <p:cNvPr id="58" name="TextBox 57"/>
          <p:cNvSpPr txBox="1"/>
          <p:nvPr/>
        </p:nvSpPr>
        <p:spPr>
          <a:xfrm>
            <a:off x="8630709" y="2029465"/>
            <a:ext cx="2805775" cy="953915"/>
          </a:xfrm>
          <a:prstGeom prst="rect">
            <a:avLst/>
          </a:prstGeom>
          <a:noFill/>
        </p:spPr>
        <p:txBody>
          <a:bodyPr wrap="square" rtlCol="0">
            <a:spAutoFit/>
          </a:bodyPr>
          <a:lstStyle/>
          <a:p>
            <a:pPr algn="r" defTabSz="1375410"/>
            <a:r>
              <a:rPr lang="en-US" sz="1600" b="1" dirty="0">
                <a:solidFill>
                  <a:srgbClr val="008DC3"/>
                </a:solidFill>
              </a:rPr>
              <a:t>Title Goes Here</a:t>
            </a:r>
            <a:endParaRPr lang="en-US" sz="1600" dirty="0">
              <a:solidFill>
                <a:srgbClr val="008DC3"/>
              </a:solidFill>
            </a:endParaRPr>
          </a:p>
          <a:p>
            <a:pPr algn="r" defTabSz="1375410"/>
            <a:r>
              <a:rPr lang="en-US" sz="1335" dirty="0">
                <a:solidFill>
                  <a:prstClr val="black">
                    <a:lumMod val="65000"/>
                    <a:lumOff val="35000"/>
                  </a:prstClr>
                </a:solidFill>
              </a:rPr>
              <a:t>There are many variations of passages of Lorem Ipsum available but the</a:t>
            </a:r>
          </a:p>
        </p:txBody>
      </p:sp>
      <p:sp>
        <p:nvSpPr>
          <p:cNvPr id="59" name="Text Placeholder 3"/>
          <p:cNvSpPr txBox="1"/>
          <p:nvPr/>
        </p:nvSpPr>
        <p:spPr>
          <a:xfrm>
            <a:off x="10118974" y="1201529"/>
            <a:ext cx="1232710"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buFont typeface="Arial" panose="020B0604020202020204" pitchFamily="34" charset="0"/>
              <a:buNone/>
              <a:defRPr/>
            </a:pPr>
            <a:r>
              <a:rPr lang="en-US" sz="4800" dirty="0">
                <a:solidFill>
                  <a:srgbClr val="008DC3"/>
                </a:solidFill>
              </a:rPr>
              <a:t>90%</a:t>
            </a:r>
          </a:p>
        </p:txBody>
      </p:sp>
      <p:cxnSp>
        <p:nvCxnSpPr>
          <p:cNvPr id="63" name="Straight Connector 62"/>
          <p:cNvCxnSpPr/>
          <p:nvPr/>
        </p:nvCxnSpPr>
        <p:spPr>
          <a:xfrm>
            <a:off x="7018639" y="2046728"/>
            <a:ext cx="4242837" cy="0"/>
          </a:xfrm>
          <a:prstGeom prst="line">
            <a:avLst/>
          </a:prstGeom>
          <a:ln w="19050">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667812" y="4494577"/>
            <a:ext cx="657827" cy="638993"/>
            <a:chOff x="2750859" y="3370932"/>
            <a:chExt cx="493370" cy="479245"/>
          </a:xfrm>
        </p:grpSpPr>
        <p:sp>
          <p:nvSpPr>
            <p:cNvPr id="28" name="Oval 27"/>
            <p:cNvSpPr/>
            <p:nvPr/>
          </p:nvSpPr>
          <p:spPr>
            <a:xfrm>
              <a:off x="2750859" y="3370932"/>
              <a:ext cx="493370" cy="4792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latin typeface="FontAwesome" pitchFamily="2" charset="0"/>
              </a:endParaRPr>
            </a:p>
          </p:txBody>
        </p:sp>
        <p:sp>
          <p:nvSpPr>
            <p:cNvPr id="37" name="Freeform 101"/>
            <p:cNvSpPr>
              <a:spLocks noEditPoints="1"/>
            </p:cNvSpPr>
            <p:nvPr/>
          </p:nvSpPr>
          <p:spPr bwMode="auto">
            <a:xfrm>
              <a:off x="2877273" y="3497591"/>
              <a:ext cx="233363" cy="2159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48" name="Group 47"/>
          <p:cNvGrpSpPr/>
          <p:nvPr/>
        </p:nvGrpSpPr>
        <p:grpSpPr>
          <a:xfrm>
            <a:off x="5095045" y="2782617"/>
            <a:ext cx="657827" cy="638993"/>
            <a:chOff x="3821284" y="2086962"/>
            <a:chExt cx="493370" cy="479245"/>
          </a:xfrm>
        </p:grpSpPr>
        <p:sp>
          <p:nvSpPr>
            <p:cNvPr id="27" name="Oval 26"/>
            <p:cNvSpPr/>
            <p:nvPr/>
          </p:nvSpPr>
          <p:spPr>
            <a:xfrm>
              <a:off x="3821284" y="2086962"/>
              <a:ext cx="493370" cy="4792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latin typeface="FontAwesome" pitchFamily="2" charset="0"/>
              </a:endParaRPr>
            </a:p>
          </p:txBody>
        </p:sp>
        <p:sp>
          <p:nvSpPr>
            <p:cNvPr id="47" name="Freeform 145"/>
            <p:cNvSpPr/>
            <p:nvPr/>
          </p:nvSpPr>
          <p:spPr bwMode="auto">
            <a:xfrm>
              <a:off x="3960076" y="2209495"/>
              <a:ext cx="219075" cy="188913"/>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50" name="Group 49"/>
          <p:cNvGrpSpPr/>
          <p:nvPr/>
        </p:nvGrpSpPr>
        <p:grpSpPr>
          <a:xfrm>
            <a:off x="6360812" y="1778773"/>
            <a:ext cx="657827" cy="638993"/>
            <a:chOff x="4770609" y="1334079"/>
            <a:chExt cx="493370" cy="479245"/>
          </a:xfrm>
        </p:grpSpPr>
        <p:sp>
          <p:nvSpPr>
            <p:cNvPr id="26" name="Oval 25"/>
            <p:cNvSpPr/>
            <p:nvPr/>
          </p:nvSpPr>
          <p:spPr>
            <a:xfrm>
              <a:off x="4770609" y="1334079"/>
              <a:ext cx="493370" cy="4792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latin typeface="FontAwesome" pitchFamily="2" charset="0"/>
              </a:endParaRPr>
            </a:p>
          </p:txBody>
        </p:sp>
        <p:sp>
          <p:nvSpPr>
            <p:cNvPr id="49" name="Freeform 54"/>
            <p:cNvSpPr>
              <a:spLocks noEditPoints="1"/>
            </p:cNvSpPr>
            <p:nvPr/>
          </p:nvSpPr>
          <p:spPr bwMode="auto">
            <a:xfrm>
              <a:off x="4903787" y="1460569"/>
              <a:ext cx="247458" cy="183489"/>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 ang="0">
                  <a:pos x="45" y="25"/>
                </a:cxn>
                <a:cxn ang="0">
                  <a:pos x="33" y="13"/>
                </a:cxn>
                <a:cxn ang="0">
                  <a:pos x="32" y="12"/>
                </a:cxn>
                <a:cxn ang="0">
                  <a:pos x="31" y="13"/>
                </a:cxn>
                <a:cxn ang="0">
                  <a:pos x="18" y="25"/>
                </a:cxn>
                <a:cxn ang="0">
                  <a:pos x="18" y="26"/>
                </a:cxn>
                <a:cxn ang="0">
                  <a:pos x="19" y="27"/>
                </a:cxn>
                <a:cxn ang="0">
                  <a:pos x="27" y="27"/>
                </a:cxn>
                <a:cxn ang="0">
                  <a:pos x="27" y="40"/>
                </a:cxn>
                <a:cxn ang="0">
                  <a:pos x="28" y="41"/>
                </a:cxn>
                <a:cxn ang="0">
                  <a:pos x="35" y="41"/>
                </a:cxn>
                <a:cxn ang="0">
                  <a:pos x="36" y="40"/>
                </a:cxn>
                <a:cxn ang="0">
                  <a:pos x="36" y="27"/>
                </a:cxn>
                <a:cxn ang="0">
                  <a:pos x="44" y="27"/>
                </a:cxn>
                <a:cxn ang="0">
                  <a:pos x="45" y="26"/>
                </a:cxn>
                <a:cxn ang="0">
                  <a:pos x="45" y="25"/>
                </a:cxn>
              </a:cxnLst>
              <a:rect l="0" t="0" r="r" b="b"/>
              <a:pathLst>
                <a:path w="68" h="50">
                  <a:moveTo>
                    <a:pt x="55" y="50"/>
                  </a:moveTo>
                  <a:cubicBezTo>
                    <a:pt x="16" y="50"/>
                    <a:pt x="16" y="50"/>
                    <a:pt x="16" y="50"/>
                  </a:cubicBezTo>
                  <a:cubicBezTo>
                    <a:pt x="7" y="50"/>
                    <a:pt x="0" y="43"/>
                    <a:pt x="0" y="34"/>
                  </a:cubicBezTo>
                  <a:cubicBezTo>
                    <a:pt x="0" y="28"/>
                    <a:pt x="3" y="22"/>
                    <a:pt x="9" y="20"/>
                  </a:cubicBezTo>
                  <a:cubicBezTo>
                    <a:pt x="9" y="19"/>
                    <a:pt x="9" y="19"/>
                    <a:pt x="9" y="18"/>
                  </a:cubicBezTo>
                  <a:cubicBezTo>
                    <a:pt x="9" y="8"/>
                    <a:pt x="17" y="0"/>
                    <a:pt x="27" y="0"/>
                  </a:cubicBezTo>
                  <a:cubicBezTo>
                    <a:pt x="35" y="0"/>
                    <a:pt x="41" y="4"/>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moveTo>
                    <a:pt x="45" y="25"/>
                  </a:moveTo>
                  <a:cubicBezTo>
                    <a:pt x="33" y="13"/>
                    <a:pt x="33" y="13"/>
                    <a:pt x="33" y="13"/>
                  </a:cubicBezTo>
                  <a:cubicBezTo>
                    <a:pt x="32" y="13"/>
                    <a:pt x="32" y="12"/>
                    <a:pt x="32" y="12"/>
                  </a:cubicBezTo>
                  <a:cubicBezTo>
                    <a:pt x="31" y="12"/>
                    <a:pt x="31" y="13"/>
                    <a:pt x="31" y="13"/>
                  </a:cubicBezTo>
                  <a:cubicBezTo>
                    <a:pt x="18" y="25"/>
                    <a:pt x="18" y="25"/>
                    <a:pt x="18" y="25"/>
                  </a:cubicBezTo>
                  <a:cubicBezTo>
                    <a:pt x="18" y="26"/>
                    <a:pt x="18" y="26"/>
                    <a:pt x="18" y="26"/>
                  </a:cubicBezTo>
                  <a:cubicBezTo>
                    <a:pt x="18" y="27"/>
                    <a:pt x="19" y="27"/>
                    <a:pt x="19" y="27"/>
                  </a:cubicBezTo>
                  <a:cubicBezTo>
                    <a:pt x="27" y="27"/>
                    <a:pt x="27" y="27"/>
                    <a:pt x="27" y="27"/>
                  </a:cubicBezTo>
                  <a:cubicBezTo>
                    <a:pt x="27" y="40"/>
                    <a:pt x="27" y="40"/>
                    <a:pt x="27" y="40"/>
                  </a:cubicBezTo>
                  <a:cubicBezTo>
                    <a:pt x="27" y="41"/>
                    <a:pt x="28" y="41"/>
                    <a:pt x="28" y="41"/>
                  </a:cubicBezTo>
                  <a:cubicBezTo>
                    <a:pt x="35" y="41"/>
                    <a:pt x="35" y="41"/>
                    <a:pt x="35" y="41"/>
                  </a:cubicBezTo>
                  <a:cubicBezTo>
                    <a:pt x="36" y="41"/>
                    <a:pt x="36" y="41"/>
                    <a:pt x="36" y="40"/>
                  </a:cubicBezTo>
                  <a:cubicBezTo>
                    <a:pt x="36" y="27"/>
                    <a:pt x="36" y="27"/>
                    <a:pt x="36" y="27"/>
                  </a:cubicBezTo>
                  <a:cubicBezTo>
                    <a:pt x="44" y="27"/>
                    <a:pt x="44" y="27"/>
                    <a:pt x="44" y="27"/>
                  </a:cubicBezTo>
                  <a:cubicBezTo>
                    <a:pt x="45" y="27"/>
                    <a:pt x="45" y="27"/>
                    <a:pt x="45" y="26"/>
                  </a:cubicBezTo>
                  <a:cubicBezTo>
                    <a:pt x="45" y="26"/>
                    <a:pt x="45" y="26"/>
                    <a:pt x="45" y="25"/>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52" name="Group 51"/>
          <p:cNvGrpSpPr/>
          <p:nvPr/>
        </p:nvGrpSpPr>
        <p:grpSpPr>
          <a:xfrm>
            <a:off x="7700237" y="3343533"/>
            <a:ext cx="657827" cy="638993"/>
            <a:chOff x="5775178" y="2507649"/>
            <a:chExt cx="493370" cy="479245"/>
          </a:xfrm>
        </p:grpSpPr>
        <p:sp>
          <p:nvSpPr>
            <p:cNvPr id="29" name="Oval 28"/>
            <p:cNvSpPr/>
            <p:nvPr/>
          </p:nvSpPr>
          <p:spPr>
            <a:xfrm>
              <a:off x="5775178" y="2507649"/>
              <a:ext cx="493370" cy="479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defTabSz="1375410"/>
              <a:endParaRPr lang="en-US" sz="2665" dirty="0">
                <a:solidFill>
                  <a:prstClr val="white"/>
                </a:solidFill>
                <a:latin typeface="FontAwesome" pitchFamily="2" charset="0"/>
              </a:endParaRPr>
            </a:p>
          </p:txBody>
        </p:sp>
        <p:sp>
          <p:nvSpPr>
            <p:cNvPr id="51" name="Freeform 37"/>
            <p:cNvSpPr>
              <a:spLocks noEditPoints="1"/>
            </p:cNvSpPr>
            <p:nvPr/>
          </p:nvSpPr>
          <p:spPr bwMode="auto">
            <a:xfrm>
              <a:off x="5914071" y="2630424"/>
              <a:ext cx="233363" cy="203200"/>
            </a:xfrm>
            <a:custGeom>
              <a:avLst/>
              <a:gdLst/>
              <a:ahLst/>
              <a:cxnLst>
                <a:cxn ang="0">
                  <a:pos x="68" y="18"/>
                </a:cxn>
                <a:cxn ang="0">
                  <a:pos x="68" y="50"/>
                </a:cxn>
                <a:cxn ang="0">
                  <a:pos x="59" y="59"/>
                </a:cxn>
                <a:cxn ang="0">
                  <a:pos x="9" y="59"/>
                </a:cxn>
                <a:cxn ang="0">
                  <a:pos x="0" y="50"/>
                </a:cxn>
                <a:cxn ang="0">
                  <a:pos x="0" y="18"/>
                </a:cxn>
                <a:cxn ang="0">
                  <a:pos x="9" y="9"/>
                </a:cxn>
                <a:cxn ang="0">
                  <a:pos x="17" y="9"/>
                </a:cxn>
                <a:cxn ang="0">
                  <a:pos x="19" y="4"/>
                </a:cxn>
                <a:cxn ang="0">
                  <a:pos x="25" y="0"/>
                </a:cxn>
                <a:cxn ang="0">
                  <a:pos x="43" y="0"/>
                </a:cxn>
                <a:cxn ang="0">
                  <a:pos x="49" y="4"/>
                </a:cxn>
                <a:cxn ang="0">
                  <a:pos x="51" y="9"/>
                </a:cxn>
                <a:cxn ang="0">
                  <a:pos x="59" y="9"/>
                </a:cxn>
                <a:cxn ang="0">
                  <a:pos x="68" y="18"/>
                </a:cxn>
                <a:cxn ang="0">
                  <a:pos x="50" y="34"/>
                </a:cxn>
                <a:cxn ang="0">
                  <a:pos x="34" y="18"/>
                </a:cxn>
                <a:cxn ang="0">
                  <a:pos x="18" y="34"/>
                </a:cxn>
                <a:cxn ang="0">
                  <a:pos x="34" y="50"/>
                </a:cxn>
                <a:cxn ang="0">
                  <a:pos x="50" y="34"/>
                </a:cxn>
                <a:cxn ang="0">
                  <a:pos x="44" y="34"/>
                </a:cxn>
                <a:cxn ang="0">
                  <a:pos x="34" y="44"/>
                </a:cxn>
                <a:cxn ang="0">
                  <a:pos x="24" y="34"/>
                </a:cxn>
                <a:cxn ang="0">
                  <a:pos x="34" y="24"/>
                </a:cxn>
                <a:cxn ang="0">
                  <a:pos x="44" y="34"/>
                </a:cxn>
              </a:cxnLst>
              <a:rect l="0" t="0" r="r" b="b"/>
              <a:pathLst>
                <a:path w="68" h="59">
                  <a:moveTo>
                    <a:pt x="68" y="18"/>
                  </a:moveTo>
                  <a:cubicBezTo>
                    <a:pt x="68" y="50"/>
                    <a:pt x="68" y="50"/>
                    <a:pt x="68" y="50"/>
                  </a:cubicBezTo>
                  <a:cubicBezTo>
                    <a:pt x="68" y="55"/>
                    <a:pt x="64" y="59"/>
                    <a:pt x="59" y="59"/>
                  </a:cubicBezTo>
                  <a:cubicBezTo>
                    <a:pt x="9" y="59"/>
                    <a:pt x="9" y="59"/>
                    <a:pt x="9" y="59"/>
                  </a:cubicBezTo>
                  <a:cubicBezTo>
                    <a:pt x="4" y="59"/>
                    <a:pt x="0" y="55"/>
                    <a:pt x="0" y="50"/>
                  </a:cubicBezTo>
                  <a:cubicBezTo>
                    <a:pt x="0" y="18"/>
                    <a:pt x="0" y="18"/>
                    <a:pt x="0" y="18"/>
                  </a:cubicBezTo>
                  <a:cubicBezTo>
                    <a:pt x="0" y="13"/>
                    <a:pt x="4" y="9"/>
                    <a:pt x="9" y="9"/>
                  </a:cubicBezTo>
                  <a:cubicBezTo>
                    <a:pt x="17" y="9"/>
                    <a:pt x="17" y="9"/>
                    <a:pt x="17" y="9"/>
                  </a:cubicBezTo>
                  <a:cubicBezTo>
                    <a:pt x="19" y="4"/>
                    <a:pt x="19" y="4"/>
                    <a:pt x="19" y="4"/>
                  </a:cubicBezTo>
                  <a:cubicBezTo>
                    <a:pt x="20" y="2"/>
                    <a:pt x="22" y="0"/>
                    <a:pt x="25" y="0"/>
                  </a:cubicBezTo>
                  <a:cubicBezTo>
                    <a:pt x="43" y="0"/>
                    <a:pt x="43" y="0"/>
                    <a:pt x="43" y="0"/>
                  </a:cubicBezTo>
                  <a:cubicBezTo>
                    <a:pt x="46" y="0"/>
                    <a:pt x="48" y="2"/>
                    <a:pt x="49" y="4"/>
                  </a:cubicBezTo>
                  <a:cubicBezTo>
                    <a:pt x="51" y="9"/>
                    <a:pt x="51" y="9"/>
                    <a:pt x="51" y="9"/>
                  </a:cubicBezTo>
                  <a:cubicBezTo>
                    <a:pt x="59" y="9"/>
                    <a:pt x="59" y="9"/>
                    <a:pt x="59" y="9"/>
                  </a:cubicBezTo>
                  <a:cubicBezTo>
                    <a:pt x="64" y="9"/>
                    <a:pt x="68" y="13"/>
                    <a:pt x="68" y="18"/>
                  </a:cubicBezTo>
                  <a:close/>
                  <a:moveTo>
                    <a:pt x="50" y="34"/>
                  </a:moveTo>
                  <a:cubicBezTo>
                    <a:pt x="50" y="25"/>
                    <a:pt x="43" y="18"/>
                    <a:pt x="34" y="18"/>
                  </a:cubicBezTo>
                  <a:cubicBezTo>
                    <a:pt x="25" y="18"/>
                    <a:pt x="18" y="25"/>
                    <a:pt x="18" y="34"/>
                  </a:cubicBezTo>
                  <a:cubicBezTo>
                    <a:pt x="18" y="43"/>
                    <a:pt x="25" y="50"/>
                    <a:pt x="34" y="50"/>
                  </a:cubicBezTo>
                  <a:cubicBezTo>
                    <a:pt x="43" y="50"/>
                    <a:pt x="50" y="43"/>
                    <a:pt x="50" y="34"/>
                  </a:cubicBezTo>
                  <a:close/>
                  <a:moveTo>
                    <a:pt x="44" y="34"/>
                  </a:moveTo>
                  <a:cubicBezTo>
                    <a:pt x="44" y="40"/>
                    <a:pt x="40" y="44"/>
                    <a:pt x="34" y="44"/>
                  </a:cubicBezTo>
                  <a:cubicBezTo>
                    <a:pt x="28" y="44"/>
                    <a:pt x="24" y="40"/>
                    <a:pt x="24" y="34"/>
                  </a:cubicBezTo>
                  <a:cubicBezTo>
                    <a:pt x="24" y="28"/>
                    <a:pt x="28" y="24"/>
                    <a:pt x="34" y="24"/>
                  </a:cubicBezTo>
                  <a:cubicBezTo>
                    <a:pt x="40" y="24"/>
                    <a:pt x="44" y="28"/>
                    <a:pt x="44" y="34"/>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childTnLst>
                          </p:cTn>
                        </p:par>
                        <p:par>
                          <p:cTn id="15" fill="hold">
                            <p:stCondLst>
                              <p:cond delay="1000"/>
                            </p:stCondLst>
                            <p:childTnLst>
                              <p:par>
                                <p:cTn id="16" presetID="18" presetClass="entr" presetSubtype="9"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strips(upLeft)">
                                      <p:cBhvr>
                                        <p:cTn id="18" dur="500"/>
                                        <p:tgtEl>
                                          <p:spTgt spid="34"/>
                                        </p:tgtEl>
                                      </p:cBhvr>
                                    </p:animEffect>
                                  </p:childTnLst>
                                </p:cTn>
                              </p:par>
                            </p:childTnLst>
                          </p:cTn>
                        </p:par>
                        <p:par>
                          <p:cTn id="19" fill="hold">
                            <p:stCondLst>
                              <p:cond delay="1500"/>
                            </p:stCondLst>
                            <p:childTnLst>
                              <p:par>
                                <p:cTn id="20" presetID="2" presetClass="entr" presetSubtype="8" accel="50000" decel="5000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0-#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decel="5000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0-#ppt_w/2"/>
                                          </p:val>
                                        </p:tav>
                                        <p:tav tm="100000">
                                          <p:val>
                                            <p:strVal val="#ppt_x"/>
                                          </p:val>
                                        </p:tav>
                                      </p:tavLst>
                                    </p:anim>
                                    <p:anim calcmode="lin" valueType="num">
                                      <p:cBhvr additive="base">
                                        <p:cTn id="28" dur="500" fill="hold"/>
                                        <p:tgtEl>
                                          <p:spTgt spid="3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childTnLst>
                          </p:cTn>
                        </p:par>
                        <p:par>
                          <p:cTn id="40" fill="hold">
                            <p:stCondLst>
                              <p:cond delay="3500"/>
                            </p:stCondLst>
                            <p:childTnLst>
                              <p:par>
                                <p:cTn id="41" presetID="18" presetClass="entr" presetSubtype="9"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strips(upLeft)">
                                      <p:cBhvr>
                                        <p:cTn id="43" dur="500"/>
                                        <p:tgtEl>
                                          <p:spTgt spid="43"/>
                                        </p:tgtEl>
                                      </p:cBhvr>
                                    </p:animEffect>
                                  </p:childTnLst>
                                </p:cTn>
                              </p:par>
                            </p:childTnLst>
                          </p:cTn>
                        </p:par>
                        <p:par>
                          <p:cTn id="44" fill="hold">
                            <p:stCondLst>
                              <p:cond delay="4000"/>
                            </p:stCondLst>
                            <p:childTnLst>
                              <p:par>
                                <p:cTn id="45" presetID="2" presetClass="entr" presetSubtype="8" accel="50000" decel="5000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0-#ppt_w/2"/>
                                          </p:val>
                                        </p:tav>
                                        <p:tav tm="100000">
                                          <p:val>
                                            <p:strVal val="#ppt_x"/>
                                          </p:val>
                                        </p:tav>
                                      </p:tavLst>
                                    </p:anim>
                                    <p:anim calcmode="lin" valueType="num">
                                      <p:cBhvr additive="base">
                                        <p:cTn id="48" dur="500" fill="hold"/>
                                        <p:tgtEl>
                                          <p:spTgt spid="4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accel="50000" decel="50000" fill="hold" nodeType="after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additive="base">
                                        <p:cTn id="52" dur="500" fill="hold"/>
                                        <p:tgtEl>
                                          <p:spTgt spid="44"/>
                                        </p:tgtEl>
                                        <p:attrNameLst>
                                          <p:attrName>ppt_x</p:attrName>
                                        </p:attrNameLst>
                                      </p:cBhvr>
                                      <p:tavLst>
                                        <p:tav tm="0">
                                          <p:val>
                                            <p:strVal val="0-#ppt_w/2"/>
                                          </p:val>
                                        </p:tav>
                                        <p:tav tm="100000">
                                          <p:val>
                                            <p:strVal val="#ppt_x"/>
                                          </p:val>
                                        </p:tav>
                                      </p:tavLst>
                                    </p:anim>
                                    <p:anim calcmode="lin" valueType="num">
                                      <p:cBhvr additive="base">
                                        <p:cTn id="53" dur="500" fill="hold"/>
                                        <p:tgtEl>
                                          <p:spTgt spid="44"/>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4" accel="50000" decel="50000"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ppt_x"/>
                                          </p:val>
                                        </p:tav>
                                        <p:tav tm="100000">
                                          <p:val>
                                            <p:strVal val="#ppt_x"/>
                                          </p:val>
                                        </p:tav>
                                      </p:tavLst>
                                    </p:anim>
                                    <p:anim calcmode="lin" valueType="num">
                                      <p:cBhvr additive="base">
                                        <p:cTn id="58" dur="500" fill="hold"/>
                                        <p:tgtEl>
                                          <p:spTgt spid="3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500" fill="hold"/>
                                        <p:tgtEl>
                                          <p:spTgt spid="50"/>
                                        </p:tgtEl>
                                        <p:attrNameLst>
                                          <p:attrName>ppt_w</p:attrName>
                                        </p:attrNameLst>
                                      </p:cBhvr>
                                      <p:tavLst>
                                        <p:tav tm="0">
                                          <p:val>
                                            <p:fltVal val="0"/>
                                          </p:val>
                                        </p:tav>
                                        <p:tav tm="100000">
                                          <p:val>
                                            <p:strVal val="#ppt_w"/>
                                          </p:val>
                                        </p:tav>
                                      </p:tavLst>
                                    </p:anim>
                                    <p:anim calcmode="lin" valueType="num">
                                      <p:cBhvr>
                                        <p:cTn id="63" dur="500" fill="hold"/>
                                        <p:tgtEl>
                                          <p:spTgt spid="50"/>
                                        </p:tgtEl>
                                        <p:attrNameLst>
                                          <p:attrName>ppt_h</p:attrName>
                                        </p:attrNameLst>
                                      </p:cBhvr>
                                      <p:tavLst>
                                        <p:tav tm="0">
                                          <p:val>
                                            <p:fltVal val="0"/>
                                          </p:val>
                                        </p:tav>
                                        <p:tav tm="100000">
                                          <p:val>
                                            <p:strVal val="#ppt_h"/>
                                          </p:val>
                                        </p:tav>
                                      </p:tavLst>
                                    </p:anim>
                                    <p:animEffect transition="in" filter="fade">
                                      <p:cBhvr>
                                        <p:cTn id="64" dur="500"/>
                                        <p:tgtEl>
                                          <p:spTgt spid="50"/>
                                        </p:tgtEl>
                                      </p:cBhvr>
                                    </p:animEffect>
                                  </p:childTnLst>
                                </p:cTn>
                              </p:par>
                            </p:childTnLst>
                          </p:cTn>
                        </p:par>
                        <p:par>
                          <p:cTn id="65" fill="hold">
                            <p:stCondLst>
                              <p:cond delay="6000"/>
                            </p:stCondLst>
                            <p:childTnLst>
                              <p:par>
                                <p:cTn id="66" presetID="18" presetClass="entr" presetSubtype="3"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strips(upRight)">
                                      <p:cBhvr>
                                        <p:cTn id="68" dur="500"/>
                                        <p:tgtEl>
                                          <p:spTgt spid="63"/>
                                        </p:tgtEl>
                                      </p:cBhvr>
                                    </p:animEffect>
                                  </p:childTnLst>
                                </p:cTn>
                              </p:par>
                            </p:childTnLst>
                          </p:cTn>
                        </p:par>
                        <p:par>
                          <p:cTn id="69" fill="hold">
                            <p:stCondLst>
                              <p:cond delay="6500"/>
                            </p:stCondLst>
                            <p:childTnLst>
                              <p:par>
                                <p:cTn id="70" presetID="2" presetClass="entr" presetSubtype="2" accel="50000" decel="5000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additive="base">
                                        <p:cTn id="72" dur="500" fill="hold"/>
                                        <p:tgtEl>
                                          <p:spTgt spid="59"/>
                                        </p:tgtEl>
                                        <p:attrNameLst>
                                          <p:attrName>ppt_x</p:attrName>
                                        </p:attrNameLst>
                                      </p:cBhvr>
                                      <p:tavLst>
                                        <p:tav tm="0">
                                          <p:val>
                                            <p:strVal val="1+#ppt_w/2"/>
                                          </p:val>
                                        </p:tav>
                                        <p:tav tm="100000">
                                          <p:val>
                                            <p:strVal val="#ppt_x"/>
                                          </p:val>
                                        </p:tav>
                                      </p:tavLst>
                                    </p:anim>
                                    <p:anim calcmode="lin" valueType="num">
                                      <p:cBhvr additive="base">
                                        <p:cTn id="73" dur="500" fill="hold"/>
                                        <p:tgtEl>
                                          <p:spTgt spid="59"/>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2" accel="50000" decel="5000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 calcmode="lin" valueType="num">
                                      <p:cBhvr additive="base">
                                        <p:cTn id="77" dur="500" fill="hold"/>
                                        <p:tgtEl>
                                          <p:spTgt spid="58"/>
                                        </p:tgtEl>
                                        <p:attrNameLst>
                                          <p:attrName>ppt_x</p:attrName>
                                        </p:attrNameLst>
                                      </p:cBhvr>
                                      <p:tavLst>
                                        <p:tav tm="0">
                                          <p:val>
                                            <p:strVal val="1+#ppt_w/2"/>
                                          </p:val>
                                        </p:tav>
                                        <p:tav tm="100000">
                                          <p:val>
                                            <p:strVal val="#ppt_x"/>
                                          </p:val>
                                        </p:tav>
                                      </p:tavLst>
                                    </p:anim>
                                    <p:anim calcmode="lin" valueType="num">
                                      <p:cBhvr additive="base">
                                        <p:cTn id="78" dur="500" fill="hold"/>
                                        <p:tgtEl>
                                          <p:spTgt spid="5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53" presetClass="entr" presetSubtype="16" fill="hold" nodeType="after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500" fill="hold"/>
                                        <p:tgtEl>
                                          <p:spTgt spid="52"/>
                                        </p:tgtEl>
                                        <p:attrNameLst>
                                          <p:attrName>ppt_w</p:attrName>
                                        </p:attrNameLst>
                                      </p:cBhvr>
                                      <p:tavLst>
                                        <p:tav tm="0">
                                          <p:val>
                                            <p:fltVal val="0"/>
                                          </p:val>
                                        </p:tav>
                                        <p:tav tm="100000">
                                          <p:val>
                                            <p:strVal val="#ppt_w"/>
                                          </p:val>
                                        </p:tav>
                                      </p:tavLst>
                                    </p:anim>
                                    <p:anim calcmode="lin" valueType="num">
                                      <p:cBhvr>
                                        <p:cTn id="88" dur="500" fill="hold"/>
                                        <p:tgtEl>
                                          <p:spTgt spid="52"/>
                                        </p:tgtEl>
                                        <p:attrNameLst>
                                          <p:attrName>ppt_h</p:attrName>
                                        </p:attrNameLst>
                                      </p:cBhvr>
                                      <p:tavLst>
                                        <p:tav tm="0">
                                          <p:val>
                                            <p:fltVal val="0"/>
                                          </p:val>
                                        </p:tav>
                                        <p:tav tm="100000">
                                          <p:val>
                                            <p:strVal val="#ppt_h"/>
                                          </p:val>
                                        </p:tav>
                                      </p:tavLst>
                                    </p:anim>
                                    <p:animEffect transition="in" filter="fade">
                                      <p:cBhvr>
                                        <p:cTn id="89" dur="500"/>
                                        <p:tgtEl>
                                          <p:spTgt spid="52"/>
                                        </p:tgtEl>
                                      </p:cBhvr>
                                    </p:animEffect>
                                  </p:childTnLst>
                                </p:cTn>
                              </p:par>
                            </p:childTnLst>
                          </p:cTn>
                        </p:par>
                        <p:par>
                          <p:cTn id="90" fill="hold">
                            <p:stCondLst>
                              <p:cond delay="8500"/>
                            </p:stCondLst>
                            <p:childTnLst>
                              <p:par>
                                <p:cTn id="91" presetID="18" presetClass="entr" presetSubtype="6" fill="hold"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strips(downRight)">
                                      <p:cBhvr>
                                        <p:cTn id="93" dur="500"/>
                                        <p:tgtEl>
                                          <p:spTgt spid="40"/>
                                        </p:tgtEl>
                                      </p:cBhvr>
                                    </p:animEffect>
                                  </p:childTnLst>
                                </p:cTn>
                              </p:par>
                            </p:childTnLst>
                          </p:cTn>
                        </p:par>
                        <p:par>
                          <p:cTn id="94" fill="hold">
                            <p:stCondLst>
                              <p:cond delay="9000"/>
                            </p:stCondLst>
                            <p:childTnLst>
                              <p:par>
                                <p:cTn id="95" presetID="2" presetClass="entr" presetSubtype="2" accel="50000" decel="5000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1+#ppt_w/2"/>
                                          </p:val>
                                        </p:tav>
                                        <p:tav tm="100000">
                                          <p:val>
                                            <p:strVal val="#ppt_x"/>
                                          </p:val>
                                        </p:tav>
                                      </p:tavLst>
                                    </p:anim>
                                    <p:anim calcmode="lin" valueType="num">
                                      <p:cBhvr additive="base">
                                        <p:cTn id="98" dur="500" fill="hold"/>
                                        <p:tgtEl>
                                          <p:spTgt spid="42"/>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2" accel="50000" decel="50000" fill="hold" nodeType="after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additive="base">
                                        <p:cTn id="102" dur="500" fill="hold"/>
                                        <p:tgtEl>
                                          <p:spTgt spid="41"/>
                                        </p:tgtEl>
                                        <p:attrNameLst>
                                          <p:attrName>ppt_x</p:attrName>
                                        </p:attrNameLst>
                                      </p:cBhvr>
                                      <p:tavLst>
                                        <p:tav tm="0">
                                          <p:val>
                                            <p:strVal val="1+#ppt_w/2"/>
                                          </p:val>
                                        </p:tav>
                                        <p:tav tm="100000">
                                          <p:val>
                                            <p:strVal val="#ppt_x"/>
                                          </p:val>
                                        </p:tav>
                                      </p:tavLst>
                                    </p:anim>
                                    <p:anim calcmode="lin" valueType="num">
                                      <p:cBhvr additive="base">
                                        <p:cTn id="103"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5"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Infographic</a:t>
            </a:r>
          </a:p>
        </p:txBody>
      </p:sp>
      <p:sp>
        <p:nvSpPr>
          <p:cNvPr id="3" name="Text Placeholder 2"/>
          <p:cNvSpPr>
            <a:spLocks noGrp="1"/>
          </p:cNvSpPr>
          <p:nvPr>
            <p:ph type="body" sz="half" idx="2"/>
          </p:nvPr>
        </p:nvSpPr>
        <p:spPr/>
        <p:txBody>
          <a:bodyPr/>
          <a:lstStyle/>
          <a:p>
            <a:r>
              <a:rPr lang="en-US" dirty="0"/>
              <a:t>3D Infographic</a:t>
            </a:r>
          </a:p>
        </p:txBody>
      </p:sp>
      <p:grpSp>
        <p:nvGrpSpPr>
          <p:cNvPr id="36" name="Group 35"/>
          <p:cNvGrpSpPr/>
          <p:nvPr/>
        </p:nvGrpSpPr>
        <p:grpSpPr>
          <a:xfrm>
            <a:off x="2057767" y="1431959"/>
            <a:ext cx="2221680" cy="4141055"/>
            <a:chOff x="1543325" y="1073969"/>
            <a:chExt cx="1666260" cy="3105791"/>
          </a:xfrm>
        </p:grpSpPr>
        <p:sp>
          <p:nvSpPr>
            <p:cNvPr id="10245" name="Freeform 5"/>
            <p:cNvSpPr/>
            <p:nvPr/>
          </p:nvSpPr>
          <p:spPr bwMode="auto">
            <a:xfrm>
              <a:off x="2263234" y="1073969"/>
              <a:ext cx="946351" cy="3105791"/>
            </a:xfrm>
            <a:custGeom>
              <a:avLst/>
              <a:gdLst/>
              <a:ahLst/>
              <a:cxnLst>
                <a:cxn ang="0">
                  <a:pos x="0" y="1847"/>
                </a:cxn>
                <a:cxn ang="0">
                  <a:pos x="71" y="0"/>
                </a:cxn>
                <a:cxn ang="0">
                  <a:pos x="443" y="1695"/>
                </a:cxn>
                <a:cxn ang="0">
                  <a:pos x="0" y="1847"/>
                </a:cxn>
              </a:cxnLst>
              <a:rect l="0" t="0" r="r" b="b"/>
              <a:pathLst>
                <a:path w="443" h="1847">
                  <a:moveTo>
                    <a:pt x="0" y="1847"/>
                  </a:moveTo>
                  <a:lnTo>
                    <a:pt x="71" y="0"/>
                  </a:lnTo>
                  <a:lnTo>
                    <a:pt x="443" y="1695"/>
                  </a:lnTo>
                  <a:lnTo>
                    <a:pt x="0" y="1847"/>
                  </a:lnTo>
                  <a:close/>
                </a:path>
              </a:pathLst>
            </a:custGeom>
            <a:solidFill>
              <a:schemeClr val="accent2">
                <a:lumMod val="5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246" name="Freeform 6"/>
            <p:cNvSpPr/>
            <p:nvPr/>
          </p:nvSpPr>
          <p:spPr bwMode="auto">
            <a:xfrm>
              <a:off x="1543325" y="1073969"/>
              <a:ext cx="871582" cy="3105791"/>
            </a:xfrm>
            <a:custGeom>
              <a:avLst/>
              <a:gdLst/>
              <a:ahLst/>
              <a:cxnLst>
                <a:cxn ang="0">
                  <a:pos x="408" y="0"/>
                </a:cxn>
                <a:cxn ang="0">
                  <a:pos x="337" y="1847"/>
                </a:cxn>
                <a:cxn ang="0">
                  <a:pos x="0" y="1726"/>
                </a:cxn>
                <a:cxn ang="0">
                  <a:pos x="408" y="0"/>
                </a:cxn>
              </a:cxnLst>
              <a:rect l="0" t="0" r="r" b="b"/>
              <a:pathLst>
                <a:path w="408" h="1847">
                  <a:moveTo>
                    <a:pt x="408" y="0"/>
                  </a:moveTo>
                  <a:lnTo>
                    <a:pt x="337" y="1847"/>
                  </a:lnTo>
                  <a:lnTo>
                    <a:pt x="0" y="1726"/>
                  </a:lnTo>
                  <a:lnTo>
                    <a:pt x="408" y="0"/>
                  </a:ln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37" name="Group 36"/>
          <p:cNvGrpSpPr/>
          <p:nvPr/>
        </p:nvGrpSpPr>
        <p:grpSpPr>
          <a:xfrm>
            <a:off x="3544583" y="2943097"/>
            <a:ext cx="2013752" cy="2598529"/>
            <a:chOff x="2658437" y="2207322"/>
            <a:chExt cx="1510314" cy="1948897"/>
          </a:xfrm>
        </p:grpSpPr>
        <p:sp>
          <p:nvSpPr>
            <p:cNvPr id="10247" name="Freeform 7"/>
            <p:cNvSpPr/>
            <p:nvPr/>
          </p:nvSpPr>
          <p:spPr bwMode="auto">
            <a:xfrm>
              <a:off x="2658437" y="2207322"/>
              <a:ext cx="816040" cy="1948897"/>
            </a:xfrm>
            <a:custGeom>
              <a:avLst/>
              <a:gdLst/>
              <a:ahLst/>
              <a:cxnLst>
                <a:cxn ang="0">
                  <a:pos x="382" y="0"/>
                </a:cxn>
                <a:cxn ang="0">
                  <a:pos x="315" y="1159"/>
                </a:cxn>
                <a:cxn ang="0">
                  <a:pos x="0" y="1083"/>
                </a:cxn>
                <a:cxn ang="0">
                  <a:pos x="382" y="0"/>
                </a:cxn>
              </a:cxnLst>
              <a:rect l="0" t="0" r="r" b="b"/>
              <a:pathLst>
                <a:path w="382" h="1159">
                  <a:moveTo>
                    <a:pt x="382" y="0"/>
                  </a:moveTo>
                  <a:lnTo>
                    <a:pt x="315" y="1159"/>
                  </a:lnTo>
                  <a:lnTo>
                    <a:pt x="0" y="1083"/>
                  </a:lnTo>
                  <a:lnTo>
                    <a:pt x="382" y="0"/>
                  </a:ln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248" name="Freeform 8"/>
            <p:cNvSpPr/>
            <p:nvPr/>
          </p:nvSpPr>
          <p:spPr bwMode="auto">
            <a:xfrm>
              <a:off x="3331349" y="2207322"/>
              <a:ext cx="837402" cy="1948897"/>
            </a:xfrm>
            <a:custGeom>
              <a:avLst/>
              <a:gdLst/>
              <a:ahLst/>
              <a:cxnLst>
                <a:cxn ang="0">
                  <a:pos x="0" y="1159"/>
                </a:cxn>
                <a:cxn ang="0">
                  <a:pos x="67" y="0"/>
                </a:cxn>
                <a:cxn ang="0">
                  <a:pos x="392" y="990"/>
                </a:cxn>
                <a:cxn ang="0">
                  <a:pos x="0" y="1159"/>
                </a:cxn>
              </a:cxnLst>
              <a:rect l="0" t="0" r="r" b="b"/>
              <a:pathLst>
                <a:path w="392" h="1159">
                  <a:moveTo>
                    <a:pt x="0" y="1159"/>
                  </a:moveTo>
                  <a:lnTo>
                    <a:pt x="67" y="0"/>
                  </a:lnTo>
                  <a:lnTo>
                    <a:pt x="392" y="990"/>
                  </a:lnTo>
                  <a:lnTo>
                    <a:pt x="0" y="1159"/>
                  </a:lnTo>
                  <a:close/>
                </a:path>
              </a:pathLst>
            </a:custGeom>
            <a:solidFill>
              <a:schemeClr val="accent4">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35" name="Group 34"/>
          <p:cNvGrpSpPr/>
          <p:nvPr/>
        </p:nvGrpSpPr>
        <p:grpSpPr>
          <a:xfrm>
            <a:off x="949776" y="2165108"/>
            <a:ext cx="2230225" cy="3407907"/>
            <a:chOff x="712331" y="1623831"/>
            <a:chExt cx="1672669" cy="2555930"/>
          </a:xfrm>
        </p:grpSpPr>
        <p:sp>
          <p:nvSpPr>
            <p:cNvPr id="10249"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250" name="Freeform 10"/>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34" name="Group 33"/>
          <p:cNvGrpSpPr/>
          <p:nvPr/>
        </p:nvGrpSpPr>
        <p:grpSpPr>
          <a:xfrm>
            <a:off x="1909656" y="4382489"/>
            <a:ext cx="2532145" cy="1504412"/>
            <a:chOff x="1432241" y="3286866"/>
            <a:chExt cx="1899109" cy="1128309"/>
          </a:xfrm>
        </p:grpSpPr>
        <p:sp>
          <p:nvSpPr>
            <p:cNvPr id="10251" name="Freeform 11"/>
            <p:cNvSpPr/>
            <p:nvPr/>
          </p:nvSpPr>
          <p:spPr bwMode="auto">
            <a:xfrm>
              <a:off x="1432241" y="3286866"/>
              <a:ext cx="957031" cy="1128309"/>
            </a:xfrm>
            <a:custGeom>
              <a:avLst/>
              <a:gdLst/>
              <a:ahLst/>
              <a:cxnLst>
                <a:cxn ang="0">
                  <a:pos x="448" y="671"/>
                </a:cxn>
                <a:cxn ang="0">
                  <a:pos x="0" y="536"/>
                </a:cxn>
                <a:cxn ang="0">
                  <a:pos x="448" y="0"/>
                </a:cxn>
                <a:cxn ang="0">
                  <a:pos x="448" y="671"/>
                </a:cxn>
              </a:cxnLst>
              <a:rect l="0" t="0" r="r" b="b"/>
              <a:pathLst>
                <a:path w="448" h="671">
                  <a:moveTo>
                    <a:pt x="448" y="671"/>
                  </a:moveTo>
                  <a:lnTo>
                    <a:pt x="0" y="536"/>
                  </a:lnTo>
                  <a:lnTo>
                    <a:pt x="448" y="0"/>
                  </a:lnTo>
                  <a:lnTo>
                    <a:pt x="448" y="671"/>
                  </a:ln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252" name="Freeform 12"/>
            <p:cNvSpPr/>
            <p:nvPr/>
          </p:nvSpPr>
          <p:spPr bwMode="auto">
            <a:xfrm>
              <a:off x="2389272" y="3286866"/>
              <a:ext cx="942078" cy="1128309"/>
            </a:xfrm>
            <a:custGeom>
              <a:avLst/>
              <a:gdLst/>
              <a:ahLst/>
              <a:cxnLst>
                <a:cxn ang="0">
                  <a:pos x="0" y="0"/>
                </a:cxn>
                <a:cxn ang="0">
                  <a:pos x="441" y="517"/>
                </a:cxn>
                <a:cxn ang="0">
                  <a:pos x="0" y="671"/>
                </a:cxn>
                <a:cxn ang="0">
                  <a:pos x="0" y="0"/>
                </a:cxn>
              </a:cxnLst>
              <a:rect l="0" t="0" r="r" b="b"/>
              <a:pathLst>
                <a:path w="441" h="671">
                  <a:moveTo>
                    <a:pt x="0" y="0"/>
                  </a:moveTo>
                  <a:lnTo>
                    <a:pt x="441" y="517"/>
                  </a:lnTo>
                  <a:lnTo>
                    <a:pt x="0" y="671"/>
                  </a:lnTo>
                  <a:lnTo>
                    <a:pt x="0" y="0"/>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12" name="Slide Number Placeholder 11"/>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15</a:t>
            </a:fld>
            <a:endParaRPr lang="en-US" dirty="0">
              <a:solidFill>
                <a:prstClr val="black">
                  <a:lumMod val="75000"/>
                  <a:lumOff val="25000"/>
                </a:prstClr>
              </a:solidFill>
            </a:endParaRPr>
          </a:p>
        </p:txBody>
      </p:sp>
      <p:sp>
        <p:nvSpPr>
          <p:cNvPr id="14" name="TextBox 13"/>
          <p:cNvSpPr txBox="1"/>
          <p:nvPr/>
        </p:nvSpPr>
        <p:spPr>
          <a:xfrm>
            <a:off x="6750920" y="1892814"/>
            <a:ext cx="3304373" cy="748795"/>
          </a:xfrm>
          <a:prstGeom prst="rect">
            <a:avLst/>
          </a:prstGeom>
          <a:noFill/>
        </p:spPr>
        <p:txBody>
          <a:bodyPr wrap="square" rtlCol="0">
            <a:spAutoFit/>
          </a:bodyPr>
          <a:lstStyle/>
          <a:p>
            <a:pPr defTabSz="1375410"/>
            <a:r>
              <a:rPr lang="en-US" sz="1600" b="1" dirty="0">
                <a:solidFill>
                  <a:srgbClr val="0070C0"/>
                </a:solidFill>
              </a:rPr>
              <a:t>Title Goes Here</a:t>
            </a:r>
            <a:endParaRPr lang="en-US" sz="1600" dirty="0">
              <a:solidFill>
                <a:srgbClr val="0070C0"/>
              </a:solidFill>
            </a:endParaRPr>
          </a:p>
          <a:p>
            <a:pPr defTabSz="1375410"/>
            <a:r>
              <a:rPr lang="en-US" sz="1335" dirty="0">
                <a:solidFill>
                  <a:prstClr val="black">
                    <a:lumMod val="65000"/>
                    <a:lumOff val="35000"/>
                  </a:prstClr>
                </a:solidFill>
              </a:rPr>
              <a:t>There are many variations of passages of Lorem Ipsum available .</a:t>
            </a:r>
          </a:p>
        </p:txBody>
      </p:sp>
      <p:sp>
        <p:nvSpPr>
          <p:cNvPr id="15" name="TextBox 14"/>
          <p:cNvSpPr txBox="1"/>
          <p:nvPr/>
        </p:nvSpPr>
        <p:spPr>
          <a:xfrm>
            <a:off x="6750919" y="2943563"/>
            <a:ext cx="3304375" cy="748795"/>
          </a:xfrm>
          <a:prstGeom prst="rect">
            <a:avLst/>
          </a:prstGeom>
          <a:noFill/>
        </p:spPr>
        <p:txBody>
          <a:bodyPr wrap="square" rtlCol="0">
            <a:spAutoFit/>
          </a:bodyPr>
          <a:lstStyle/>
          <a:p>
            <a:pPr defTabSz="1375410"/>
            <a:r>
              <a:rPr lang="en-US" sz="1600" b="1" dirty="0">
                <a:solidFill>
                  <a:srgbClr val="00B0F0"/>
                </a:solidFill>
              </a:rPr>
              <a:t>Title Goes Here</a:t>
            </a:r>
            <a:endParaRPr lang="en-US" sz="1600" dirty="0">
              <a:solidFill>
                <a:srgbClr val="00B0F0"/>
              </a:solidFill>
            </a:endParaRPr>
          </a:p>
          <a:p>
            <a:pPr defTabSz="1375410"/>
            <a:r>
              <a:rPr lang="en-US" sz="1335" dirty="0">
                <a:solidFill>
                  <a:prstClr val="black">
                    <a:lumMod val="65000"/>
                    <a:lumOff val="35000"/>
                  </a:prstClr>
                </a:solidFill>
              </a:rPr>
              <a:t>There are many variations of passages of Lorem Ipsum available.</a:t>
            </a:r>
          </a:p>
        </p:txBody>
      </p:sp>
      <p:sp>
        <p:nvSpPr>
          <p:cNvPr id="16" name="TextBox 15"/>
          <p:cNvSpPr txBox="1"/>
          <p:nvPr/>
        </p:nvSpPr>
        <p:spPr>
          <a:xfrm>
            <a:off x="6750920" y="3986977"/>
            <a:ext cx="3304373" cy="748795"/>
          </a:xfrm>
          <a:prstGeom prst="rect">
            <a:avLst/>
          </a:prstGeom>
          <a:noFill/>
        </p:spPr>
        <p:txBody>
          <a:bodyPr wrap="square" rtlCol="0">
            <a:spAutoFit/>
          </a:bodyPr>
          <a:lstStyle/>
          <a:p>
            <a:pPr defTabSz="1375410"/>
            <a:r>
              <a:rPr lang="en-US" sz="1600" b="1" dirty="0">
                <a:solidFill>
                  <a:srgbClr val="008DC3"/>
                </a:solidFill>
              </a:rPr>
              <a:t>Title Goes Here</a:t>
            </a:r>
            <a:endParaRPr lang="en-US" sz="1600" dirty="0">
              <a:solidFill>
                <a:srgbClr val="008DC3"/>
              </a:solidFill>
            </a:endParaRPr>
          </a:p>
          <a:p>
            <a:pPr defTabSz="1375410"/>
            <a:r>
              <a:rPr lang="en-US" sz="1335" dirty="0">
                <a:solidFill>
                  <a:prstClr val="black">
                    <a:lumMod val="65000"/>
                    <a:lumOff val="35000"/>
                  </a:prstClr>
                </a:solidFill>
              </a:rPr>
              <a:t>There are many variations of passages of Lorem Ipsum available</a:t>
            </a:r>
          </a:p>
        </p:txBody>
      </p:sp>
      <p:sp>
        <p:nvSpPr>
          <p:cNvPr id="17" name="TextBox 16"/>
          <p:cNvSpPr txBox="1"/>
          <p:nvPr/>
        </p:nvSpPr>
        <p:spPr>
          <a:xfrm>
            <a:off x="6750920" y="5030390"/>
            <a:ext cx="3304373" cy="748795"/>
          </a:xfrm>
          <a:prstGeom prst="rect">
            <a:avLst/>
          </a:prstGeom>
          <a:noFill/>
        </p:spPr>
        <p:txBody>
          <a:bodyPr wrap="square" rtlCol="0">
            <a:spAutoFit/>
          </a:bodyPr>
          <a:lstStyle/>
          <a:p>
            <a:pPr defTabSz="1375410"/>
            <a:r>
              <a:rPr lang="en-US" sz="1600" b="1" dirty="0">
                <a:solidFill>
                  <a:srgbClr val="007EAE"/>
                </a:solidFill>
              </a:rPr>
              <a:t>Title Goes Here</a:t>
            </a:r>
            <a:endParaRPr lang="en-US" sz="1600" dirty="0">
              <a:solidFill>
                <a:srgbClr val="007EAE"/>
              </a:solidFill>
            </a:endParaRPr>
          </a:p>
          <a:p>
            <a:pPr defTabSz="1375410"/>
            <a:r>
              <a:rPr lang="en-US" sz="1335" dirty="0">
                <a:solidFill>
                  <a:prstClr val="black">
                    <a:lumMod val="65000"/>
                    <a:lumOff val="35000"/>
                  </a:prstClr>
                </a:solidFill>
              </a:rPr>
              <a:t>There are many variations of passages of Lorem Ipsum available</a:t>
            </a:r>
          </a:p>
        </p:txBody>
      </p:sp>
      <p:sp>
        <p:nvSpPr>
          <p:cNvPr id="18" name="Text Placeholder 3"/>
          <p:cNvSpPr txBox="1"/>
          <p:nvPr/>
        </p:nvSpPr>
        <p:spPr>
          <a:xfrm>
            <a:off x="10266801" y="2039098"/>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3200" dirty="0">
                <a:solidFill>
                  <a:srgbClr val="0070C0"/>
                </a:solidFill>
              </a:rPr>
              <a:t>20%</a:t>
            </a:r>
          </a:p>
        </p:txBody>
      </p:sp>
      <p:sp>
        <p:nvSpPr>
          <p:cNvPr id="19" name="Text Placeholder 3"/>
          <p:cNvSpPr txBox="1"/>
          <p:nvPr/>
        </p:nvSpPr>
        <p:spPr>
          <a:xfrm>
            <a:off x="10266801" y="5240839"/>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3200" dirty="0">
                <a:solidFill>
                  <a:srgbClr val="007EAE"/>
                </a:solidFill>
              </a:rPr>
              <a:t>50%</a:t>
            </a:r>
          </a:p>
        </p:txBody>
      </p:sp>
      <p:sp>
        <p:nvSpPr>
          <p:cNvPr id="20" name="Text Placeholder 3"/>
          <p:cNvSpPr txBox="1"/>
          <p:nvPr/>
        </p:nvSpPr>
        <p:spPr>
          <a:xfrm>
            <a:off x="10266801" y="3111235"/>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3200" dirty="0">
                <a:solidFill>
                  <a:srgbClr val="00B0F0"/>
                </a:solidFill>
              </a:rPr>
              <a:t>70%</a:t>
            </a:r>
          </a:p>
        </p:txBody>
      </p:sp>
      <p:sp>
        <p:nvSpPr>
          <p:cNvPr id="21" name="Text Placeholder 3"/>
          <p:cNvSpPr txBox="1"/>
          <p:nvPr/>
        </p:nvSpPr>
        <p:spPr>
          <a:xfrm>
            <a:off x="10266801" y="4176036"/>
            <a:ext cx="820738"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3200" dirty="0">
                <a:solidFill>
                  <a:srgbClr val="008DC3"/>
                </a:solidFill>
              </a:rPr>
              <a:t>90%</a:t>
            </a:r>
          </a:p>
        </p:txBody>
      </p:sp>
      <p:grpSp>
        <p:nvGrpSpPr>
          <p:cNvPr id="22" name="Group 21"/>
          <p:cNvGrpSpPr/>
          <p:nvPr/>
        </p:nvGrpSpPr>
        <p:grpSpPr>
          <a:xfrm>
            <a:off x="6062825" y="1963168"/>
            <a:ext cx="657827" cy="638993"/>
            <a:chOff x="860271" y="1518068"/>
            <a:chExt cx="493370" cy="479245"/>
          </a:xfrm>
        </p:grpSpPr>
        <p:sp>
          <p:nvSpPr>
            <p:cNvPr id="23" name="Rounded Rectangle 22"/>
            <p:cNvSpPr/>
            <p:nvPr/>
          </p:nvSpPr>
          <p:spPr>
            <a:xfrm>
              <a:off x="860271" y="151806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latin typeface="FontAwesome" pitchFamily="2" charset="0"/>
              </a:endParaRPr>
            </a:p>
          </p:txBody>
        </p:sp>
        <p:sp>
          <p:nvSpPr>
            <p:cNvPr id="24"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25" name="Group 24"/>
          <p:cNvGrpSpPr/>
          <p:nvPr/>
        </p:nvGrpSpPr>
        <p:grpSpPr>
          <a:xfrm>
            <a:off x="6036009" y="3013917"/>
            <a:ext cx="657827" cy="638993"/>
            <a:chOff x="840159" y="2185414"/>
            <a:chExt cx="493370" cy="479245"/>
          </a:xfrm>
        </p:grpSpPr>
        <p:sp>
          <p:nvSpPr>
            <p:cNvPr id="26" name="Rounded Rectangle 25"/>
            <p:cNvSpPr/>
            <p:nvPr/>
          </p:nvSpPr>
          <p:spPr>
            <a:xfrm>
              <a:off x="840159" y="2185414"/>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latin typeface="FontAwesome" pitchFamily="2" charset="0"/>
              </a:endParaRPr>
            </a:p>
          </p:txBody>
        </p:sp>
        <p:sp>
          <p:nvSpPr>
            <p:cNvPr id="27"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28" name="Group 27"/>
          <p:cNvGrpSpPr/>
          <p:nvPr/>
        </p:nvGrpSpPr>
        <p:grpSpPr>
          <a:xfrm>
            <a:off x="6036009" y="4057330"/>
            <a:ext cx="657827" cy="638993"/>
            <a:chOff x="840159" y="2852760"/>
            <a:chExt cx="493370" cy="479245"/>
          </a:xfrm>
        </p:grpSpPr>
        <p:sp>
          <p:nvSpPr>
            <p:cNvPr id="29" name="Rounded Rectangle 28"/>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latin typeface="FontAwesome" pitchFamily="2" charset="0"/>
              </a:endParaRPr>
            </a:p>
          </p:txBody>
        </p:sp>
        <p:sp>
          <p:nvSpPr>
            <p:cNvPr id="30"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31" name="Group 30"/>
          <p:cNvGrpSpPr/>
          <p:nvPr/>
        </p:nvGrpSpPr>
        <p:grpSpPr>
          <a:xfrm>
            <a:off x="6036009" y="5100744"/>
            <a:ext cx="657827" cy="638993"/>
            <a:chOff x="840159" y="3520106"/>
            <a:chExt cx="493370" cy="479245"/>
          </a:xfrm>
        </p:grpSpPr>
        <p:sp>
          <p:nvSpPr>
            <p:cNvPr id="32" name="Rounded Rectangle 31"/>
            <p:cNvSpPr/>
            <p:nvPr/>
          </p:nvSpPr>
          <p:spPr>
            <a:xfrm>
              <a:off x="840159" y="3520106"/>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defTabSz="1375410"/>
              <a:endParaRPr lang="en-US" sz="2665" dirty="0">
                <a:solidFill>
                  <a:prstClr val="white"/>
                </a:solidFill>
                <a:latin typeface="FontAwesome" pitchFamily="2" charset="0"/>
              </a:endParaRPr>
            </a:p>
          </p:txBody>
        </p:sp>
        <p:sp>
          <p:nvSpPr>
            <p:cNvPr id="33"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50000" decel="50000" fill="hold" nodeType="after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500" fill="hold"/>
                                        <p:tgtEl>
                                          <p:spTgt spid="37"/>
                                        </p:tgtEl>
                                        <p:attrNameLst>
                                          <p:attrName>ppt_x</p:attrName>
                                        </p:attrNameLst>
                                      </p:cBhvr>
                                      <p:tavLst>
                                        <p:tav tm="0">
                                          <p:val>
                                            <p:strVal val="#ppt_x"/>
                                          </p:val>
                                        </p:tav>
                                        <p:tav tm="100000">
                                          <p:val>
                                            <p:strVal val="#ppt_x"/>
                                          </p:val>
                                        </p:tav>
                                      </p:tavLst>
                                    </p:anim>
                                    <p:anim calcmode="lin" valueType="num">
                                      <p:cBhvr additive="base">
                                        <p:cTn id="13" dur="500" fill="hold"/>
                                        <p:tgtEl>
                                          <p:spTgt spid="3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50000" decel="5000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50000" decel="50000" fill="hold"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ppt_x"/>
                                          </p:val>
                                        </p:tav>
                                        <p:tav tm="100000">
                                          <p:val>
                                            <p:strVal val="#ppt_x"/>
                                          </p:val>
                                        </p:tav>
                                      </p:tavLst>
                                    </p:anim>
                                    <p:anim calcmode="lin" valueType="num">
                                      <p:cBhvr additive="base">
                                        <p:cTn id="33" dur="10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2" presetClass="entr" presetSubtype="4" accel="50000" decel="5000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0" fill="hold"/>
                                        <p:tgtEl>
                                          <p:spTgt spid="15"/>
                                        </p:tgtEl>
                                        <p:attrNameLst>
                                          <p:attrName>ppt_x</p:attrName>
                                        </p:attrNameLst>
                                      </p:cBhvr>
                                      <p:tavLst>
                                        <p:tav tm="0">
                                          <p:val>
                                            <p:strVal val="#ppt_x"/>
                                          </p:val>
                                        </p:tav>
                                        <p:tav tm="100000">
                                          <p:val>
                                            <p:strVal val="#ppt_x"/>
                                          </p:val>
                                        </p:tav>
                                      </p:tavLst>
                                    </p:anim>
                                    <p:anim calcmode="lin" valueType="num">
                                      <p:cBhvr additive="base">
                                        <p:cTn id="49" dur="1000" fill="hold"/>
                                        <p:tgtEl>
                                          <p:spTgt spid="15"/>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par>
                                <p:cTn id="62" presetID="2" presetClass="entr" presetSubtype="4" accel="50000" decel="5000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1000" fill="hold"/>
                                        <p:tgtEl>
                                          <p:spTgt spid="16"/>
                                        </p:tgtEl>
                                        <p:attrNameLst>
                                          <p:attrName>ppt_x</p:attrName>
                                        </p:attrNameLst>
                                      </p:cBhvr>
                                      <p:tavLst>
                                        <p:tav tm="0">
                                          <p:val>
                                            <p:strVal val="#ppt_x"/>
                                          </p:val>
                                        </p:tav>
                                        <p:tav tm="100000">
                                          <p:val>
                                            <p:strVal val="#ppt_x"/>
                                          </p:val>
                                        </p:tav>
                                      </p:tavLst>
                                    </p:anim>
                                    <p:anim calcmode="lin" valueType="num">
                                      <p:cBhvr additive="base">
                                        <p:cTn id="65" dur="1000" fill="hold"/>
                                        <p:tgtEl>
                                          <p:spTgt spid="16"/>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53" presetClass="entr" presetSubtype="16"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childTnLst>
                          </p:cTn>
                        </p:par>
                        <p:par>
                          <p:cTn id="72" fill="hold">
                            <p:stCondLst>
                              <p:cond delay="5000"/>
                            </p:stCondLst>
                            <p:childTnLst>
                              <p:par>
                                <p:cTn id="73" presetID="53" presetClass="entr" presetSubtype="16" fill="hold"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par>
                                <p:cTn id="78" presetID="2" presetClass="entr" presetSubtype="4" accel="50000" decel="5000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1000" fill="hold"/>
                                        <p:tgtEl>
                                          <p:spTgt spid="17"/>
                                        </p:tgtEl>
                                        <p:attrNameLst>
                                          <p:attrName>ppt_x</p:attrName>
                                        </p:attrNameLst>
                                      </p:cBhvr>
                                      <p:tavLst>
                                        <p:tav tm="0">
                                          <p:val>
                                            <p:strVal val="#ppt_x"/>
                                          </p:val>
                                        </p:tav>
                                        <p:tav tm="100000">
                                          <p:val>
                                            <p:strVal val="#ppt_x"/>
                                          </p:val>
                                        </p:tav>
                                      </p:tavLst>
                                    </p:anim>
                                    <p:anim calcmode="lin" valueType="num">
                                      <p:cBhvr additive="base">
                                        <p:cTn id="81" dur="1000" fill="hold"/>
                                        <p:tgtEl>
                                          <p:spTgt spid="17"/>
                                        </p:tgtEl>
                                        <p:attrNameLst>
                                          <p:attrName>ppt_y</p:attrName>
                                        </p:attrNameLst>
                                      </p:cBhvr>
                                      <p:tavLst>
                                        <p:tav tm="0">
                                          <p:val>
                                            <p:strVal val="1+#ppt_h/2"/>
                                          </p:val>
                                        </p:tav>
                                        <p:tav tm="100000">
                                          <p:val>
                                            <p:strVal val="#ppt_y"/>
                                          </p:val>
                                        </p:tav>
                                      </p:tavLst>
                                    </p:anim>
                                  </p:childTnLst>
                                </p:cTn>
                              </p:par>
                            </p:childTnLst>
                          </p:cTn>
                        </p:par>
                        <p:par>
                          <p:cTn id="82" fill="hold">
                            <p:stCondLst>
                              <p:cond delay="5500"/>
                            </p:stCondLst>
                            <p:childTnLst>
                              <p:par>
                                <p:cTn id="83" presetID="53" presetClass="entr" presetSubtype="16" fill="hold" grpId="0" nodeType="after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500" fill="hold"/>
                                        <p:tgtEl>
                                          <p:spTgt spid="19"/>
                                        </p:tgtEl>
                                        <p:attrNameLst>
                                          <p:attrName>ppt_w</p:attrName>
                                        </p:attrNameLst>
                                      </p:cBhvr>
                                      <p:tavLst>
                                        <p:tav tm="0">
                                          <p:val>
                                            <p:fltVal val="0"/>
                                          </p:val>
                                        </p:tav>
                                        <p:tav tm="100000">
                                          <p:val>
                                            <p:strVal val="#ppt_w"/>
                                          </p:val>
                                        </p:tav>
                                      </p:tavLst>
                                    </p:anim>
                                    <p:anim calcmode="lin" valueType="num">
                                      <p:cBhvr>
                                        <p:cTn id="86" dur="500" fill="hold"/>
                                        <p:tgtEl>
                                          <p:spTgt spid="19"/>
                                        </p:tgtEl>
                                        <p:attrNameLst>
                                          <p:attrName>ppt_h</p:attrName>
                                        </p:attrNameLst>
                                      </p:cBhvr>
                                      <p:tavLst>
                                        <p:tav tm="0">
                                          <p:val>
                                            <p:fltVal val="0"/>
                                          </p:val>
                                        </p:tav>
                                        <p:tav tm="100000">
                                          <p:val>
                                            <p:strVal val="#ppt_h"/>
                                          </p:val>
                                        </p:tav>
                                      </p:tavLst>
                                    </p:anim>
                                    <p:animEffect transition="in" filter="fade">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Slide Number Placeholder 257"/>
          <p:cNvSpPr>
            <a:spLocks noGrp="1"/>
          </p:cNvSpPr>
          <p:nvPr>
            <p:ph type="sldNum" sz="quarter" idx="12"/>
          </p:nvPr>
        </p:nvSpPr>
        <p:spPr>
          <a:prstGeom prst="rect">
            <a:avLst/>
          </a:prstGeom>
        </p:spPr>
        <p:txBody>
          <a:bodyPr/>
          <a:lstStyle/>
          <a:p>
            <a:fld id="{C136B7D2-B98C-44FD-8D04-7EC62A564975}" type="slidenum">
              <a:rPr lang="en-US" smtClean="0">
                <a:solidFill>
                  <a:prstClr val="black">
                    <a:lumMod val="75000"/>
                    <a:lumOff val="25000"/>
                  </a:prstClr>
                </a:solidFill>
              </a:rPr>
              <a:t>16</a:t>
            </a:fld>
            <a:endParaRPr lang="en-US" dirty="0">
              <a:solidFill>
                <a:prstClr val="black">
                  <a:lumMod val="75000"/>
                  <a:lumOff val="25000"/>
                </a:prstClr>
              </a:solidFill>
            </a:endParaRPr>
          </a:p>
        </p:txBody>
      </p:sp>
      <p:sp>
        <p:nvSpPr>
          <p:cNvPr id="36" name="Title 35"/>
          <p:cNvSpPr>
            <a:spLocks noGrp="1"/>
          </p:cNvSpPr>
          <p:nvPr>
            <p:ph type="title"/>
          </p:nvPr>
        </p:nvSpPr>
        <p:spPr/>
        <p:txBody>
          <a:bodyPr/>
          <a:lstStyle/>
          <a:p>
            <a:r>
              <a:rPr lang="en-US" dirty="0"/>
              <a:t>Integrated Blocks Infographic</a:t>
            </a:r>
          </a:p>
        </p:txBody>
      </p:sp>
      <p:sp>
        <p:nvSpPr>
          <p:cNvPr id="37" name="Text Placeholder 36"/>
          <p:cNvSpPr>
            <a:spLocks noGrp="1"/>
          </p:cNvSpPr>
          <p:nvPr>
            <p:ph type="body" sz="half" idx="2"/>
          </p:nvPr>
        </p:nvSpPr>
        <p:spPr/>
        <p:txBody>
          <a:bodyPr/>
          <a:lstStyle/>
          <a:p>
            <a:r>
              <a:rPr lang="en-US" dirty="0"/>
              <a:t>Integrated Blocks Infographic</a:t>
            </a:r>
            <a:endParaRPr lang="en-US" dirty="0">
              <a:solidFill>
                <a:schemeClr val="bg1">
                  <a:lumMod val="65000"/>
                </a:schemeClr>
              </a:solidFill>
            </a:endParaRPr>
          </a:p>
        </p:txBody>
      </p:sp>
      <p:sp>
        <p:nvSpPr>
          <p:cNvPr id="32" name="Hexagon 31"/>
          <p:cNvSpPr/>
          <p:nvPr/>
        </p:nvSpPr>
        <p:spPr>
          <a:xfrm rot="19944453">
            <a:off x="5201120" y="3152058"/>
            <a:ext cx="1710877" cy="1474893"/>
          </a:xfrm>
          <a:prstGeom prst="hexag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52" name="Group 51"/>
          <p:cNvGrpSpPr/>
          <p:nvPr/>
        </p:nvGrpSpPr>
        <p:grpSpPr>
          <a:xfrm rot="14469289">
            <a:off x="4611424" y="1583033"/>
            <a:ext cx="445051" cy="2227471"/>
            <a:chOff x="2117759" y="1650038"/>
            <a:chExt cx="333788" cy="1670603"/>
          </a:xfrm>
        </p:grpSpPr>
        <p:sp>
          <p:nvSpPr>
            <p:cNvPr id="33" name="Rounded Rectangle 32"/>
            <p:cNvSpPr/>
            <p:nvPr/>
          </p:nvSpPr>
          <p:spPr>
            <a:xfrm>
              <a:off x="2184756" y="1765252"/>
              <a:ext cx="199794" cy="155538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34" name="Group 33"/>
            <p:cNvGrpSpPr/>
            <p:nvPr/>
          </p:nvGrpSpPr>
          <p:grpSpPr>
            <a:xfrm>
              <a:off x="2117759" y="1650038"/>
              <a:ext cx="333788" cy="333788"/>
              <a:chOff x="2786183" y="1189182"/>
              <a:chExt cx="921712" cy="921712"/>
            </a:xfrm>
          </p:grpSpPr>
          <p:sp>
            <p:nvSpPr>
              <p:cNvPr id="35" name="Oval 34"/>
              <p:cNvSpPr/>
              <p:nvPr/>
            </p:nvSpPr>
            <p:spPr>
              <a:xfrm>
                <a:off x="2786183" y="1189182"/>
                <a:ext cx="921712" cy="9217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8" name="Oval 3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grpSp>
        <p:nvGrpSpPr>
          <p:cNvPr id="53" name="Group 52"/>
          <p:cNvGrpSpPr/>
          <p:nvPr/>
        </p:nvGrpSpPr>
        <p:grpSpPr>
          <a:xfrm rot="10800000">
            <a:off x="4211900" y="3264790"/>
            <a:ext cx="445051" cy="2227471"/>
            <a:chOff x="1485809" y="1650038"/>
            <a:chExt cx="333788" cy="1670603"/>
          </a:xfrm>
        </p:grpSpPr>
        <p:sp>
          <p:nvSpPr>
            <p:cNvPr id="39" name="Rounded Rectangle 38"/>
            <p:cNvSpPr/>
            <p:nvPr/>
          </p:nvSpPr>
          <p:spPr>
            <a:xfrm>
              <a:off x="1552806" y="1765252"/>
              <a:ext cx="199794" cy="155538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40" name="Group 39"/>
            <p:cNvGrpSpPr/>
            <p:nvPr/>
          </p:nvGrpSpPr>
          <p:grpSpPr>
            <a:xfrm>
              <a:off x="1485809" y="1650038"/>
              <a:ext cx="333788" cy="333788"/>
              <a:chOff x="2786183" y="1189182"/>
              <a:chExt cx="921712" cy="921712"/>
            </a:xfrm>
          </p:grpSpPr>
          <p:sp>
            <p:nvSpPr>
              <p:cNvPr id="41" name="Oval 40"/>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2" name="Oval 41"/>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grpSp>
        <p:nvGrpSpPr>
          <p:cNvPr id="64" name="Group 63"/>
          <p:cNvGrpSpPr/>
          <p:nvPr/>
        </p:nvGrpSpPr>
        <p:grpSpPr>
          <a:xfrm rot="7518191">
            <a:off x="5410944" y="4345674"/>
            <a:ext cx="445051" cy="2227471"/>
            <a:chOff x="760548" y="1650038"/>
            <a:chExt cx="333788" cy="1670603"/>
          </a:xfrm>
        </p:grpSpPr>
        <p:sp>
          <p:nvSpPr>
            <p:cNvPr id="43" name="Rounded Rectangle 42"/>
            <p:cNvSpPr/>
            <p:nvPr/>
          </p:nvSpPr>
          <p:spPr>
            <a:xfrm>
              <a:off x="827545" y="1765252"/>
              <a:ext cx="199794" cy="155538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44" name="Group 43"/>
            <p:cNvGrpSpPr/>
            <p:nvPr/>
          </p:nvGrpSpPr>
          <p:grpSpPr>
            <a:xfrm>
              <a:off x="760548" y="1650038"/>
              <a:ext cx="333788" cy="333788"/>
              <a:chOff x="2786183" y="1189182"/>
              <a:chExt cx="921712" cy="921712"/>
            </a:xfrm>
          </p:grpSpPr>
          <p:sp>
            <p:nvSpPr>
              <p:cNvPr id="45" name="Oval 44"/>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6" name="Oval 45"/>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grpSp>
        <p:nvGrpSpPr>
          <p:cNvPr id="51" name="Group 50"/>
          <p:cNvGrpSpPr/>
          <p:nvPr/>
        </p:nvGrpSpPr>
        <p:grpSpPr>
          <a:xfrm rot="3647897">
            <a:off x="7078564" y="3897789"/>
            <a:ext cx="445051" cy="2227471"/>
            <a:chOff x="2648116" y="1650038"/>
            <a:chExt cx="333788" cy="1670603"/>
          </a:xfrm>
        </p:grpSpPr>
        <p:sp>
          <p:nvSpPr>
            <p:cNvPr id="47" name="Rounded Rectangle 46"/>
            <p:cNvSpPr/>
            <p:nvPr/>
          </p:nvSpPr>
          <p:spPr>
            <a:xfrm>
              <a:off x="2715113" y="1765252"/>
              <a:ext cx="199794" cy="155538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48" name="Group 47"/>
            <p:cNvGrpSpPr/>
            <p:nvPr/>
          </p:nvGrpSpPr>
          <p:grpSpPr>
            <a:xfrm>
              <a:off x="2648116" y="1650038"/>
              <a:ext cx="333788" cy="333788"/>
              <a:chOff x="2786183" y="1189182"/>
              <a:chExt cx="921712" cy="921712"/>
            </a:xfrm>
          </p:grpSpPr>
          <p:sp>
            <p:nvSpPr>
              <p:cNvPr id="49" name="Oval 48"/>
              <p:cNvSpPr/>
              <p:nvPr/>
            </p:nvSpPr>
            <p:spPr>
              <a:xfrm>
                <a:off x="2786183" y="1189182"/>
                <a:ext cx="921712" cy="9217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50" name="Oval 49"/>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grpSp>
        <p:nvGrpSpPr>
          <p:cNvPr id="58" name="Group 57"/>
          <p:cNvGrpSpPr/>
          <p:nvPr/>
        </p:nvGrpSpPr>
        <p:grpSpPr>
          <a:xfrm>
            <a:off x="7514700" y="2219094"/>
            <a:ext cx="445051" cy="2227471"/>
            <a:chOff x="5982866" y="1650038"/>
            <a:chExt cx="333788" cy="1670603"/>
          </a:xfrm>
        </p:grpSpPr>
        <p:sp>
          <p:nvSpPr>
            <p:cNvPr id="54" name="Rounded Rectangle 53"/>
            <p:cNvSpPr/>
            <p:nvPr/>
          </p:nvSpPr>
          <p:spPr>
            <a:xfrm>
              <a:off x="6049863" y="1765252"/>
              <a:ext cx="199794" cy="155538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55" name="Group 54"/>
            <p:cNvGrpSpPr/>
            <p:nvPr/>
          </p:nvGrpSpPr>
          <p:grpSpPr>
            <a:xfrm>
              <a:off x="5982866" y="1650038"/>
              <a:ext cx="333788" cy="333788"/>
              <a:chOff x="2786183" y="1189182"/>
              <a:chExt cx="921712" cy="921712"/>
            </a:xfrm>
          </p:grpSpPr>
          <p:sp>
            <p:nvSpPr>
              <p:cNvPr id="56" name="Oval 55"/>
              <p:cNvSpPr/>
              <p:nvPr/>
            </p:nvSpPr>
            <p:spPr>
              <a:xfrm>
                <a:off x="2786183" y="1189182"/>
                <a:ext cx="921712" cy="9217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grpSp>
        <p:nvGrpSpPr>
          <p:cNvPr id="59" name="Group 58"/>
          <p:cNvGrpSpPr/>
          <p:nvPr/>
        </p:nvGrpSpPr>
        <p:grpSpPr>
          <a:xfrm rot="18356643">
            <a:off x="6341908" y="1145241"/>
            <a:ext cx="445051" cy="2227471"/>
            <a:chOff x="5982866" y="1650038"/>
            <a:chExt cx="333788" cy="1670603"/>
          </a:xfrm>
        </p:grpSpPr>
        <p:sp>
          <p:nvSpPr>
            <p:cNvPr id="60" name="Rounded Rectangle 59"/>
            <p:cNvSpPr/>
            <p:nvPr/>
          </p:nvSpPr>
          <p:spPr>
            <a:xfrm>
              <a:off x="6049863" y="1765252"/>
              <a:ext cx="199794" cy="155538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61" name="Group 60"/>
            <p:cNvGrpSpPr/>
            <p:nvPr/>
          </p:nvGrpSpPr>
          <p:grpSpPr>
            <a:xfrm>
              <a:off x="5982866" y="1650038"/>
              <a:ext cx="333788" cy="333788"/>
              <a:chOff x="2786183" y="1189182"/>
              <a:chExt cx="921712" cy="921712"/>
            </a:xfrm>
          </p:grpSpPr>
          <p:sp>
            <p:nvSpPr>
              <p:cNvPr id="62" name="Oval 61"/>
              <p:cNvSpPr/>
              <p:nvPr/>
            </p:nvSpPr>
            <p:spPr>
              <a:xfrm>
                <a:off x="2786183" y="1189182"/>
                <a:ext cx="921712" cy="9217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63" name="Oval 6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grpSp>
        <p:nvGrpSpPr>
          <p:cNvPr id="65" name="Group 64"/>
          <p:cNvGrpSpPr/>
          <p:nvPr/>
        </p:nvGrpSpPr>
        <p:grpSpPr>
          <a:xfrm>
            <a:off x="8110740" y="2270022"/>
            <a:ext cx="2476333" cy="621185"/>
            <a:chOff x="2786183" y="1446680"/>
            <a:chExt cx="1857250" cy="465889"/>
          </a:xfrm>
        </p:grpSpPr>
        <p:sp>
          <p:nvSpPr>
            <p:cNvPr id="66" name="Text Placeholder 3"/>
            <p:cNvSpPr txBox="1"/>
            <p:nvPr/>
          </p:nvSpPr>
          <p:spPr>
            <a:xfrm>
              <a:off x="2786183" y="1604888"/>
              <a:ext cx="1857250"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335" dirty="0">
                  <a:solidFill>
                    <a:prstClr val="white">
                      <a:lumMod val="50000"/>
                    </a:prstClr>
                  </a:solidFill>
                </a:rPr>
                <a:t>There are many variations of passages available the majority</a:t>
              </a:r>
            </a:p>
          </p:txBody>
        </p:sp>
        <p:sp>
          <p:nvSpPr>
            <p:cNvPr id="67" name="TextBox 66"/>
            <p:cNvSpPr txBox="1"/>
            <p:nvPr/>
          </p:nvSpPr>
          <p:spPr>
            <a:xfrm>
              <a:off x="2786183" y="1446680"/>
              <a:ext cx="1439234" cy="184666"/>
            </a:xfrm>
            <a:prstGeom prst="rect">
              <a:avLst/>
            </a:prstGeom>
            <a:noFill/>
          </p:spPr>
          <p:txBody>
            <a:bodyPr wrap="square" lIns="0" tIns="0" rIns="0" bIns="0" rtlCol="0">
              <a:spAutoFit/>
            </a:bodyPr>
            <a:lstStyle/>
            <a:p>
              <a:pPr defTabSz="1375410"/>
              <a:r>
                <a:rPr lang="en-US" sz="1600" b="1" dirty="0">
                  <a:solidFill>
                    <a:srgbClr val="23A1FF"/>
                  </a:solidFill>
                </a:rPr>
                <a:t>Title Goes Here</a:t>
              </a:r>
              <a:endParaRPr lang="en-US" sz="1600" dirty="0">
                <a:solidFill>
                  <a:srgbClr val="23A1FF"/>
                </a:solidFill>
              </a:endParaRPr>
            </a:p>
          </p:txBody>
        </p:sp>
      </p:grpSp>
      <p:grpSp>
        <p:nvGrpSpPr>
          <p:cNvPr id="74" name="Group 73"/>
          <p:cNvGrpSpPr/>
          <p:nvPr/>
        </p:nvGrpSpPr>
        <p:grpSpPr>
          <a:xfrm>
            <a:off x="8381846" y="4381066"/>
            <a:ext cx="2476333" cy="621185"/>
            <a:chOff x="2786183" y="1446680"/>
            <a:chExt cx="1857250" cy="465889"/>
          </a:xfrm>
        </p:grpSpPr>
        <p:sp>
          <p:nvSpPr>
            <p:cNvPr id="75" name="Text Placeholder 3"/>
            <p:cNvSpPr txBox="1"/>
            <p:nvPr/>
          </p:nvSpPr>
          <p:spPr>
            <a:xfrm>
              <a:off x="2786183" y="1604888"/>
              <a:ext cx="1857250"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335" dirty="0">
                  <a:solidFill>
                    <a:prstClr val="white">
                      <a:lumMod val="50000"/>
                    </a:prstClr>
                  </a:solidFill>
                </a:rPr>
                <a:t>There are many variations of passages available the majority</a:t>
              </a:r>
            </a:p>
          </p:txBody>
        </p:sp>
        <p:sp>
          <p:nvSpPr>
            <p:cNvPr id="76" name="TextBox 75"/>
            <p:cNvSpPr txBox="1"/>
            <p:nvPr/>
          </p:nvSpPr>
          <p:spPr>
            <a:xfrm>
              <a:off x="2786183" y="1446680"/>
              <a:ext cx="1439234" cy="184666"/>
            </a:xfrm>
            <a:prstGeom prst="rect">
              <a:avLst/>
            </a:prstGeom>
            <a:noFill/>
          </p:spPr>
          <p:txBody>
            <a:bodyPr wrap="square" lIns="0" tIns="0" rIns="0" bIns="0" rtlCol="0">
              <a:spAutoFit/>
            </a:bodyPr>
            <a:lstStyle/>
            <a:p>
              <a:pPr defTabSz="1375410"/>
              <a:r>
                <a:rPr lang="en-US" sz="1600" b="1" dirty="0">
                  <a:solidFill>
                    <a:srgbClr val="007EAE"/>
                  </a:solidFill>
                </a:rPr>
                <a:t>Title Goes Here</a:t>
              </a:r>
              <a:endParaRPr lang="en-US" sz="1600" dirty="0">
                <a:solidFill>
                  <a:srgbClr val="007EAE"/>
                </a:solidFill>
              </a:endParaRPr>
            </a:p>
          </p:txBody>
        </p:sp>
      </p:grpSp>
      <p:grpSp>
        <p:nvGrpSpPr>
          <p:cNvPr id="77" name="Group 76"/>
          <p:cNvGrpSpPr/>
          <p:nvPr/>
        </p:nvGrpSpPr>
        <p:grpSpPr>
          <a:xfrm>
            <a:off x="1211575" y="2836418"/>
            <a:ext cx="2476333" cy="621185"/>
            <a:chOff x="2786183" y="1446680"/>
            <a:chExt cx="1857250" cy="465889"/>
          </a:xfrm>
        </p:grpSpPr>
        <p:sp>
          <p:nvSpPr>
            <p:cNvPr id="78" name="Text Placeholder 3"/>
            <p:cNvSpPr txBox="1"/>
            <p:nvPr/>
          </p:nvSpPr>
          <p:spPr>
            <a:xfrm>
              <a:off x="2786183" y="1604888"/>
              <a:ext cx="1857250"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335" dirty="0">
                  <a:solidFill>
                    <a:prstClr val="white">
                      <a:lumMod val="50000"/>
                    </a:prstClr>
                  </a:solidFill>
                </a:rPr>
                <a:t>There are many variations of passages available the majority</a:t>
              </a:r>
            </a:p>
          </p:txBody>
        </p:sp>
        <p:sp>
          <p:nvSpPr>
            <p:cNvPr id="79" name="TextBox 78"/>
            <p:cNvSpPr txBox="1"/>
            <p:nvPr/>
          </p:nvSpPr>
          <p:spPr>
            <a:xfrm>
              <a:off x="3204199" y="1446680"/>
              <a:ext cx="1439234" cy="184666"/>
            </a:xfrm>
            <a:prstGeom prst="rect">
              <a:avLst/>
            </a:prstGeom>
            <a:noFill/>
          </p:spPr>
          <p:txBody>
            <a:bodyPr wrap="square" lIns="0" tIns="0" rIns="0" bIns="0" rtlCol="0">
              <a:spAutoFit/>
            </a:bodyPr>
            <a:lstStyle/>
            <a:p>
              <a:pPr algn="r" defTabSz="1375410"/>
              <a:r>
                <a:rPr lang="en-US" sz="1600" b="1" dirty="0">
                  <a:solidFill>
                    <a:srgbClr val="0070C0"/>
                  </a:solidFill>
                </a:rPr>
                <a:t>Title Goes Here</a:t>
              </a:r>
              <a:endParaRPr lang="en-US" sz="1600" dirty="0">
                <a:solidFill>
                  <a:srgbClr val="0070C0"/>
                </a:solidFill>
              </a:endParaRPr>
            </a:p>
          </p:txBody>
        </p:sp>
      </p:grpSp>
      <p:grpSp>
        <p:nvGrpSpPr>
          <p:cNvPr id="80" name="Group 79"/>
          <p:cNvGrpSpPr/>
          <p:nvPr/>
        </p:nvGrpSpPr>
        <p:grpSpPr>
          <a:xfrm>
            <a:off x="1581947" y="5002380"/>
            <a:ext cx="2476333" cy="621185"/>
            <a:chOff x="2786183" y="1446680"/>
            <a:chExt cx="1857250" cy="465889"/>
          </a:xfrm>
        </p:grpSpPr>
        <p:sp>
          <p:nvSpPr>
            <p:cNvPr id="81" name="Text Placeholder 3"/>
            <p:cNvSpPr txBox="1"/>
            <p:nvPr/>
          </p:nvSpPr>
          <p:spPr>
            <a:xfrm>
              <a:off x="2786183" y="1604888"/>
              <a:ext cx="1857250"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335" dirty="0">
                  <a:solidFill>
                    <a:prstClr val="white">
                      <a:lumMod val="50000"/>
                    </a:prstClr>
                  </a:solidFill>
                </a:rPr>
                <a:t>There are many variations of passages available the majority</a:t>
              </a:r>
            </a:p>
          </p:txBody>
        </p:sp>
        <p:sp>
          <p:nvSpPr>
            <p:cNvPr id="82" name="TextBox 81"/>
            <p:cNvSpPr txBox="1"/>
            <p:nvPr/>
          </p:nvSpPr>
          <p:spPr>
            <a:xfrm>
              <a:off x="3204199" y="1446680"/>
              <a:ext cx="1439234" cy="184666"/>
            </a:xfrm>
            <a:prstGeom prst="rect">
              <a:avLst/>
            </a:prstGeom>
            <a:noFill/>
          </p:spPr>
          <p:txBody>
            <a:bodyPr wrap="square" lIns="0" tIns="0" rIns="0" bIns="0" rtlCol="0">
              <a:spAutoFit/>
            </a:bodyPr>
            <a:lstStyle/>
            <a:p>
              <a:pPr algn="r" defTabSz="1375410"/>
              <a:r>
                <a:rPr lang="en-US" sz="1600" b="1" dirty="0">
                  <a:solidFill>
                    <a:srgbClr val="00B0F0"/>
                  </a:solidFill>
                </a:rPr>
                <a:t>Title Goes Here</a:t>
              </a:r>
              <a:endParaRPr lang="en-US" sz="1600" dirty="0">
                <a:solidFill>
                  <a:srgbClr val="00B0F0"/>
                </a:solidFill>
              </a:endParaRPr>
            </a:p>
          </p:txBody>
        </p:sp>
      </p:grpSp>
      <p:grpSp>
        <p:nvGrpSpPr>
          <p:cNvPr id="83" name="Group 82"/>
          <p:cNvGrpSpPr/>
          <p:nvPr/>
        </p:nvGrpSpPr>
        <p:grpSpPr>
          <a:xfrm>
            <a:off x="2887706" y="1431958"/>
            <a:ext cx="2476333" cy="621185"/>
            <a:chOff x="2786183" y="1446680"/>
            <a:chExt cx="1857250" cy="465889"/>
          </a:xfrm>
        </p:grpSpPr>
        <p:sp>
          <p:nvSpPr>
            <p:cNvPr id="84" name="Text Placeholder 3"/>
            <p:cNvSpPr txBox="1"/>
            <p:nvPr/>
          </p:nvSpPr>
          <p:spPr>
            <a:xfrm>
              <a:off x="2786183" y="1604888"/>
              <a:ext cx="1857250"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spcBef>
                  <a:spcPct val="20000"/>
                </a:spcBef>
                <a:defRPr/>
              </a:pPr>
              <a:r>
                <a:rPr lang="en-US" sz="1335" dirty="0">
                  <a:solidFill>
                    <a:prstClr val="white">
                      <a:lumMod val="50000"/>
                    </a:prstClr>
                  </a:solidFill>
                </a:rPr>
                <a:t>There are many variations of passages available the majority</a:t>
              </a:r>
            </a:p>
          </p:txBody>
        </p:sp>
        <p:sp>
          <p:nvSpPr>
            <p:cNvPr id="85" name="TextBox 84"/>
            <p:cNvSpPr txBox="1"/>
            <p:nvPr/>
          </p:nvSpPr>
          <p:spPr>
            <a:xfrm>
              <a:off x="3204199" y="1446680"/>
              <a:ext cx="1439234" cy="184666"/>
            </a:xfrm>
            <a:prstGeom prst="rect">
              <a:avLst/>
            </a:prstGeom>
            <a:noFill/>
          </p:spPr>
          <p:txBody>
            <a:bodyPr wrap="square" lIns="0" tIns="0" rIns="0" bIns="0" rtlCol="0">
              <a:spAutoFit/>
            </a:bodyPr>
            <a:lstStyle/>
            <a:p>
              <a:pPr algn="r" defTabSz="1375410"/>
              <a:r>
                <a:rPr lang="en-US" sz="1600" b="1" dirty="0">
                  <a:solidFill>
                    <a:srgbClr val="2FA6FF"/>
                  </a:solidFill>
                </a:rPr>
                <a:t>Title Goes Here</a:t>
              </a:r>
              <a:endParaRPr lang="en-US" sz="1600" dirty="0">
                <a:solidFill>
                  <a:srgbClr val="2FA6FF"/>
                </a:solidFill>
              </a:endParaRPr>
            </a:p>
          </p:txBody>
        </p:sp>
      </p:grpSp>
      <p:grpSp>
        <p:nvGrpSpPr>
          <p:cNvPr id="86" name="Group 85"/>
          <p:cNvGrpSpPr/>
          <p:nvPr/>
        </p:nvGrpSpPr>
        <p:grpSpPr>
          <a:xfrm>
            <a:off x="6721584" y="5697094"/>
            <a:ext cx="2476333" cy="621185"/>
            <a:chOff x="2786183" y="1446680"/>
            <a:chExt cx="1857250" cy="465889"/>
          </a:xfrm>
        </p:grpSpPr>
        <p:sp>
          <p:nvSpPr>
            <p:cNvPr id="87" name="Text Placeholder 3"/>
            <p:cNvSpPr txBox="1"/>
            <p:nvPr/>
          </p:nvSpPr>
          <p:spPr>
            <a:xfrm>
              <a:off x="2786183" y="1604888"/>
              <a:ext cx="1857250" cy="3076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defRPr/>
              </a:pPr>
              <a:r>
                <a:rPr lang="en-US" sz="1335" dirty="0">
                  <a:solidFill>
                    <a:prstClr val="white">
                      <a:lumMod val="50000"/>
                    </a:prstClr>
                  </a:solidFill>
                </a:rPr>
                <a:t>There are many variations of passages available the majority</a:t>
              </a:r>
            </a:p>
          </p:txBody>
        </p:sp>
        <p:sp>
          <p:nvSpPr>
            <p:cNvPr id="88" name="TextBox 87"/>
            <p:cNvSpPr txBox="1"/>
            <p:nvPr/>
          </p:nvSpPr>
          <p:spPr>
            <a:xfrm>
              <a:off x="2786183" y="1446680"/>
              <a:ext cx="1439234" cy="184666"/>
            </a:xfrm>
            <a:prstGeom prst="rect">
              <a:avLst/>
            </a:prstGeom>
            <a:noFill/>
          </p:spPr>
          <p:txBody>
            <a:bodyPr wrap="square" lIns="0" tIns="0" rIns="0" bIns="0" rtlCol="0">
              <a:spAutoFit/>
            </a:bodyPr>
            <a:lstStyle/>
            <a:p>
              <a:pPr defTabSz="1375410"/>
              <a:r>
                <a:rPr lang="en-US" sz="1600" b="1" dirty="0">
                  <a:solidFill>
                    <a:srgbClr val="008DC3"/>
                  </a:solidFill>
                </a:rPr>
                <a:t>Title Goes Here</a:t>
              </a:r>
              <a:endParaRPr lang="en-US" sz="1600" dirty="0">
                <a:solidFill>
                  <a:srgbClr val="008DC3"/>
                </a:solidFill>
              </a:endParaRPr>
            </a:p>
          </p:txBody>
        </p:sp>
      </p:grpSp>
      <p:sp>
        <p:nvSpPr>
          <p:cNvPr id="89" name="Freeform 22"/>
          <p:cNvSpPr>
            <a:spLocks noEditPoints="1"/>
          </p:cNvSpPr>
          <p:nvPr/>
        </p:nvSpPr>
        <p:spPr bwMode="auto">
          <a:xfrm>
            <a:off x="5657595" y="3444033"/>
            <a:ext cx="826103" cy="816172"/>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0" name="Text Placeholder 3"/>
          <p:cNvSpPr txBox="1"/>
          <p:nvPr/>
        </p:nvSpPr>
        <p:spPr>
          <a:xfrm rot="19804241">
            <a:off x="4998578" y="2763580"/>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400" dirty="0">
                <a:solidFill>
                  <a:srgbClr val="0070C0"/>
                </a:solidFill>
              </a:rPr>
              <a:t>25%</a:t>
            </a:r>
          </a:p>
        </p:txBody>
      </p:sp>
      <p:sp>
        <p:nvSpPr>
          <p:cNvPr id="91" name="Text Placeholder 3"/>
          <p:cNvSpPr txBox="1"/>
          <p:nvPr/>
        </p:nvSpPr>
        <p:spPr>
          <a:xfrm rot="19957524">
            <a:off x="6653698" y="4483370"/>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400" dirty="0">
                <a:solidFill>
                  <a:srgbClr val="007EAE"/>
                </a:solidFill>
              </a:rPr>
              <a:t>90%</a:t>
            </a:r>
          </a:p>
        </p:txBody>
      </p:sp>
      <p:sp>
        <p:nvSpPr>
          <p:cNvPr id="92" name="Text Placeholder 3"/>
          <p:cNvSpPr txBox="1"/>
          <p:nvPr/>
        </p:nvSpPr>
        <p:spPr>
          <a:xfrm rot="16200000">
            <a:off x="4503109" y="3995904"/>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400" dirty="0">
                <a:solidFill>
                  <a:srgbClr val="00B0F0"/>
                </a:solidFill>
              </a:rPr>
              <a:t>50%</a:t>
            </a:r>
          </a:p>
        </p:txBody>
      </p:sp>
      <p:sp>
        <p:nvSpPr>
          <p:cNvPr id="93" name="Text Placeholder 3"/>
          <p:cNvSpPr txBox="1"/>
          <p:nvPr/>
        </p:nvSpPr>
        <p:spPr>
          <a:xfrm rot="2157338">
            <a:off x="5476198" y="4880520"/>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400" dirty="0">
                <a:solidFill>
                  <a:srgbClr val="008DC3"/>
                </a:solidFill>
              </a:rPr>
              <a:t>75%</a:t>
            </a:r>
          </a:p>
        </p:txBody>
      </p:sp>
      <p:sp>
        <p:nvSpPr>
          <p:cNvPr id="94" name="Text Placeholder 3"/>
          <p:cNvSpPr txBox="1"/>
          <p:nvPr/>
        </p:nvSpPr>
        <p:spPr>
          <a:xfrm rot="16200000">
            <a:off x="7036709" y="3425344"/>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400" dirty="0">
                <a:solidFill>
                  <a:srgbClr val="23A1FF"/>
                </a:solidFill>
              </a:rPr>
              <a:t>50%</a:t>
            </a:r>
          </a:p>
        </p:txBody>
      </p:sp>
      <p:sp>
        <p:nvSpPr>
          <p:cNvPr id="95" name="Text Placeholder 3"/>
          <p:cNvSpPr txBox="1"/>
          <p:nvPr/>
        </p:nvSpPr>
        <p:spPr>
          <a:xfrm rot="2157072">
            <a:off x="6044128" y="2511739"/>
            <a:ext cx="617157" cy="369332"/>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400" dirty="0">
                <a:solidFill>
                  <a:srgbClr val="2FA6FF"/>
                </a:solidFill>
              </a:rPr>
              <a:t>25%</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p:cTn id="13" dur="500" fill="hold"/>
                                        <p:tgtEl>
                                          <p:spTgt spid="89"/>
                                        </p:tgtEl>
                                        <p:attrNameLst>
                                          <p:attrName>ppt_w</p:attrName>
                                        </p:attrNameLst>
                                      </p:cBhvr>
                                      <p:tavLst>
                                        <p:tav tm="0">
                                          <p:val>
                                            <p:fltVal val="0"/>
                                          </p:val>
                                        </p:tav>
                                        <p:tav tm="100000">
                                          <p:val>
                                            <p:strVal val="#ppt_w"/>
                                          </p:val>
                                        </p:tav>
                                      </p:tavLst>
                                    </p:anim>
                                    <p:anim calcmode="lin" valueType="num">
                                      <p:cBhvr>
                                        <p:cTn id="14" dur="500" fill="hold"/>
                                        <p:tgtEl>
                                          <p:spTgt spid="89"/>
                                        </p:tgtEl>
                                        <p:attrNameLst>
                                          <p:attrName>ppt_h</p:attrName>
                                        </p:attrNameLst>
                                      </p:cBhvr>
                                      <p:tavLst>
                                        <p:tav tm="0">
                                          <p:val>
                                            <p:fltVal val="0"/>
                                          </p:val>
                                        </p:tav>
                                        <p:tav tm="100000">
                                          <p:val>
                                            <p:strVal val="#ppt_h"/>
                                          </p:val>
                                        </p:tav>
                                      </p:tavLst>
                                    </p:anim>
                                    <p:animEffect transition="in" filter="fade">
                                      <p:cBhvr>
                                        <p:cTn id="15" dur="500"/>
                                        <p:tgtEl>
                                          <p:spTgt spid="8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500" fill="hold"/>
                                        <p:tgtEl>
                                          <p:spTgt spid="90"/>
                                        </p:tgtEl>
                                        <p:attrNameLst>
                                          <p:attrName>ppt_w</p:attrName>
                                        </p:attrNameLst>
                                      </p:cBhvr>
                                      <p:tavLst>
                                        <p:tav tm="0">
                                          <p:val>
                                            <p:fltVal val="0"/>
                                          </p:val>
                                        </p:tav>
                                        <p:tav tm="100000">
                                          <p:val>
                                            <p:strVal val="#ppt_w"/>
                                          </p:val>
                                        </p:tav>
                                      </p:tavLst>
                                    </p:anim>
                                    <p:anim calcmode="lin" valueType="num">
                                      <p:cBhvr>
                                        <p:cTn id="26" dur="500" fill="hold"/>
                                        <p:tgtEl>
                                          <p:spTgt spid="90"/>
                                        </p:tgtEl>
                                        <p:attrNameLst>
                                          <p:attrName>ppt_h</p:attrName>
                                        </p:attrNameLst>
                                      </p:cBhvr>
                                      <p:tavLst>
                                        <p:tav tm="0">
                                          <p:val>
                                            <p:fltVal val="0"/>
                                          </p:val>
                                        </p:tav>
                                        <p:tav tm="100000">
                                          <p:val>
                                            <p:strVal val="#ppt_h"/>
                                          </p:val>
                                        </p:tav>
                                      </p:tavLst>
                                    </p:anim>
                                    <p:animEffect transition="in" filter="fade">
                                      <p:cBhvr>
                                        <p:cTn id="27" dur="500"/>
                                        <p:tgtEl>
                                          <p:spTgt spid="90"/>
                                        </p:tgtEl>
                                      </p:cBhvr>
                                    </p:animEffect>
                                  </p:childTnLst>
                                </p:cTn>
                              </p:par>
                            </p:childTnLst>
                          </p:cTn>
                        </p:par>
                        <p:par>
                          <p:cTn id="28" fill="hold">
                            <p:stCondLst>
                              <p:cond delay="2000"/>
                            </p:stCondLst>
                            <p:childTnLst>
                              <p:par>
                                <p:cTn id="29" presetID="2" presetClass="entr" presetSubtype="8" accel="50000" decel="50000"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0-#ppt_w/2"/>
                                          </p:val>
                                        </p:tav>
                                        <p:tav tm="100000">
                                          <p:val>
                                            <p:strVal val="#ppt_x"/>
                                          </p:val>
                                        </p:tav>
                                      </p:tavLst>
                                    </p:anim>
                                    <p:anim calcmode="lin" valueType="num">
                                      <p:cBhvr additive="base">
                                        <p:cTn id="32" dur="500" fill="hold"/>
                                        <p:tgtEl>
                                          <p:spTgt spid="77"/>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p:cTn id="36" dur="500" fill="hold"/>
                                        <p:tgtEl>
                                          <p:spTgt spid="53"/>
                                        </p:tgtEl>
                                        <p:attrNameLst>
                                          <p:attrName>ppt_w</p:attrName>
                                        </p:attrNameLst>
                                      </p:cBhvr>
                                      <p:tavLst>
                                        <p:tav tm="0">
                                          <p:val>
                                            <p:fltVal val="0"/>
                                          </p:val>
                                        </p:tav>
                                        <p:tav tm="100000">
                                          <p:val>
                                            <p:strVal val="#ppt_w"/>
                                          </p:val>
                                        </p:tav>
                                      </p:tavLst>
                                    </p:anim>
                                    <p:anim calcmode="lin" valueType="num">
                                      <p:cBhvr>
                                        <p:cTn id="37" dur="500" fill="hold"/>
                                        <p:tgtEl>
                                          <p:spTgt spid="53"/>
                                        </p:tgtEl>
                                        <p:attrNameLst>
                                          <p:attrName>ppt_h</p:attrName>
                                        </p:attrNameLst>
                                      </p:cBhvr>
                                      <p:tavLst>
                                        <p:tav tm="0">
                                          <p:val>
                                            <p:fltVal val="0"/>
                                          </p:val>
                                        </p:tav>
                                        <p:tav tm="100000">
                                          <p:val>
                                            <p:strVal val="#ppt_h"/>
                                          </p:val>
                                        </p:tav>
                                      </p:tavLst>
                                    </p:anim>
                                    <p:animEffect transition="in" filter="fade">
                                      <p:cBhvr>
                                        <p:cTn id="38" dur="500"/>
                                        <p:tgtEl>
                                          <p:spTgt spid="53"/>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92"/>
                                        </p:tgtEl>
                                        <p:attrNameLst>
                                          <p:attrName>style.visibility</p:attrName>
                                        </p:attrNameLst>
                                      </p:cBhvr>
                                      <p:to>
                                        <p:strVal val="visible"/>
                                      </p:to>
                                    </p:set>
                                    <p:anim calcmode="lin" valueType="num">
                                      <p:cBhvr>
                                        <p:cTn id="42" dur="500" fill="hold"/>
                                        <p:tgtEl>
                                          <p:spTgt spid="92"/>
                                        </p:tgtEl>
                                        <p:attrNameLst>
                                          <p:attrName>ppt_w</p:attrName>
                                        </p:attrNameLst>
                                      </p:cBhvr>
                                      <p:tavLst>
                                        <p:tav tm="0">
                                          <p:val>
                                            <p:fltVal val="0"/>
                                          </p:val>
                                        </p:tav>
                                        <p:tav tm="100000">
                                          <p:val>
                                            <p:strVal val="#ppt_w"/>
                                          </p:val>
                                        </p:tav>
                                      </p:tavLst>
                                    </p:anim>
                                    <p:anim calcmode="lin" valueType="num">
                                      <p:cBhvr>
                                        <p:cTn id="43" dur="500" fill="hold"/>
                                        <p:tgtEl>
                                          <p:spTgt spid="92"/>
                                        </p:tgtEl>
                                        <p:attrNameLst>
                                          <p:attrName>ppt_h</p:attrName>
                                        </p:attrNameLst>
                                      </p:cBhvr>
                                      <p:tavLst>
                                        <p:tav tm="0">
                                          <p:val>
                                            <p:fltVal val="0"/>
                                          </p:val>
                                        </p:tav>
                                        <p:tav tm="100000">
                                          <p:val>
                                            <p:strVal val="#ppt_h"/>
                                          </p:val>
                                        </p:tav>
                                      </p:tavLst>
                                    </p:anim>
                                    <p:animEffect transition="in" filter="fade">
                                      <p:cBhvr>
                                        <p:cTn id="44" dur="500"/>
                                        <p:tgtEl>
                                          <p:spTgt spid="92"/>
                                        </p:tgtEl>
                                      </p:cBhvr>
                                    </p:animEffect>
                                  </p:childTnLst>
                                </p:cTn>
                              </p:par>
                            </p:childTnLst>
                          </p:cTn>
                        </p:par>
                        <p:par>
                          <p:cTn id="45" fill="hold">
                            <p:stCondLst>
                              <p:cond delay="3500"/>
                            </p:stCondLst>
                            <p:childTnLst>
                              <p:par>
                                <p:cTn id="46" presetID="2" presetClass="entr" presetSubtype="8" accel="50000" decel="50000" fill="hold" nodeType="afterEffect">
                                  <p:stCondLst>
                                    <p:cond delay="0"/>
                                  </p:stCondLst>
                                  <p:childTnLst>
                                    <p:set>
                                      <p:cBhvr>
                                        <p:cTn id="47" dur="1" fill="hold">
                                          <p:stCondLst>
                                            <p:cond delay="0"/>
                                          </p:stCondLst>
                                        </p:cTn>
                                        <p:tgtEl>
                                          <p:spTgt spid="80"/>
                                        </p:tgtEl>
                                        <p:attrNameLst>
                                          <p:attrName>style.visibility</p:attrName>
                                        </p:attrNameLst>
                                      </p:cBhvr>
                                      <p:to>
                                        <p:strVal val="visible"/>
                                      </p:to>
                                    </p:set>
                                    <p:anim calcmode="lin" valueType="num">
                                      <p:cBhvr additive="base">
                                        <p:cTn id="48" dur="500" fill="hold"/>
                                        <p:tgtEl>
                                          <p:spTgt spid="80"/>
                                        </p:tgtEl>
                                        <p:attrNameLst>
                                          <p:attrName>ppt_x</p:attrName>
                                        </p:attrNameLst>
                                      </p:cBhvr>
                                      <p:tavLst>
                                        <p:tav tm="0">
                                          <p:val>
                                            <p:strVal val="0-#ppt_w/2"/>
                                          </p:val>
                                        </p:tav>
                                        <p:tav tm="100000">
                                          <p:val>
                                            <p:strVal val="#ppt_x"/>
                                          </p:val>
                                        </p:tav>
                                      </p:tavLst>
                                    </p:anim>
                                    <p:anim calcmode="lin" valueType="num">
                                      <p:cBhvr additive="base">
                                        <p:cTn id="49" dur="500" fill="hold"/>
                                        <p:tgtEl>
                                          <p:spTgt spid="80"/>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93"/>
                                        </p:tgtEl>
                                        <p:attrNameLst>
                                          <p:attrName>style.visibility</p:attrName>
                                        </p:attrNameLst>
                                      </p:cBhvr>
                                      <p:to>
                                        <p:strVal val="visible"/>
                                      </p:to>
                                    </p:set>
                                    <p:anim calcmode="lin" valueType="num">
                                      <p:cBhvr>
                                        <p:cTn id="59" dur="500" fill="hold"/>
                                        <p:tgtEl>
                                          <p:spTgt spid="93"/>
                                        </p:tgtEl>
                                        <p:attrNameLst>
                                          <p:attrName>ppt_w</p:attrName>
                                        </p:attrNameLst>
                                      </p:cBhvr>
                                      <p:tavLst>
                                        <p:tav tm="0">
                                          <p:val>
                                            <p:fltVal val="0"/>
                                          </p:val>
                                        </p:tav>
                                        <p:tav tm="100000">
                                          <p:val>
                                            <p:strVal val="#ppt_w"/>
                                          </p:val>
                                        </p:tav>
                                      </p:tavLst>
                                    </p:anim>
                                    <p:anim calcmode="lin" valueType="num">
                                      <p:cBhvr>
                                        <p:cTn id="60" dur="500" fill="hold"/>
                                        <p:tgtEl>
                                          <p:spTgt spid="93"/>
                                        </p:tgtEl>
                                        <p:attrNameLst>
                                          <p:attrName>ppt_h</p:attrName>
                                        </p:attrNameLst>
                                      </p:cBhvr>
                                      <p:tavLst>
                                        <p:tav tm="0">
                                          <p:val>
                                            <p:fltVal val="0"/>
                                          </p:val>
                                        </p:tav>
                                        <p:tav tm="100000">
                                          <p:val>
                                            <p:strVal val="#ppt_h"/>
                                          </p:val>
                                        </p:tav>
                                      </p:tavLst>
                                    </p:anim>
                                    <p:animEffect transition="in" filter="fade">
                                      <p:cBhvr>
                                        <p:cTn id="61" dur="500"/>
                                        <p:tgtEl>
                                          <p:spTgt spid="93"/>
                                        </p:tgtEl>
                                      </p:cBhvr>
                                    </p:animEffect>
                                  </p:childTnLst>
                                </p:cTn>
                              </p:par>
                            </p:childTnLst>
                          </p:cTn>
                        </p:par>
                        <p:par>
                          <p:cTn id="62" fill="hold">
                            <p:stCondLst>
                              <p:cond delay="5000"/>
                            </p:stCondLst>
                            <p:childTnLst>
                              <p:par>
                                <p:cTn id="63" presetID="2" presetClass="entr" presetSubtype="2" accel="50000" decel="50000" fill="hold" nodeType="afterEffect">
                                  <p:stCondLst>
                                    <p:cond delay="0"/>
                                  </p:stCondLst>
                                  <p:childTnLst>
                                    <p:set>
                                      <p:cBhvr>
                                        <p:cTn id="64" dur="1" fill="hold">
                                          <p:stCondLst>
                                            <p:cond delay="0"/>
                                          </p:stCondLst>
                                        </p:cTn>
                                        <p:tgtEl>
                                          <p:spTgt spid="86"/>
                                        </p:tgtEl>
                                        <p:attrNameLst>
                                          <p:attrName>style.visibility</p:attrName>
                                        </p:attrNameLst>
                                      </p:cBhvr>
                                      <p:to>
                                        <p:strVal val="visible"/>
                                      </p:to>
                                    </p:set>
                                    <p:anim calcmode="lin" valueType="num">
                                      <p:cBhvr additive="base">
                                        <p:cTn id="65" dur="500" fill="hold"/>
                                        <p:tgtEl>
                                          <p:spTgt spid="86"/>
                                        </p:tgtEl>
                                        <p:attrNameLst>
                                          <p:attrName>ppt_x</p:attrName>
                                        </p:attrNameLst>
                                      </p:cBhvr>
                                      <p:tavLst>
                                        <p:tav tm="0">
                                          <p:val>
                                            <p:strVal val="1+#ppt_w/2"/>
                                          </p:val>
                                        </p:tav>
                                        <p:tav tm="100000">
                                          <p:val>
                                            <p:strVal val="#ppt_x"/>
                                          </p:val>
                                        </p:tav>
                                      </p:tavLst>
                                    </p:anim>
                                    <p:anim calcmode="lin" valueType="num">
                                      <p:cBhvr additive="base">
                                        <p:cTn id="66" dur="500" fill="hold"/>
                                        <p:tgtEl>
                                          <p:spTgt spid="86"/>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53" presetClass="entr" presetSubtype="16"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 calcmode="lin" valueType="num">
                                      <p:cBhvr>
                                        <p:cTn id="70" dur="500" fill="hold"/>
                                        <p:tgtEl>
                                          <p:spTgt spid="51"/>
                                        </p:tgtEl>
                                        <p:attrNameLst>
                                          <p:attrName>ppt_w</p:attrName>
                                        </p:attrNameLst>
                                      </p:cBhvr>
                                      <p:tavLst>
                                        <p:tav tm="0">
                                          <p:val>
                                            <p:fltVal val="0"/>
                                          </p:val>
                                        </p:tav>
                                        <p:tav tm="100000">
                                          <p:val>
                                            <p:strVal val="#ppt_w"/>
                                          </p:val>
                                        </p:tav>
                                      </p:tavLst>
                                    </p:anim>
                                    <p:anim calcmode="lin" valueType="num">
                                      <p:cBhvr>
                                        <p:cTn id="71" dur="500" fill="hold"/>
                                        <p:tgtEl>
                                          <p:spTgt spid="51"/>
                                        </p:tgtEl>
                                        <p:attrNameLst>
                                          <p:attrName>ppt_h</p:attrName>
                                        </p:attrNameLst>
                                      </p:cBhvr>
                                      <p:tavLst>
                                        <p:tav tm="0">
                                          <p:val>
                                            <p:fltVal val="0"/>
                                          </p:val>
                                        </p:tav>
                                        <p:tav tm="100000">
                                          <p:val>
                                            <p:strVal val="#ppt_h"/>
                                          </p:val>
                                        </p:tav>
                                      </p:tavLst>
                                    </p:anim>
                                    <p:animEffect transition="in" filter="fade">
                                      <p:cBhvr>
                                        <p:cTn id="72" dur="500"/>
                                        <p:tgtEl>
                                          <p:spTgt spid="51"/>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1"/>
                                        </p:tgtEl>
                                        <p:attrNameLst>
                                          <p:attrName>style.visibility</p:attrName>
                                        </p:attrNameLst>
                                      </p:cBhvr>
                                      <p:to>
                                        <p:strVal val="visible"/>
                                      </p:to>
                                    </p:set>
                                    <p:anim calcmode="lin" valueType="num">
                                      <p:cBhvr>
                                        <p:cTn id="76" dur="500" fill="hold"/>
                                        <p:tgtEl>
                                          <p:spTgt spid="91"/>
                                        </p:tgtEl>
                                        <p:attrNameLst>
                                          <p:attrName>ppt_w</p:attrName>
                                        </p:attrNameLst>
                                      </p:cBhvr>
                                      <p:tavLst>
                                        <p:tav tm="0">
                                          <p:val>
                                            <p:fltVal val="0"/>
                                          </p:val>
                                        </p:tav>
                                        <p:tav tm="100000">
                                          <p:val>
                                            <p:strVal val="#ppt_w"/>
                                          </p:val>
                                        </p:tav>
                                      </p:tavLst>
                                    </p:anim>
                                    <p:anim calcmode="lin" valueType="num">
                                      <p:cBhvr>
                                        <p:cTn id="77" dur="500" fill="hold"/>
                                        <p:tgtEl>
                                          <p:spTgt spid="91"/>
                                        </p:tgtEl>
                                        <p:attrNameLst>
                                          <p:attrName>ppt_h</p:attrName>
                                        </p:attrNameLst>
                                      </p:cBhvr>
                                      <p:tavLst>
                                        <p:tav tm="0">
                                          <p:val>
                                            <p:fltVal val="0"/>
                                          </p:val>
                                        </p:tav>
                                        <p:tav tm="100000">
                                          <p:val>
                                            <p:strVal val="#ppt_h"/>
                                          </p:val>
                                        </p:tav>
                                      </p:tavLst>
                                    </p:anim>
                                    <p:animEffect transition="in" filter="fade">
                                      <p:cBhvr>
                                        <p:cTn id="78" dur="500"/>
                                        <p:tgtEl>
                                          <p:spTgt spid="91"/>
                                        </p:tgtEl>
                                      </p:cBhvr>
                                    </p:animEffect>
                                  </p:childTnLst>
                                </p:cTn>
                              </p:par>
                            </p:childTnLst>
                          </p:cTn>
                        </p:par>
                        <p:par>
                          <p:cTn id="79" fill="hold">
                            <p:stCondLst>
                              <p:cond delay="6500"/>
                            </p:stCondLst>
                            <p:childTnLst>
                              <p:par>
                                <p:cTn id="80" presetID="2" presetClass="entr" presetSubtype="2" accel="50000" decel="50000" fill="hold" nodeType="afterEffect">
                                  <p:stCondLst>
                                    <p:cond delay="0"/>
                                  </p:stCondLst>
                                  <p:childTnLst>
                                    <p:set>
                                      <p:cBhvr>
                                        <p:cTn id="81" dur="1" fill="hold">
                                          <p:stCondLst>
                                            <p:cond delay="0"/>
                                          </p:stCondLst>
                                        </p:cTn>
                                        <p:tgtEl>
                                          <p:spTgt spid="74"/>
                                        </p:tgtEl>
                                        <p:attrNameLst>
                                          <p:attrName>style.visibility</p:attrName>
                                        </p:attrNameLst>
                                      </p:cBhvr>
                                      <p:to>
                                        <p:strVal val="visible"/>
                                      </p:to>
                                    </p:set>
                                    <p:anim calcmode="lin" valueType="num">
                                      <p:cBhvr additive="base">
                                        <p:cTn id="82" dur="500" fill="hold"/>
                                        <p:tgtEl>
                                          <p:spTgt spid="74"/>
                                        </p:tgtEl>
                                        <p:attrNameLst>
                                          <p:attrName>ppt_x</p:attrName>
                                        </p:attrNameLst>
                                      </p:cBhvr>
                                      <p:tavLst>
                                        <p:tav tm="0">
                                          <p:val>
                                            <p:strVal val="1+#ppt_w/2"/>
                                          </p:val>
                                        </p:tav>
                                        <p:tav tm="100000">
                                          <p:val>
                                            <p:strVal val="#ppt_x"/>
                                          </p:val>
                                        </p:tav>
                                      </p:tavLst>
                                    </p:anim>
                                    <p:anim calcmode="lin" valueType="num">
                                      <p:cBhvr additive="base">
                                        <p:cTn id="83" dur="500" fill="hold"/>
                                        <p:tgtEl>
                                          <p:spTgt spid="74"/>
                                        </p:tgtEl>
                                        <p:attrNameLst>
                                          <p:attrName>ppt_y</p:attrName>
                                        </p:attrNameLst>
                                      </p:cBhvr>
                                      <p:tavLst>
                                        <p:tav tm="0">
                                          <p:val>
                                            <p:strVal val="#ppt_y"/>
                                          </p:val>
                                        </p:tav>
                                        <p:tav tm="100000">
                                          <p:val>
                                            <p:strVal val="#ppt_y"/>
                                          </p:val>
                                        </p:tav>
                                      </p:tavLst>
                                    </p:anim>
                                  </p:childTnLst>
                                </p:cTn>
                              </p:par>
                            </p:childTnLst>
                          </p:cTn>
                        </p:par>
                        <p:par>
                          <p:cTn id="84" fill="hold">
                            <p:stCondLst>
                              <p:cond delay="7000"/>
                            </p:stCondLst>
                            <p:childTnLst>
                              <p:par>
                                <p:cTn id="85" presetID="53" presetClass="entr" presetSubtype="16" fill="hold" nodeType="afterEffect">
                                  <p:stCondLst>
                                    <p:cond delay="0"/>
                                  </p:stCondLst>
                                  <p:childTnLst>
                                    <p:set>
                                      <p:cBhvr>
                                        <p:cTn id="86" dur="1" fill="hold">
                                          <p:stCondLst>
                                            <p:cond delay="0"/>
                                          </p:stCondLst>
                                        </p:cTn>
                                        <p:tgtEl>
                                          <p:spTgt spid="58"/>
                                        </p:tgtEl>
                                        <p:attrNameLst>
                                          <p:attrName>style.visibility</p:attrName>
                                        </p:attrNameLst>
                                      </p:cBhvr>
                                      <p:to>
                                        <p:strVal val="visible"/>
                                      </p:to>
                                    </p:set>
                                    <p:anim calcmode="lin" valueType="num">
                                      <p:cBhvr>
                                        <p:cTn id="87" dur="500" fill="hold"/>
                                        <p:tgtEl>
                                          <p:spTgt spid="58"/>
                                        </p:tgtEl>
                                        <p:attrNameLst>
                                          <p:attrName>ppt_w</p:attrName>
                                        </p:attrNameLst>
                                      </p:cBhvr>
                                      <p:tavLst>
                                        <p:tav tm="0">
                                          <p:val>
                                            <p:fltVal val="0"/>
                                          </p:val>
                                        </p:tav>
                                        <p:tav tm="100000">
                                          <p:val>
                                            <p:strVal val="#ppt_w"/>
                                          </p:val>
                                        </p:tav>
                                      </p:tavLst>
                                    </p:anim>
                                    <p:anim calcmode="lin" valueType="num">
                                      <p:cBhvr>
                                        <p:cTn id="88" dur="500" fill="hold"/>
                                        <p:tgtEl>
                                          <p:spTgt spid="58"/>
                                        </p:tgtEl>
                                        <p:attrNameLst>
                                          <p:attrName>ppt_h</p:attrName>
                                        </p:attrNameLst>
                                      </p:cBhvr>
                                      <p:tavLst>
                                        <p:tav tm="0">
                                          <p:val>
                                            <p:fltVal val="0"/>
                                          </p:val>
                                        </p:tav>
                                        <p:tav tm="100000">
                                          <p:val>
                                            <p:strVal val="#ppt_h"/>
                                          </p:val>
                                        </p:tav>
                                      </p:tavLst>
                                    </p:anim>
                                    <p:animEffect transition="in" filter="fade">
                                      <p:cBhvr>
                                        <p:cTn id="89" dur="500"/>
                                        <p:tgtEl>
                                          <p:spTgt spid="58"/>
                                        </p:tgtEl>
                                      </p:cBhvr>
                                    </p:animEffect>
                                  </p:childTnLst>
                                </p:cTn>
                              </p:par>
                            </p:childTnLst>
                          </p:cTn>
                        </p:par>
                        <p:par>
                          <p:cTn id="90" fill="hold">
                            <p:stCondLst>
                              <p:cond delay="7500"/>
                            </p:stCondLst>
                            <p:childTnLst>
                              <p:par>
                                <p:cTn id="91" presetID="53" presetClass="entr" presetSubtype="16" fill="hold" grpId="0" nodeType="afterEffect">
                                  <p:stCondLst>
                                    <p:cond delay="0"/>
                                  </p:stCondLst>
                                  <p:childTnLst>
                                    <p:set>
                                      <p:cBhvr>
                                        <p:cTn id="92" dur="1" fill="hold">
                                          <p:stCondLst>
                                            <p:cond delay="0"/>
                                          </p:stCondLst>
                                        </p:cTn>
                                        <p:tgtEl>
                                          <p:spTgt spid="94"/>
                                        </p:tgtEl>
                                        <p:attrNameLst>
                                          <p:attrName>style.visibility</p:attrName>
                                        </p:attrNameLst>
                                      </p:cBhvr>
                                      <p:to>
                                        <p:strVal val="visible"/>
                                      </p:to>
                                    </p:set>
                                    <p:anim calcmode="lin" valueType="num">
                                      <p:cBhvr>
                                        <p:cTn id="93" dur="500" fill="hold"/>
                                        <p:tgtEl>
                                          <p:spTgt spid="94"/>
                                        </p:tgtEl>
                                        <p:attrNameLst>
                                          <p:attrName>ppt_w</p:attrName>
                                        </p:attrNameLst>
                                      </p:cBhvr>
                                      <p:tavLst>
                                        <p:tav tm="0">
                                          <p:val>
                                            <p:fltVal val="0"/>
                                          </p:val>
                                        </p:tav>
                                        <p:tav tm="100000">
                                          <p:val>
                                            <p:strVal val="#ppt_w"/>
                                          </p:val>
                                        </p:tav>
                                      </p:tavLst>
                                    </p:anim>
                                    <p:anim calcmode="lin" valueType="num">
                                      <p:cBhvr>
                                        <p:cTn id="94" dur="500" fill="hold"/>
                                        <p:tgtEl>
                                          <p:spTgt spid="94"/>
                                        </p:tgtEl>
                                        <p:attrNameLst>
                                          <p:attrName>ppt_h</p:attrName>
                                        </p:attrNameLst>
                                      </p:cBhvr>
                                      <p:tavLst>
                                        <p:tav tm="0">
                                          <p:val>
                                            <p:fltVal val="0"/>
                                          </p:val>
                                        </p:tav>
                                        <p:tav tm="100000">
                                          <p:val>
                                            <p:strVal val="#ppt_h"/>
                                          </p:val>
                                        </p:tav>
                                      </p:tavLst>
                                    </p:anim>
                                    <p:animEffect transition="in" filter="fade">
                                      <p:cBhvr>
                                        <p:cTn id="95" dur="500"/>
                                        <p:tgtEl>
                                          <p:spTgt spid="94"/>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65"/>
                                        </p:tgtEl>
                                        <p:attrNameLst>
                                          <p:attrName>style.visibility</p:attrName>
                                        </p:attrNameLst>
                                      </p:cBhvr>
                                      <p:to>
                                        <p:strVal val="visible"/>
                                      </p:to>
                                    </p:set>
                                    <p:anim calcmode="lin" valueType="num">
                                      <p:cBhvr additive="base">
                                        <p:cTn id="99" dur="500" fill="hold"/>
                                        <p:tgtEl>
                                          <p:spTgt spid="65"/>
                                        </p:tgtEl>
                                        <p:attrNameLst>
                                          <p:attrName>ppt_x</p:attrName>
                                        </p:attrNameLst>
                                      </p:cBhvr>
                                      <p:tavLst>
                                        <p:tav tm="0">
                                          <p:val>
                                            <p:strVal val="1+#ppt_w/2"/>
                                          </p:val>
                                        </p:tav>
                                        <p:tav tm="100000">
                                          <p:val>
                                            <p:strVal val="#ppt_x"/>
                                          </p:val>
                                        </p:tav>
                                      </p:tavLst>
                                    </p:anim>
                                    <p:anim calcmode="lin" valueType="num">
                                      <p:cBhvr additive="base">
                                        <p:cTn id="100" dur="500" fill="hold"/>
                                        <p:tgtEl>
                                          <p:spTgt spid="65"/>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16"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 calcmode="lin" valueType="num">
                                      <p:cBhvr>
                                        <p:cTn id="104" dur="500" fill="hold"/>
                                        <p:tgtEl>
                                          <p:spTgt spid="59"/>
                                        </p:tgtEl>
                                        <p:attrNameLst>
                                          <p:attrName>ppt_w</p:attrName>
                                        </p:attrNameLst>
                                      </p:cBhvr>
                                      <p:tavLst>
                                        <p:tav tm="0">
                                          <p:val>
                                            <p:fltVal val="0"/>
                                          </p:val>
                                        </p:tav>
                                        <p:tav tm="100000">
                                          <p:val>
                                            <p:strVal val="#ppt_w"/>
                                          </p:val>
                                        </p:tav>
                                      </p:tavLst>
                                    </p:anim>
                                    <p:anim calcmode="lin" valueType="num">
                                      <p:cBhvr>
                                        <p:cTn id="105" dur="500" fill="hold"/>
                                        <p:tgtEl>
                                          <p:spTgt spid="59"/>
                                        </p:tgtEl>
                                        <p:attrNameLst>
                                          <p:attrName>ppt_h</p:attrName>
                                        </p:attrNameLst>
                                      </p:cBhvr>
                                      <p:tavLst>
                                        <p:tav tm="0">
                                          <p:val>
                                            <p:fltVal val="0"/>
                                          </p:val>
                                        </p:tav>
                                        <p:tav tm="100000">
                                          <p:val>
                                            <p:strVal val="#ppt_h"/>
                                          </p:val>
                                        </p:tav>
                                      </p:tavLst>
                                    </p:anim>
                                    <p:animEffect transition="in" filter="fade">
                                      <p:cBhvr>
                                        <p:cTn id="106" dur="500"/>
                                        <p:tgtEl>
                                          <p:spTgt spid="59"/>
                                        </p:tgtEl>
                                      </p:cBhvr>
                                    </p:animEffect>
                                  </p:childTnLst>
                                </p:cTn>
                              </p:par>
                            </p:childTnLst>
                          </p:cTn>
                        </p:par>
                        <p:par>
                          <p:cTn id="107" fill="hold">
                            <p:stCondLst>
                              <p:cond delay="9000"/>
                            </p:stCondLst>
                            <p:childTnLst>
                              <p:par>
                                <p:cTn id="108" presetID="53" presetClass="entr" presetSubtype="16" fill="hold" grpId="0" nodeType="afterEffect">
                                  <p:stCondLst>
                                    <p:cond delay="0"/>
                                  </p:stCondLst>
                                  <p:childTnLst>
                                    <p:set>
                                      <p:cBhvr>
                                        <p:cTn id="109" dur="1" fill="hold">
                                          <p:stCondLst>
                                            <p:cond delay="0"/>
                                          </p:stCondLst>
                                        </p:cTn>
                                        <p:tgtEl>
                                          <p:spTgt spid="95"/>
                                        </p:tgtEl>
                                        <p:attrNameLst>
                                          <p:attrName>style.visibility</p:attrName>
                                        </p:attrNameLst>
                                      </p:cBhvr>
                                      <p:to>
                                        <p:strVal val="visible"/>
                                      </p:to>
                                    </p:set>
                                    <p:anim calcmode="lin" valueType="num">
                                      <p:cBhvr>
                                        <p:cTn id="110" dur="500" fill="hold"/>
                                        <p:tgtEl>
                                          <p:spTgt spid="95"/>
                                        </p:tgtEl>
                                        <p:attrNameLst>
                                          <p:attrName>ppt_w</p:attrName>
                                        </p:attrNameLst>
                                      </p:cBhvr>
                                      <p:tavLst>
                                        <p:tav tm="0">
                                          <p:val>
                                            <p:fltVal val="0"/>
                                          </p:val>
                                        </p:tav>
                                        <p:tav tm="100000">
                                          <p:val>
                                            <p:strVal val="#ppt_w"/>
                                          </p:val>
                                        </p:tav>
                                      </p:tavLst>
                                    </p:anim>
                                    <p:anim calcmode="lin" valueType="num">
                                      <p:cBhvr>
                                        <p:cTn id="111" dur="500" fill="hold"/>
                                        <p:tgtEl>
                                          <p:spTgt spid="95"/>
                                        </p:tgtEl>
                                        <p:attrNameLst>
                                          <p:attrName>ppt_h</p:attrName>
                                        </p:attrNameLst>
                                      </p:cBhvr>
                                      <p:tavLst>
                                        <p:tav tm="0">
                                          <p:val>
                                            <p:fltVal val="0"/>
                                          </p:val>
                                        </p:tav>
                                        <p:tav tm="100000">
                                          <p:val>
                                            <p:strVal val="#ppt_h"/>
                                          </p:val>
                                        </p:tav>
                                      </p:tavLst>
                                    </p:anim>
                                    <p:animEffect transition="in" filter="fade">
                                      <p:cBhvr>
                                        <p:cTn id="112" dur="500"/>
                                        <p:tgtEl>
                                          <p:spTgt spid="95"/>
                                        </p:tgtEl>
                                      </p:cBhvr>
                                    </p:animEffect>
                                  </p:childTnLst>
                                </p:cTn>
                              </p:par>
                            </p:childTnLst>
                          </p:cTn>
                        </p:par>
                        <p:par>
                          <p:cTn id="113" fill="hold">
                            <p:stCondLst>
                              <p:cond delay="9500"/>
                            </p:stCondLst>
                            <p:childTnLst>
                              <p:par>
                                <p:cTn id="114" presetID="2" presetClass="entr" presetSubtype="8" accel="50000" decel="50000" fill="hold" nodeType="afterEffect">
                                  <p:stCondLst>
                                    <p:cond delay="0"/>
                                  </p:stCondLst>
                                  <p:childTnLst>
                                    <p:set>
                                      <p:cBhvr>
                                        <p:cTn id="115" dur="1" fill="hold">
                                          <p:stCondLst>
                                            <p:cond delay="0"/>
                                          </p:stCondLst>
                                        </p:cTn>
                                        <p:tgtEl>
                                          <p:spTgt spid="83"/>
                                        </p:tgtEl>
                                        <p:attrNameLst>
                                          <p:attrName>style.visibility</p:attrName>
                                        </p:attrNameLst>
                                      </p:cBhvr>
                                      <p:to>
                                        <p:strVal val="visible"/>
                                      </p:to>
                                    </p:set>
                                    <p:anim calcmode="lin" valueType="num">
                                      <p:cBhvr additive="base">
                                        <p:cTn id="116" dur="500" fill="hold"/>
                                        <p:tgtEl>
                                          <p:spTgt spid="83"/>
                                        </p:tgtEl>
                                        <p:attrNameLst>
                                          <p:attrName>ppt_x</p:attrName>
                                        </p:attrNameLst>
                                      </p:cBhvr>
                                      <p:tavLst>
                                        <p:tav tm="0">
                                          <p:val>
                                            <p:strVal val="0-#ppt_w/2"/>
                                          </p:val>
                                        </p:tav>
                                        <p:tav tm="100000">
                                          <p:val>
                                            <p:strVal val="#ppt_x"/>
                                          </p:val>
                                        </p:tav>
                                      </p:tavLst>
                                    </p:anim>
                                    <p:anim calcmode="lin" valueType="num">
                                      <p:cBhvr additive="base">
                                        <p:cTn id="117"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89" grpId="0" animBg="1"/>
      <p:bldP spid="90" grpId="0"/>
      <p:bldP spid="91" grpId="0"/>
      <p:bldP spid="92" grpId="0"/>
      <p:bldP spid="93" grpId="0"/>
      <p:bldP spid="94" grpId="0"/>
      <p:bldP spid="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Engagement Stats</a:t>
            </a:r>
          </a:p>
        </p:txBody>
      </p:sp>
      <p:sp>
        <p:nvSpPr>
          <p:cNvPr id="3" name="Text Placeholder 2"/>
          <p:cNvSpPr>
            <a:spLocks noGrp="1"/>
          </p:cNvSpPr>
          <p:nvPr>
            <p:ph type="body" sz="half" idx="2"/>
          </p:nvPr>
        </p:nvSpPr>
        <p:spPr/>
        <p:txBody>
          <a:bodyPr/>
          <a:lstStyle/>
          <a:p>
            <a:r>
              <a:rPr lang="en-US" dirty="0"/>
              <a:t>Social Media Engagement Stats</a:t>
            </a:r>
          </a:p>
        </p:txBody>
      </p:sp>
      <p:grpSp>
        <p:nvGrpSpPr>
          <p:cNvPr id="53" name="Group 52"/>
          <p:cNvGrpSpPr/>
          <p:nvPr/>
        </p:nvGrpSpPr>
        <p:grpSpPr>
          <a:xfrm rot="19116524">
            <a:off x="-2036528" y="4885461"/>
            <a:ext cx="7066459" cy="893633"/>
            <a:chOff x="2843790" y="1192138"/>
            <a:chExt cx="5299844" cy="643978"/>
          </a:xfrm>
        </p:grpSpPr>
        <p:sp>
          <p:nvSpPr>
            <p:cNvPr id="50" name="Rectangle 49"/>
            <p:cNvSpPr/>
            <p:nvPr/>
          </p:nvSpPr>
          <p:spPr>
            <a:xfrm>
              <a:off x="2843790" y="1192138"/>
              <a:ext cx="2376923" cy="5170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51" name="Flowchart: Data 50"/>
            <p:cNvSpPr/>
            <p:nvPr/>
          </p:nvSpPr>
          <p:spPr>
            <a:xfrm rot="16200000" flipH="1" flipV="1">
              <a:off x="5007662" y="1405191"/>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465" dirty="0">
                <a:solidFill>
                  <a:prstClr val="white"/>
                </a:solidFill>
              </a:endParaRPr>
            </a:p>
          </p:txBody>
        </p:sp>
        <p:sp>
          <p:nvSpPr>
            <p:cNvPr id="52" name="Pentagon 51"/>
            <p:cNvSpPr/>
            <p:nvPr/>
          </p:nvSpPr>
          <p:spPr>
            <a:xfrm>
              <a:off x="5434690" y="1322892"/>
              <a:ext cx="2708944" cy="513224"/>
            </a:xfrm>
            <a:prstGeom prst="homePlate">
              <a:avLst>
                <a:gd name="adj" fmla="val 314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srgbClr val="007EAE">
                    <a:lumMod val="50000"/>
                  </a:srgbClr>
                </a:solidFill>
              </a:endParaRPr>
            </a:p>
          </p:txBody>
        </p:sp>
      </p:grpSp>
      <p:grpSp>
        <p:nvGrpSpPr>
          <p:cNvPr id="18" name="Group 17"/>
          <p:cNvGrpSpPr/>
          <p:nvPr/>
        </p:nvGrpSpPr>
        <p:grpSpPr>
          <a:xfrm rot="19116524">
            <a:off x="-221459" y="4885461"/>
            <a:ext cx="7066460" cy="893633"/>
            <a:chOff x="2843790" y="1192138"/>
            <a:chExt cx="5299845" cy="643978"/>
          </a:xfrm>
        </p:grpSpPr>
        <p:sp>
          <p:nvSpPr>
            <p:cNvPr id="19" name="Rectangle 18"/>
            <p:cNvSpPr/>
            <p:nvPr/>
          </p:nvSpPr>
          <p:spPr>
            <a:xfrm>
              <a:off x="2843790" y="1192138"/>
              <a:ext cx="2376923" cy="5170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20" name="Flowchart: Data 19"/>
            <p:cNvSpPr/>
            <p:nvPr/>
          </p:nvSpPr>
          <p:spPr>
            <a:xfrm rot="16200000" flipH="1" flipV="1">
              <a:off x="5007662" y="1405191"/>
              <a:ext cx="640080" cy="213975"/>
            </a:xfrm>
            <a:prstGeom prst="flowChartInputOut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465" dirty="0">
                <a:solidFill>
                  <a:prstClr val="white"/>
                </a:solidFill>
              </a:endParaRPr>
            </a:p>
          </p:txBody>
        </p:sp>
        <p:sp>
          <p:nvSpPr>
            <p:cNvPr id="21" name="Pentagon 20"/>
            <p:cNvSpPr/>
            <p:nvPr/>
          </p:nvSpPr>
          <p:spPr>
            <a:xfrm>
              <a:off x="5434691" y="1322892"/>
              <a:ext cx="2708944" cy="513224"/>
            </a:xfrm>
            <a:prstGeom prst="homePlate">
              <a:avLst>
                <a:gd name="adj" fmla="val 314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srgbClr val="007EAE">
                    <a:lumMod val="50000"/>
                  </a:srgbClr>
                </a:solidFill>
              </a:endParaRPr>
            </a:p>
          </p:txBody>
        </p:sp>
      </p:grpSp>
      <p:grpSp>
        <p:nvGrpSpPr>
          <p:cNvPr id="22" name="Group 21"/>
          <p:cNvGrpSpPr/>
          <p:nvPr/>
        </p:nvGrpSpPr>
        <p:grpSpPr>
          <a:xfrm rot="19116524">
            <a:off x="1593611" y="4885461"/>
            <a:ext cx="7066459" cy="893633"/>
            <a:chOff x="2843790" y="1192138"/>
            <a:chExt cx="5299844" cy="643978"/>
          </a:xfrm>
        </p:grpSpPr>
        <p:sp>
          <p:nvSpPr>
            <p:cNvPr id="23" name="Rectangle 22"/>
            <p:cNvSpPr/>
            <p:nvPr/>
          </p:nvSpPr>
          <p:spPr>
            <a:xfrm>
              <a:off x="2843790" y="1192138"/>
              <a:ext cx="2376923" cy="5170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24" name="Flowchart: Data 23"/>
            <p:cNvSpPr/>
            <p:nvPr/>
          </p:nvSpPr>
          <p:spPr>
            <a:xfrm rot="16200000" flipH="1" flipV="1">
              <a:off x="5007662" y="1405191"/>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465" dirty="0">
                <a:solidFill>
                  <a:prstClr val="white"/>
                </a:solidFill>
              </a:endParaRPr>
            </a:p>
          </p:txBody>
        </p:sp>
        <p:sp>
          <p:nvSpPr>
            <p:cNvPr id="25" name="Pentagon 24"/>
            <p:cNvSpPr/>
            <p:nvPr/>
          </p:nvSpPr>
          <p:spPr>
            <a:xfrm>
              <a:off x="5434690" y="1322892"/>
              <a:ext cx="2708944" cy="513224"/>
            </a:xfrm>
            <a:prstGeom prst="homePlate">
              <a:avLst>
                <a:gd name="adj" fmla="val 314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srgbClr val="007EAE">
                    <a:lumMod val="50000"/>
                  </a:srgbClr>
                </a:solidFill>
              </a:endParaRPr>
            </a:p>
          </p:txBody>
        </p:sp>
      </p:grpSp>
      <p:grpSp>
        <p:nvGrpSpPr>
          <p:cNvPr id="26" name="Group 25"/>
          <p:cNvGrpSpPr/>
          <p:nvPr/>
        </p:nvGrpSpPr>
        <p:grpSpPr>
          <a:xfrm rot="19116524">
            <a:off x="3408679" y="4885461"/>
            <a:ext cx="7066459" cy="893633"/>
            <a:chOff x="2843790" y="1192138"/>
            <a:chExt cx="5299844" cy="643978"/>
          </a:xfrm>
        </p:grpSpPr>
        <p:sp>
          <p:nvSpPr>
            <p:cNvPr id="27" name="Rectangle 26"/>
            <p:cNvSpPr/>
            <p:nvPr/>
          </p:nvSpPr>
          <p:spPr>
            <a:xfrm>
              <a:off x="2843790" y="1192138"/>
              <a:ext cx="2376923" cy="5170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28" name="Flowchart: Data 27"/>
            <p:cNvSpPr/>
            <p:nvPr/>
          </p:nvSpPr>
          <p:spPr>
            <a:xfrm rot="16200000" flipH="1" flipV="1">
              <a:off x="5007662" y="1405191"/>
              <a:ext cx="640080" cy="213975"/>
            </a:xfrm>
            <a:prstGeom prst="flowChartInputOutp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465" dirty="0">
                <a:solidFill>
                  <a:prstClr val="white"/>
                </a:solidFill>
              </a:endParaRPr>
            </a:p>
          </p:txBody>
        </p:sp>
        <p:sp>
          <p:nvSpPr>
            <p:cNvPr id="29" name="Pentagon 28"/>
            <p:cNvSpPr/>
            <p:nvPr/>
          </p:nvSpPr>
          <p:spPr>
            <a:xfrm>
              <a:off x="5434690" y="1322892"/>
              <a:ext cx="2708944" cy="513224"/>
            </a:xfrm>
            <a:prstGeom prst="homePlate">
              <a:avLst>
                <a:gd name="adj" fmla="val 314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srgbClr val="007EAE">
                    <a:lumMod val="50000"/>
                  </a:srgbClr>
                </a:solidFill>
              </a:endParaRPr>
            </a:p>
          </p:txBody>
        </p:sp>
      </p:grpSp>
      <p:grpSp>
        <p:nvGrpSpPr>
          <p:cNvPr id="30" name="Group 29"/>
          <p:cNvGrpSpPr/>
          <p:nvPr/>
        </p:nvGrpSpPr>
        <p:grpSpPr>
          <a:xfrm rot="19116524">
            <a:off x="5223747" y="4885461"/>
            <a:ext cx="7066459" cy="893633"/>
            <a:chOff x="2843790" y="1192138"/>
            <a:chExt cx="5299844" cy="643978"/>
          </a:xfrm>
        </p:grpSpPr>
        <p:sp>
          <p:nvSpPr>
            <p:cNvPr id="31" name="Rectangle 30"/>
            <p:cNvSpPr/>
            <p:nvPr/>
          </p:nvSpPr>
          <p:spPr>
            <a:xfrm>
              <a:off x="2843790" y="1192138"/>
              <a:ext cx="2376923" cy="5170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2" name="Flowchart: Data 31"/>
            <p:cNvSpPr/>
            <p:nvPr/>
          </p:nvSpPr>
          <p:spPr>
            <a:xfrm rot="16200000" flipH="1" flipV="1">
              <a:off x="5007662" y="1405191"/>
              <a:ext cx="640080" cy="213975"/>
            </a:xfrm>
            <a:prstGeom prst="flowChartInputOut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465" dirty="0">
                <a:solidFill>
                  <a:prstClr val="white"/>
                </a:solidFill>
              </a:endParaRPr>
            </a:p>
          </p:txBody>
        </p:sp>
        <p:sp>
          <p:nvSpPr>
            <p:cNvPr id="33" name="Pentagon 32"/>
            <p:cNvSpPr/>
            <p:nvPr/>
          </p:nvSpPr>
          <p:spPr>
            <a:xfrm>
              <a:off x="5434690" y="1322892"/>
              <a:ext cx="2708944" cy="513224"/>
            </a:xfrm>
            <a:prstGeom prst="homePlate">
              <a:avLst>
                <a:gd name="adj" fmla="val 3144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srgbClr val="007EAE">
                    <a:lumMod val="50000"/>
                  </a:srgbClr>
                </a:solidFill>
              </a:endParaRPr>
            </a:p>
          </p:txBody>
        </p:sp>
      </p:grpSp>
      <p:sp>
        <p:nvSpPr>
          <p:cNvPr id="34" name="Freeform 83"/>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8" name="Freeform 119"/>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7" name="TextBox 46"/>
          <p:cNvSpPr txBox="1"/>
          <p:nvPr/>
        </p:nvSpPr>
        <p:spPr>
          <a:xfrm rot="19079276">
            <a:off x="2097279" y="4093890"/>
            <a:ext cx="1436291" cy="369332"/>
          </a:xfrm>
          <a:prstGeom prst="rect">
            <a:avLst/>
          </a:prstGeom>
          <a:noFill/>
        </p:spPr>
        <p:txBody>
          <a:bodyPr wrap="none" lIns="0" tIns="0" rIns="0" bIns="0" rtlCol="0">
            <a:spAutoFit/>
          </a:bodyPr>
          <a:lstStyle/>
          <a:p>
            <a:pPr algn="ctr" defTabSz="1375410"/>
            <a:r>
              <a:rPr lang="en-US" sz="2400" b="1" dirty="0">
                <a:solidFill>
                  <a:prstClr val="white"/>
                </a:solidFill>
              </a:rPr>
              <a:t>Facebook</a:t>
            </a:r>
          </a:p>
        </p:txBody>
      </p:sp>
      <p:sp>
        <p:nvSpPr>
          <p:cNvPr id="48" name="TextBox 47"/>
          <p:cNvSpPr txBox="1"/>
          <p:nvPr/>
        </p:nvSpPr>
        <p:spPr>
          <a:xfrm rot="19079276">
            <a:off x="4172083" y="4093890"/>
            <a:ext cx="985462" cy="369332"/>
          </a:xfrm>
          <a:prstGeom prst="rect">
            <a:avLst/>
          </a:prstGeom>
          <a:noFill/>
        </p:spPr>
        <p:txBody>
          <a:bodyPr wrap="none" lIns="0" tIns="0" rIns="0" bIns="0" rtlCol="0">
            <a:spAutoFit/>
          </a:bodyPr>
          <a:lstStyle/>
          <a:p>
            <a:pPr algn="ctr" defTabSz="1375410"/>
            <a:r>
              <a:rPr lang="en-US" sz="2400" b="1" dirty="0">
                <a:solidFill>
                  <a:prstClr val="white"/>
                </a:solidFill>
              </a:rPr>
              <a:t>Twitter</a:t>
            </a:r>
          </a:p>
        </p:txBody>
      </p:sp>
      <p:sp>
        <p:nvSpPr>
          <p:cNvPr id="49" name="TextBox 48"/>
          <p:cNvSpPr txBox="1"/>
          <p:nvPr/>
        </p:nvSpPr>
        <p:spPr>
          <a:xfrm rot="19079276">
            <a:off x="5836470" y="4093890"/>
            <a:ext cx="1263166" cy="369332"/>
          </a:xfrm>
          <a:prstGeom prst="rect">
            <a:avLst/>
          </a:prstGeom>
          <a:noFill/>
        </p:spPr>
        <p:txBody>
          <a:bodyPr wrap="none" lIns="0" tIns="0" rIns="0" bIns="0" rtlCol="0">
            <a:spAutoFit/>
          </a:bodyPr>
          <a:lstStyle/>
          <a:p>
            <a:pPr algn="ctr" defTabSz="1375410"/>
            <a:r>
              <a:rPr lang="en-US" sz="2400" b="1" dirty="0">
                <a:solidFill>
                  <a:prstClr val="white"/>
                </a:solidFill>
              </a:rPr>
              <a:t>LinkedIn</a:t>
            </a:r>
          </a:p>
        </p:txBody>
      </p:sp>
      <p:sp>
        <p:nvSpPr>
          <p:cNvPr id="56" name="TextBox 55"/>
          <p:cNvSpPr txBox="1"/>
          <p:nvPr/>
        </p:nvSpPr>
        <p:spPr>
          <a:xfrm rot="19079276">
            <a:off x="7544849" y="4093890"/>
            <a:ext cx="1471557" cy="369332"/>
          </a:xfrm>
          <a:prstGeom prst="rect">
            <a:avLst/>
          </a:prstGeom>
          <a:noFill/>
        </p:spPr>
        <p:txBody>
          <a:bodyPr wrap="none" lIns="0" tIns="0" rIns="0" bIns="0" rtlCol="0">
            <a:spAutoFit/>
          </a:bodyPr>
          <a:lstStyle/>
          <a:p>
            <a:pPr algn="ctr" defTabSz="1375410"/>
            <a:r>
              <a:rPr lang="en-US" sz="2400" b="1" dirty="0">
                <a:solidFill>
                  <a:prstClr val="white"/>
                </a:solidFill>
              </a:rPr>
              <a:t>Instagram</a:t>
            </a:r>
          </a:p>
        </p:txBody>
      </p:sp>
      <p:sp>
        <p:nvSpPr>
          <p:cNvPr id="57" name="TextBox 56"/>
          <p:cNvSpPr txBox="1"/>
          <p:nvPr/>
        </p:nvSpPr>
        <p:spPr>
          <a:xfrm rot="19079276">
            <a:off x="9417771" y="4093890"/>
            <a:ext cx="1317668" cy="369332"/>
          </a:xfrm>
          <a:prstGeom prst="rect">
            <a:avLst/>
          </a:prstGeom>
          <a:noFill/>
        </p:spPr>
        <p:txBody>
          <a:bodyPr wrap="none" lIns="0" tIns="0" rIns="0" bIns="0" rtlCol="0">
            <a:spAutoFit/>
          </a:bodyPr>
          <a:lstStyle/>
          <a:p>
            <a:pPr algn="ctr" defTabSz="1375410"/>
            <a:r>
              <a:rPr lang="en-US" sz="2400" b="1" dirty="0">
                <a:solidFill>
                  <a:prstClr val="white"/>
                </a:solidFill>
              </a:rPr>
              <a:t>Pinterest</a:t>
            </a:r>
          </a:p>
        </p:txBody>
      </p:sp>
      <p:grpSp>
        <p:nvGrpSpPr>
          <p:cNvPr id="87" name="Group 86"/>
          <p:cNvGrpSpPr/>
          <p:nvPr/>
        </p:nvGrpSpPr>
        <p:grpSpPr>
          <a:xfrm>
            <a:off x="2562770" y="1639112"/>
            <a:ext cx="1225878" cy="1482651"/>
            <a:chOff x="1752600" y="1131575"/>
            <a:chExt cx="919409" cy="1111988"/>
          </a:xfrm>
        </p:grpSpPr>
        <p:grpSp>
          <p:nvGrpSpPr>
            <p:cNvPr id="86" name="Group 85"/>
            <p:cNvGrpSpPr/>
            <p:nvPr/>
          </p:nvGrpSpPr>
          <p:grpSpPr>
            <a:xfrm>
              <a:off x="1752600" y="1131575"/>
              <a:ext cx="919409" cy="1111988"/>
              <a:chOff x="1752600" y="1131575"/>
              <a:chExt cx="919409" cy="1111988"/>
            </a:xfrm>
          </p:grpSpPr>
          <p:sp>
            <p:nvSpPr>
              <p:cNvPr id="59" name="Isosceles Triangle 58"/>
              <p:cNvSpPr/>
              <p:nvPr/>
            </p:nvSpPr>
            <p:spPr>
              <a:xfrm rot="10800000">
                <a:off x="2013140" y="1886952"/>
                <a:ext cx="413669" cy="3566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58" name="Rectangle 57"/>
              <p:cNvSpPr/>
              <p:nvPr/>
            </p:nvSpPr>
            <p:spPr>
              <a:xfrm>
                <a:off x="1752600" y="1131575"/>
                <a:ext cx="919409" cy="823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sp>
          <p:nvSpPr>
            <p:cNvPr id="1029" name="Freeform 5"/>
            <p:cNvSpPr>
              <a:spLocks noEditPoints="1"/>
            </p:cNvSpPr>
            <p:nvPr/>
          </p:nvSpPr>
          <p:spPr bwMode="auto">
            <a:xfrm>
              <a:off x="2022623" y="1214135"/>
              <a:ext cx="379362" cy="378296"/>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63" name="TextBox 62"/>
            <p:cNvSpPr txBox="1"/>
            <p:nvPr/>
          </p:nvSpPr>
          <p:spPr>
            <a:xfrm>
              <a:off x="1831485" y="1633529"/>
              <a:ext cx="767037" cy="215492"/>
            </a:xfrm>
            <a:prstGeom prst="rect">
              <a:avLst/>
            </a:prstGeom>
            <a:noFill/>
          </p:spPr>
          <p:txBody>
            <a:bodyPr wrap="none" lIns="0" tIns="0" rIns="0" bIns="0" rtlCol="0">
              <a:spAutoFit/>
            </a:bodyPr>
            <a:lstStyle/>
            <a:p>
              <a:pPr algn="ctr" defTabSz="1375410"/>
              <a:r>
                <a:rPr lang="en-US" sz="1865" b="1" dirty="0">
                  <a:solidFill>
                    <a:prstClr val="white"/>
                  </a:solidFill>
                </a:rPr>
                <a:t>450 mins</a:t>
              </a:r>
            </a:p>
          </p:txBody>
        </p:sp>
      </p:grpSp>
      <p:grpSp>
        <p:nvGrpSpPr>
          <p:cNvPr id="88" name="Group 87"/>
          <p:cNvGrpSpPr/>
          <p:nvPr/>
        </p:nvGrpSpPr>
        <p:grpSpPr>
          <a:xfrm>
            <a:off x="4396878" y="1639112"/>
            <a:ext cx="1225878" cy="1482651"/>
            <a:chOff x="1752600" y="1131575"/>
            <a:chExt cx="919409" cy="1111988"/>
          </a:xfrm>
        </p:grpSpPr>
        <p:grpSp>
          <p:nvGrpSpPr>
            <p:cNvPr id="89" name="Group 88"/>
            <p:cNvGrpSpPr/>
            <p:nvPr/>
          </p:nvGrpSpPr>
          <p:grpSpPr>
            <a:xfrm>
              <a:off x="1752600" y="1131575"/>
              <a:ext cx="919409" cy="1111988"/>
              <a:chOff x="1752600" y="1131575"/>
              <a:chExt cx="919409" cy="1111988"/>
            </a:xfrm>
          </p:grpSpPr>
          <p:sp>
            <p:nvSpPr>
              <p:cNvPr id="92" name="Isosceles Triangle 91"/>
              <p:cNvSpPr/>
              <p:nvPr/>
            </p:nvSpPr>
            <p:spPr>
              <a:xfrm rot="10800000">
                <a:off x="2013140" y="1886952"/>
                <a:ext cx="413669" cy="35661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93" name="Rectangle 92"/>
              <p:cNvSpPr/>
              <p:nvPr/>
            </p:nvSpPr>
            <p:spPr>
              <a:xfrm>
                <a:off x="1752600" y="1131575"/>
                <a:ext cx="919409" cy="8239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sp>
          <p:nvSpPr>
            <p:cNvPr id="90" name="Freeform 5"/>
            <p:cNvSpPr>
              <a:spLocks noEditPoints="1"/>
            </p:cNvSpPr>
            <p:nvPr/>
          </p:nvSpPr>
          <p:spPr bwMode="auto">
            <a:xfrm>
              <a:off x="2022623" y="1214135"/>
              <a:ext cx="379362" cy="378296"/>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1" name="TextBox 90"/>
            <p:cNvSpPr txBox="1"/>
            <p:nvPr/>
          </p:nvSpPr>
          <p:spPr>
            <a:xfrm>
              <a:off x="1831485" y="1633529"/>
              <a:ext cx="767037" cy="215492"/>
            </a:xfrm>
            <a:prstGeom prst="rect">
              <a:avLst/>
            </a:prstGeom>
            <a:noFill/>
          </p:spPr>
          <p:txBody>
            <a:bodyPr wrap="none" lIns="0" tIns="0" rIns="0" bIns="0" rtlCol="0">
              <a:spAutoFit/>
            </a:bodyPr>
            <a:lstStyle/>
            <a:p>
              <a:pPr algn="ctr" defTabSz="1375410"/>
              <a:r>
                <a:rPr lang="en-US" sz="1865" b="1" dirty="0">
                  <a:solidFill>
                    <a:prstClr val="white"/>
                  </a:solidFill>
                </a:rPr>
                <a:t>100 mins</a:t>
              </a:r>
            </a:p>
          </p:txBody>
        </p:sp>
      </p:grpSp>
      <p:grpSp>
        <p:nvGrpSpPr>
          <p:cNvPr id="94" name="Group 93"/>
          <p:cNvGrpSpPr/>
          <p:nvPr/>
        </p:nvGrpSpPr>
        <p:grpSpPr>
          <a:xfrm>
            <a:off x="6205902" y="1639112"/>
            <a:ext cx="1225879" cy="1482651"/>
            <a:chOff x="1752600" y="1131575"/>
            <a:chExt cx="919409" cy="1111988"/>
          </a:xfrm>
        </p:grpSpPr>
        <p:grpSp>
          <p:nvGrpSpPr>
            <p:cNvPr id="95" name="Group 94"/>
            <p:cNvGrpSpPr/>
            <p:nvPr/>
          </p:nvGrpSpPr>
          <p:grpSpPr>
            <a:xfrm>
              <a:off x="1752600" y="1131575"/>
              <a:ext cx="919409" cy="1111988"/>
              <a:chOff x="1752600" y="1131575"/>
              <a:chExt cx="919409" cy="1111988"/>
            </a:xfrm>
          </p:grpSpPr>
          <p:sp>
            <p:nvSpPr>
              <p:cNvPr id="98" name="Isosceles Triangle 97"/>
              <p:cNvSpPr/>
              <p:nvPr/>
            </p:nvSpPr>
            <p:spPr>
              <a:xfrm rot="10800000">
                <a:off x="2013140" y="1886952"/>
                <a:ext cx="413669" cy="35661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99" name="Rectangle 98"/>
              <p:cNvSpPr/>
              <p:nvPr/>
            </p:nvSpPr>
            <p:spPr>
              <a:xfrm>
                <a:off x="1752600" y="1131575"/>
                <a:ext cx="919409" cy="8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sp>
          <p:nvSpPr>
            <p:cNvPr id="96" name="Freeform 5"/>
            <p:cNvSpPr>
              <a:spLocks noEditPoints="1"/>
            </p:cNvSpPr>
            <p:nvPr/>
          </p:nvSpPr>
          <p:spPr bwMode="auto">
            <a:xfrm>
              <a:off x="2022623" y="1214135"/>
              <a:ext cx="379362" cy="378296"/>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7" name="TextBox 96"/>
            <p:cNvSpPr txBox="1"/>
            <p:nvPr/>
          </p:nvSpPr>
          <p:spPr>
            <a:xfrm>
              <a:off x="1881379" y="1633529"/>
              <a:ext cx="667250" cy="215492"/>
            </a:xfrm>
            <a:prstGeom prst="rect">
              <a:avLst/>
            </a:prstGeom>
            <a:noFill/>
          </p:spPr>
          <p:txBody>
            <a:bodyPr wrap="none" lIns="0" tIns="0" rIns="0" bIns="0" rtlCol="0">
              <a:spAutoFit/>
            </a:bodyPr>
            <a:lstStyle/>
            <a:p>
              <a:pPr algn="ctr" defTabSz="1375410"/>
              <a:r>
                <a:rPr lang="en-US" sz="1865" b="1" dirty="0">
                  <a:solidFill>
                    <a:prstClr val="white"/>
                  </a:solidFill>
                </a:rPr>
                <a:t>50 mins</a:t>
              </a:r>
            </a:p>
          </p:txBody>
        </p:sp>
      </p:grpSp>
      <p:grpSp>
        <p:nvGrpSpPr>
          <p:cNvPr id="100" name="Group 99"/>
          <p:cNvGrpSpPr/>
          <p:nvPr/>
        </p:nvGrpSpPr>
        <p:grpSpPr>
          <a:xfrm>
            <a:off x="8014925" y="1639112"/>
            <a:ext cx="1225879" cy="1482651"/>
            <a:chOff x="1752600" y="1131575"/>
            <a:chExt cx="919409" cy="1111988"/>
          </a:xfrm>
        </p:grpSpPr>
        <p:grpSp>
          <p:nvGrpSpPr>
            <p:cNvPr id="101" name="Group 100"/>
            <p:cNvGrpSpPr/>
            <p:nvPr/>
          </p:nvGrpSpPr>
          <p:grpSpPr>
            <a:xfrm>
              <a:off x="1752600" y="1131575"/>
              <a:ext cx="919409" cy="1111988"/>
              <a:chOff x="1752600" y="1131575"/>
              <a:chExt cx="919409" cy="1111988"/>
            </a:xfrm>
          </p:grpSpPr>
          <p:sp>
            <p:nvSpPr>
              <p:cNvPr id="104" name="Isosceles Triangle 103"/>
              <p:cNvSpPr/>
              <p:nvPr/>
            </p:nvSpPr>
            <p:spPr>
              <a:xfrm rot="10800000">
                <a:off x="2013140" y="1886952"/>
                <a:ext cx="413669" cy="35661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5" name="Rectangle 104"/>
              <p:cNvSpPr/>
              <p:nvPr/>
            </p:nvSpPr>
            <p:spPr>
              <a:xfrm>
                <a:off x="1752600" y="1131575"/>
                <a:ext cx="919409" cy="8239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sp>
          <p:nvSpPr>
            <p:cNvPr id="102" name="Freeform 5"/>
            <p:cNvSpPr>
              <a:spLocks noEditPoints="1"/>
            </p:cNvSpPr>
            <p:nvPr/>
          </p:nvSpPr>
          <p:spPr bwMode="auto">
            <a:xfrm>
              <a:off x="2022623" y="1214135"/>
              <a:ext cx="379362" cy="378296"/>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 name="TextBox 102"/>
            <p:cNvSpPr txBox="1"/>
            <p:nvPr/>
          </p:nvSpPr>
          <p:spPr>
            <a:xfrm>
              <a:off x="1881379" y="1633529"/>
              <a:ext cx="667250" cy="215492"/>
            </a:xfrm>
            <a:prstGeom prst="rect">
              <a:avLst/>
            </a:prstGeom>
            <a:noFill/>
          </p:spPr>
          <p:txBody>
            <a:bodyPr wrap="none" lIns="0" tIns="0" rIns="0" bIns="0" rtlCol="0">
              <a:spAutoFit/>
            </a:bodyPr>
            <a:lstStyle/>
            <a:p>
              <a:pPr algn="ctr" defTabSz="1375410"/>
              <a:r>
                <a:rPr lang="en-US" sz="1865" b="1" dirty="0">
                  <a:solidFill>
                    <a:prstClr val="white"/>
                  </a:solidFill>
                </a:rPr>
                <a:t>20 mins</a:t>
              </a:r>
            </a:p>
          </p:txBody>
        </p:sp>
      </p:grpSp>
      <p:grpSp>
        <p:nvGrpSpPr>
          <p:cNvPr id="106" name="Group 105"/>
          <p:cNvGrpSpPr/>
          <p:nvPr/>
        </p:nvGrpSpPr>
        <p:grpSpPr>
          <a:xfrm>
            <a:off x="9823945" y="1639112"/>
            <a:ext cx="1225879" cy="1482651"/>
            <a:chOff x="1752600" y="1131575"/>
            <a:chExt cx="919409" cy="1111988"/>
          </a:xfrm>
        </p:grpSpPr>
        <p:grpSp>
          <p:nvGrpSpPr>
            <p:cNvPr id="107" name="Group 106"/>
            <p:cNvGrpSpPr/>
            <p:nvPr/>
          </p:nvGrpSpPr>
          <p:grpSpPr>
            <a:xfrm>
              <a:off x="1752600" y="1131575"/>
              <a:ext cx="919409" cy="1111988"/>
              <a:chOff x="1752600" y="1131575"/>
              <a:chExt cx="919409" cy="1111988"/>
            </a:xfrm>
          </p:grpSpPr>
          <p:sp>
            <p:nvSpPr>
              <p:cNvPr id="110" name="Isosceles Triangle 109"/>
              <p:cNvSpPr/>
              <p:nvPr/>
            </p:nvSpPr>
            <p:spPr>
              <a:xfrm rot="10800000">
                <a:off x="2013140" y="1886952"/>
                <a:ext cx="413669" cy="356611"/>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11" name="Rectangle 110"/>
              <p:cNvSpPr/>
              <p:nvPr/>
            </p:nvSpPr>
            <p:spPr>
              <a:xfrm>
                <a:off x="1752600" y="1131575"/>
                <a:ext cx="919409" cy="8239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sp>
          <p:nvSpPr>
            <p:cNvPr id="108" name="Freeform 5"/>
            <p:cNvSpPr>
              <a:spLocks noEditPoints="1"/>
            </p:cNvSpPr>
            <p:nvPr/>
          </p:nvSpPr>
          <p:spPr bwMode="auto">
            <a:xfrm>
              <a:off x="2022623" y="1214135"/>
              <a:ext cx="379362" cy="378296"/>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9" name="TextBox 108"/>
            <p:cNvSpPr txBox="1"/>
            <p:nvPr/>
          </p:nvSpPr>
          <p:spPr>
            <a:xfrm>
              <a:off x="1881379" y="1633529"/>
              <a:ext cx="667250" cy="215492"/>
            </a:xfrm>
            <a:prstGeom prst="rect">
              <a:avLst/>
            </a:prstGeom>
            <a:noFill/>
          </p:spPr>
          <p:txBody>
            <a:bodyPr wrap="none" lIns="0" tIns="0" rIns="0" bIns="0" rtlCol="0">
              <a:spAutoFit/>
            </a:bodyPr>
            <a:lstStyle/>
            <a:p>
              <a:pPr algn="ctr" defTabSz="1375410"/>
              <a:r>
                <a:rPr lang="en-US" sz="1865" b="1" dirty="0">
                  <a:solidFill>
                    <a:prstClr val="white"/>
                  </a:solidFill>
                </a:rPr>
                <a:t>50 mins</a:t>
              </a:r>
            </a:p>
          </p:txBody>
        </p:sp>
      </p:grpSp>
      <p:sp>
        <p:nvSpPr>
          <p:cNvPr id="124" name="Slide Number Placeholder 123"/>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17</a:t>
            </a:fld>
            <a:endParaRPr lang="en-US" dirty="0">
              <a:solidFill>
                <a:prstClr val="black">
                  <a:lumMod val="75000"/>
                  <a:lumOff val="25000"/>
                </a:prstClr>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trips(upRight)">
                                      <p:cBhvr>
                                        <p:cTn id="7" dur="500"/>
                                        <p:tgtEl>
                                          <p:spTgt spid="5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1500"/>
                            </p:stCondLst>
                            <p:childTnLst>
                              <p:par>
                                <p:cTn id="21" presetID="2" presetClass="entr" presetSubtype="1" accel="50000" decel="50000" fill="hold" nodeType="after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fill="hold"/>
                                        <p:tgtEl>
                                          <p:spTgt spid="87"/>
                                        </p:tgtEl>
                                        <p:attrNameLst>
                                          <p:attrName>ppt_x</p:attrName>
                                        </p:attrNameLst>
                                      </p:cBhvr>
                                      <p:tavLst>
                                        <p:tav tm="0">
                                          <p:val>
                                            <p:strVal val="#ppt_x"/>
                                          </p:val>
                                        </p:tav>
                                        <p:tav tm="100000">
                                          <p:val>
                                            <p:strVal val="#ppt_x"/>
                                          </p:val>
                                        </p:tav>
                                      </p:tavLst>
                                    </p:anim>
                                    <p:anim calcmode="lin" valueType="num">
                                      <p:cBhvr additive="base">
                                        <p:cTn id="24" dur="500" fill="hold"/>
                                        <p:tgtEl>
                                          <p:spTgt spid="87"/>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18" presetClass="entr" presetSubtype="3"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strips(upRight)">
                                      <p:cBhvr>
                                        <p:cTn id="28" dur="500"/>
                                        <p:tgtEl>
                                          <p:spTgt spid="1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animEffect transition="in" filter="fade">
                                      <p:cBhvr>
                                        <p:cTn id="40" dur="500"/>
                                        <p:tgtEl>
                                          <p:spTgt spid="48"/>
                                        </p:tgtEl>
                                      </p:cBhvr>
                                    </p:animEffect>
                                  </p:childTnLst>
                                </p:cTn>
                              </p:par>
                            </p:childTnLst>
                          </p:cTn>
                        </p:par>
                        <p:par>
                          <p:cTn id="41" fill="hold">
                            <p:stCondLst>
                              <p:cond delay="3500"/>
                            </p:stCondLst>
                            <p:childTnLst>
                              <p:par>
                                <p:cTn id="42" presetID="2" presetClass="entr" presetSubtype="1" accel="50000" decel="50000" fill="hold" nodeType="afterEffect">
                                  <p:stCondLst>
                                    <p:cond delay="0"/>
                                  </p:stCondLst>
                                  <p:childTnLst>
                                    <p:set>
                                      <p:cBhvr>
                                        <p:cTn id="43" dur="1" fill="hold">
                                          <p:stCondLst>
                                            <p:cond delay="0"/>
                                          </p:stCondLst>
                                        </p:cTn>
                                        <p:tgtEl>
                                          <p:spTgt spid="88"/>
                                        </p:tgtEl>
                                        <p:attrNameLst>
                                          <p:attrName>style.visibility</p:attrName>
                                        </p:attrNameLst>
                                      </p:cBhvr>
                                      <p:to>
                                        <p:strVal val="visible"/>
                                      </p:to>
                                    </p:set>
                                    <p:anim calcmode="lin" valueType="num">
                                      <p:cBhvr additive="base">
                                        <p:cTn id="44" dur="500" fill="hold"/>
                                        <p:tgtEl>
                                          <p:spTgt spid="88"/>
                                        </p:tgtEl>
                                        <p:attrNameLst>
                                          <p:attrName>ppt_x</p:attrName>
                                        </p:attrNameLst>
                                      </p:cBhvr>
                                      <p:tavLst>
                                        <p:tav tm="0">
                                          <p:val>
                                            <p:strVal val="#ppt_x"/>
                                          </p:val>
                                        </p:tav>
                                        <p:tav tm="100000">
                                          <p:val>
                                            <p:strVal val="#ppt_x"/>
                                          </p:val>
                                        </p:tav>
                                      </p:tavLst>
                                    </p:anim>
                                    <p:anim calcmode="lin" valueType="num">
                                      <p:cBhvr additive="base">
                                        <p:cTn id="45" dur="500" fill="hold"/>
                                        <p:tgtEl>
                                          <p:spTgt spid="88"/>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18" presetClass="entr" presetSubtype="3"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strips(upRight)">
                                      <p:cBhvr>
                                        <p:cTn id="49" dur="500"/>
                                        <p:tgtEl>
                                          <p:spTgt spid="2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5500"/>
                            </p:stCondLst>
                            <p:childTnLst>
                              <p:par>
                                <p:cTn id="63" presetID="2" presetClass="entr" presetSubtype="1" accel="50000" decel="50000" fill="hold" nodeType="afterEffect">
                                  <p:stCondLst>
                                    <p:cond delay="0"/>
                                  </p:stCondLst>
                                  <p:childTnLst>
                                    <p:set>
                                      <p:cBhvr>
                                        <p:cTn id="64" dur="1" fill="hold">
                                          <p:stCondLst>
                                            <p:cond delay="0"/>
                                          </p:stCondLst>
                                        </p:cTn>
                                        <p:tgtEl>
                                          <p:spTgt spid="94"/>
                                        </p:tgtEl>
                                        <p:attrNameLst>
                                          <p:attrName>style.visibility</p:attrName>
                                        </p:attrNameLst>
                                      </p:cBhvr>
                                      <p:to>
                                        <p:strVal val="visible"/>
                                      </p:to>
                                    </p:set>
                                    <p:anim calcmode="lin" valueType="num">
                                      <p:cBhvr additive="base">
                                        <p:cTn id="65" dur="500" fill="hold"/>
                                        <p:tgtEl>
                                          <p:spTgt spid="94"/>
                                        </p:tgtEl>
                                        <p:attrNameLst>
                                          <p:attrName>ppt_x</p:attrName>
                                        </p:attrNameLst>
                                      </p:cBhvr>
                                      <p:tavLst>
                                        <p:tav tm="0">
                                          <p:val>
                                            <p:strVal val="#ppt_x"/>
                                          </p:val>
                                        </p:tav>
                                        <p:tav tm="100000">
                                          <p:val>
                                            <p:strVal val="#ppt_x"/>
                                          </p:val>
                                        </p:tav>
                                      </p:tavLst>
                                    </p:anim>
                                    <p:anim calcmode="lin" valueType="num">
                                      <p:cBhvr additive="base">
                                        <p:cTn id="66" dur="500" fill="hold"/>
                                        <p:tgtEl>
                                          <p:spTgt spid="94"/>
                                        </p:tgtEl>
                                        <p:attrNameLst>
                                          <p:attrName>ppt_y</p:attrName>
                                        </p:attrNameLst>
                                      </p:cBhvr>
                                      <p:tavLst>
                                        <p:tav tm="0">
                                          <p:val>
                                            <p:strVal val="0-#ppt_h/2"/>
                                          </p:val>
                                        </p:tav>
                                        <p:tav tm="100000">
                                          <p:val>
                                            <p:strVal val="#ppt_y"/>
                                          </p:val>
                                        </p:tav>
                                      </p:tavLst>
                                    </p:anim>
                                  </p:childTnLst>
                                </p:cTn>
                              </p:par>
                            </p:childTnLst>
                          </p:cTn>
                        </p:par>
                        <p:par>
                          <p:cTn id="67" fill="hold">
                            <p:stCondLst>
                              <p:cond delay="6000"/>
                            </p:stCondLst>
                            <p:childTnLst>
                              <p:par>
                                <p:cTn id="68" presetID="18" presetClass="entr" presetSubtype="3"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strips(upRight)">
                                      <p:cBhvr>
                                        <p:cTn id="70" dur="500"/>
                                        <p:tgtEl>
                                          <p:spTgt spid="26"/>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 calcmode="lin" valueType="num">
                                      <p:cBhvr>
                                        <p:cTn id="74" dur="500" fill="hold"/>
                                        <p:tgtEl>
                                          <p:spTgt spid="37"/>
                                        </p:tgtEl>
                                        <p:attrNameLst>
                                          <p:attrName>ppt_w</p:attrName>
                                        </p:attrNameLst>
                                      </p:cBhvr>
                                      <p:tavLst>
                                        <p:tav tm="0">
                                          <p:val>
                                            <p:fltVal val="0"/>
                                          </p:val>
                                        </p:tav>
                                        <p:tav tm="100000">
                                          <p:val>
                                            <p:strVal val="#ppt_w"/>
                                          </p:val>
                                        </p:tav>
                                      </p:tavLst>
                                    </p:anim>
                                    <p:anim calcmode="lin" valueType="num">
                                      <p:cBhvr>
                                        <p:cTn id="75" dur="500" fill="hold"/>
                                        <p:tgtEl>
                                          <p:spTgt spid="37"/>
                                        </p:tgtEl>
                                        <p:attrNameLst>
                                          <p:attrName>ppt_h</p:attrName>
                                        </p:attrNameLst>
                                      </p:cBhvr>
                                      <p:tavLst>
                                        <p:tav tm="0">
                                          <p:val>
                                            <p:fltVal val="0"/>
                                          </p:val>
                                        </p:tav>
                                        <p:tav tm="100000">
                                          <p:val>
                                            <p:strVal val="#ppt_h"/>
                                          </p:val>
                                        </p:tav>
                                      </p:tavLst>
                                    </p:anim>
                                    <p:animEffect transition="in" filter="fade">
                                      <p:cBhvr>
                                        <p:cTn id="76" dur="500"/>
                                        <p:tgtEl>
                                          <p:spTgt spid="37"/>
                                        </p:tgtEl>
                                      </p:cBhvr>
                                    </p:animEffect>
                                  </p:childTnLst>
                                </p:cTn>
                              </p:par>
                            </p:childTnLst>
                          </p:cTn>
                        </p:par>
                        <p:par>
                          <p:cTn id="77" fill="hold">
                            <p:stCondLst>
                              <p:cond delay="7000"/>
                            </p:stCondLst>
                            <p:childTnLst>
                              <p:par>
                                <p:cTn id="78" presetID="53" presetClass="entr" presetSubtype="16" fill="hold" grpId="0"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500" fill="hold"/>
                                        <p:tgtEl>
                                          <p:spTgt spid="56"/>
                                        </p:tgtEl>
                                        <p:attrNameLst>
                                          <p:attrName>ppt_w</p:attrName>
                                        </p:attrNameLst>
                                      </p:cBhvr>
                                      <p:tavLst>
                                        <p:tav tm="0">
                                          <p:val>
                                            <p:fltVal val="0"/>
                                          </p:val>
                                        </p:tav>
                                        <p:tav tm="100000">
                                          <p:val>
                                            <p:strVal val="#ppt_w"/>
                                          </p:val>
                                        </p:tav>
                                      </p:tavLst>
                                    </p:anim>
                                    <p:anim calcmode="lin" valueType="num">
                                      <p:cBhvr>
                                        <p:cTn id="81" dur="500" fill="hold"/>
                                        <p:tgtEl>
                                          <p:spTgt spid="56"/>
                                        </p:tgtEl>
                                        <p:attrNameLst>
                                          <p:attrName>ppt_h</p:attrName>
                                        </p:attrNameLst>
                                      </p:cBhvr>
                                      <p:tavLst>
                                        <p:tav tm="0">
                                          <p:val>
                                            <p:fltVal val="0"/>
                                          </p:val>
                                        </p:tav>
                                        <p:tav tm="100000">
                                          <p:val>
                                            <p:strVal val="#ppt_h"/>
                                          </p:val>
                                        </p:tav>
                                      </p:tavLst>
                                    </p:anim>
                                    <p:animEffect transition="in" filter="fade">
                                      <p:cBhvr>
                                        <p:cTn id="82" dur="500"/>
                                        <p:tgtEl>
                                          <p:spTgt spid="56"/>
                                        </p:tgtEl>
                                      </p:cBhvr>
                                    </p:animEffect>
                                  </p:childTnLst>
                                </p:cTn>
                              </p:par>
                            </p:childTnLst>
                          </p:cTn>
                        </p:par>
                        <p:par>
                          <p:cTn id="83" fill="hold">
                            <p:stCondLst>
                              <p:cond delay="7500"/>
                            </p:stCondLst>
                            <p:childTnLst>
                              <p:par>
                                <p:cTn id="84" presetID="2" presetClass="entr" presetSubtype="1" accel="50000" decel="50000" fill="hold" nodeType="afterEffect">
                                  <p:stCondLst>
                                    <p:cond delay="0"/>
                                  </p:stCondLst>
                                  <p:childTnLst>
                                    <p:set>
                                      <p:cBhvr>
                                        <p:cTn id="85" dur="1" fill="hold">
                                          <p:stCondLst>
                                            <p:cond delay="0"/>
                                          </p:stCondLst>
                                        </p:cTn>
                                        <p:tgtEl>
                                          <p:spTgt spid="100"/>
                                        </p:tgtEl>
                                        <p:attrNameLst>
                                          <p:attrName>style.visibility</p:attrName>
                                        </p:attrNameLst>
                                      </p:cBhvr>
                                      <p:to>
                                        <p:strVal val="visible"/>
                                      </p:to>
                                    </p:set>
                                    <p:anim calcmode="lin" valueType="num">
                                      <p:cBhvr additive="base">
                                        <p:cTn id="86" dur="500" fill="hold"/>
                                        <p:tgtEl>
                                          <p:spTgt spid="100"/>
                                        </p:tgtEl>
                                        <p:attrNameLst>
                                          <p:attrName>ppt_x</p:attrName>
                                        </p:attrNameLst>
                                      </p:cBhvr>
                                      <p:tavLst>
                                        <p:tav tm="0">
                                          <p:val>
                                            <p:strVal val="#ppt_x"/>
                                          </p:val>
                                        </p:tav>
                                        <p:tav tm="100000">
                                          <p:val>
                                            <p:strVal val="#ppt_x"/>
                                          </p:val>
                                        </p:tav>
                                      </p:tavLst>
                                    </p:anim>
                                    <p:anim calcmode="lin" valueType="num">
                                      <p:cBhvr additive="base">
                                        <p:cTn id="87" dur="500" fill="hold"/>
                                        <p:tgtEl>
                                          <p:spTgt spid="100"/>
                                        </p:tgtEl>
                                        <p:attrNameLst>
                                          <p:attrName>ppt_y</p:attrName>
                                        </p:attrNameLst>
                                      </p:cBhvr>
                                      <p:tavLst>
                                        <p:tav tm="0">
                                          <p:val>
                                            <p:strVal val="0-#ppt_h/2"/>
                                          </p:val>
                                        </p:tav>
                                        <p:tav tm="100000">
                                          <p:val>
                                            <p:strVal val="#ppt_y"/>
                                          </p:val>
                                        </p:tav>
                                      </p:tavLst>
                                    </p:anim>
                                  </p:childTnLst>
                                </p:cTn>
                              </p:par>
                            </p:childTnLst>
                          </p:cTn>
                        </p:par>
                        <p:par>
                          <p:cTn id="88" fill="hold">
                            <p:stCondLst>
                              <p:cond delay="8000"/>
                            </p:stCondLst>
                            <p:childTnLst>
                              <p:par>
                                <p:cTn id="89" presetID="18" presetClass="entr" presetSubtype="3"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strips(upRight)">
                                      <p:cBhvr>
                                        <p:cTn id="91" dur="500"/>
                                        <p:tgtEl>
                                          <p:spTgt spid="30"/>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57"/>
                                        </p:tgtEl>
                                        <p:attrNameLst>
                                          <p:attrName>style.visibility</p:attrName>
                                        </p:attrNameLst>
                                      </p:cBhvr>
                                      <p:to>
                                        <p:strVal val="visible"/>
                                      </p:to>
                                    </p:set>
                                    <p:anim calcmode="lin" valueType="num">
                                      <p:cBhvr>
                                        <p:cTn id="101" dur="500" fill="hold"/>
                                        <p:tgtEl>
                                          <p:spTgt spid="57"/>
                                        </p:tgtEl>
                                        <p:attrNameLst>
                                          <p:attrName>ppt_w</p:attrName>
                                        </p:attrNameLst>
                                      </p:cBhvr>
                                      <p:tavLst>
                                        <p:tav tm="0">
                                          <p:val>
                                            <p:fltVal val="0"/>
                                          </p:val>
                                        </p:tav>
                                        <p:tav tm="100000">
                                          <p:val>
                                            <p:strVal val="#ppt_w"/>
                                          </p:val>
                                        </p:tav>
                                      </p:tavLst>
                                    </p:anim>
                                    <p:anim calcmode="lin" valueType="num">
                                      <p:cBhvr>
                                        <p:cTn id="102" dur="500" fill="hold"/>
                                        <p:tgtEl>
                                          <p:spTgt spid="57"/>
                                        </p:tgtEl>
                                        <p:attrNameLst>
                                          <p:attrName>ppt_h</p:attrName>
                                        </p:attrNameLst>
                                      </p:cBhvr>
                                      <p:tavLst>
                                        <p:tav tm="0">
                                          <p:val>
                                            <p:fltVal val="0"/>
                                          </p:val>
                                        </p:tav>
                                        <p:tav tm="100000">
                                          <p:val>
                                            <p:strVal val="#ppt_h"/>
                                          </p:val>
                                        </p:tav>
                                      </p:tavLst>
                                    </p:anim>
                                    <p:animEffect transition="in" filter="fade">
                                      <p:cBhvr>
                                        <p:cTn id="103" dur="500"/>
                                        <p:tgtEl>
                                          <p:spTgt spid="57"/>
                                        </p:tgtEl>
                                      </p:cBhvr>
                                    </p:animEffect>
                                  </p:childTnLst>
                                </p:cTn>
                              </p:par>
                            </p:childTnLst>
                          </p:cTn>
                        </p:par>
                        <p:par>
                          <p:cTn id="104" fill="hold">
                            <p:stCondLst>
                              <p:cond delay="9500"/>
                            </p:stCondLst>
                            <p:childTnLst>
                              <p:par>
                                <p:cTn id="105" presetID="2" presetClass="entr" presetSubtype="1" accel="50000" decel="50000" fill="hold" nodeType="afterEffect">
                                  <p:stCondLst>
                                    <p:cond delay="0"/>
                                  </p:stCondLst>
                                  <p:childTnLst>
                                    <p:set>
                                      <p:cBhvr>
                                        <p:cTn id="106" dur="1" fill="hold">
                                          <p:stCondLst>
                                            <p:cond delay="0"/>
                                          </p:stCondLst>
                                        </p:cTn>
                                        <p:tgtEl>
                                          <p:spTgt spid="106"/>
                                        </p:tgtEl>
                                        <p:attrNameLst>
                                          <p:attrName>style.visibility</p:attrName>
                                        </p:attrNameLst>
                                      </p:cBhvr>
                                      <p:to>
                                        <p:strVal val="visible"/>
                                      </p:to>
                                    </p:set>
                                    <p:anim calcmode="lin" valueType="num">
                                      <p:cBhvr additive="base">
                                        <p:cTn id="107" dur="500" fill="hold"/>
                                        <p:tgtEl>
                                          <p:spTgt spid="106"/>
                                        </p:tgtEl>
                                        <p:attrNameLst>
                                          <p:attrName>ppt_x</p:attrName>
                                        </p:attrNameLst>
                                      </p:cBhvr>
                                      <p:tavLst>
                                        <p:tav tm="0">
                                          <p:val>
                                            <p:strVal val="#ppt_x"/>
                                          </p:val>
                                        </p:tav>
                                        <p:tav tm="100000">
                                          <p:val>
                                            <p:strVal val="#ppt_x"/>
                                          </p:val>
                                        </p:tav>
                                      </p:tavLst>
                                    </p:anim>
                                    <p:anim calcmode="lin" valueType="num">
                                      <p:cBhvr additive="base">
                                        <p:cTn id="108" dur="500" fill="hold"/>
                                        <p:tgtEl>
                                          <p:spTgt spid="1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Infographic</a:t>
            </a:r>
          </a:p>
        </p:txBody>
      </p:sp>
      <p:sp>
        <p:nvSpPr>
          <p:cNvPr id="3" name="Text Placeholder 2"/>
          <p:cNvSpPr>
            <a:spLocks noGrp="1"/>
          </p:cNvSpPr>
          <p:nvPr>
            <p:ph type="body" sz="half" idx="2"/>
          </p:nvPr>
        </p:nvSpPr>
        <p:spPr/>
        <p:txBody>
          <a:bodyPr/>
          <a:lstStyle/>
          <a:p>
            <a:r>
              <a:rPr lang="en-US" dirty="0"/>
              <a:t>Social Media Infographic</a:t>
            </a:r>
          </a:p>
        </p:txBody>
      </p:sp>
      <p:sp>
        <p:nvSpPr>
          <p:cNvPr id="18" name="Slide Number Placeholder 17"/>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18</a:t>
            </a:fld>
            <a:endParaRPr lang="en-US" dirty="0">
              <a:solidFill>
                <a:prstClr val="black">
                  <a:lumMod val="75000"/>
                  <a:lumOff val="25000"/>
                </a:prstClr>
              </a:solidFill>
            </a:endParaRPr>
          </a:p>
        </p:txBody>
      </p:sp>
      <p:sp>
        <p:nvSpPr>
          <p:cNvPr id="33" name="Oval 32"/>
          <p:cNvSpPr/>
          <p:nvPr/>
        </p:nvSpPr>
        <p:spPr>
          <a:xfrm>
            <a:off x="3807668" y="2727700"/>
            <a:ext cx="2092989" cy="209298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8" name="Oval 37"/>
          <p:cNvSpPr/>
          <p:nvPr/>
        </p:nvSpPr>
        <p:spPr>
          <a:xfrm>
            <a:off x="6249619" y="2727700"/>
            <a:ext cx="2092989" cy="209298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029" name="Freeform 5"/>
          <p:cNvSpPr>
            <a:spLocks noEditPoints="1"/>
          </p:cNvSpPr>
          <p:nvPr/>
        </p:nvSpPr>
        <p:spPr bwMode="auto">
          <a:xfrm>
            <a:off x="4289852" y="3199941"/>
            <a:ext cx="1128621" cy="1097699"/>
          </a:xfrm>
          <a:custGeom>
            <a:avLst/>
            <a:gdLst/>
            <a:ahLst/>
            <a:cxnLst>
              <a:cxn ang="0">
                <a:pos x="362" y="342"/>
              </a:cxn>
              <a:cxn ang="0">
                <a:pos x="277" y="288"/>
              </a:cxn>
              <a:cxn ang="0">
                <a:pos x="278" y="279"/>
              </a:cxn>
              <a:cxn ang="0">
                <a:pos x="281" y="279"/>
              </a:cxn>
              <a:cxn ang="0">
                <a:pos x="376" y="279"/>
              </a:cxn>
              <a:cxn ang="0">
                <a:pos x="339" y="117"/>
              </a:cxn>
              <a:cxn ang="0">
                <a:pos x="226" y="0"/>
              </a:cxn>
              <a:cxn ang="0">
                <a:pos x="224" y="0"/>
              </a:cxn>
              <a:cxn ang="0">
                <a:pos x="224" y="0"/>
              </a:cxn>
              <a:cxn ang="0">
                <a:pos x="224" y="0"/>
              </a:cxn>
              <a:cxn ang="0">
                <a:pos x="223" y="0"/>
              </a:cxn>
              <a:cxn ang="0">
                <a:pos x="223" y="0"/>
              </a:cxn>
              <a:cxn ang="0">
                <a:pos x="222" y="0"/>
              </a:cxn>
              <a:cxn ang="0">
                <a:pos x="222" y="0"/>
              </a:cxn>
              <a:cxn ang="0">
                <a:pos x="222" y="0"/>
              </a:cxn>
              <a:cxn ang="0">
                <a:pos x="222" y="0"/>
              </a:cxn>
              <a:cxn ang="0">
                <a:pos x="221" y="0"/>
              </a:cxn>
              <a:cxn ang="0">
                <a:pos x="221" y="0"/>
              </a:cxn>
              <a:cxn ang="0">
                <a:pos x="221" y="0"/>
              </a:cxn>
              <a:cxn ang="0">
                <a:pos x="220" y="0"/>
              </a:cxn>
              <a:cxn ang="0">
                <a:pos x="219" y="0"/>
              </a:cxn>
              <a:cxn ang="0">
                <a:pos x="105" y="117"/>
              </a:cxn>
              <a:cxn ang="0">
                <a:pos x="68" y="279"/>
              </a:cxn>
              <a:cxn ang="0">
                <a:pos x="163" y="279"/>
              </a:cxn>
              <a:cxn ang="0">
                <a:pos x="167" y="279"/>
              </a:cxn>
              <a:cxn ang="0">
                <a:pos x="167" y="288"/>
              </a:cxn>
              <a:cxn ang="0">
                <a:pos x="83" y="342"/>
              </a:cxn>
              <a:cxn ang="0">
                <a:pos x="0" y="404"/>
              </a:cxn>
              <a:cxn ang="0">
                <a:pos x="0" y="430"/>
              </a:cxn>
              <a:cxn ang="0">
                <a:pos x="444" y="430"/>
              </a:cxn>
              <a:cxn ang="0">
                <a:pos x="444" y="404"/>
              </a:cxn>
              <a:cxn ang="0">
                <a:pos x="362" y="342"/>
              </a:cxn>
              <a:cxn ang="0">
                <a:pos x="362" y="342"/>
              </a:cxn>
              <a:cxn ang="0">
                <a:pos x="362" y="342"/>
              </a:cxn>
            </a:cxnLst>
            <a:rect l="0" t="0" r="r" b="b"/>
            <a:pathLst>
              <a:path w="444" h="430">
                <a:moveTo>
                  <a:pt x="362" y="342"/>
                </a:moveTo>
                <a:cubicBezTo>
                  <a:pt x="298" y="318"/>
                  <a:pt x="277" y="330"/>
                  <a:pt x="277" y="288"/>
                </a:cubicBezTo>
                <a:cubicBezTo>
                  <a:pt x="277" y="286"/>
                  <a:pt x="278" y="283"/>
                  <a:pt x="278" y="279"/>
                </a:cubicBezTo>
                <a:cubicBezTo>
                  <a:pt x="281" y="279"/>
                  <a:pt x="281" y="279"/>
                  <a:pt x="281" y="279"/>
                </a:cubicBezTo>
                <a:cubicBezTo>
                  <a:pt x="325" y="282"/>
                  <a:pt x="367" y="285"/>
                  <a:pt x="376" y="279"/>
                </a:cubicBezTo>
                <a:cubicBezTo>
                  <a:pt x="391" y="268"/>
                  <a:pt x="358" y="251"/>
                  <a:pt x="339" y="117"/>
                </a:cubicBezTo>
                <a:cubicBezTo>
                  <a:pt x="330" y="51"/>
                  <a:pt x="294" y="0"/>
                  <a:pt x="226" y="0"/>
                </a:cubicBezTo>
                <a:cubicBezTo>
                  <a:pt x="225" y="0"/>
                  <a:pt x="225" y="0"/>
                  <a:pt x="224" y="0"/>
                </a:cubicBezTo>
                <a:cubicBezTo>
                  <a:pt x="224" y="0"/>
                  <a:pt x="224" y="0"/>
                  <a:pt x="224" y="0"/>
                </a:cubicBezTo>
                <a:cubicBezTo>
                  <a:pt x="224" y="0"/>
                  <a:pt x="224" y="0"/>
                  <a:pt x="224" y="0"/>
                </a:cubicBezTo>
                <a:cubicBezTo>
                  <a:pt x="223" y="0"/>
                  <a:pt x="223" y="0"/>
                  <a:pt x="223" y="0"/>
                </a:cubicBezTo>
                <a:cubicBezTo>
                  <a:pt x="223" y="0"/>
                  <a:pt x="223" y="0"/>
                  <a:pt x="223" y="0"/>
                </a:cubicBezTo>
                <a:cubicBezTo>
                  <a:pt x="223" y="0"/>
                  <a:pt x="222" y="0"/>
                  <a:pt x="222" y="0"/>
                </a:cubicBezTo>
                <a:cubicBezTo>
                  <a:pt x="222" y="0"/>
                  <a:pt x="222" y="0"/>
                  <a:pt x="222" y="0"/>
                </a:cubicBezTo>
                <a:cubicBezTo>
                  <a:pt x="222" y="0"/>
                  <a:pt x="222" y="0"/>
                  <a:pt x="222" y="0"/>
                </a:cubicBezTo>
                <a:cubicBezTo>
                  <a:pt x="222" y="0"/>
                  <a:pt x="222" y="0"/>
                  <a:pt x="222" y="0"/>
                </a:cubicBezTo>
                <a:cubicBezTo>
                  <a:pt x="222" y="0"/>
                  <a:pt x="222" y="0"/>
                  <a:pt x="221" y="0"/>
                </a:cubicBezTo>
                <a:cubicBezTo>
                  <a:pt x="221" y="0"/>
                  <a:pt x="221" y="0"/>
                  <a:pt x="221" y="0"/>
                </a:cubicBezTo>
                <a:cubicBezTo>
                  <a:pt x="221" y="0"/>
                  <a:pt x="221" y="0"/>
                  <a:pt x="221" y="0"/>
                </a:cubicBezTo>
                <a:cubicBezTo>
                  <a:pt x="221" y="0"/>
                  <a:pt x="220" y="0"/>
                  <a:pt x="220" y="0"/>
                </a:cubicBezTo>
                <a:cubicBezTo>
                  <a:pt x="220" y="0"/>
                  <a:pt x="219" y="0"/>
                  <a:pt x="219" y="0"/>
                </a:cubicBezTo>
                <a:cubicBezTo>
                  <a:pt x="150" y="0"/>
                  <a:pt x="115" y="45"/>
                  <a:pt x="105" y="117"/>
                </a:cubicBezTo>
                <a:cubicBezTo>
                  <a:pt x="87" y="251"/>
                  <a:pt x="53" y="268"/>
                  <a:pt x="68" y="279"/>
                </a:cubicBezTo>
                <a:cubicBezTo>
                  <a:pt x="78" y="285"/>
                  <a:pt x="120" y="282"/>
                  <a:pt x="163" y="279"/>
                </a:cubicBezTo>
                <a:cubicBezTo>
                  <a:pt x="167" y="279"/>
                  <a:pt x="167" y="279"/>
                  <a:pt x="167" y="279"/>
                </a:cubicBezTo>
                <a:cubicBezTo>
                  <a:pt x="167" y="283"/>
                  <a:pt x="167" y="286"/>
                  <a:pt x="167" y="288"/>
                </a:cubicBezTo>
                <a:cubicBezTo>
                  <a:pt x="167" y="330"/>
                  <a:pt x="147" y="318"/>
                  <a:pt x="83" y="342"/>
                </a:cubicBezTo>
                <a:cubicBezTo>
                  <a:pt x="18" y="365"/>
                  <a:pt x="0" y="388"/>
                  <a:pt x="0" y="404"/>
                </a:cubicBezTo>
                <a:cubicBezTo>
                  <a:pt x="0" y="430"/>
                  <a:pt x="0" y="430"/>
                  <a:pt x="0" y="430"/>
                </a:cubicBezTo>
                <a:cubicBezTo>
                  <a:pt x="444" y="430"/>
                  <a:pt x="444" y="430"/>
                  <a:pt x="444" y="430"/>
                </a:cubicBezTo>
                <a:cubicBezTo>
                  <a:pt x="444" y="404"/>
                  <a:pt x="444" y="404"/>
                  <a:pt x="444" y="404"/>
                </a:cubicBezTo>
                <a:cubicBezTo>
                  <a:pt x="444" y="388"/>
                  <a:pt x="426" y="365"/>
                  <a:pt x="362" y="342"/>
                </a:cubicBezTo>
                <a:close/>
                <a:moveTo>
                  <a:pt x="362" y="342"/>
                </a:moveTo>
                <a:cubicBezTo>
                  <a:pt x="362" y="342"/>
                  <a:pt x="362" y="342"/>
                  <a:pt x="362" y="342"/>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0" name="Freeform 6"/>
          <p:cNvSpPr>
            <a:spLocks noEditPoints="1"/>
          </p:cNvSpPr>
          <p:nvPr/>
        </p:nvSpPr>
        <p:spPr bwMode="auto">
          <a:xfrm>
            <a:off x="6711704" y="3197623"/>
            <a:ext cx="1168819" cy="1102336"/>
          </a:xfrm>
          <a:custGeom>
            <a:avLst/>
            <a:gdLst/>
            <a:ahLst/>
            <a:cxnLst>
              <a:cxn ang="0">
                <a:pos x="440" y="394"/>
              </a:cxn>
              <a:cxn ang="0">
                <a:pos x="322" y="342"/>
              </a:cxn>
              <a:cxn ang="0">
                <a:pos x="314" y="336"/>
              </a:cxn>
              <a:cxn ang="0">
                <a:pos x="306" y="313"/>
              </a:cxn>
              <a:cxn ang="0">
                <a:pos x="298" y="302"/>
              </a:cxn>
              <a:cxn ang="0">
                <a:pos x="295" y="296"/>
              </a:cxn>
              <a:cxn ang="0">
                <a:pos x="304" y="245"/>
              </a:cxn>
              <a:cxn ang="0">
                <a:pos x="305" y="243"/>
              </a:cxn>
              <a:cxn ang="0">
                <a:pos x="324" y="195"/>
              </a:cxn>
              <a:cxn ang="0">
                <a:pos x="324" y="194"/>
              </a:cxn>
              <a:cxn ang="0">
                <a:pos x="327" y="161"/>
              </a:cxn>
              <a:cxn ang="0">
                <a:pos x="325" y="157"/>
              </a:cxn>
              <a:cxn ang="0">
                <a:pos x="320" y="146"/>
              </a:cxn>
              <a:cxn ang="0">
                <a:pos x="320" y="82"/>
              </a:cxn>
              <a:cxn ang="0">
                <a:pos x="307" y="49"/>
              </a:cxn>
              <a:cxn ang="0">
                <a:pos x="274" y="21"/>
              </a:cxn>
              <a:cxn ang="0">
                <a:pos x="273" y="8"/>
              </a:cxn>
              <a:cxn ang="0">
                <a:pos x="280" y="3"/>
              </a:cxn>
              <a:cxn ang="0">
                <a:pos x="279" y="0"/>
              </a:cxn>
              <a:cxn ang="0">
                <a:pos x="269" y="0"/>
              </a:cxn>
              <a:cxn ang="0">
                <a:pos x="232" y="7"/>
              </a:cxn>
              <a:cxn ang="0">
                <a:pos x="169" y="35"/>
              </a:cxn>
              <a:cxn ang="0">
                <a:pos x="144" y="75"/>
              </a:cxn>
              <a:cxn ang="0">
                <a:pos x="144" y="102"/>
              </a:cxn>
              <a:cxn ang="0">
                <a:pos x="144" y="146"/>
              </a:cxn>
              <a:cxn ang="0">
                <a:pos x="141" y="153"/>
              </a:cxn>
              <a:cxn ang="0">
                <a:pos x="135" y="164"/>
              </a:cxn>
              <a:cxn ang="0">
                <a:pos x="136" y="174"/>
              </a:cxn>
              <a:cxn ang="0">
                <a:pos x="143" y="202"/>
              </a:cxn>
              <a:cxn ang="0">
                <a:pos x="150" y="222"/>
              </a:cxn>
              <a:cxn ang="0">
                <a:pos x="166" y="258"/>
              </a:cxn>
              <a:cxn ang="0">
                <a:pos x="169" y="265"/>
              </a:cxn>
              <a:cxn ang="0">
                <a:pos x="166" y="296"/>
              </a:cxn>
              <a:cxn ang="0">
                <a:pos x="161" y="302"/>
              </a:cxn>
              <a:cxn ang="0">
                <a:pos x="152" y="314"/>
              </a:cxn>
              <a:cxn ang="0">
                <a:pos x="144" y="336"/>
              </a:cxn>
              <a:cxn ang="0">
                <a:pos x="139" y="341"/>
              </a:cxn>
              <a:cxn ang="0">
                <a:pos x="101" y="357"/>
              </a:cxn>
              <a:cxn ang="0">
                <a:pos x="61" y="374"/>
              </a:cxn>
              <a:cxn ang="0">
                <a:pos x="21" y="395"/>
              </a:cxn>
              <a:cxn ang="0">
                <a:pos x="0" y="409"/>
              </a:cxn>
              <a:cxn ang="0">
                <a:pos x="0" y="432"/>
              </a:cxn>
              <a:cxn ang="0">
                <a:pos x="460" y="432"/>
              </a:cxn>
              <a:cxn ang="0">
                <a:pos x="460" y="408"/>
              </a:cxn>
              <a:cxn ang="0">
                <a:pos x="440" y="394"/>
              </a:cxn>
              <a:cxn ang="0">
                <a:pos x="440" y="394"/>
              </a:cxn>
              <a:cxn ang="0">
                <a:pos x="440" y="394"/>
              </a:cxn>
            </a:cxnLst>
            <a:rect l="0" t="0" r="r" b="b"/>
            <a:pathLst>
              <a:path w="460" h="432">
                <a:moveTo>
                  <a:pt x="440" y="394"/>
                </a:moveTo>
                <a:cubicBezTo>
                  <a:pt x="402" y="374"/>
                  <a:pt x="362" y="358"/>
                  <a:pt x="322" y="342"/>
                </a:cubicBezTo>
                <a:cubicBezTo>
                  <a:pt x="319" y="341"/>
                  <a:pt x="315" y="339"/>
                  <a:pt x="314" y="336"/>
                </a:cubicBezTo>
                <a:cubicBezTo>
                  <a:pt x="311" y="329"/>
                  <a:pt x="308" y="321"/>
                  <a:pt x="306" y="313"/>
                </a:cubicBezTo>
                <a:cubicBezTo>
                  <a:pt x="304" y="309"/>
                  <a:pt x="303" y="304"/>
                  <a:pt x="298" y="302"/>
                </a:cubicBezTo>
                <a:cubicBezTo>
                  <a:pt x="296" y="301"/>
                  <a:pt x="295" y="298"/>
                  <a:pt x="295" y="296"/>
                </a:cubicBezTo>
                <a:cubicBezTo>
                  <a:pt x="295" y="279"/>
                  <a:pt x="291" y="260"/>
                  <a:pt x="304" y="245"/>
                </a:cubicBezTo>
                <a:cubicBezTo>
                  <a:pt x="305" y="244"/>
                  <a:pt x="305" y="243"/>
                  <a:pt x="305" y="243"/>
                </a:cubicBezTo>
                <a:cubicBezTo>
                  <a:pt x="312" y="227"/>
                  <a:pt x="314" y="210"/>
                  <a:pt x="324" y="195"/>
                </a:cubicBezTo>
                <a:cubicBezTo>
                  <a:pt x="324" y="195"/>
                  <a:pt x="324" y="194"/>
                  <a:pt x="324" y="194"/>
                </a:cubicBezTo>
                <a:cubicBezTo>
                  <a:pt x="325" y="183"/>
                  <a:pt x="326" y="172"/>
                  <a:pt x="327" y="161"/>
                </a:cubicBezTo>
                <a:cubicBezTo>
                  <a:pt x="327" y="160"/>
                  <a:pt x="326" y="157"/>
                  <a:pt x="325" y="157"/>
                </a:cubicBezTo>
                <a:cubicBezTo>
                  <a:pt x="319" y="155"/>
                  <a:pt x="320" y="151"/>
                  <a:pt x="320" y="146"/>
                </a:cubicBezTo>
                <a:cubicBezTo>
                  <a:pt x="320" y="125"/>
                  <a:pt x="320" y="103"/>
                  <a:pt x="320" y="82"/>
                </a:cubicBezTo>
                <a:cubicBezTo>
                  <a:pt x="320" y="69"/>
                  <a:pt x="316" y="58"/>
                  <a:pt x="307" y="49"/>
                </a:cubicBezTo>
                <a:cubicBezTo>
                  <a:pt x="296" y="40"/>
                  <a:pt x="285" y="31"/>
                  <a:pt x="274" y="21"/>
                </a:cubicBezTo>
                <a:cubicBezTo>
                  <a:pt x="268" y="17"/>
                  <a:pt x="268" y="13"/>
                  <a:pt x="273" y="8"/>
                </a:cubicBezTo>
                <a:cubicBezTo>
                  <a:pt x="275" y="6"/>
                  <a:pt x="278" y="4"/>
                  <a:pt x="280" y="3"/>
                </a:cubicBezTo>
                <a:cubicBezTo>
                  <a:pt x="280" y="2"/>
                  <a:pt x="279" y="1"/>
                  <a:pt x="279" y="0"/>
                </a:cubicBezTo>
                <a:cubicBezTo>
                  <a:pt x="275" y="0"/>
                  <a:pt x="272" y="0"/>
                  <a:pt x="269" y="0"/>
                </a:cubicBezTo>
                <a:cubicBezTo>
                  <a:pt x="257" y="2"/>
                  <a:pt x="244" y="4"/>
                  <a:pt x="232" y="7"/>
                </a:cubicBezTo>
                <a:cubicBezTo>
                  <a:pt x="209" y="12"/>
                  <a:pt x="187" y="19"/>
                  <a:pt x="169" y="35"/>
                </a:cubicBezTo>
                <a:cubicBezTo>
                  <a:pt x="156" y="45"/>
                  <a:pt x="146" y="57"/>
                  <a:pt x="144" y="75"/>
                </a:cubicBezTo>
                <a:cubicBezTo>
                  <a:pt x="144" y="84"/>
                  <a:pt x="144" y="93"/>
                  <a:pt x="144" y="102"/>
                </a:cubicBezTo>
                <a:cubicBezTo>
                  <a:pt x="144" y="117"/>
                  <a:pt x="144" y="131"/>
                  <a:pt x="144" y="146"/>
                </a:cubicBezTo>
                <a:cubicBezTo>
                  <a:pt x="143" y="149"/>
                  <a:pt x="142" y="152"/>
                  <a:pt x="141" y="153"/>
                </a:cubicBezTo>
                <a:cubicBezTo>
                  <a:pt x="134" y="155"/>
                  <a:pt x="134" y="159"/>
                  <a:pt x="135" y="164"/>
                </a:cubicBezTo>
                <a:cubicBezTo>
                  <a:pt x="136" y="167"/>
                  <a:pt x="135" y="171"/>
                  <a:pt x="136" y="174"/>
                </a:cubicBezTo>
                <a:cubicBezTo>
                  <a:pt x="138" y="183"/>
                  <a:pt x="140" y="193"/>
                  <a:pt x="143" y="202"/>
                </a:cubicBezTo>
                <a:cubicBezTo>
                  <a:pt x="145" y="208"/>
                  <a:pt x="149" y="215"/>
                  <a:pt x="150" y="222"/>
                </a:cubicBezTo>
                <a:cubicBezTo>
                  <a:pt x="152" y="235"/>
                  <a:pt x="157" y="247"/>
                  <a:pt x="166" y="258"/>
                </a:cubicBezTo>
                <a:cubicBezTo>
                  <a:pt x="168" y="259"/>
                  <a:pt x="169" y="262"/>
                  <a:pt x="169" y="265"/>
                </a:cubicBezTo>
                <a:cubicBezTo>
                  <a:pt x="168" y="275"/>
                  <a:pt x="167" y="286"/>
                  <a:pt x="166" y="296"/>
                </a:cubicBezTo>
                <a:cubicBezTo>
                  <a:pt x="165" y="298"/>
                  <a:pt x="163" y="301"/>
                  <a:pt x="161" y="302"/>
                </a:cubicBezTo>
                <a:cubicBezTo>
                  <a:pt x="154" y="303"/>
                  <a:pt x="153" y="309"/>
                  <a:pt x="152" y="314"/>
                </a:cubicBezTo>
                <a:cubicBezTo>
                  <a:pt x="149" y="321"/>
                  <a:pt x="147" y="329"/>
                  <a:pt x="144" y="336"/>
                </a:cubicBezTo>
                <a:cubicBezTo>
                  <a:pt x="143" y="338"/>
                  <a:pt x="141" y="340"/>
                  <a:pt x="139" y="341"/>
                </a:cubicBezTo>
                <a:cubicBezTo>
                  <a:pt x="126" y="347"/>
                  <a:pt x="114" y="352"/>
                  <a:pt x="101" y="357"/>
                </a:cubicBezTo>
                <a:cubicBezTo>
                  <a:pt x="88" y="362"/>
                  <a:pt x="74" y="368"/>
                  <a:pt x="61" y="374"/>
                </a:cubicBezTo>
                <a:cubicBezTo>
                  <a:pt x="48" y="381"/>
                  <a:pt x="35" y="388"/>
                  <a:pt x="21" y="395"/>
                </a:cubicBezTo>
                <a:cubicBezTo>
                  <a:pt x="14" y="399"/>
                  <a:pt x="6" y="404"/>
                  <a:pt x="0" y="409"/>
                </a:cubicBezTo>
                <a:cubicBezTo>
                  <a:pt x="0" y="432"/>
                  <a:pt x="0" y="432"/>
                  <a:pt x="0" y="432"/>
                </a:cubicBezTo>
                <a:cubicBezTo>
                  <a:pt x="460" y="432"/>
                  <a:pt x="460" y="432"/>
                  <a:pt x="460" y="432"/>
                </a:cubicBezTo>
                <a:cubicBezTo>
                  <a:pt x="460" y="408"/>
                  <a:pt x="460" y="408"/>
                  <a:pt x="460" y="408"/>
                </a:cubicBezTo>
                <a:cubicBezTo>
                  <a:pt x="455" y="403"/>
                  <a:pt x="448" y="398"/>
                  <a:pt x="440" y="394"/>
                </a:cubicBezTo>
                <a:close/>
                <a:moveTo>
                  <a:pt x="440" y="394"/>
                </a:moveTo>
                <a:cubicBezTo>
                  <a:pt x="440" y="394"/>
                  <a:pt x="440" y="394"/>
                  <a:pt x="440" y="394"/>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2" name="Arc 11"/>
          <p:cNvSpPr/>
          <p:nvPr/>
        </p:nvSpPr>
        <p:spPr>
          <a:xfrm>
            <a:off x="2732523" y="1681702"/>
            <a:ext cx="4285189" cy="4285189"/>
          </a:xfrm>
          <a:prstGeom prst="arc">
            <a:avLst>
              <a:gd name="adj1" fmla="val 5386043"/>
              <a:gd name="adj2" fmla="val 16239822"/>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dirty="0">
              <a:solidFill>
                <a:prstClr val="black"/>
              </a:solidFill>
            </a:endParaRPr>
          </a:p>
        </p:txBody>
      </p:sp>
      <p:grpSp>
        <p:nvGrpSpPr>
          <p:cNvPr id="76" name="Group 75"/>
          <p:cNvGrpSpPr/>
          <p:nvPr/>
        </p:nvGrpSpPr>
        <p:grpSpPr>
          <a:xfrm>
            <a:off x="4357103" y="1288869"/>
            <a:ext cx="897823" cy="897820"/>
            <a:chOff x="3267827" y="966651"/>
            <a:chExt cx="673367" cy="673365"/>
          </a:xfrm>
        </p:grpSpPr>
        <p:sp>
          <p:nvSpPr>
            <p:cNvPr id="15" name="Oval 14"/>
            <p:cNvSpPr/>
            <p:nvPr/>
          </p:nvSpPr>
          <p:spPr>
            <a:xfrm>
              <a:off x="3267827" y="966651"/>
              <a:ext cx="673367" cy="673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dirty="0">
                <a:solidFill>
                  <a:srgbClr val="0070C0"/>
                </a:solidFill>
              </a:endParaRPr>
            </a:p>
          </p:txBody>
        </p:sp>
        <p:sp>
          <p:nvSpPr>
            <p:cNvPr id="30" name="Freeform 78"/>
            <p:cNvSpPr/>
            <p:nvPr/>
          </p:nvSpPr>
          <p:spPr bwMode="auto">
            <a:xfrm>
              <a:off x="3497987" y="1115707"/>
              <a:ext cx="202685" cy="386704"/>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84" name="Group 83"/>
          <p:cNvGrpSpPr/>
          <p:nvPr/>
        </p:nvGrpSpPr>
        <p:grpSpPr>
          <a:xfrm>
            <a:off x="2811373" y="2137598"/>
            <a:ext cx="897823" cy="897820"/>
            <a:chOff x="2108529" y="1603198"/>
            <a:chExt cx="673367" cy="673365"/>
          </a:xfrm>
        </p:grpSpPr>
        <p:sp>
          <p:nvSpPr>
            <p:cNvPr id="36" name="Oval 35"/>
            <p:cNvSpPr/>
            <p:nvPr/>
          </p:nvSpPr>
          <p:spPr>
            <a:xfrm>
              <a:off x="2108529" y="1603198"/>
              <a:ext cx="673367" cy="673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dirty="0">
                <a:solidFill>
                  <a:srgbClr val="0070C0"/>
                </a:solidFill>
              </a:endParaRPr>
            </a:p>
          </p:txBody>
        </p:sp>
        <p:sp>
          <p:nvSpPr>
            <p:cNvPr id="37" name="Freeform 154"/>
            <p:cNvSpPr/>
            <p:nvPr/>
          </p:nvSpPr>
          <p:spPr bwMode="auto">
            <a:xfrm>
              <a:off x="2238309" y="1785544"/>
              <a:ext cx="413610" cy="329689"/>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85" name="Group 84"/>
          <p:cNvGrpSpPr/>
          <p:nvPr/>
        </p:nvGrpSpPr>
        <p:grpSpPr>
          <a:xfrm>
            <a:off x="2336801" y="3375387"/>
            <a:ext cx="897823" cy="897820"/>
            <a:chOff x="1752600" y="2531540"/>
            <a:chExt cx="673367" cy="673365"/>
          </a:xfrm>
        </p:grpSpPr>
        <p:sp>
          <p:nvSpPr>
            <p:cNvPr id="39" name="Oval 38"/>
            <p:cNvSpPr/>
            <p:nvPr/>
          </p:nvSpPr>
          <p:spPr>
            <a:xfrm>
              <a:off x="1752600" y="2531540"/>
              <a:ext cx="673367" cy="6733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dirty="0">
                <a:solidFill>
                  <a:srgbClr val="0070C0"/>
                </a:solidFill>
              </a:endParaRPr>
            </a:p>
          </p:txBody>
        </p:sp>
        <p:sp>
          <p:nvSpPr>
            <p:cNvPr id="42" name="Freeform 141"/>
            <p:cNvSpPr>
              <a:spLocks noEditPoints="1"/>
            </p:cNvSpPr>
            <p:nvPr/>
          </p:nvSpPr>
          <p:spPr bwMode="auto">
            <a:xfrm>
              <a:off x="1901065" y="2732501"/>
              <a:ext cx="376436" cy="271442"/>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82" name="Group 81"/>
          <p:cNvGrpSpPr/>
          <p:nvPr/>
        </p:nvGrpSpPr>
        <p:grpSpPr>
          <a:xfrm>
            <a:off x="4485318" y="5517981"/>
            <a:ext cx="897823" cy="897820"/>
            <a:chOff x="3363988" y="4138485"/>
            <a:chExt cx="673367" cy="673365"/>
          </a:xfrm>
        </p:grpSpPr>
        <p:sp>
          <p:nvSpPr>
            <p:cNvPr id="41" name="Oval 40"/>
            <p:cNvSpPr/>
            <p:nvPr/>
          </p:nvSpPr>
          <p:spPr>
            <a:xfrm>
              <a:off x="3363988" y="4138485"/>
              <a:ext cx="673367" cy="6733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dirty="0">
                <a:solidFill>
                  <a:srgbClr val="0070C0"/>
                </a:solidFill>
              </a:endParaRPr>
            </a:p>
          </p:txBody>
        </p:sp>
        <p:sp>
          <p:nvSpPr>
            <p:cNvPr id="43" name="Freeform 117"/>
            <p:cNvSpPr>
              <a:spLocks noEditPoints="1"/>
            </p:cNvSpPr>
            <p:nvPr/>
          </p:nvSpPr>
          <p:spPr bwMode="auto">
            <a:xfrm>
              <a:off x="3569993" y="4348882"/>
              <a:ext cx="261356" cy="252571"/>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83" name="Group 82"/>
          <p:cNvGrpSpPr/>
          <p:nvPr/>
        </p:nvGrpSpPr>
        <p:grpSpPr>
          <a:xfrm>
            <a:off x="2811373" y="4761589"/>
            <a:ext cx="897823" cy="897820"/>
            <a:chOff x="2108529" y="3571191"/>
            <a:chExt cx="673367" cy="673365"/>
          </a:xfrm>
        </p:grpSpPr>
        <p:sp>
          <p:nvSpPr>
            <p:cNvPr id="40" name="Oval 39"/>
            <p:cNvSpPr/>
            <p:nvPr/>
          </p:nvSpPr>
          <p:spPr>
            <a:xfrm>
              <a:off x="2108529" y="3571191"/>
              <a:ext cx="673367" cy="6733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dirty="0">
                <a:solidFill>
                  <a:srgbClr val="0070C0"/>
                </a:solidFill>
              </a:endParaRPr>
            </a:p>
          </p:txBody>
        </p:sp>
        <p:sp>
          <p:nvSpPr>
            <p:cNvPr id="44" name="Freeform 65"/>
            <p:cNvSpPr>
              <a:spLocks noEditPoints="1"/>
            </p:cNvSpPr>
            <p:nvPr/>
          </p:nvSpPr>
          <p:spPr bwMode="auto">
            <a:xfrm>
              <a:off x="2276705" y="3730292"/>
              <a:ext cx="337015" cy="355162"/>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45" name="TextBox 44"/>
          <p:cNvSpPr txBox="1"/>
          <p:nvPr/>
        </p:nvSpPr>
        <p:spPr>
          <a:xfrm>
            <a:off x="3389467" y="1124753"/>
            <a:ext cx="853336" cy="328231"/>
          </a:xfrm>
          <a:prstGeom prst="rect">
            <a:avLst/>
          </a:prstGeom>
          <a:noFill/>
        </p:spPr>
        <p:txBody>
          <a:bodyPr wrap="square" lIns="0" tIns="0" rIns="0" bIns="0" rtlCol="0" anchor="ctr">
            <a:spAutoFit/>
          </a:bodyPr>
          <a:lstStyle/>
          <a:p>
            <a:pPr algn="r" defTabSz="1375410"/>
            <a:r>
              <a:rPr lang="en-US" sz="2135" b="1" dirty="0">
                <a:solidFill>
                  <a:srgbClr val="0070C0"/>
                </a:solidFill>
              </a:rPr>
              <a:t>80%</a:t>
            </a:r>
            <a:endParaRPr lang="en-US" sz="1600" b="1" dirty="0">
              <a:solidFill>
                <a:srgbClr val="0070C0"/>
              </a:solidFill>
            </a:endParaRPr>
          </a:p>
        </p:txBody>
      </p:sp>
      <p:sp>
        <p:nvSpPr>
          <p:cNvPr id="46" name="TextBox 45"/>
          <p:cNvSpPr txBox="1"/>
          <p:nvPr/>
        </p:nvSpPr>
        <p:spPr>
          <a:xfrm>
            <a:off x="1879187" y="2195189"/>
            <a:ext cx="853336" cy="328231"/>
          </a:xfrm>
          <a:prstGeom prst="rect">
            <a:avLst/>
          </a:prstGeom>
          <a:noFill/>
        </p:spPr>
        <p:txBody>
          <a:bodyPr wrap="square" lIns="0" tIns="0" rIns="0" bIns="0" rtlCol="0" anchor="ctr">
            <a:spAutoFit/>
          </a:bodyPr>
          <a:lstStyle/>
          <a:p>
            <a:pPr algn="r" defTabSz="1375410"/>
            <a:r>
              <a:rPr lang="en-US" sz="2135" b="1" dirty="0">
                <a:solidFill>
                  <a:srgbClr val="00B0F0"/>
                </a:solidFill>
              </a:rPr>
              <a:t>60%</a:t>
            </a:r>
          </a:p>
        </p:txBody>
      </p:sp>
      <p:sp>
        <p:nvSpPr>
          <p:cNvPr id="47" name="TextBox 46"/>
          <p:cNvSpPr txBox="1"/>
          <p:nvPr/>
        </p:nvSpPr>
        <p:spPr>
          <a:xfrm>
            <a:off x="1402197" y="3519791"/>
            <a:ext cx="853336" cy="328231"/>
          </a:xfrm>
          <a:prstGeom prst="rect">
            <a:avLst/>
          </a:prstGeom>
          <a:noFill/>
        </p:spPr>
        <p:txBody>
          <a:bodyPr wrap="square" lIns="0" tIns="0" rIns="0" bIns="0" rtlCol="0" anchor="ctr">
            <a:spAutoFit/>
          </a:bodyPr>
          <a:lstStyle/>
          <a:p>
            <a:pPr algn="r" defTabSz="1375410"/>
            <a:r>
              <a:rPr lang="en-US" sz="2135" b="1" dirty="0">
                <a:solidFill>
                  <a:srgbClr val="008DC3"/>
                </a:solidFill>
              </a:rPr>
              <a:t>90%</a:t>
            </a:r>
            <a:endParaRPr lang="en-US" sz="1600" b="1" dirty="0">
              <a:solidFill>
                <a:srgbClr val="008DC3"/>
              </a:solidFill>
            </a:endParaRPr>
          </a:p>
        </p:txBody>
      </p:sp>
      <p:sp>
        <p:nvSpPr>
          <p:cNvPr id="48" name="TextBox 47"/>
          <p:cNvSpPr txBox="1"/>
          <p:nvPr/>
        </p:nvSpPr>
        <p:spPr>
          <a:xfrm>
            <a:off x="1734671" y="4977919"/>
            <a:ext cx="959752" cy="328231"/>
          </a:xfrm>
          <a:prstGeom prst="rect">
            <a:avLst/>
          </a:prstGeom>
          <a:noFill/>
        </p:spPr>
        <p:txBody>
          <a:bodyPr wrap="square" lIns="0" tIns="0" rIns="0" bIns="0" rtlCol="0" anchor="ctr">
            <a:spAutoFit/>
          </a:bodyPr>
          <a:lstStyle/>
          <a:p>
            <a:pPr algn="r" defTabSz="1375410"/>
            <a:r>
              <a:rPr lang="en-US" sz="2135" b="1" dirty="0">
                <a:solidFill>
                  <a:srgbClr val="007EAE"/>
                </a:solidFill>
              </a:rPr>
              <a:t>40%</a:t>
            </a:r>
            <a:endParaRPr lang="en-US" sz="1600" b="1" dirty="0">
              <a:solidFill>
                <a:srgbClr val="007EAE"/>
              </a:solidFill>
            </a:endParaRPr>
          </a:p>
        </p:txBody>
      </p:sp>
      <p:sp>
        <p:nvSpPr>
          <p:cNvPr id="49" name="TextBox 48"/>
          <p:cNvSpPr txBox="1"/>
          <p:nvPr/>
        </p:nvSpPr>
        <p:spPr>
          <a:xfrm>
            <a:off x="3174523" y="5901287"/>
            <a:ext cx="1069344" cy="328231"/>
          </a:xfrm>
          <a:prstGeom prst="rect">
            <a:avLst/>
          </a:prstGeom>
          <a:noFill/>
        </p:spPr>
        <p:txBody>
          <a:bodyPr wrap="square" lIns="0" tIns="0" rIns="0" bIns="0" rtlCol="0" anchor="ctr">
            <a:spAutoFit/>
          </a:bodyPr>
          <a:lstStyle/>
          <a:p>
            <a:pPr algn="r" defTabSz="1375410"/>
            <a:r>
              <a:rPr lang="en-US" sz="2135" b="1" dirty="0">
                <a:solidFill>
                  <a:srgbClr val="23A1FF"/>
                </a:solidFill>
              </a:rPr>
              <a:t>80%</a:t>
            </a:r>
            <a:endParaRPr lang="en-US" sz="1600" b="1" dirty="0">
              <a:solidFill>
                <a:srgbClr val="23A1FF"/>
              </a:solidFill>
            </a:endParaRPr>
          </a:p>
        </p:txBody>
      </p:sp>
      <p:sp>
        <p:nvSpPr>
          <p:cNvPr id="50" name="Rectangle 49"/>
          <p:cNvSpPr/>
          <p:nvPr/>
        </p:nvSpPr>
        <p:spPr>
          <a:xfrm>
            <a:off x="3288477" y="1440315"/>
            <a:ext cx="955390" cy="246221"/>
          </a:xfrm>
          <a:prstGeom prst="rect">
            <a:avLst/>
          </a:prstGeom>
        </p:spPr>
        <p:txBody>
          <a:bodyPr wrap="none" lIns="0" tIns="0" rIns="0" bIns="0">
            <a:spAutoFit/>
          </a:bodyPr>
          <a:lstStyle/>
          <a:p>
            <a:pPr algn="r">
              <a:spcBef>
                <a:spcPct val="20000"/>
              </a:spcBef>
              <a:defRPr/>
            </a:pPr>
            <a:r>
              <a:rPr lang="en-US" sz="1600" b="1" dirty="0">
                <a:solidFill>
                  <a:srgbClr val="0070C0"/>
                </a:solidFill>
              </a:rPr>
              <a:t>Facebook</a:t>
            </a:r>
          </a:p>
        </p:txBody>
      </p:sp>
      <p:sp>
        <p:nvSpPr>
          <p:cNvPr id="51" name="Rectangle 50"/>
          <p:cNvSpPr/>
          <p:nvPr/>
        </p:nvSpPr>
        <p:spPr>
          <a:xfrm>
            <a:off x="2072919" y="2542905"/>
            <a:ext cx="659604" cy="246221"/>
          </a:xfrm>
          <a:prstGeom prst="rect">
            <a:avLst/>
          </a:prstGeom>
        </p:spPr>
        <p:txBody>
          <a:bodyPr wrap="none" lIns="0" tIns="0" rIns="0" bIns="0">
            <a:spAutoFit/>
          </a:bodyPr>
          <a:lstStyle/>
          <a:p>
            <a:pPr algn="r">
              <a:spcBef>
                <a:spcPct val="20000"/>
              </a:spcBef>
              <a:defRPr/>
            </a:pPr>
            <a:r>
              <a:rPr lang="en-US" sz="1600" b="1" dirty="0">
                <a:solidFill>
                  <a:srgbClr val="00B0F0"/>
                </a:solidFill>
              </a:rPr>
              <a:t>Twitter</a:t>
            </a:r>
          </a:p>
        </p:txBody>
      </p:sp>
      <p:sp>
        <p:nvSpPr>
          <p:cNvPr id="52" name="Rectangle 51"/>
          <p:cNvSpPr/>
          <p:nvPr/>
        </p:nvSpPr>
        <p:spPr>
          <a:xfrm>
            <a:off x="1385895" y="3860754"/>
            <a:ext cx="844718" cy="246221"/>
          </a:xfrm>
          <a:prstGeom prst="rect">
            <a:avLst/>
          </a:prstGeom>
        </p:spPr>
        <p:txBody>
          <a:bodyPr wrap="none" lIns="0" tIns="0" rIns="0" bIns="0">
            <a:spAutoFit/>
          </a:bodyPr>
          <a:lstStyle/>
          <a:p>
            <a:pPr algn="r">
              <a:spcBef>
                <a:spcPct val="20000"/>
              </a:spcBef>
              <a:defRPr/>
            </a:pPr>
            <a:r>
              <a:rPr lang="en-US" sz="1600" b="1" dirty="0">
                <a:solidFill>
                  <a:srgbClr val="008DC3"/>
                </a:solidFill>
              </a:rPr>
              <a:t>YouTube</a:t>
            </a:r>
          </a:p>
        </p:txBody>
      </p:sp>
      <p:sp>
        <p:nvSpPr>
          <p:cNvPr id="53" name="Rectangle 52"/>
          <p:cNvSpPr/>
          <p:nvPr/>
        </p:nvSpPr>
        <p:spPr>
          <a:xfrm>
            <a:off x="1508201" y="5290117"/>
            <a:ext cx="1186222" cy="246221"/>
          </a:xfrm>
          <a:prstGeom prst="rect">
            <a:avLst/>
          </a:prstGeom>
        </p:spPr>
        <p:txBody>
          <a:bodyPr wrap="none" lIns="0" tIns="0" rIns="0" bIns="0">
            <a:spAutoFit/>
          </a:bodyPr>
          <a:lstStyle/>
          <a:p>
            <a:pPr algn="r">
              <a:spcBef>
                <a:spcPct val="20000"/>
              </a:spcBef>
              <a:defRPr/>
            </a:pPr>
            <a:r>
              <a:rPr lang="en-US" sz="1600" b="1" dirty="0">
                <a:solidFill>
                  <a:srgbClr val="007EAE"/>
                </a:solidFill>
              </a:rPr>
              <a:t>Google plus</a:t>
            </a:r>
          </a:p>
        </p:txBody>
      </p:sp>
      <p:sp>
        <p:nvSpPr>
          <p:cNvPr id="54" name="Rectangle 53"/>
          <p:cNvSpPr/>
          <p:nvPr/>
        </p:nvSpPr>
        <p:spPr>
          <a:xfrm>
            <a:off x="3446673" y="6219537"/>
            <a:ext cx="843180" cy="246221"/>
          </a:xfrm>
          <a:prstGeom prst="rect">
            <a:avLst/>
          </a:prstGeom>
        </p:spPr>
        <p:txBody>
          <a:bodyPr wrap="none" lIns="0" tIns="0" rIns="0" bIns="0">
            <a:spAutoFit/>
          </a:bodyPr>
          <a:lstStyle/>
          <a:p>
            <a:pPr algn="r">
              <a:spcBef>
                <a:spcPct val="20000"/>
              </a:spcBef>
              <a:defRPr/>
            </a:pPr>
            <a:r>
              <a:rPr lang="en-US" sz="1600" b="1" dirty="0">
                <a:solidFill>
                  <a:srgbClr val="23A1FF"/>
                </a:solidFill>
              </a:rPr>
              <a:t>LinkedIn</a:t>
            </a:r>
          </a:p>
        </p:txBody>
      </p:sp>
      <p:sp>
        <p:nvSpPr>
          <p:cNvPr id="55" name="Arc 54"/>
          <p:cNvSpPr/>
          <p:nvPr/>
        </p:nvSpPr>
        <p:spPr>
          <a:xfrm flipH="1">
            <a:off x="4943860" y="1681702"/>
            <a:ext cx="4285189" cy="4285189"/>
          </a:xfrm>
          <a:prstGeom prst="arc">
            <a:avLst>
              <a:gd name="adj1" fmla="val 5386043"/>
              <a:gd name="adj2" fmla="val 16239822"/>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dirty="0">
              <a:solidFill>
                <a:prstClr val="black"/>
              </a:solidFill>
            </a:endParaRPr>
          </a:p>
        </p:txBody>
      </p:sp>
      <p:grpSp>
        <p:nvGrpSpPr>
          <p:cNvPr id="77" name="Group 76"/>
          <p:cNvGrpSpPr/>
          <p:nvPr/>
        </p:nvGrpSpPr>
        <p:grpSpPr>
          <a:xfrm>
            <a:off x="6583490" y="1288869"/>
            <a:ext cx="897823" cy="897820"/>
            <a:chOff x="4937617" y="966651"/>
            <a:chExt cx="673367" cy="673365"/>
          </a:xfrm>
        </p:grpSpPr>
        <p:sp>
          <p:nvSpPr>
            <p:cNvPr id="56" name="Oval 55"/>
            <p:cNvSpPr/>
            <p:nvPr/>
          </p:nvSpPr>
          <p:spPr>
            <a:xfrm>
              <a:off x="4937617" y="966651"/>
              <a:ext cx="673367" cy="673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dirty="0">
                <a:solidFill>
                  <a:srgbClr val="0070C0"/>
                </a:solidFill>
              </a:endParaRPr>
            </a:p>
          </p:txBody>
        </p:sp>
        <p:sp>
          <p:nvSpPr>
            <p:cNvPr id="57" name="Freeform 78"/>
            <p:cNvSpPr/>
            <p:nvPr/>
          </p:nvSpPr>
          <p:spPr bwMode="auto">
            <a:xfrm>
              <a:off x="5167777" y="1115707"/>
              <a:ext cx="202685" cy="386704"/>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78" name="Group 77"/>
          <p:cNvGrpSpPr/>
          <p:nvPr/>
        </p:nvGrpSpPr>
        <p:grpSpPr>
          <a:xfrm>
            <a:off x="8390289" y="2137598"/>
            <a:ext cx="897823" cy="897820"/>
            <a:chOff x="6292716" y="1603198"/>
            <a:chExt cx="673367" cy="673365"/>
          </a:xfrm>
        </p:grpSpPr>
        <p:sp>
          <p:nvSpPr>
            <p:cNvPr id="58" name="Oval 57"/>
            <p:cNvSpPr/>
            <p:nvPr/>
          </p:nvSpPr>
          <p:spPr>
            <a:xfrm>
              <a:off x="6292716" y="1603198"/>
              <a:ext cx="673367" cy="6733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dirty="0">
                <a:solidFill>
                  <a:srgbClr val="0070C0"/>
                </a:solidFill>
              </a:endParaRPr>
            </a:p>
          </p:txBody>
        </p:sp>
        <p:sp>
          <p:nvSpPr>
            <p:cNvPr id="59" name="Freeform 154"/>
            <p:cNvSpPr/>
            <p:nvPr/>
          </p:nvSpPr>
          <p:spPr bwMode="auto">
            <a:xfrm>
              <a:off x="6422496" y="1785544"/>
              <a:ext cx="413610" cy="329689"/>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79" name="Group 78"/>
          <p:cNvGrpSpPr/>
          <p:nvPr/>
        </p:nvGrpSpPr>
        <p:grpSpPr>
          <a:xfrm>
            <a:off x="8839199" y="3375387"/>
            <a:ext cx="897823" cy="897820"/>
            <a:chOff x="6629399" y="2531540"/>
            <a:chExt cx="673367" cy="673365"/>
          </a:xfrm>
        </p:grpSpPr>
        <p:sp>
          <p:nvSpPr>
            <p:cNvPr id="60" name="Oval 59"/>
            <p:cNvSpPr/>
            <p:nvPr/>
          </p:nvSpPr>
          <p:spPr>
            <a:xfrm>
              <a:off x="6629399" y="2531540"/>
              <a:ext cx="673367" cy="6733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dirty="0">
                <a:solidFill>
                  <a:srgbClr val="0070C0"/>
                </a:solidFill>
              </a:endParaRPr>
            </a:p>
          </p:txBody>
        </p:sp>
        <p:sp>
          <p:nvSpPr>
            <p:cNvPr id="63" name="Freeform 141"/>
            <p:cNvSpPr>
              <a:spLocks noEditPoints="1"/>
            </p:cNvSpPr>
            <p:nvPr/>
          </p:nvSpPr>
          <p:spPr bwMode="auto">
            <a:xfrm>
              <a:off x="6777864" y="2732501"/>
              <a:ext cx="376436" cy="271442"/>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81" name="Group 80"/>
          <p:cNvGrpSpPr/>
          <p:nvPr/>
        </p:nvGrpSpPr>
        <p:grpSpPr>
          <a:xfrm>
            <a:off x="6711705" y="5517981"/>
            <a:ext cx="897823" cy="897820"/>
            <a:chOff x="5033778" y="4138485"/>
            <a:chExt cx="673367" cy="673365"/>
          </a:xfrm>
        </p:grpSpPr>
        <p:sp>
          <p:nvSpPr>
            <p:cNvPr id="62" name="Oval 61"/>
            <p:cNvSpPr/>
            <p:nvPr/>
          </p:nvSpPr>
          <p:spPr>
            <a:xfrm>
              <a:off x="5033778" y="4138485"/>
              <a:ext cx="673367" cy="6733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dirty="0">
                <a:solidFill>
                  <a:srgbClr val="0070C0"/>
                </a:solidFill>
              </a:endParaRPr>
            </a:p>
          </p:txBody>
        </p:sp>
        <p:sp>
          <p:nvSpPr>
            <p:cNvPr id="64" name="Freeform 117"/>
            <p:cNvSpPr>
              <a:spLocks noEditPoints="1"/>
            </p:cNvSpPr>
            <p:nvPr/>
          </p:nvSpPr>
          <p:spPr bwMode="auto">
            <a:xfrm>
              <a:off x="5239783" y="4348882"/>
              <a:ext cx="261356" cy="252571"/>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80" name="Group 79"/>
          <p:cNvGrpSpPr/>
          <p:nvPr/>
        </p:nvGrpSpPr>
        <p:grpSpPr>
          <a:xfrm>
            <a:off x="8390289" y="4761589"/>
            <a:ext cx="897823" cy="897820"/>
            <a:chOff x="6292716" y="3571191"/>
            <a:chExt cx="673367" cy="673365"/>
          </a:xfrm>
        </p:grpSpPr>
        <p:sp>
          <p:nvSpPr>
            <p:cNvPr id="61" name="Oval 60"/>
            <p:cNvSpPr/>
            <p:nvPr/>
          </p:nvSpPr>
          <p:spPr>
            <a:xfrm>
              <a:off x="6292716" y="3571191"/>
              <a:ext cx="673367" cy="6733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dirty="0">
                <a:solidFill>
                  <a:srgbClr val="0070C0"/>
                </a:solidFill>
              </a:endParaRPr>
            </a:p>
          </p:txBody>
        </p:sp>
        <p:sp>
          <p:nvSpPr>
            <p:cNvPr id="65" name="Freeform 65"/>
            <p:cNvSpPr>
              <a:spLocks noEditPoints="1"/>
            </p:cNvSpPr>
            <p:nvPr/>
          </p:nvSpPr>
          <p:spPr bwMode="auto">
            <a:xfrm>
              <a:off x="6460892" y="3730292"/>
              <a:ext cx="337015" cy="355162"/>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66" name="TextBox 65"/>
          <p:cNvSpPr txBox="1"/>
          <p:nvPr/>
        </p:nvSpPr>
        <p:spPr>
          <a:xfrm>
            <a:off x="7611011" y="1124753"/>
            <a:ext cx="853336" cy="328231"/>
          </a:xfrm>
          <a:prstGeom prst="rect">
            <a:avLst/>
          </a:prstGeom>
          <a:noFill/>
        </p:spPr>
        <p:txBody>
          <a:bodyPr wrap="square" lIns="0" tIns="0" rIns="0" bIns="0" rtlCol="0" anchor="ctr">
            <a:spAutoFit/>
          </a:bodyPr>
          <a:lstStyle/>
          <a:p>
            <a:pPr defTabSz="1375410"/>
            <a:r>
              <a:rPr lang="en-US" sz="2135" b="1" dirty="0">
                <a:solidFill>
                  <a:srgbClr val="0070C0"/>
                </a:solidFill>
              </a:rPr>
              <a:t>80%</a:t>
            </a:r>
            <a:endParaRPr lang="en-US" sz="1600" b="1" dirty="0">
              <a:solidFill>
                <a:srgbClr val="0070C0"/>
              </a:solidFill>
            </a:endParaRPr>
          </a:p>
        </p:txBody>
      </p:sp>
      <p:sp>
        <p:nvSpPr>
          <p:cNvPr id="67" name="TextBox 66"/>
          <p:cNvSpPr txBox="1"/>
          <p:nvPr/>
        </p:nvSpPr>
        <p:spPr>
          <a:xfrm>
            <a:off x="9352268" y="2174683"/>
            <a:ext cx="853336" cy="328231"/>
          </a:xfrm>
          <a:prstGeom prst="rect">
            <a:avLst/>
          </a:prstGeom>
          <a:noFill/>
        </p:spPr>
        <p:txBody>
          <a:bodyPr wrap="square" lIns="0" tIns="0" rIns="0" bIns="0" rtlCol="0" anchor="ctr">
            <a:spAutoFit/>
          </a:bodyPr>
          <a:lstStyle/>
          <a:p>
            <a:pPr defTabSz="1375410"/>
            <a:r>
              <a:rPr lang="en-US" sz="2135" b="1" dirty="0">
                <a:solidFill>
                  <a:srgbClr val="00B0F0"/>
                </a:solidFill>
              </a:rPr>
              <a:t>60%</a:t>
            </a:r>
          </a:p>
        </p:txBody>
      </p:sp>
      <p:sp>
        <p:nvSpPr>
          <p:cNvPr id="68" name="TextBox 67"/>
          <p:cNvSpPr txBox="1"/>
          <p:nvPr/>
        </p:nvSpPr>
        <p:spPr>
          <a:xfrm>
            <a:off x="9851532" y="3456291"/>
            <a:ext cx="853336" cy="328231"/>
          </a:xfrm>
          <a:prstGeom prst="rect">
            <a:avLst/>
          </a:prstGeom>
          <a:noFill/>
        </p:spPr>
        <p:txBody>
          <a:bodyPr wrap="square" lIns="0" tIns="0" rIns="0" bIns="0" rtlCol="0" anchor="ctr">
            <a:spAutoFit/>
          </a:bodyPr>
          <a:lstStyle/>
          <a:p>
            <a:pPr defTabSz="1375410"/>
            <a:r>
              <a:rPr lang="en-US" sz="2135" b="1" dirty="0">
                <a:solidFill>
                  <a:srgbClr val="008DC3"/>
                </a:solidFill>
              </a:rPr>
              <a:t>90%</a:t>
            </a:r>
            <a:endParaRPr lang="en-US" sz="1600" b="1" dirty="0">
              <a:solidFill>
                <a:srgbClr val="008DC3"/>
              </a:solidFill>
            </a:endParaRPr>
          </a:p>
        </p:txBody>
      </p:sp>
      <p:sp>
        <p:nvSpPr>
          <p:cNvPr id="69" name="TextBox 68"/>
          <p:cNvSpPr txBox="1"/>
          <p:nvPr/>
        </p:nvSpPr>
        <p:spPr>
          <a:xfrm>
            <a:off x="9365208" y="4896914"/>
            <a:ext cx="959752" cy="328231"/>
          </a:xfrm>
          <a:prstGeom prst="rect">
            <a:avLst/>
          </a:prstGeom>
          <a:noFill/>
        </p:spPr>
        <p:txBody>
          <a:bodyPr wrap="square" lIns="0" tIns="0" rIns="0" bIns="0" rtlCol="0" anchor="ctr">
            <a:spAutoFit/>
          </a:bodyPr>
          <a:lstStyle/>
          <a:p>
            <a:pPr defTabSz="1375410"/>
            <a:r>
              <a:rPr lang="en-US" sz="2135" b="1" dirty="0">
                <a:solidFill>
                  <a:srgbClr val="007EAE"/>
                </a:solidFill>
              </a:rPr>
              <a:t>40%</a:t>
            </a:r>
            <a:endParaRPr lang="en-US" sz="1600" b="1" dirty="0">
              <a:solidFill>
                <a:srgbClr val="007EAE"/>
              </a:solidFill>
            </a:endParaRPr>
          </a:p>
        </p:txBody>
      </p:sp>
      <p:sp>
        <p:nvSpPr>
          <p:cNvPr id="70" name="TextBox 69"/>
          <p:cNvSpPr txBox="1"/>
          <p:nvPr/>
        </p:nvSpPr>
        <p:spPr>
          <a:xfrm>
            <a:off x="7714983" y="5901287"/>
            <a:ext cx="1069344" cy="328231"/>
          </a:xfrm>
          <a:prstGeom prst="rect">
            <a:avLst/>
          </a:prstGeom>
          <a:noFill/>
        </p:spPr>
        <p:txBody>
          <a:bodyPr wrap="square" lIns="0" tIns="0" rIns="0" bIns="0" rtlCol="0" anchor="ctr">
            <a:spAutoFit/>
          </a:bodyPr>
          <a:lstStyle/>
          <a:p>
            <a:pPr defTabSz="1375410"/>
            <a:r>
              <a:rPr lang="en-US" sz="2135" b="1" dirty="0">
                <a:solidFill>
                  <a:srgbClr val="23A1FF"/>
                </a:solidFill>
              </a:rPr>
              <a:t>80%</a:t>
            </a:r>
            <a:endParaRPr lang="en-US" sz="1600" b="1" dirty="0">
              <a:solidFill>
                <a:srgbClr val="23A1FF"/>
              </a:solidFill>
            </a:endParaRPr>
          </a:p>
        </p:txBody>
      </p:sp>
      <p:sp>
        <p:nvSpPr>
          <p:cNvPr id="71" name="Rectangle 70"/>
          <p:cNvSpPr/>
          <p:nvPr/>
        </p:nvSpPr>
        <p:spPr>
          <a:xfrm>
            <a:off x="7611011" y="1440315"/>
            <a:ext cx="955390" cy="246221"/>
          </a:xfrm>
          <a:prstGeom prst="rect">
            <a:avLst/>
          </a:prstGeom>
        </p:spPr>
        <p:txBody>
          <a:bodyPr wrap="none" lIns="0" tIns="0" rIns="0" bIns="0">
            <a:spAutoFit/>
          </a:bodyPr>
          <a:lstStyle/>
          <a:p>
            <a:pPr>
              <a:spcBef>
                <a:spcPct val="20000"/>
              </a:spcBef>
              <a:defRPr/>
            </a:pPr>
            <a:r>
              <a:rPr lang="en-US" sz="1600" b="1" dirty="0">
                <a:solidFill>
                  <a:srgbClr val="0070C0"/>
                </a:solidFill>
              </a:rPr>
              <a:t>Facebook</a:t>
            </a:r>
          </a:p>
        </p:txBody>
      </p:sp>
      <p:sp>
        <p:nvSpPr>
          <p:cNvPr id="72" name="Rectangle 71"/>
          <p:cNvSpPr/>
          <p:nvPr/>
        </p:nvSpPr>
        <p:spPr>
          <a:xfrm>
            <a:off x="9352268" y="2522399"/>
            <a:ext cx="659604" cy="246221"/>
          </a:xfrm>
          <a:prstGeom prst="rect">
            <a:avLst/>
          </a:prstGeom>
        </p:spPr>
        <p:txBody>
          <a:bodyPr wrap="none" lIns="0" tIns="0" rIns="0" bIns="0">
            <a:spAutoFit/>
          </a:bodyPr>
          <a:lstStyle/>
          <a:p>
            <a:pPr>
              <a:spcBef>
                <a:spcPct val="20000"/>
              </a:spcBef>
              <a:defRPr/>
            </a:pPr>
            <a:r>
              <a:rPr lang="en-US" sz="1600" b="1" dirty="0">
                <a:solidFill>
                  <a:srgbClr val="00B0F0"/>
                </a:solidFill>
              </a:rPr>
              <a:t>Twitter</a:t>
            </a:r>
          </a:p>
        </p:txBody>
      </p:sp>
      <p:sp>
        <p:nvSpPr>
          <p:cNvPr id="73" name="Rectangle 72"/>
          <p:cNvSpPr/>
          <p:nvPr/>
        </p:nvSpPr>
        <p:spPr>
          <a:xfrm>
            <a:off x="9829800" y="3797254"/>
            <a:ext cx="844718" cy="246221"/>
          </a:xfrm>
          <a:prstGeom prst="rect">
            <a:avLst/>
          </a:prstGeom>
        </p:spPr>
        <p:txBody>
          <a:bodyPr wrap="none" lIns="0" tIns="0" rIns="0" bIns="0">
            <a:spAutoFit/>
          </a:bodyPr>
          <a:lstStyle/>
          <a:p>
            <a:pPr>
              <a:spcBef>
                <a:spcPct val="20000"/>
              </a:spcBef>
              <a:defRPr/>
            </a:pPr>
            <a:r>
              <a:rPr lang="en-US" sz="1600" b="1" dirty="0">
                <a:solidFill>
                  <a:srgbClr val="008DC3"/>
                </a:solidFill>
              </a:rPr>
              <a:t>YouTube</a:t>
            </a:r>
          </a:p>
        </p:txBody>
      </p:sp>
      <p:sp>
        <p:nvSpPr>
          <p:cNvPr id="74" name="Rectangle 73"/>
          <p:cNvSpPr/>
          <p:nvPr/>
        </p:nvSpPr>
        <p:spPr>
          <a:xfrm>
            <a:off x="9365208" y="5209111"/>
            <a:ext cx="1186222" cy="246221"/>
          </a:xfrm>
          <a:prstGeom prst="rect">
            <a:avLst/>
          </a:prstGeom>
        </p:spPr>
        <p:txBody>
          <a:bodyPr wrap="none" lIns="0" tIns="0" rIns="0" bIns="0">
            <a:spAutoFit/>
          </a:bodyPr>
          <a:lstStyle/>
          <a:p>
            <a:pPr>
              <a:spcBef>
                <a:spcPct val="20000"/>
              </a:spcBef>
              <a:defRPr/>
            </a:pPr>
            <a:r>
              <a:rPr lang="en-US" sz="1600" b="1" dirty="0">
                <a:solidFill>
                  <a:srgbClr val="007EAE"/>
                </a:solidFill>
              </a:rPr>
              <a:t>Google plus</a:t>
            </a:r>
          </a:p>
        </p:txBody>
      </p:sp>
      <p:sp>
        <p:nvSpPr>
          <p:cNvPr id="75" name="Rectangle 74"/>
          <p:cNvSpPr/>
          <p:nvPr/>
        </p:nvSpPr>
        <p:spPr>
          <a:xfrm>
            <a:off x="7714983" y="6219537"/>
            <a:ext cx="843180" cy="246221"/>
          </a:xfrm>
          <a:prstGeom prst="rect">
            <a:avLst/>
          </a:prstGeom>
        </p:spPr>
        <p:txBody>
          <a:bodyPr wrap="none" lIns="0" tIns="0" rIns="0" bIns="0">
            <a:spAutoFit/>
          </a:bodyPr>
          <a:lstStyle/>
          <a:p>
            <a:pPr>
              <a:spcBef>
                <a:spcPct val="20000"/>
              </a:spcBef>
              <a:defRPr/>
            </a:pPr>
            <a:r>
              <a:rPr lang="en-US" sz="1600" b="1" dirty="0">
                <a:solidFill>
                  <a:srgbClr val="23A1FF"/>
                </a:solidFill>
              </a:rPr>
              <a:t>LinkedIn</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p:cTn id="13" dur="500" fill="hold"/>
                                        <p:tgtEl>
                                          <p:spTgt spid="1029"/>
                                        </p:tgtEl>
                                        <p:attrNameLst>
                                          <p:attrName>ppt_w</p:attrName>
                                        </p:attrNameLst>
                                      </p:cBhvr>
                                      <p:tavLst>
                                        <p:tav tm="0">
                                          <p:val>
                                            <p:fltVal val="0"/>
                                          </p:val>
                                        </p:tav>
                                        <p:tav tm="100000">
                                          <p:val>
                                            <p:strVal val="#ppt_w"/>
                                          </p:val>
                                        </p:tav>
                                      </p:tavLst>
                                    </p:anim>
                                    <p:anim calcmode="lin" valueType="num">
                                      <p:cBhvr>
                                        <p:cTn id="14" dur="500" fill="hold"/>
                                        <p:tgtEl>
                                          <p:spTgt spid="1029"/>
                                        </p:tgtEl>
                                        <p:attrNameLst>
                                          <p:attrName>ppt_h</p:attrName>
                                        </p:attrNameLst>
                                      </p:cBhvr>
                                      <p:tavLst>
                                        <p:tav tm="0">
                                          <p:val>
                                            <p:fltVal val="0"/>
                                          </p:val>
                                        </p:tav>
                                        <p:tav tm="100000">
                                          <p:val>
                                            <p:strVal val="#ppt_h"/>
                                          </p:val>
                                        </p:tav>
                                      </p:tavLst>
                                    </p:anim>
                                    <p:animEffect transition="in" filter="fade">
                                      <p:cBhvr>
                                        <p:cTn id="15" dur="500"/>
                                        <p:tgtEl>
                                          <p:spTgt spid="1029"/>
                                        </p:tgtEl>
                                      </p:cBhvr>
                                    </p:animEffect>
                                  </p:childTnLst>
                                </p:cTn>
                              </p:par>
                            </p:childTnLst>
                          </p:cTn>
                        </p:par>
                        <p:par>
                          <p:cTn id="16" fill="hold">
                            <p:stCondLst>
                              <p:cond delay="1000"/>
                            </p:stCondLst>
                            <p:childTnLst>
                              <p:par>
                                <p:cTn id="17" presetID="18" presetClass="entr" presetSubtype="1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Left)">
                                      <p:cBhvr>
                                        <p:cTn id="19" dur="1000"/>
                                        <p:tgtEl>
                                          <p:spTgt spid="12"/>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2" presetClass="entr" presetSubtype="8" accel="50000" decel="5000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additive="base">
                                        <p:cTn id="34" dur="500" fill="hold"/>
                                        <p:tgtEl>
                                          <p:spTgt spid="50"/>
                                        </p:tgtEl>
                                        <p:attrNameLst>
                                          <p:attrName>ppt_x</p:attrName>
                                        </p:attrNameLst>
                                      </p:cBhvr>
                                      <p:tavLst>
                                        <p:tav tm="0">
                                          <p:val>
                                            <p:strVal val="0-#ppt_w/2"/>
                                          </p:val>
                                        </p:tav>
                                        <p:tav tm="100000">
                                          <p:val>
                                            <p:strVal val="#ppt_x"/>
                                          </p:val>
                                        </p:tav>
                                      </p:tavLst>
                                    </p:anim>
                                    <p:anim calcmode="lin" valueType="num">
                                      <p:cBhvr additive="base">
                                        <p:cTn id="35" dur="500" fill="hold"/>
                                        <p:tgtEl>
                                          <p:spTgt spid="50"/>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p:cTn id="39" dur="500" fill="hold"/>
                                        <p:tgtEl>
                                          <p:spTgt spid="84"/>
                                        </p:tgtEl>
                                        <p:attrNameLst>
                                          <p:attrName>ppt_w</p:attrName>
                                        </p:attrNameLst>
                                      </p:cBhvr>
                                      <p:tavLst>
                                        <p:tav tm="0">
                                          <p:val>
                                            <p:fltVal val="0"/>
                                          </p:val>
                                        </p:tav>
                                        <p:tav tm="100000">
                                          <p:val>
                                            <p:strVal val="#ppt_w"/>
                                          </p:val>
                                        </p:tav>
                                      </p:tavLst>
                                    </p:anim>
                                    <p:anim calcmode="lin" valueType="num">
                                      <p:cBhvr>
                                        <p:cTn id="40" dur="500" fill="hold"/>
                                        <p:tgtEl>
                                          <p:spTgt spid="84"/>
                                        </p:tgtEl>
                                        <p:attrNameLst>
                                          <p:attrName>ppt_h</p:attrName>
                                        </p:attrNameLst>
                                      </p:cBhvr>
                                      <p:tavLst>
                                        <p:tav tm="0">
                                          <p:val>
                                            <p:fltVal val="0"/>
                                          </p:val>
                                        </p:tav>
                                        <p:tav tm="100000">
                                          <p:val>
                                            <p:strVal val="#ppt_h"/>
                                          </p:val>
                                        </p:tav>
                                      </p:tavLst>
                                    </p:anim>
                                    <p:animEffect transition="in" filter="fade">
                                      <p:cBhvr>
                                        <p:cTn id="41" dur="500"/>
                                        <p:tgtEl>
                                          <p:spTgt spid="84"/>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par>
                                <p:cTn id="48" presetID="2" presetClass="entr" presetSubtype="8" accel="50000" decel="5000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additive="base">
                                        <p:cTn id="50" dur="500" fill="hold"/>
                                        <p:tgtEl>
                                          <p:spTgt spid="51"/>
                                        </p:tgtEl>
                                        <p:attrNameLst>
                                          <p:attrName>ppt_x</p:attrName>
                                        </p:attrNameLst>
                                      </p:cBhvr>
                                      <p:tavLst>
                                        <p:tav tm="0">
                                          <p:val>
                                            <p:strVal val="0-#ppt_w/2"/>
                                          </p:val>
                                        </p:tav>
                                        <p:tav tm="100000">
                                          <p:val>
                                            <p:strVal val="#ppt_x"/>
                                          </p:val>
                                        </p:tav>
                                      </p:tavLst>
                                    </p:anim>
                                    <p:anim calcmode="lin" valueType="num">
                                      <p:cBhvr additive="base">
                                        <p:cTn id="51" dur="500" fill="hold"/>
                                        <p:tgtEl>
                                          <p:spTgt spid="51"/>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p:cTn id="61" dur="500" fill="hold"/>
                                        <p:tgtEl>
                                          <p:spTgt spid="47"/>
                                        </p:tgtEl>
                                        <p:attrNameLst>
                                          <p:attrName>ppt_w</p:attrName>
                                        </p:attrNameLst>
                                      </p:cBhvr>
                                      <p:tavLst>
                                        <p:tav tm="0">
                                          <p:val>
                                            <p:fltVal val="0"/>
                                          </p:val>
                                        </p:tav>
                                        <p:tav tm="100000">
                                          <p:val>
                                            <p:strVal val="#ppt_w"/>
                                          </p:val>
                                        </p:tav>
                                      </p:tavLst>
                                    </p:anim>
                                    <p:anim calcmode="lin" valueType="num">
                                      <p:cBhvr>
                                        <p:cTn id="62" dur="500" fill="hold"/>
                                        <p:tgtEl>
                                          <p:spTgt spid="47"/>
                                        </p:tgtEl>
                                        <p:attrNameLst>
                                          <p:attrName>ppt_h</p:attrName>
                                        </p:attrNameLst>
                                      </p:cBhvr>
                                      <p:tavLst>
                                        <p:tav tm="0">
                                          <p:val>
                                            <p:fltVal val="0"/>
                                          </p:val>
                                        </p:tav>
                                        <p:tav tm="100000">
                                          <p:val>
                                            <p:strVal val="#ppt_h"/>
                                          </p:val>
                                        </p:tav>
                                      </p:tavLst>
                                    </p:anim>
                                    <p:animEffect transition="in" filter="fade">
                                      <p:cBhvr>
                                        <p:cTn id="63" dur="500"/>
                                        <p:tgtEl>
                                          <p:spTgt spid="47"/>
                                        </p:tgtEl>
                                      </p:cBhvr>
                                    </p:animEffect>
                                  </p:childTnLst>
                                </p:cTn>
                              </p:par>
                              <p:par>
                                <p:cTn id="64" presetID="2" presetClass="entr" presetSubtype="8" accel="50000" decel="5000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500" fill="hold"/>
                                        <p:tgtEl>
                                          <p:spTgt spid="52"/>
                                        </p:tgtEl>
                                        <p:attrNameLst>
                                          <p:attrName>ppt_x</p:attrName>
                                        </p:attrNameLst>
                                      </p:cBhvr>
                                      <p:tavLst>
                                        <p:tav tm="0">
                                          <p:val>
                                            <p:strVal val="0-#ppt_w/2"/>
                                          </p:val>
                                        </p:tav>
                                        <p:tav tm="100000">
                                          <p:val>
                                            <p:strVal val="#ppt_x"/>
                                          </p:val>
                                        </p:tav>
                                      </p:tavLst>
                                    </p:anim>
                                    <p:anim calcmode="lin" valueType="num">
                                      <p:cBhvr additive="base">
                                        <p:cTn id="67" dur="5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53" presetClass="entr" presetSubtype="16" fill="hold"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p:cTn id="71" dur="500" fill="hold"/>
                                        <p:tgtEl>
                                          <p:spTgt spid="83"/>
                                        </p:tgtEl>
                                        <p:attrNameLst>
                                          <p:attrName>ppt_w</p:attrName>
                                        </p:attrNameLst>
                                      </p:cBhvr>
                                      <p:tavLst>
                                        <p:tav tm="0">
                                          <p:val>
                                            <p:fltVal val="0"/>
                                          </p:val>
                                        </p:tav>
                                        <p:tav tm="100000">
                                          <p:val>
                                            <p:strVal val="#ppt_w"/>
                                          </p:val>
                                        </p:tav>
                                      </p:tavLst>
                                    </p:anim>
                                    <p:anim calcmode="lin" valueType="num">
                                      <p:cBhvr>
                                        <p:cTn id="72" dur="500" fill="hold"/>
                                        <p:tgtEl>
                                          <p:spTgt spid="83"/>
                                        </p:tgtEl>
                                        <p:attrNameLst>
                                          <p:attrName>ppt_h</p:attrName>
                                        </p:attrNameLst>
                                      </p:cBhvr>
                                      <p:tavLst>
                                        <p:tav tm="0">
                                          <p:val>
                                            <p:fltVal val="0"/>
                                          </p:val>
                                        </p:tav>
                                        <p:tav tm="100000">
                                          <p:val>
                                            <p:strVal val="#ppt_h"/>
                                          </p:val>
                                        </p:tav>
                                      </p:tavLst>
                                    </p:anim>
                                    <p:animEffect transition="in" filter="fade">
                                      <p:cBhvr>
                                        <p:cTn id="73" dur="500"/>
                                        <p:tgtEl>
                                          <p:spTgt spid="83"/>
                                        </p:tgtEl>
                                      </p:cBhvr>
                                    </p:animEffect>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500" fill="hold"/>
                                        <p:tgtEl>
                                          <p:spTgt spid="48"/>
                                        </p:tgtEl>
                                        <p:attrNameLst>
                                          <p:attrName>ppt_w</p:attrName>
                                        </p:attrNameLst>
                                      </p:cBhvr>
                                      <p:tavLst>
                                        <p:tav tm="0">
                                          <p:val>
                                            <p:fltVal val="0"/>
                                          </p:val>
                                        </p:tav>
                                        <p:tav tm="100000">
                                          <p:val>
                                            <p:strVal val="#ppt_w"/>
                                          </p:val>
                                        </p:tav>
                                      </p:tavLst>
                                    </p:anim>
                                    <p:anim calcmode="lin" valueType="num">
                                      <p:cBhvr>
                                        <p:cTn id="78" dur="500" fill="hold"/>
                                        <p:tgtEl>
                                          <p:spTgt spid="48"/>
                                        </p:tgtEl>
                                        <p:attrNameLst>
                                          <p:attrName>ppt_h</p:attrName>
                                        </p:attrNameLst>
                                      </p:cBhvr>
                                      <p:tavLst>
                                        <p:tav tm="0">
                                          <p:val>
                                            <p:fltVal val="0"/>
                                          </p:val>
                                        </p:tav>
                                        <p:tav tm="100000">
                                          <p:val>
                                            <p:strVal val="#ppt_h"/>
                                          </p:val>
                                        </p:tav>
                                      </p:tavLst>
                                    </p:anim>
                                    <p:animEffect transition="in" filter="fade">
                                      <p:cBhvr>
                                        <p:cTn id="79" dur="500"/>
                                        <p:tgtEl>
                                          <p:spTgt spid="48"/>
                                        </p:tgtEl>
                                      </p:cBhvr>
                                    </p:animEffect>
                                  </p:childTnLst>
                                </p:cTn>
                              </p:par>
                              <p:par>
                                <p:cTn id="80" presetID="2" presetClass="entr" presetSubtype="8" accel="50000" decel="5000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0-#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6000"/>
                            </p:stCondLst>
                            <p:childTnLst>
                              <p:par>
                                <p:cTn id="85" presetID="53" presetClass="entr" presetSubtype="16" fill="hold"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p:cTn id="87" dur="500" fill="hold"/>
                                        <p:tgtEl>
                                          <p:spTgt spid="82"/>
                                        </p:tgtEl>
                                        <p:attrNameLst>
                                          <p:attrName>ppt_w</p:attrName>
                                        </p:attrNameLst>
                                      </p:cBhvr>
                                      <p:tavLst>
                                        <p:tav tm="0">
                                          <p:val>
                                            <p:fltVal val="0"/>
                                          </p:val>
                                        </p:tav>
                                        <p:tav tm="100000">
                                          <p:val>
                                            <p:strVal val="#ppt_w"/>
                                          </p:val>
                                        </p:tav>
                                      </p:tavLst>
                                    </p:anim>
                                    <p:anim calcmode="lin" valueType="num">
                                      <p:cBhvr>
                                        <p:cTn id="88" dur="500" fill="hold"/>
                                        <p:tgtEl>
                                          <p:spTgt spid="82"/>
                                        </p:tgtEl>
                                        <p:attrNameLst>
                                          <p:attrName>ppt_h</p:attrName>
                                        </p:attrNameLst>
                                      </p:cBhvr>
                                      <p:tavLst>
                                        <p:tav tm="0">
                                          <p:val>
                                            <p:fltVal val="0"/>
                                          </p:val>
                                        </p:tav>
                                        <p:tav tm="100000">
                                          <p:val>
                                            <p:strVal val="#ppt_h"/>
                                          </p:val>
                                        </p:tav>
                                      </p:tavLst>
                                    </p:anim>
                                    <p:animEffect transition="in" filter="fade">
                                      <p:cBhvr>
                                        <p:cTn id="89" dur="500"/>
                                        <p:tgtEl>
                                          <p:spTgt spid="82"/>
                                        </p:tgtEl>
                                      </p:cBhvr>
                                    </p:animEffect>
                                  </p:childTnLst>
                                </p:cTn>
                              </p:par>
                            </p:childTnLst>
                          </p:cTn>
                        </p:par>
                        <p:par>
                          <p:cTn id="90" fill="hold">
                            <p:stCondLst>
                              <p:cond delay="6500"/>
                            </p:stCondLst>
                            <p:childTnLst>
                              <p:par>
                                <p:cTn id="91" presetID="53" presetClass="entr" presetSubtype="16"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p:cTn id="93" dur="500" fill="hold"/>
                                        <p:tgtEl>
                                          <p:spTgt spid="49"/>
                                        </p:tgtEl>
                                        <p:attrNameLst>
                                          <p:attrName>ppt_w</p:attrName>
                                        </p:attrNameLst>
                                      </p:cBhvr>
                                      <p:tavLst>
                                        <p:tav tm="0">
                                          <p:val>
                                            <p:fltVal val="0"/>
                                          </p:val>
                                        </p:tav>
                                        <p:tav tm="100000">
                                          <p:val>
                                            <p:strVal val="#ppt_w"/>
                                          </p:val>
                                        </p:tav>
                                      </p:tavLst>
                                    </p:anim>
                                    <p:anim calcmode="lin" valueType="num">
                                      <p:cBhvr>
                                        <p:cTn id="94" dur="500" fill="hold"/>
                                        <p:tgtEl>
                                          <p:spTgt spid="49"/>
                                        </p:tgtEl>
                                        <p:attrNameLst>
                                          <p:attrName>ppt_h</p:attrName>
                                        </p:attrNameLst>
                                      </p:cBhvr>
                                      <p:tavLst>
                                        <p:tav tm="0">
                                          <p:val>
                                            <p:fltVal val="0"/>
                                          </p:val>
                                        </p:tav>
                                        <p:tav tm="100000">
                                          <p:val>
                                            <p:strVal val="#ppt_h"/>
                                          </p:val>
                                        </p:tav>
                                      </p:tavLst>
                                    </p:anim>
                                    <p:animEffect transition="in" filter="fade">
                                      <p:cBhvr>
                                        <p:cTn id="95" dur="500"/>
                                        <p:tgtEl>
                                          <p:spTgt spid="49"/>
                                        </p:tgtEl>
                                      </p:cBhvr>
                                    </p:animEffect>
                                  </p:childTnLst>
                                </p:cTn>
                              </p:par>
                              <p:par>
                                <p:cTn id="96" presetID="2" presetClass="entr" presetSubtype="8" accel="50000" decel="50000" fill="hold" grpId="0" nodeType="withEffect">
                                  <p:stCondLst>
                                    <p:cond delay="0"/>
                                  </p:stCondLst>
                                  <p:childTnLst>
                                    <p:set>
                                      <p:cBhvr>
                                        <p:cTn id="97" dur="1" fill="hold">
                                          <p:stCondLst>
                                            <p:cond delay="0"/>
                                          </p:stCondLst>
                                        </p:cTn>
                                        <p:tgtEl>
                                          <p:spTgt spid="54"/>
                                        </p:tgtEl>
                                        <p:attrNameLst>
                                          <p:attrName>style.visibility</p:attrName>
                                        </p:attrNameLst>
                                      </p:cBhvr>
                                      <p:to>
                                        <p:strVal val="visible"/>
                                      </p:to>
                                    </p:set>
                                    <p:anim calcmode="lin" valueType="num">
                                      <p:cBhvr additive="base">
                                        <p:cTn id="98" dur="500" fill="hold"/>
                                        <p:tgtEl>
                                          <p:spTgt spid="54"/>
                                        </p:tgtEl>
                                        <p:attrNameLst>
                                          <p:attrName>ppt_x</p:attrName>
                                        </p:attrNameLst>
                                      </p:cBhvr>
                                      <p:tavLst>
                                        <p:tav tm="0">
                                          <p:val>
                                            <p:strVal val="0-#ppt_w/2"/>
                                          </p:val>
                                        </p:tav>
                                        <p:tav tm="100000">
                                          <p:val>
                                            <p:strVal val="#ppt_x"/>
                                          </p:val>
                                        </p:tav>
                                      </p:tavLst>
                                    </p:anim>
                                    <p:anim calcmode="lin" valueType="num">
                                      <p:cBhvr additive="base">
                                        <p:cTn id="99" dur="500" fill="hold"/>
                                        <p:tgtEl>
                                          <p:spTgt spid="54"/>
                                        </p:tgtEl>
                                        <p:attrNameLst>
                                          <p:attrName>ppt_y</p:attrName>
                                        </p:attrNameLst>
                                      </p:cBhvr>
                                      <p:tavLst>
                                        <p:tav tm="0">
                                          <p:val>
                                            <p:strVal val="#ppt_y"/>
                                          </p:val>
                                        </p:tav>
                                        <p:tav tm="100000">
                                          <p:val>
                                            <p:strVal val="#ppt_y"/>
                                          </p:val>
                                        </p:tav>
                                      </p:tavLst>
                                    </p:anim>
                                  </p:childTnLst>
                                </p:cTn>
                              </p:par>
                            </p:childTnLst>
                          </p:cTn>
                        </p:par>
                        <p:par>
                          <p:cTn id="100" fill="hold">
                            <p:stCondLst>
                              <p:cond delay="7000"/>
                            </p:stCondLst>
                            <p:childTnLst>
                              <p:par>
                                <p:cTn id="101" presetID="53" presetClass="entr" presetSubtype="16" fill="hold" grpId="0" nodeType="after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p:cTn id="103" dur="500" fill="hold"/>
                                        <p:tgtEl>
                                          <p:spTgt spid="38"/>
                                        </p:tgtEl>
                                        <p:attrNameLst>
                                          <p:attrName>ppt_w</p:attrName>
                                        </p:attrNameLst>
                                      </p:cBhvr>
                                      <p:tavLst>
                                        <p:tav tm="0">
                                          <p:val>
                                            <p:fltVal val="0"/>
                                          </p:val>
                                        </p:tav>
                                        <p:tav tm="100000">
                                          <p:val>
                                            <p:strVal val="#ppt_w"/>
                                          </p:val>
                                        </p:tav>
                                      </p:tavLst>
                                    </p:anim>
                                    <p:anim calcmode="lin" valueType="num">
                                      <p:cBhvr>
                                        <p:cTn id="104" dur="500" fill="hold"/>
                                        <p:tgtEl>
                                          <p:spTgt spid="38"/>
                                        </p:tgtEl>
                                        <p:attrNameLst>
                                          <p:attrName>ppt_h</p:attrName>
                                        </p:attrNameLst>
                                      </p:cBhvr>
                                      <p:tavLst>
                                        <p:tav tm="0">
                                          <p:val>
                                            <p:fltVal val="0"/>
                                          </p:val>
                                        </p:tav>
                                        <p:tav tm="100000">
                                          <p:val>
                                            <p:strVal val="#ppt_h"/>
                                          </p:val>
                                        </p:tav>
                                      </p:tavLst>
                                    </p:anim>
                                    <p:animEffect transition="in" filter="fade">
                                      <p:cBhvr>
                                        <p:cTn id="105" dur="500"/>
                                        <p:tgtEl>
                                          <p:spTgt spid="38"/>
                                        </p:tgtEl>
                                      </p:cBhvr>
                                    </p:animEffect>
                                  </p:childTnLst>
                                </p:cTn>
                              </p:par>
                            </p:childTnLst>
                          </p:cTn>
                        </p:par>
                        <p:par>
                          <p:cTn id="106" fill="hold">
                            <p:stCondLst>
                              <p:cond delay="7500"/>
                            </p:stCondLst>
                            <p:childTnLst>
                              <p:par>
                                <p:cTn id="107" presetID="53" presetClass="entr" presetSubtype="16" fill="hold" grpId="0" nodeType="afterEffect">
                                  <p:stCondLst>
                                    <p:cond delay="0"/>
                                  </p:stCondLst>
                                  <p:childTnLst>
                                    <p:set>
                                      <p:cBhvr>
                                        <p:cTn id="108" dur="1" fill="hold">
                                          <p:stCondLst>
                                            <p:cond delay="0"/>
                                          </p:stCondLst>
                                        </p:cTn>
                                        <p:tgtEl>
                                          <p:spTgt spid="1030"/>
                                        </p:tgtEl>
                                        <p:attrNameLst>
                                          <p:attrName>style.visibility</p:attrName>
                                        </p:attrNameLst>
                                      </p:cBhvr>
                                      <p:to>
                                        <p:strVal val="visible"/>
                                      </p:to>
                                    </p:set>
                                    <p:anim calcmode="lin" valueType="num">
                                      <p:cBhvr>
                                        <p:cTn id="109" dur="500" fill="hold"/>
                                        <p:tgtEl>
                                          <p:spTgt spid="1030"/>
                                        </p:tgtEl>
                                        <p:attrNameLst>
                                          <p:attrName>ppt_w</p:attrName>
                                        </p:attrNameLst>
                                      </p:cBhvr>
                                      <p:tavLst>
                                        <p:tav tm="0">
                                          <p:val>
                                            <p:fltVal val="0"/>
                                          </p:val>
                                        </p:tav>
                                        <p:tav tm="100000">
                                          <p:val>
                                            <p:strVal val="#ppt_w"/>
                                          </p:val>
                                        </p:tav>
                                      </p:tavLst>
                                    </p:anim>
                                    <p:anim calcmode="lin" valueType="num">
                                      <p:cBhvr>
                                        <p:cTn id="110" dur="500" fill="hold"/>
                                        <p:tgtEl>
                                          <p:spTgt spid="1030"/>
                                        </p:tgtEl>
                                        <p:attrNameLst>
                                          <p:attrName>ppt_h</p:attrName>
                                        </p:attrNameLst>
                                      </p:cBhvr>
                                      <p:tavLst>
                                        <p:tav tm="0">
                                          <p:val>
                                            <p:fltVal val="0"/>
                                          </p:val>
                                        </p:tav>
                                        <p:tav tm="100000">
                                          <p:val>
                                            <p:strVal val="#ppt_h"/>
                                          </p:val>
                                        </p:tav>
                                      </p:tavLst>
                                    </p:anim>
                                    <p:animEffect transition="in" filter="fade">
                                      <p:cBhvr>
                                        <p:cTn id="111" dur="500"/>
                                        <p:tgtEl>
                                          <p:spTgt spid="1030"/>
                                        </p:tgtEl>
                                      </p:cBhvr>
                                    </p:animEffect>
                                  </p:childTnLst>
                                </p:cTn>
                              </p:par>
                            </p:childTnLst>
                          </p:cTn>
                        </p:par>
                        <p:par>
                          <p:cTn id="112" fill="hold">
                            <p:stCondLst>
                              <p:cond delay="8000"/>
                            </p:stCondLst>
                            <p:childTnLst>
                              <p:par>
                                <p:cTn id="113" presetID="18" presetClass="entr" presetSubtype="6"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strips(downRight)">
                                      <p:cBhvr>
                                        <p:cTn id="115" dur="500"/>
                                        <p:tgtEl>
                                          <p:spTgt spid="55"/>
                                        </p:tgtEl>
                                      </p:cBhvr>
                                    </p:animEffect>
                                  </p:childTnLst>
                                </p:cTn>
                              </p:par>
                            </p:childTnLst>
                          </p:cTn>
                        </p:par>
                        <p:par>
                          <p:cTn id="116" fill="hold">
                            <p:stCondLst>
                              <p:cond delay="8500"/>
                            </p:stCondLst>
                            <p:childTnLst>
                              <p:par>
                                <p:cTn id="117" presetID="53" presetClass="entr" presetSubtype="16" fill="hold" nodeType="afterEffect">
                                  <p:stCondLst>
                                    <p:cond delay="0"/>
                                  </p:stCondLst>
                                  <p:childTnLst>
                                    <p:set>
                                      <p:cBhvr>
                                        <p:cTn id="118" dur="1" fill="hold">
                                          <p:stCondLst>
                                            <p:cond delay="0"/>
                                          </p:stCondLst>
                                        </p:cTn>
                                        <p:tgtEl>
                                          <p:spTgt spid="77"/>
                                        </p:tgtEl>
                                        <p:attrNameLst>
                                          <p:attrName>style.visibility</p:attrName>
                                        </p:attrNameLst>
                                      </p:cBhvr>
                                      <p:to>
                                        <p:strVal val="visible"/>
                                      </p:to>
                                    </p:set>
                                    <p:anim calcmode="lin" valueType="num">
                                      <p:cBhvr>
                                        <p:cTn id="119" dur="500" fill="hold"/>
                                        <p:tgtEl>
                                          <p:spTgt spid="77"/>
                                        </p:tgtEl>
                                        <p:attrNameLst>
                                          <p:attrName>ppt_w</p:attrName>
                                        </p:attrNameLst>
                                      </p:cBhvr>
                                      <p:tavLst>
                                        <p:tav tm="0">
                                          <p:val>
                                            <p:fltVal val="0"/>
                                          </p:val>
                                        </p:tav>
                                        <p:tav tm="100000">
                                          <p:val>
                                            <p:strVal val="#ppt_w"/>
                                          </p:val>
                                        </p:tav>
                                      </p:tavLst>
                                    </p:anim>
                                    <p:anim calcmode="lin" valueType="num">
                                      <p:cBhvr>
                                        <p:cTn id="120" dur="500" fill="hold"/>
                                        <p:tgtEl>
                                          <p:spTgt spid="77"/>
                                        </p:tgtEl>
                                        <p:attrNameLst>
                                          <p:attrName>ppt_h</p:attrName>
                                        </p:attrNameLst>
                                      </p:cBhvr>
                                      <p:tavLst>
                                        <p:tav tm="0">
                                          <p:val>
                                            <p:fltVal val="0"/>
                                          </p:val>
                                        </p:tav>
                                        <p:tav tm="100000">
                                          <p:val>
                                            <p:strVal val="#ppt_h"/>
                                          </p:val>
                                        </p:tav>
                                      </p:tavLst>
                                    </p:anim>
                                    <p:animEffect transition="in" filter="fade">
                                      <p:cBhvr>
                                        <p:cTn id="121" dur="500"/>
                                        <p:tgtEl>
                                          <p:spTgt spid="77"/>
                                        </p:tgtEl>
                                      </p:cBhvr>
                                    </p:animEffect>
                                  </p:childTnLst>
                                </p:cTn>
                              </p:par>
                            </p:childTnLst>
                          </p:cTn>
                        </p:par>
                        <p:par>
                          <p:cTn id="122" fill="hold">
                            <p:stCondLst>
                              <p:cond delay="9000"/>
                            </p:stCondLst>
                            <p:childTnLst>
                              <p:par>
                                <p:cTn id="123" presetID="53" presetClass="entr" presetSubtype="16" fill="hold" grpId="0" nodeType="afterEffect">
                                  <p:stCondLst>
                                    <p:cond delay="0"/>
                                  </p:stCondLst>
                                  <p:childTnLst>
                                    <p:set>
                                      <p:cBhvr>
                                        <p:cTn id="124" dur="1" fill="hold">
                                          <p:stCondLst>
                                            <p:cond delay="0"/>
                                          </p:stCondLst>
                                        </p:cTn>
                                        <p:tgtEl>
                                          <p:spTgt spid="66"/>
                                        </p:tgtEl>
                                        <p:attrNameLst>
                                          <p:attrName>style.visibility</p:attrName>
                                        </p:attrNameLst>
                                      </p:cBhvr>
                                      <p:to>
                                        <p:strVal val="visible"/>
                                      </p:to>
                                    </p:set>
                                    <p:anim calcmode="lin" valueType="num">
                                      <p:cBhvr>
                                        <p:cTn id="125" dur="500" fill="hold"/>
                                        <p:tgtEl>
                                          <p:spTgt spid="66"/>
                                        </p:tgtEl>
                                        <p:attrNameLst>
                                          <p:attrName>ppt_w</p:attrName>
                                        </p:attrNameLst>
                                      </p:cBhvr>
                                      <p:tavLst>
                                        <p:tav tm="0">
                                          <p:val>
                                            <p:fltVal val="0"/>
                                          </p:val>
                                        </p:tav>
                                        <p:tav tm="100000">
                                          <p:val>
                                            <p:strVal val="#ppt_w"/>
                                          </p:val>
                                        </p:tav>
                                      </p:tavLst>
                                    </p:anim>
                                    <p:anim calcmode="lin" valueType="num">
                                      <p:cBhvr>
                                        <p:cTn id="126" dur="500" fill="hold"/>
                                        <p:tgtEl>
                                          <p:spTgt spid="66"/>
                                        </p:tgtEl>
                                        <p:attrNameLst>
                                          <p:attrName>ppt_h</p:attrName>
                                        </p:attrNameLst>
                                      </p:cBhvr>
                                      <p:tavLst>
                                        <p:tav tm="0">
                                          <p:val>
                                            <p:fltVal val="0"/>
                                          </p:val>
                                        </p:tav>
                                        <p:tav tm="100000">
                                          <p:val>
                                            <p:strVal val="#ppt_h"/>
                                          </p:val>
                                        </p:tav>
                                      </p:tavLst>
                                    </p:anim>
                                    <p:animEffect transition="in" filter="fade">
                                      <p:cBhvr>
                                        <p:cTn id="127" dur="500"/>
                                        <p:tgtEl>
                                          <p:spTgt spid="66"/>
                                        </p:tgtEl>
                                      </p:cBhvr>
                                    </p:animEffect>
                                  </p:childTnLst>
                                </p:cTn>
                              </p:par>
                              <p:par>
                                <p:cTn id="128" presetID="2" presetClass="entr" presetSubtype="2" accel="50000" decel="5000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anim calcmode="lin" valueType="num">
                                      <p:cBhvr additive="base">
                                        <p:cTn id="130" dur="500" fill="hold"/>
                                        <p:tgtEl>
                                          <p:spTgt spid="71"/>
                                        </p:tgtEl>
                                        <p:attrNameLst>
                                          <p:attrName>ppt_x</p:attrName>
                                        </p:attrNameLst>
                                      </p:cBhvr>
                                      <p:tavLst>
                                        <p:tav tm="0">
                                          <p:val>
                                            <p:strVal val="1+#ppt_w/2"/>
                                          </p:val>
                                        </p:tav>
                                        <p:tav tm="100000">
                                          <p:val>
                                            <p:strVal val="#ppt_x"/>
                                          </p:val>
                                        </p:tav>
                                      </p:tavLst>
                                    </p:anim>
                                    <p:anim calcmode="lin" valueType="num">
                                      <p:cBhvr additive="base">
                                        <p:cTn id="131" dur="500" fill="hold"/>
                                        <p:tgtEl>
                                          <p:spTgt spid="71"/>
                                        </p:tgtEl>
                                        <p:attrNameLst>
                                          <p:attrName>ppt_y</p:attrName>
                                        </p:attrNameLst>
                                      </p:cBhvr>
                                      <p:tavLst>
                                        <p:tav tm="0">
                                          <p:val>
                                            <p:strVal val="#ppt_y"/>
                                          </p:val>
                                        </p:tav>
                                        <p:tav tm="100000">
                                          <p:val>
                                            <p:strVal val="#ppt_y"/>
                                          </p:val>
                                        </p:tav>
                                      </p:tavLst>
                                    </p:anim>
                                  </p:childTnLst>
                                </p:cTn>
                              </p:par>
                            </p:childTnLst>
                          </p:cTn>
                        </p:par>
                        <p:par>
                          <p:cTn id="132" fill="hold">
                            <p:stCondLst>
                              <p:cond delay="9500"/>
                            </p:stCondLst>
                            <p:childTnLst>
                              <p:par>
                                <p:cTn id="133" presetID="53" presetClass="entr" presetSubtype="16" fill="hold" nodeType="afterEffect">
                                  <p:stCondLst>
                                    <p:cond delay="0"/>
                                  </p:stCondLst>
                                  <p:childTnLst>
                                    <p:set>
                                      <p:cBhvr>
                                        <p:cTn id="134" dur="1" fill="hold">
                                          <p:stCondLst>
                                            <p:cond delay="0"/>
                                          </p:stCondLst>
                                        </p:cTn>
                                        <p:tgtEl>
                                          <p:spTgt spid="78"/>
                                        </p:tgtEl>
                                        <p:attrNameLst>
                                          <p:attrName>style.visibility</p:attrName>
                                        </p:attrNameLst>
                                      </p:cBhvr>
                                      <p:to>
                                        <p:strVal val="visible"/>
                                      </p:to>
                                    </p:set>
                                    <p:anim calcmode="lin" valueType="num">
                                      <p:cBhvr>
                                        <p:cTn id="135" dur="500" fill="hold"/>
                                        <p:tgtEl>
                                          <p:spTgt spid="78"/>
                                        </p:tgtEl>
                                        <p:attrNameLst>
                                          <p:attrName>ppt_w</p:attrName>
                                        </p:attrNameLst>
                                      </p:cBhvr>
                                      <p:tavLst>
                                        <p:tav tm="0">
                                          <p:val>
                                            <p:fltVal val="0"/>
                                          </p:val>
                                        </p:tav>
                                        <p:tav tm="100000">
                                          <p:val>
                                            <p:strVal val="#ppt_w"/>
                                          </p:val>
                                        </p:tav>
                                      </p:tavLst>
                                    </p:anim>
                                    <p:anim calcmode="lin" valueType="num">
                                      <p:cBhvr>
                                        <p:cTn id="136" dur="500" fill="hold"/>
                                        <p:tgtEl>
                                          <p:spTgt spid="78"/>
                                        </p:tgtEl>
                                        <p:attrNameLst>
                                          <p:attrName>ppt_h</p:attrName>
                                        </p:attrNameLst>
                                      </p:cBhvr>
                                      <p:tavLst>
                                        <p:tav tm="0">
                                          <p:val>
                                            <p:fltVal val="0"/>
                                          </p:val>
                                        </p:tav>
                                        <p:tav tm="100000">
                                          <p:val>
                                            <p:strVal val="#ppt_h"/>
                                          </p:val>
                                        </p:tav>
                                      </p:tavLst>
                                    </p:anim>
                                    <p:animEffect transition="in" filter="fade">
                                      <p:cBhvr>
                                        <p:cTn id="137" dur="500"/>
                                        <p:tgtEl>
                                          <p:spTgt spid="78"/>
                                        </p:tgtEl>
                                      </p:cBhvr>
                                    </p:animEffect>
                                  </p:childTnLst>
                                </p:cTn>
                              </p:par>
                            </p:childTnLst>
                          </p:cTn>
                        </p:par>
                        <p:par>
                          <p:cTn id="138" fill="hold">
                            <p:stCondLst>
                              <p:cond delay="10000"/>
                            </p:stCondLst>
                            <p:childTnLst>
                              <p:par>
                                <p:cTn id="139" presetID="53" presetClass="entr" presetSubtype="16"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p:cTn id="141" dur="500" fill="hold"/>
                                        <p:tgtEl>
                                          <p:spTgt spid="67"/>
                                        </p:tgtEl>
                                        <p:attrNameLst>
                                          <p:attrName>ppt_w</p:attrName>
                                        </p:attrNameLst>
                                      </p:cBhvr>
                                      <p:tavLst>
                                        <p:tav tm="0">
                                          <p:val>
                                            <p:fltVal val="0"/>
                                          </p:val>
                                        </p:tav>
                                        <p:tav tm="100000">
                                          <p:val>
                                            <p:strVal val="#ppt_w"/>
                                          </p:val>
                                        </p:tav>
                                      </p:tavLst>
                                    </p:anim>
                                    <p:anim calcmode="lin" valueType="num">
                                      <p:cBhvr>
                                        <p:cTn id="142" dur="500" fill="hold"/>
                                        <p:tgtEl>
                                          <p:spTgt spid="67"/>
                                        </p:tgtEl>
                                        <p:attrNameLst>
                                          <p:attrName>ppt_h</p:attrName>
                                        </p:attrNameLst>
                                      </p:cBhvr>
                                      <p:tavLst>
                                        <p:tav tm="0">
                                          <p:val>
                                            <p:fltVal val="0"/>
                                          </p:val>
                                        </p:tav>
                                        <p:tav tm="100000">
                                          <p:val>
                                            <p:strVal val="#ppt_h"/>
                                          </p:val>
                                        </p:tav>
                                      </p:tavLst>
                                    </p:anim>
                                    <p:animEffect transition="in" filter="fade">
                                      <p:cBhvr>
                                        <p:cTn id="143" dur="500"/>
                                        <p:tgtEl>
                                          <p:spTgt spid="67"/>
                                        </p:tgtEl>
                                      </p:cBhvr>
                                    </p:animEffect>
                                  </p:childTnLst>
                                </p:cTn>
                              </p:par>
                              <p:par>
                                <p:cTn id="144" presetID="2" presetClass="entr" presetSubtype="2" accel="50000" decel="50000" fill="hold" grpId="0" nodeType="withEffect">
                                  <p:stCondLst>
                                    <p:cond delay="0"/>
                                  </p:stCondLst>
                                  <p:childTnLst>
                                    <p:set>
                                      <p:cBhvr>
                                        <p:cTn id="145" dur="1" fill="hold">
                                          <p:stCondLst>
                                            <p:cond delay="0"/>
                                          </p:stCondLst>
                                        </p:cTn>
                                        <p:tgtEl>
                                          <p:spTgt spid="72"/>
                                        </p:tgtEl>
                                        <p:attrNameLst>
                                          <p:attrName>style.visibility</p:attrName>
                                        </p:attrNameLst>
                                      </p:cBhvr>
                                      <p:to>
                                        <p:strVal val="visible"/>
                                      </p:to>
                                    </p:set>
                                    <p:anim calcmode="lin" valueType="num">
                                      <p:cBhvr additive="base">
                                        <p:cTn id="146" dur="500" fill="hold"/>
                                        <p:tgtEl>
                                          <p:spTgt spid="72"/>
                                        </p:tgtEl>
                                        <p:attrNameLst>
                                          <p:attrName>ppt_x</p:attrName>
                                        </p:attrNameLst>
                                      </p:cBhvr>
                                      <p:tavLst>
                                        <p:tav tm="0">
                                          <p:val>
                                            <p:strVal val="1+#ppt_w/2"/>
                                          </p:val>
                                        </p:tav>
                                        <p:tav tm="100000">
                                          <p:val>
                                            <p:strVal val="#ppt_x"/>
                                          </p:val>
                                        </p:tav>
                                      </p:tavLst>
                                    </p:anim>
                                    <p:anim calcmode="lin" valueType="num">
                                      <p:cBhvr additive="base">
                                        <p:cTn id="147" dur="500" fill="hold"/>
                                        <p:tgtEl>
                                          <p:spTgt spid="72"/>
                                        </p:tgtEl>
                                        <p:attrNameLst>
                                          <p:attrName>ppt_y</p:attrName>
                                        </p:attrNameLst>
                                      </p:cBhvr>
                                      <p:tavLst>
                                        <p:tav tm="0">
                                          <p:val>
                                            <p:strVal val="#ppt_y"/>
                                          </p:val>
                                        </p:tav>
                                        <p:tav tm="100000">
                                          <p:val>
                                            <p:strVal val="#ppt_y"/>
                                          </p:val>
                                        </p:tav>
                                      </p:tavLst>
                                    </p:anim>
                                  </p:childTnLst>
                                </p:cTn>
                              </p:par>
                            </p:childTnLst>
                          </p:cTn>
                        </p:par>
                        <p:par>
                          <p:cTn id="148" fill="hold">
                            <p:stCondLst>
                              <p:cond delay="10500"/>
                            </p:stCondLst>
                            <p:childTnLst>
                              <p:par>
                                <p:cTn id="149" presetID="53" presetClass="entr" presetSubtype="16" fill="hold" nodeType="afterEffect">
                                  <p:stCondLst>
                                    <p:cond delay="0"/>
                                  </p:stCondLst>
                                  <p:childTnLst>
                                    <p:set>
                                      <p:cBhvr>
                                        <p:cTn id="150" dur="1" fill="hold">
                                          <p:stCondLst>
                                            <p:cond delay="0"/>
                                          </p:stCondLst>
                                        </p:cTn>
                                        <p:tgtEl>
                                          <p:spTgt spid="79"/>
                                        </p:tgtEl>
                                        <p:attrNameLst>
                                          <p:attrName>style.visibility</p:attrName>
                                        </p:attrNameLst>
                                      </p:cBhvr>
                                      <p:to>
                                        <p:strVal val="visible"/>
                                      </p:to>
                                    </p:set>
                                    <p:anim calcmode="lin" valueType="num">
                                      <p:cBhvr>
                                        <p:cTn id="151" dur="500" fill="hold"/>
                                        <p:tgtEl>
                                          <p:spTgt spid="79"/>
                                        </p:tgtEl>
                                        <p:attrNameLst>
                                          <p:attrName>ppt_w</p:attrName>
                                        </p:attrNameLst>
                                      </p:cBhvr>
                                      <p:tavLst>
                                        <p:tav tm="0">
                                          <p:val>
                                            <p:fltVal val="0"/>
                                          </p:val>
                                        </p:tav>
                                        <p:tav tm="100000">
                                          <p:val>
                                            <p:strVal val="#ppt_w"/>
                                          </p:val>
                                        </p:tav>
                                      </p:tavLst>
                                    </p:anim>
                                    <p:anim calcmode="lin" valueType="num">
                                      <p:cBhvr>
                                        <p:cTn id="152" dur="500" fill="hold"/>
                                        <p:tgtEl>
                                          <p:spTgt spid="79"/>
                                        </p:tgtEl>
                                        <p:attrNameLst>
                                          <p:attrName>ppt_h</p:attrName>
                                        </p:attrNameLst>
                                      </p:cBhvr>
                                      <p:tavLst>
                                        <p:tav tm="0">
                                          <p:val>
                                            <p:fltVal val="0"/>
                                          </p:val>
                                        </p:tav>
                                        <p:tav tm="100000">
                                          <p:val>
                                            <p:strVal val="#ppt_h"/>
                                          </p:val>
                                        </p:tav>
                                      </p:tavLst>
                                    </p:anim>
                                    <p:animEffect transition="in" filter="fade">
                                      <p:cBhvr>
                                        <p:cTn id="153" dur="500"/>
                                        <p:tgtEl>
                                          <p:spTgt spid="79"/>
                                        </p:tgtEl>
                                      </p:cBhvr>
                                    </p:animEffect>
                                  </p:childTnLst>
                                </p:cTn>
                              </p:par>
                            </p:childTnLst>
                          </p:cTn>
                        </p:par>
                        <p:par>
                          <p:cTn id="154" fill="hold">
                            <p:stCondLst>
                              <p:cond delay="11000"/>
                            </p:stCondLst>
                            <p:childTnLst>
                              <p:par>
                                <p:cTn id="155" presetID="53" presetClass="entr" presetSubtype="16" fill="hold" grpId="0" nodeType="afterEffect">
                                  <p:stCondLst>
                                    <p:cond delay="0"/>
                                  </p:stCondLst>
                                  <p:childTnLst>
                                    <p:set>
                                      <p:cBhvr>
                                        <p:cTn id="156" dur="1" fill="hold">
                                          <p:stCondLst>
                                            <p:cond delay="0"/>
                                          </p:stCondLst>
                                        </p:cTn>
                                        <p:tgtEl>
                                          <p:spTgt spid="68"/>
                                        </p:tgtEl>
                                        <p:attrNameLst>
                                          <p:attrName>style.visibility</p:attrName>
                                        </p:attrNameLst>
                                      </p:cBhvr>
                                      <p:to>
                                        <p:strVal val="visible"/>
                                      </p:to>
                                    </p:set>
                                    <p:anim calcmode="lin" valueType="num">
                                      <p:cBhvr>
                                        <p:cTn id="157" dur="500" fill="hold"/>
                                        <p:tgtEl>
                                          <p:spTgt spid="68"/>
                                        </p:tgtEl>
                                        <p:attrNameLst>
                                          <p:attrName>ppt_w</p:attrName>
                                        </p:attrNameLst>
                                      </p:cBhvr>
                                      <p:tavLst>
                                        <p:tav tm="0">
                                          <p:val>
                                            <p:fltVal val="0"/>
                                          </p:val>
                                        </p:tav>
                                        <p:tav tm="100000">
                                          <p:val>
                                            <p:strVal val="#ppt_w"/>
                                          </p:val>
                                        </p:tav>
                                      </p:tavLst>
                                    </p:anim>
                                    <p:anim calcmode="lin" valueType="num">
                                      <p:cBhvr>
                                        <p:cTn id="158" dur="500" fill="hold"/>
                                        <p:tgtEl>
                                          <p:spTgt spid="68"/>
                                        </p:tgtEl>
                                        <p:attrNameLst>
                                          <p:attrName>ppt_h</p:attrName>
                                        </p:attrNameLst>
                                      </p:cBhvr>
                                      <p:tavLst>
                                        <p:tav tm="0">
                                          <p:val>
                                            <p:fltVal val="0"/>
                                          </p:val>
                                        </p:tav>
                                        <p:tav tm="100000">
                                          <p:val>
                                            <p:strVal val="#ppt_h"/>
                                          </p:val>
                                        </p:tav>
                                      </p:tavLst>
                                    </p:anim>
                                    <p:animEffect transition="in" filter="fade">
                                      <p:cBhvr>
                                        <p:cTn id="159" dur="500"/>
                                        <p:tgtEl>
                                          <p:spTgt spid="68"/>
                                        </p:tgtEl>
                                      </p:cBhvr>
                                    </p:animEffect>
                                  </p:childTnLst>
                                </p:cTn>
                              </p:par>
                              <p:par>
                                <p:cTn id="160" presetID="2" presetClass="entr" presetSubtype="2" accel="50000" decel="50000" fill="hold" grpId="0" nodeType="withEffect">
                                  <p:stCondLst>
                                    <p:cond delay="0"/>
                                  </p:stCondLst>
                                  <p:childTnLst>
                                    <p:set>
                                      <p:cBhvr>
                                        <p:cTn id="161" dur="1" fill="hold">
                                          <p:stCondLst>
                                            <p:cond delay="0"/>
                                          </p:stCondLst>
                                        </p:cTn>
                                        <p:tgtEl>
                                          <p:spTgt spid="73"/>
                                        </p:tgtEl>
                                        <p:attrNameLst>
                                          <p:attrName>style.visibility</p:attrName>
                                        </p:attrNameLst>
                                      </p:cBhvr>
                                      <p:to>
                                        <p:strVal val="visible"/>
                                      </p:to>
                                    </p:set>
                                    <p:anim calcmode="lin" valueType="num">
                                      <p:cBhvr additive="base">
                                        <p:cTn id="162" dur="500" fill="hold"/>
                                        <p:tgtEl>
                                          <p:spTgt spid="73"/>
                                        </p:tgtEl>
                                        <p:attrNameLst>
                                          <p:attrName>ppt_x</p:attrName>
                                        </p:attrNameLst>
                                      </p:cBhvr>
                                      <p:tavLst>
                                        <p:tav tm="0">
                                          <p:val>
                                            <p:strVal val="1+#ppt_w/2"/>
                                          </p:val>
                                        </p:tav>
                                        <p:tav tm="100000">
                                          <p:val>
                                            <p:strVal val="#ppt_x"/>
                                          </p:val>
                                        </p:tav>
                                      </p:tavLst>
                                    </p:anim>
                                    <p:anim calcmode="lin" valueType="num">
                                      <p:cBhvr additive="base">
                                        <p:cTn id="163" dur="500" fill="hold"/>
                                        <p:tgtEl>
                                          <p:spTgt spid="73"/>
                                        </p:tgtEl>
                                        <p:attrNameLst>
                                          <p:attrName>ppt_y</p:attrName>
                                        </p:attrNameLst>
                                      </p:cBhvr>
                                      <p:tavLst>
                                        <p:tav tm="0">
                                          <p:val>
                                            <p:strVal val="#ppt_y"/>
                                          </p:val>
                                        </p:tav>
                                        <p:tav tm="100000">
                                          <p:val>
                                            <p:strVal val="#ppt_y"/>
                                          </p:val>
                                        </p:tav>
                                      </p:tavLst>
                                    </p:anim>
                                  </p:childTnLst>
                                </p:cTn>
                              </p:par>
                            </p:childTnLst>
                          </p:cTn>
                        </p:par>
                        <p:par>
                          <p:cTn id="164" fill="hold">
                            <p:stCondLst>
                              <p:cond delay="11500"/>
                            </p:stCondLst>
                            <p:childTnLst>
                              <p:par>
                                <p:cTn id="165" presetID="53" presetClass="entr" presetSubtype="16" fill="hold" nodeType="afterEffect">
                                  <p:stCondLst>
                                    <p:cond delay="0"/>
                                  </p:stCondLst>
                                  <p:childTnLst>
                                    <p:set>
                                      <p:cBhvr>
                                        <p:cTn id="166" dur="1" fill="hold">
                                          <p:stCondLst>
                                            <p:cond delay="0"/>
                                          </p:stCondLst>
                                        </p:cTn>
                                        <p:tgtEl>
                                          <p:spTgt spid="80"/>
                                        </p:tgtEl>
                                        <p:attrNameLst>
                                          <p:attrName>style.visibility</p:attrName>
                                        </p:attrNameLst>
                                      </p:cBhvr>
                                      <p:to>
                                        <p:strVal val="visible"/>
                                      </p:to>
                                    </p:set>
                                    <p:anim calcmode="lin" valueType="num">
                                      <p:cBhvr>
                                        <p:cTn id="167" dur="500" fill="hold"/>
                                        <p:tgtEl>
                                          <p:spTgt spid="80"/>
                                        </p:tgtEl>
                                        <p:attrNameLst>
                                          <p:attrName>ppt_w</p:attrName>
                                        </p:attrNameLst>
                                      </p:cBhvr>
                                      <p:tavLst>
                                        <p:tav tm="0">
                                          <p:val>
                                            <p:fltVal val="0"/>
                                          </p:val>
                                        </p:tav>
                                        <p:tav tm="100000">
                                          <p:val>
                                            <p:strVal val="#ppt_w"/>
                                          </p:val>
                                        </p:tav>
                                      </p:tavLst>
                                    </p:anim>
                                    <p:anim calcmode="lin" valueType="num">
                                      <p:cBhvr>
                                        <p:cTn id="168" dur="500" fill="hold"/>
                                        <p:tgtEl>
                                          <p:spTgt spid="80"/>
                                        </p:tgtEl>
                                        <p:attrNameLst>
                                          <p:attrName>ppt_h</p:attrName>
                                        </p:attrNameLst>
                                      </p:cBhvr>
                                      <p:tavLst>
                                        <p:tav tm="0">
                                          <p:val>
                                            <p:fltVal val="0"/>
                                          </p:val>
                                        </p:tav>
                                        <p:tav tm="100000">
                                          <p:val>
                                            <p:strVal val="#ppt_h"/>
                                          </p:val>
                                        </p:tav>
                                      </p:tavLst>
                                    </p:anim>
                                    <p:animEffect transition="in" filter="fade">
                                      <p:cBhvr>
                                        <p:cTn id="169" dur="500"/>
                                        <p:tgtEl>
                                          <p:spTgt spid="80"/>
                                        </p:tgtEl>
                                      </p:cBhvr>
                                    </p:animEffect>
                                  </p:childTnLst>
                                </p:cTn>
                              </p:par>
                            </p:childTnLst>
                          </p:cTn>
                        </p:par>
                        <p:par>
                          <p:cTn id="170" fill="hold">
                            <p:stCondLst>
                              <p:cond delay="12000"/>
                            </p:stCondLst>
                            <p:childTnLst>
                              <p:par>
                                <p:cTn id="171" presetID="53" presetClass="entr" presetSubtype="16" fill="hold" grpId="0" nodeType="afterEffect">
                                  <p:stCondLst>
                                    <p:cond delay="0"/>
                                  </p:stCondLst>
                                  <p:childTnLst>
                                    <p:set>
                                      <p:cBhvr>
                                        <p:cTn id="172" dur="1" fill="hold">
                                          <p:stCondLst>
                                            <p:cond delay="0"/>
                                          </p:stCondLst>
                                        </p:cTn>
                                        <p:tgtEl>
                                          <p:spTgt spid="69"/>
                                        </p:tgtEl>
                                        <p:attrNameLst>
                                          <p:attrName>style.visibility</p:attrName>
                                        </p:attrNameLst>
                                      </p:cBhvr>
                                      <p:to>
                                        <p:strVal val="visible"/>
                                      </p:to>
                                    </p:set>
                                    <p:anim calcmode="lin" valueType="num">
                                      <p:cBhvr>
                                        <p:cTn id="173" dur="500" fill="hold"/>
                                        <p:tgtEl>
                                          <p:spTgt spid="69"/>
                                        </p:tgtEl>
                                        <p:attrNameLst>
                                          <p:attrName>ppt_w</p:attrName>
                                        </p:attrNameLst>
                                      </p:cBhvr>
                                      <p:tavLst>
                                        <p:tav tm="0">
                                          <p:val>
                                            <p:fltVal val="0"/>
                                          </p:val>
                                        </p:tav>
                                        <p:tav tm="100000">
                                          <p:val>
                                            <p:strVal val="#ppt_w"/>
                                          </p:val>
                                        </p:tav>
                                      </p:tavLst>
                                    </p:anim>
                                    <p:anim calcmode="lin" valueType="num">
                                      <p:cBhvr>
                                        <p:cTn id="174" dur="500" fill="hold"/>
                                        <p:tgtEl>
                                          <p:spTgt spid="69"/>
                                        </p:tgtEl>
                                        <p:attrNameLst>
                                          <p:attrName>ppt_h</p:attrName>
                                        </p:attrNameLst>
                                      </p:cBhvr>
                                      <p:tavLst>
                                        <p:tav tm="0">
                                          <p:val>
                                            <p:fltVal val="0"/>
                                          </p:val>
                                        </p:tav>
                                        <p:tav tm="100000">
                                          <p:val>
                                            <p:strVal val="#ppt_h"/>
                                          </p:val>
                                        </p:tav>
                                      </p:tavLst>
                                    </p:anim>
                                    <p:animEffect transition="in" filter="fade">
                                      <p:cBhvr>
                                        <p:cTn id="175" dur="500"/>
                                        <p:tgtEl>
                                          <p:spTgt spid="69"/>
                                        </p:tgtEl>
                                      </p:cBhvr>
                                    </p:animEffect>
                                  </p:childTnLst>
                                </p:cTn>
                              </p:par>
                              <p:par>
                                <p:cTn id="176" presetID="2" presetClass="entr" presetSubtype="2" accel="50000" decel="50000" fill="hold" grpId="0" nodeType="withEffect">
                                  <p:stCondLst>
                                    <p:cond delay="0"/>
                                  </p:stCondLst>
                                  <p:childTnLst>
                                    <p:set>
                                      <p:cBhvr>
                                        <p:cTn id="177" dur="1" fill="hold">
                                          <p:stCondLst>
                                            <p:cond delay="0"/>
                                          </p:stCondLst>
                                        </p:cTn>
                                        <p:tgtEl>
                                          <p:spTgt spid="74"/>
                                        </p:tgtEl>
                                        <p:attrNameLst>
                                          <p:attrName>style.visibility</p:attrName>
                                        </p:attrNameLst>
                                      </p:cBhvr>
                                      <p:to>
                                        <p:strVal val="visible"/>
                                      </p:to>
                                    </p:set>
                                    <p:anim calcmode="lin" valueType="num">
                                      <p:cBhvr additive="base">
                                        <p:cTn id="178" dur="500" fill="hold"/>
                                        <p:tgtEl>
                                          <p:spTgt spid="74"/>
                                        </p:tgtEl>
                                        <p:attrNameLst>
                                          <p:attrName>ppt_x</p:attrName>
                                        </p:attrNameLst>
                                      </p:cBhvr>
                                      <p:tavLst>
                                        <p:tav tm="0">
                                          <p:val>
                                            <p:strVal val="1+#ppt_w/2"/>
                                          </p:val>
                                        </p:tav>
                                        <p:tav tm="100000">
                                          <p:val>
                                            <p:strVal val="#ppt_x"/>
                                          </p:val>
                                        </p:tav>
                                      </p:tavLst>
                                    </p:anim>
                                    <p:anim calcmode="lin" valueType="num">
                                      <p:cBhvr additive="base">
                                        <p:cTn id="179" dur="500" fill="hold"/>
                                        <p:tgtEl>
                                          <p:spTgt spid="74"/>
                                        </p:tgtEl>
                                        <p:attrNameLst>
                                          <p:attrName>ppt_y</p:attrName>
                                        </p:attrNameLst>
                                      </p:cBhvr>
                                      <p:tavLst>
                                        <p:tav tm="0">
                                          <p:val>
                                            <p:strVal val="#ppt_y"/>
                                          </p:val>
                                        </p:tav>
                                        <p:tav tm="100000">
                                          <p:val>
                                            <p:strVal val="#ppt_y"/>
                                          </p:val>
                                        </p:tav>
                                      </p:tavLst>
                                    </p:anim>
                                  </p:childTnLst>
                                </p:cTn>
                              </p:par>
                            </p:childTnLst>
                          </p:cTn>
                        </p:par>
                        <p:par>
                          <p:cTn id="180" fill="hold">
                            <p:stCondLst>
                              <p:cond delay="12500"/>
                            </p:stCondLst>
                            <p:childTnLst>
                              <p:par>
                                <p:cTn id="181" presetID="53" presetClass="entr" presetSubtype="16" fill="hold" nodeType="afterEffect">
                                  <p:stCondLst>
                                    <p:cond delay="0"/>
                                  </p:stCondLst>
                                  <p:childTnLst>
                                    <p:set>
                                      <p:cBhvr>
                                        <p:cTn id="182" dur="1" fill="hold">
                                          <p:stCondLst>
                                            <p:cond delay="0"/>
                                          </p:stCondLst>
                                        </p:cTn>
                                        <p:tgtEl>
                                          <p:spTgt spid="81"/>
                                        </p:tgtEl>
                                        <p:attrNameLst>
                                          <p:attrName>style.visibility</p:attrName>
                                        </p:attrNameLst>
                                      </p:cBhvr>
                                      <p:to>
                                        <p:strVal val="visible"/>
                                      </p:to>
                                    </p:set>
                                    <p:anim calcmode="lin" valueType="num">
                                      <p:cBhvr>
                                        <p:cTn id="183" dur="500" fill="hold"/>
                                        <p:tgtEl>
                                          <p:spTgt spid="81"/>
                                        </p:tgtEl>
                                        <p:attrNameLst>
                                          <p:attrName>ppt_w</p:attrName>
                                        </p:attrNameLst>
                                      </p:cBhvr>
                                      <p:tavLst>
                                        <p:tav tm="0">
                                          <p:val>
                                            <p:fltVal val="0"/>
                                          </p:val>
                                        </p:tav>
                                        <p:tav tm="100000">
                                          <p:val>
                                            <p:strVal val="#ppt_w"/>
                                          </p:val>
                                        </p:tav>
                                      </p:tavLst>
                                    </p:anim>
                                    <p:anim calcmode="lin" valueType="num">
                                      <p:cBhvr>
                                        <p:cTn id="184" dur="500" fill="hold"/>
                                        <p:tgtEl>
                                          <p:spTgt spid="81"/>
                                        </p:tgtEl>
                                        <p:attrNameLst>
                                          <p:attrName>ppt_h</p:attrName>
                                        </p:attrNameLst>
                                      </p:cBhvr>
                                      <p:tavLst>
                                        <p:tav tm="0">
                                          <p:val>
                                            <p:fltVal val="0"/>
                                          </p:val>
                                        </p:tav>
                                        <p:tav tm="100000">
                                          <p:val>
                                            <p:strVal val="#ppt_h"/>
                                          </p:val>
                                        </p:tav>
                                      </p:tavLst>
                                    </p:anim>
                                    <p:animEffect transition="in" filter="fade">
                                      <p:cBhvr>
                                        <p:cTn id="185" dur="500"/>
                                        <p:tgtEl>
                                          <p:spTgt spid="81"/>
                                        </p:tgtEl>
                                      </p:cBhvr>
                                    </p:animEffect>
                                  </p:childTnLst>
                                </p:cTn>
                              </p:par>
                            </p:childTnLst>
                          </p:cTn>
                        </p:par>
                        <p:par>
                          <p:cTn id="186" fill="hold">
                            <p:stCondLst>
                              <p:cond delay="13000"/>
                            </p:stCondLst>
                            <p:childTnLst>
                              <p:par>
                                <p:cTn id="187" presetID="53" presetClass="entr" presetSubtype="16" fill="hold" grpId="0" nodeType="afterEffect">
                                  <p:stCondLst>
                                    <p:cond delay="0"/>
                                  </p:stCondLst>
                                  <p:childTnLst>
                                    <p:set>
                                      <p:cBhvr>
                                        <p:cTn id="188" dur="1" fill="hold">
                                          <p:stCondLst>
                                            <p:cond delay="0"/>
                                          </p:stCondLst>
                                        </p:cTn>
                                        <p:tgtEl>
                                          <p:spTgt spid="70"/>
                                        </p:tgtEl>
                                        <p:attrNameLst>
                                          <p:attrName>style.visibility</p:attrName>
                                        </p:attrNameLst>
                                      </p:cBhvr>
                                      <p:to>
                                        <p:strVal val="visible"/>
                                      </p:to>
                                    </p:set>
                                    <p:anim calcmode="lin" valueType="num">
                                      <p:cBhvr>
                                        <p:cTn id="189" dur="500" fill="hold"/>
                                        <p:tgtEl>
                                          <p:spTgt spid="70"/>
                                        </p:tgtEl>
                                        <p:attrNameLst>
                                          <p:attrName>ppt_w</p:attrName>
                                        </p:attrNameLst>
                                      </p:cBhvr>
                                      <p:tavLst>
                                        <p:tav tm="0">
                                          <p:val>
                                            <p:fltVal val="0"/>
                                          </p:val>
                                        </p:tav>
                                        <p:tav tm="100000">
                                          <p:val>
                                            <p:strVal val="#ppt_w"/>
                                          </p:val>
                                        </p:tav>
                                      </p:tavLst>
                                    </p:anim>
                                    <p:anim calcmode="lin" valueType="num">
                                      <p:cBhvr>
                                        <p:cTn id="190" dur="500" fill="hold"/>
                                        <p:tgtEl>
                                          <p:spTgt spid="70"/>
                                        </p:tgtEl>
                                        <p:attrNameLst>
                                          <p:attrName>ppt_h</p:attrName>
                                        </p:attrNameLst>
                                      </p:cBhvr>
                                      <p:tavLst>
                                        <p:tav tm="0">
                                          <p:val>
                                            <p:fltVal val="0"/>
                                          </p:val>
                                        </p:tav>
                                        <p:tav tm="100000">
                                          <p:val>
                                            <p:strVal val="#ppt_h"/>
                                          </p:val>
                                        </p:tav>
                                      </p:tavLst>
                                    </p:anim>
                                    <p:animEffect transition="in" filter="fade">
                                      <p:cBhvr>
                                        <p:cTn id="191" dur="500"/>
                                        <p:tgtEl>
                                          <p:spTgt spid="70"/>
                                        </p:tgtEl>
                                      </p:cBhvr>
                                    </p:animEffect>
                                  </p:childTnLst>
                                </p:cTn>
                              </p:par>
                              <p:par>
                                <p:cTn id="192" presetID="2" presetClass="entr" presetSubtype="2" accel="50000" decel="50000" fill="hold" grpId="0" nodeType="withEffect">
                                  <p:stCondLst>
                                    <p:cond delay="0"/>
                                  </p:stCondLst>
                                  <p:childTnLst>
                                    <p:set>
                                      <p:cBhvr>
                                        <p:cTn id="193" dur="1" fill="hold">
                                          <p:stCondLst>
                                            <p:cond delay="0"/>
                                          </p:stCondLst>
                                        </p:cTn>
                                        <p:tgtEl>
                                          <p:spTgt spid="75"/>
                                        </p:tgtEl>
                                        <p:attrNameLst>
                                          <p:attrName>style.visibility</p:attrName>
                                        </p:attrNameLst>
                                      </p:cBhvr>
                                      <p:to>
                                        <p:strVal val="visible"/>
                                      </p:to>
                                    </p:set>
                                    <p:anim calcmode="lin" valueType="num">
                                      <p:cBhvr additive="base">
                                        <p:cTn id="194" dur="500" fill="hold"/>
                                        <p:tgtEl>
                                          <p:spTgt spid="75"/>
                                        </p:tgtEl>
                                        <p:attrNameLst>
                                          <p:attrName>ppt_x</p:attrName>
                                        </p:attrNameLst>
                                      </p:cBhvr>
                                      <p:tavLst>
                                        <p:tav tm="0">
                                          <p:val>
                                            <p:strVal val="1+#ppt_w/2"/>
                                          </p:val>
                                        </p:tav>
                                        <p:tav tm="100000">
                                          <p:val>
                                            <p:strVal val="#ppt_x"/>
                                          </p:val>
                                        </p:tav>
                                      </p:tavLst>
                                    </p:anim>
                                    <p:anim calcmode="lin" valueType="num">
                                      <p:cBhvr additive="base">
                                        <p:cTn id="195"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1029" grpId="0" animBg="1"/>
      <p:bldP spid="1030" grpId="0" animBg="1"/>
      <p:bldP spid="12" grpId="0" animBg="1"/>
      <p:bldP spid="45" grpId="0"/>
      <p:bldP spid="46" grpId="0"/>
      <p:bldP spid="47" grpId="0"/>
      <p:bldP spid="48" grpId="0"/>
      <p:bldP spid="49" grpId="0"/>
      <p:bldP spid="50" grpId="0"/>
      <p:bldP spid="51" grpId="0"/>
      <p:bldP spid="52" grpId="0"/>
      <p:bldP spid="53" grpId="0"/>
      <p:bldP spid="54" grpId="0"/>
      <p:bldP spid="55" grpId="0" animBg="1"/>
      <p:bldP spid="66" grpId="0"/>
      <p:bldP spid="67" grpId="0"/>
      <p:bldP spid="68" grpId="0"/>
      <p:bldP spid="69" grpId="0"/>
      <p:bldP spid="70" grpId="0"/>
      <p:bldP spid="71" grpId="0"/>
      <p:bldP spid="72" grpId="0"/>
      <p:bldP spid="73" grpId="0"/>
      <p:bldP spid="74"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48"/>
          <p:cNvSpPr>
            <a:spLocks noGrp="1"/>
          </p:cNvSpPr>
          <p:nvPr>
            <p:ph type="sldNum" sz="quarter" idx="12"/>
          </p:nvPr>
        </p:nvSpPr>
        <p:spPr>
          <a:prstGeom prst="rect">
            <a:avLst/>
          </a:prstGeom>
        </p:spPr>
        <p:txBody>
          <a:bodyPr/>
          <a:lstStyle/>
          <a:p>
            <a:fld id="{C136B7D2-B98C-44FD-8D04-7EC62A564975}" type="slidenum">
              <a:rPr lang="en-US" smtClean="0">
                <a:solidFill>
                  <a:prstClr val="black">
                    <a:lumMod val="75000"/>
                    <a:lumOff val="25000"/>
                  </a:prstClr>
                </a:solidFill>
              </a:rPr>
              <a:t>19</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dirty="0"/>
              <a:t>Project Yearly Timeline</a:t>
            </a:r>
          </a:p>
        </p:txBody>
      </p:sp>
      <p:sp>
        <p:nvSpPr>
          <p:cNvPr id="4" name="Text Placeholder 3"/>
          <p:cNvSpPr>
            <a:spLocks noGrp="1"/>
          </p:cNvSpPr>
          <p:nvPr>
            <p:ph type="body" sz="half" idx="2"/>
          </p:nvPr>
        </p:nvSpPr>
        <p:spPr/>
        <p:txBody>
          <a:bodyPr/>
          <a:lstStyle/>
          <a:p>
            <a:r>
              <a:rPr lang="en-US" dirty="0"/>
              <a:t>Project Yearly Timeline</a:t>
            </a:r>
          </a:p>
        </p:txBody>
      </p:sp>
      <p:grpSp>
        <p:nvGrpSpPr>
          <p:cNvPr id="9" name="Group 33"/>
          <p:cNvGrpSpPr>
            <a:grpSpLocks noChangeAspect="1"/>
          </p:cNvGrpSpPr>
          <p:nvPr/>
        </p:nvGrpSpPr>
        <p:grpSpPr>
          <a:xfrm>
            <a:off x="794611" y="1739195"/>
            <a:ext cx="2495157" cy="2640917"/>
            <a:chOff x="1263334" y="1439274"/>
            <a:chExt cx="1555283" cy="1646138"/>
          </a:xfrm>
        </p:grpSpPr>
        <p:graphicFrame>
          <p:nvGraphicFramePr>
            <p:cNvPr id="62" name="Chart 61"/>
            <p:cNvGraphicFramePr/>
            <p:nvPr/>
          </p:nvGraphicFramePr>
          <p:xfrm>
            <a:off x="1263334" y="1439274"/>
            <a:ext cx="1555283" cy="1646138"/>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1775024" y="2131268"/>
              <a:ext cx="531902" cy="262146"/>
            </a:xfrm>
            <a:prstGeom prst="rect">
              <a:avLst/>
            </a:prstGeom>
            <a:noFill/>
          </p:spPr>
          <p:txBody>
            <a:bodyPr wrap="square" rtlCol="0" anchor="ctr">
              <a:spAutoFit/>
            </a:bodyPr>
            <a:lstStyle/>
            <a:p>
              <a:pPr algn="ctr" defTabSz="1375410"/>
              <a:r>
                <a:rPr lang="en-US" sz="2135" b="1" dirty="0">
                  <a:solidFill>
                    <a:srgbClr val="0070C0"/>
                  </a:solidFill>
                </a:rPr>
                <a:t>70%</a:t>
              </a:r>
              <a:endParaRPr lang="en-US" sz="1600" b="1" dirty="0">
                <a:solidFill>
                  <a:srgbClr val="0070C0"/>
                </a:solidFill>
              </a:endParaRPr>
            </a:p>
          </p:txBody>
        </p:sp>
      </p:grpSp>
      <p:grpSp>
        <p:nvGrpSpPr>
          <p:cNvPr id="10" name="Group 34"/>
          <p:cNvGrpSpPr>
            <a:grpSpLocks noChangeAspect="1"/>
          </p:cNvGrpSpPr>
          <p:nvPr/>
        </p:nvGrpSpPr>
        <p:grpSpPr>
          <a:xfrm>
            <a:off x="3503975" y="1739198"/>
            <a:ext cx="2495157" cy="2640919"/>
            <a:chOff x="2992668" y="1439274"/>
            <a:chExt cx="1555283" cy="1646138"/>
          </a:xfrm>
        </p:grpSpPr>
        <p:graphicFrame>
          <p:nvGraphicFramePr>
            <p:cNvPr id="64" name="Chart 63"/>
            <p:cNvGraphicFramePr/>
            <p:nvPr/>
          </p:nvGraphicFramePr>
          <p:xfrm>
            <a:off x="2992668" y="1439274"/>
            <a:ext cx="1555283" cy="1646138"/>
          </p:xfrm>
          <a:graphic>
            <a:graphicData uri="http://schemas.openxmlformats.org/drawingml/2006/chart">
              <c:chart xmlns:c="http://schemas.openxmlformats.org/drawingml/2006/chart" xmlns:r="http://schemas.openxmlformats.org/officeDocument/2006/relationships" r:id="rId4"/>
            </a:graphicData>
          </a:graphic>
        </p:graphicFrame>
        <p:sp>
          <p:nvSpPr>
            <p:cNvPr id="69" name="TextBox 68"/>
            <p:cNvSpPr txBox="1"/>
            <p:nvPr/>
          </p:nvSpPr>
          <p:spPr>
            <a:xfrm>
              <a:off x="3504358" y="2125073"/>
              <a:ext cx="531902" cy="262146"/>
            </a:xfrm>
            <a:prstGeom prst="rect">
              <a:avLst/>
            </a:prstGeom>
            <a:noFill/>
          </p:spPr>
          <p:txBody>
            <a:bodyPr wrap="square" rtlCol="0" anchor="ctr">
              <a:spAutoFit/>
            </a:bodyPr>
            <a:lstStyle/>
            <a:p>
              <a:pPr algn="ctr" defTabSz="1375410"/>
              <a:r>
                <a:rPr lang="en-US" sz="2135" b="1" dirty="0">
                  <a:solidFill>
                    <a:srgbClr val="00B0F0"/>
                  </a:solidFill>
                </a:rPr>
                <a:t>50%</a:t>
              </a:r>
            </a:p>
          </p:txBody>
        </p:sp>
      </p:grpSp>
      <p:grpSp>
        <p:nvGrpSpPr>
          <p:cNvPr id="11" name="Group 35"/>
          <p:cNvGrpSpPr>
            <a:grpSpLocks noChangeAspect="1"/>
          </p:cNvGrpSpPr>
          <p:nvPr/>
        </p:nvGrpSpPr>
        <p:grpSpPr>
          <a:xfrm>
            <a:off x="6213339" y="1739195"/>
            <a:ext cx="2495157" cy="2640917"/>
            <a:chOff x="4659025" y="1439274"/>
            <a:chExt cx="1555283" cy="1646138"/>
          </a:xfrm>
        </p:grpSpPr>
        <p:graphicFrame>
          <p:nvGraphicFramePr>
            <p:cNvPr id="65" name="Chart 64"/>
            <p:cNvGraphicFramePr/>
            <p:nvPr/>
          </p:nvGraphicFramePr>
          <p:xfrm>
            <a:off x="4659025" y="1439274"/>
            <a:ext cx="1555283" cy="1646138"/>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p:cNvSpPr txBox="1"/>
            <p:nvPr/>
          </p:nvSpPr>
          <p:spPr>
            <a:xfrm>
              <a:off x="5170715" y="2147956"/>
              <a:ext cx="531902" cy="262146"/>
            </a:xfrm>
            <a:prstGeom prst="rect">
              <a:avLst/>
            </a:prstGeom>
            <a:noFill/>
          </p:spPr>
          <p:txBody>
            <a:bodyPr wrap="square" rtlCol="0" anchor="ctr">
              <a:spAutoFit/>
            </a:bodyPr>
            <a:lstStyle/>
            <a:p>
              <a:pPr algn="ctr" defTabSz="1375410"/>
              <a:r>
                <a:rPr lang="en-US" sz="2135" b="1" dirty="0">
                  <a:solidFill>
                    <a:srgbClr val="008DC3"/>
                  </a:solidFill>
                </a:rPr>
                <a:t>90%</a:t>
              </a:r>
              <a:endParaRPr lang="en-US" sz="1600" b="1" dirty="0">
                <a:solidFill>
                  <a:srgbClr val="008DC3"/>
                </a:solidFill>
              </a:endParaRPr>
            </a:p>
          </p:txBody>
        </p:sp>
      </p:grpSp>
      <p:grpSp>
        <p:nvGrpSpPr>
          <p:cNvPr id="12" name="Group 36"/>
          <p:cNvGrpSpPr>
            <a:grpSpLocks noChangeAspect="1"/>
          </p:cNvGrpSpPr>
          <p:nvPr/>
        </p:nvGrpSpPr>
        <p:grpSpPr>
          <a:xfrm>
            <a:off x="8922702" y="1739195"/>
            <a:ext cx="2495157" cy="2640917"/>
            <a:chOff x="6325383" y="1439274"/>
            <a:chExt cx="1555283" cy="1646138"/>
          </a:xfrm>
        </p:grpSpPr>
        <p:graphicFrame>
          <p:nvGraphicFramePr>
            <p:cNvPr id="66" name="Chart 65"/>
            <p:cNvGraphicFramePr/>
            <p:nvPr/>
          </p:nvGraphicFramePr>
          <p:xfrm>
            <a:off x="6325383" y="1439274"/>
            <a:ext cx="1555283" cy="1646138"/>
          </p:xfrm>
          <a:graphic>
            <a:graphicData uri="http://schemas.openxmlformats.org/drawingml/2006/chart">
              <c:chart xmlns:c="http://schemas.openxmlformats.org/drawingml/2006/chart" xmlns:r="http://schemas.openxmlformats.org/officeDocument/2006/relationships" r:id="rId6"/>
            </a:graphicData>
          </a:graphic>
        </p:graphicFrame>
        <p:sp>
          <p:nvSpPr>
            <p:cNvPr id="71" name="TextBox 70"/>
            <p:cNvSpPr txBox="1"/>
            <p:nvPr/>
          </p:nvSpPr>
          <p:spPr>
            <a:xfrm>
              <a:off x="6779912" y="2147957"/>
              <a:ext cx="666544" cy="262146"/>
            </a:xfrm>
            <a:prstGeom prst="rect">
              <a:avLst/>
            </a:prstGeom>
            <a:noFill/>
          </p:spPr>
          <p:txBody>
            <a:bodyPr wrap="square" rtlCol="0" anchor="ctr">
              <a:spAutoFit/>
            </a:bodyPr>
            <a:lstStyle/>
            <a:p>
              <a:pPr algn="ctr" defTabSz="1375410"/>
              <a:r>
                <a:rPr lang="en-US" sz="2135" b="1" dirty="0">
                  <a:solidFill>
                    <a:srgbClr val="007EAE"/>
                  </a:solidFill>
                </a:rPr>
                <a:t>100%</a:t>
              </a:r>
              <a:endParaRPr lang="en-US" sz="1600" b="1" dirty="0">
                <a:solidFill>
                  <a:srgbClr val="007EAE"/>
                </a:solidFill>
              </a:endParaRPr>
            </a:p>
          </p:txBody>
        </p:sp>
      </p:grpSp>
      <p:sp>
        <p:nvSpPr>
          <p:cNvPr id="50" name="TextBox 49"/>
          <p:cNvSpPr txBox="1"/>
          <p:nvPr/>
        </p:nvSpPr>
        <p:spPr>
          <a:xfrm>
            <a:off x="1737619" y="4392766"/>
            <a:ext cx="609141" cy="328231"/>
          </a:xfrm>
          <a:prstGeom prst="rect">
            <a:avLst/>
          </a:prstGeom>
          <a:noFill/>
        </p:spPr>
        <p:txBody>
          <a:bodyPr wrap="none" lIns="0" tIns="0" rIns="0" bIns="0" rtlCol="0">
            <a:spAutoFit/>
          </a:bodyPr>
          <a:lstStyle/>
          <a:p>
            <a:pPr algn="ctr" defTabSz="1375410"/>
            <a:r>
              <a:rPr lang="en-US" sz="2135" b="1" dirty="0">
                <a:solidFill>
                  <a:srgbClr val="0070C0"/>
                </a:solidFill>
              </a:rPr>
              <a:t>2001</a:t>
            </a:r>
          </a:p>
        </p:txBody>
      </p:sp>
      <p:sp>
        <p:nvSpPr>
          <p:cNvPr id="51" name="TextBox 50"/>
          <p:cNvSpPr txBox="1"/>
          <p:nvPr/>
        </p:nvSpPr>
        <p:spPr>
          <a:xfrm>
            <a:off x="4446983" y="4392766"/>
            <a:ext cx="609141" cy="328231"/>
          </a:xfrm>
          <a:prstGeom prst="rect">
            <a:avLst/>
          </a:prstGeom>
          <a:noFill/>
        </p:spPr>
        <p:txBody>
          <a:bodyPr wrap="none" lIns="0" tIns="0" rIns="0" bIns="0" rtlCol="0">
            <a:spAutoFit/>
          </a:bodyPr>
          <a:lstStyle/>
          <a:p>
            <a:pPr algn="ctr" defTabSz="1375410"/>
            <a:r>
              <a:rPr lang="en-US" sz="2135" b="1" dirty="0">
                <a:solidFill>
                  <a:srgbClr val="00B0F0"/>
                </a:solidFill>
              </a:rPr>
              <a:t>2005</a:t>
            </a:r>
          </a:p>
        </p:txBody>
      </p:sp>
      <p:sp>
        <p:nvSpPr>
          <p:cNvPr id="52" name="TextBox 51"/>
          <p:cNvSpPr txBox="1"/>
          <p:nvPr/>
        </p:nvSpPr>
        <p:spPr>
          <a:xfrm>
            <a:off x="7156347" y="4392766"/>
            <a:ext cx="609141" cy="328231"/>
          </a:xfrm>
          <a:prstGeom prst="rect">
            <a:avLst/>
          </a:prstGeom>
          <a:noFill/>
        </p:spPr>
        <p:txBody>
          <a:bodyPr wrap="none" lIns="0" tIns="0" rIns="0" bIns="0" rtlCol="0">
            <a:spAutoFit/>
          </a:bodyPr>
          <a:lstStyle/>
          <a:p>
            <a:pPr algn="ctr" defTabSz="1375410"/>
            <a:r>
              <a:rPr lang="en-US" sz="2135" b="1" dirty="0">
                <a:solidFill>
                  <a:srgbClr val="008DC3"/>
                </a:solidFill>
              </a:rPr>
              <a:t>2007</a:t>
            </a:r>
          </a:p>
        </p:txBody>
      </p:sp>
      <p:sp>
        <p:nvSpPr>
          <p:cNvPr id="53" name="TextBox 52"/>
          <p:cNvSpPr txBox="1"/>
          <p:nvPr/>
        </p:nvSpPr>
        <p:spPr>
          <a:xfrm>
            <a:off x="9865710" y="4392766"/>
            <a:ext cx="609141" cy="328231"/>
          </a:xfrm>
          <a:prstGeom prst="rect">
            <a:avLst/>
          </a:prstGeom>
          <a:noFill/>
        </p:spPr>
        <p:txBody>
          <a:bodyPr wrap="none" lIns="0" tIns="0" rIns="0" bIns="0" rtlCol="0">
            <a:spAutoFit/>
          </a:bodyPr>
          <a:lstStyle/>
          <a:p>
            <a:pPr algn="ctr" defTabSz="1375410"/>
            <a:r>
              <a:rPr lang="en-US" sz="2135" b="1" dirty="0">
                <a:solidFill>
                  <a:srgbClr val="007EAE"/>
                </a:solidFill>
              </a:rPr>
              <a:t>2014</a:t>
            </a:r>
          </a:p>
        </p:txBody>
      </p:sp>
      <p:grpSp>
        <p:nvGrpSpPr>
          <p:cNvPr id="38" name="Group 37"/>
          <p:cNvGrpSpPr/>
          <p:nvPr/>
        </p:nvGrpSpPr>
        <p:grpSpPr>
          <a:xfrm>
            <a:off x="1178077" y="4923438"/>
            <a:ext cx="1728224" cy="744537"/>
            <a:chOff x="654725" y="3050273"/>
            <a:chExt cx="1296168" cy="558403"/>
          </a:xfrm>
        </p:grpSpPr>
        <p:sp>
          <p:nvSpPr>
            <p:cNvPr id="39" name="Isosceles Triangle 38"/>
            <p:cNvSpPr/>
            <p:nvPr/>
          </p:nvSpPr>
          <p:spPr>
            <a:xfrm>
              <a:off x="1158914" y="3050273"/>
              <a:ext cx="287790" cy="2127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600" b="1" dirty="0">
                <a:solidFill>
                  <a:prstClr val="white"/>
                </a:solidFill>
              </a:endParaRPr>
            </a:p>
          </p:txBody>
        </p:sp>
        <p:sp>
          <p:nvSpPr>
            <p:cNvPr id="55" name="Round Same Side Corner Rectangle 54"/>
            <p:cNvSpPr/>
            <p:nvPr/>
          </p:nvSpPr>
          <p:spPr>
            <a:xfrm>
              <a:off x="654725" y="3187760"/>
              <a:ext cx="1296168" cy="420916"/>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1600" b="1" dirty="0">
                  <a:solidFill>
                    <a:prstClr val="white"/>
                  </a:solidFill>
                </a:rPr>
                <a:t>Keyword</a:t>
              </a:r>
            </a:p>
          </p:txBody>
        </p:sp>
      </p:grpSp>
      <p:grpSp>
        <p:nvGrpSpPr>
          <p:cNvPr id="56" name="Group 55"/>
          <p:cNvGrpSpPr/>
          <p:nvPr/>
        </p:nvGrpSpPr>
        <p:grpSpPr>
          <a:xfrm>
            <a:off x="3887441" y="4939332"/>
            <a:ext cx="1728224" cy="744537"/>
            <a:chOff x="654725" y="3050273"/>
            <a:chExt cx="1296168" cy="558403"/>
          </a:xfrm>
        </p:grpSpPr>
        <p:sp>
          <p:nvSpPr>
            <p:cNvPr id="57" name="Isosceles Triangle 56"/>
            <p:cNvSpPr/>
            <p:nvPr/>
          </p:nvSpPr>
          <p:spPr>
            <a:xfrm>
              <a:off x="1158914" y="3050273"/>
              <a:ext cx="287790" cy="21276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600" b="1" dirty="0">
                <a:solidFill>
                  <a:prstClr val="white"/>
                </a:solidFill>
              </a:endParaRPr>
            </a:p>
          </p:txBody>
        </p:sp>
        <p:sp>
          <p:nvSpPr>
            <p:cNvPr id="58" name="Round Same Side Corner Rectangle 57"/>
            <p:cNvSpPr/>
            <p:nvPr/>
          </p:nvSpPr>
          <p:spPr>
            <a:xfrm>
              <a:off x="654725" y="3187760"/>
              <a:ext cx="1296168" cy="420916"/>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1600" b="1" dirty="0">
                  <a:solidFill>
                    <a:prstClr val="white"/>
                  </a:solidFill>
                </a:rPr>
                <a:t>Keyword</a:t>
              </a:r>
            </a:p>
          </p:txBody>
        </p:sp>
      </p:grpSp>
      <p:grpSp>
        <p:nvGrpSpPr>
          <p:cNvPr id="63" name="Group 62"/>
          <p:cNvGrpSpPr/>
          <p:nvPr/>
        </p:nvGrpSpPr>
        <p:grpSpPr>
          <a:xfrm>
            <a:off x="6596805" y="4923438"/>
            <a:ext cx="1728224" cy="744537"/>
            <a:chOff x="654725" y="3050273"/>
            <a:chExt cx="1296168" cy="558403"/>
          </a:xfrm>
        </p:grpSpPr>
        <p:sp>
          <p:nvSpPr>
            <p:cNvPr id="67" name="Isosceles Triangle 66"/>
            <p:cNvSpPr/>
            <p:nvPr/>
          </p:nvSpPr>
          <p:spPr>
            <a:xfrm>
              <a:off x="1158914" y="3050273"/>
              <a:ext cx="287790" cy="21276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600" b="1" dirty="0">
                <a:solidFill>
                  <a:prstClr val="white"/>
                </a:solidFill>
              </a:endParaRPr>
            </a:p>
          </p:txBody>
        </p:sp>
        <p:sp>
          <p:nvSpPr>
            <p:cNvPr id="72" name="Round Same Side Corner Rectangle 71"/>
            <p:cNvSpPr/>
            <p:nvPr/>
          </p:nvSpPr>
          <p:spPr>
            <a:xfrm>
              <a:off x="654725" y="3187760"/>
              <a:ext cx="1296168" cy="420916"/>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1600" b="1" dirty="0">
                  <a:solidFill>
                    <a:prstClr val="white"/>
                  </a:solidFill>
                </a:rPr>
                <a:t>Keyword</a:t>
              </a:r>
            </a:p>
          </p:txBody>
        </p:sp>
      </p:grpSp>
      <p:grpSp>
        <p:nvGrpSpPr>
          <p:cNvPr id="73" name="Group 72"/>
          <p:cNvGrpSpPr/>
          <p:nvPr/>
        </p:nvGrpSpPr>
        <p:grpSpPr>
          <a:xfrm>
            <a:off x="9306168" y="4923438"/>
            <a:ext cx="1728224" cy="744537"/>
            <a:chOff x="654725" y="3050273"/>
            <a:chExt cx="1296168" cy="558403"/>
          </a:xfrm>
        </p:grpSpPr>
        <p:sp>
          <p:nvSpPr>
            <p:cNvPr id="74" name="Isosceles Triangle 73"/>
            <p:cNvSpPr/>
            <p:nvPr/>
          </p:nvSpPr>
          <p:spPr>
            <a:xfrm>
              <a:off x="1158914" y="3050273"/>
              <a:ext cx="287790" cy="21276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600" b="1" dirty="0">
                <a:solidFill>
                  <a:prstClr val="white"/>
                </a:solidFill>
              </a:endParaRPr>
            </a:p>
          </p:txBody>
        </p:sp>
        <p:sp>
          <p:nvSpPr>
            <p:cNvPr id="75" name="Round Same Side Corner Rectangle 74"/>
            <p:cNvSpPr/>
            <p:nvPr/>
          </p:nvSpPr>
          <p:spPr>
            <a:xfrm>
              <a:off x="654725" y="3187760"/>
              <a:ext cx="1296168" cy="420916"/>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1600" b="1" dirty="0">
                  <a:solidFill>
                    <a:prstClr val="white"/>
                  </a:solidFill>
                </a:rPr>
                <a:t>Keyword</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edge">
                                      <p:cBhvr>
                                        <p:cTn id="20" dur="1000"/>
                                        <p:tgtEl>
                                          <p:spTgt spid="10"/>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par>
                                <p:cTn id="26" presetID="2" presetClass="entr" presetSubtype="4" accel="50000" decel="5000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ppt_x"/>
                                          </p:val>
                                        </p:tav>
                                        <p:tav tm="100000">
                                          <p:val>
                                            <p:strVal val="#ppt_x"/>
                                          </p:val>
                                        </p:tav>
                                      </p:tavLst>
                                    </p:anim>
                                    <p:anim calcmode="lin" valueType="num">
                                      <p:cBhvr additive="base">
                                        <p:cTn id="29" dur="500" fill="hold"/>
                                        <p:tgtEl>
                                          <p:spTgt spid="56"/>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0"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edge">
                                      <p:cBhvr>
                                        <p:cTn id="33" dur="1000"/>
                                        <p:tgtEl>
                                          <p:spTgt spid="11"/>
                                        </p:tgtEl>
                                      </p:cBhvr>
                                    </p:animEffect>
                                  </p:childTnLst>
                                </p:cTn>
                              </p:par>
                            </p:childTnLst>
                          </p:cTn>
                        </p:par>
                        <p:par>
                          <p:cTn id="34" fill="hold">
                            <p:stCondLst>
                              <p:cond delay="4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par>
                                <p:cTn id="39" presetID="2" presetClass="entr" presetSubtype="4" accel="50000" decel="5000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500" fill="hold"/>
                                        <p:tgtEl>
                                          <p:spTgt spid="63"/>
                                        </p:tgtEl>
                                        <p:attrNameLst>
                                          <p:attrName>ppt_x</p:attrName>
                                        </p:attrNameLst>
                                      </p:cBhvr>
                                      <p:tavLst>
                                        <p:tav tm="0">
                                          <p:val>
                                            <p:strVal val="#ppt_x"/>
                                          </p:val>
                                        </p:tav>
                                        <p:tav tm="100000">
                                          <p:val>
                                            <p:strVal val="#ppt_x"/>
                                          </p:val>
                                        </p:tav>
                                      </p:tavLst>
                                    </p:anim>
                                    <p:anim calcmode="lin" valueType="num">
                                      <p:cBhvr additive="base">
                                        <p:cTn id="42" dur="50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edge">
                                      <p:cBhvr>
                                        <p:cTn id="46" dur="1000"/>
                                        <p:tgtEl>
                                          <p:spTgt spid="12"/>
                                        </p:tgtEl>
                                      </p:cBhvr>
                                    </p:animEffect>
                                  </p:childTnLst>
                                </p:cTn>
                              </p:par>
                            </p:childTnLst>
                          </p:cTn>
                        </p:par>
                        <p:par>
                          <p:cTn id="47" fill="hold">
                            <p:stCondLst>
                              <p:cond delay="5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500" fill="hold"/>
                                        <p:tgtEl>
                                          <p:spTgt spid="53"/>
                                        </p:tgtEl>
                                        <p:attrNameLst>
                                          <p:attrName>ppt_x</p:attrName>
                                        </p:attrNameLst>
                                      </p:cBhvr>
                                      <p:tavLst>
                                        <p:tav tm="0">
                                          <p:val>
                                            <p:strVal val="#ppt_x"/>
                                          </p:val>
                                        </p:tav>
                                        <p:tav tm="100000">
                                          <p:val>
                                            <p:strVal val="#ppt_x"/>
                                          </p:val>
                                        </p:tav>
                                      </p:tavLst>
                                    </p:anim>
                                    <p:anim calcmode="lin" valueType="num">
                                      <p:cBhvr additive="base">
                                        <p:cTn id="51" dur="500" fill="hold"/>
                                        <p:tgtEl>
                                          <p:spTgt spid="53"/>
                                        </p:tgtEl>
                                        <p:attrNameLst>
                                          <p:attrName>ppt_y</p:attrName>
                                        </p:attrNameLst>
                                      </p:cBhvr>
                                      <p:tavLst>
                                        <p:tav tm="0">
                                          <p:val>
                                            <p:strVal val="1+#ppt_h/2"/>
                                          </p:val>
                                        </p:tav>
                                        <p:tav tm="100000">
                                          <p:val>
                                            <p:strVal val="#ppt_y"/>
                                          </p:val>
                                        </p:tav>
                                      </p:tavLst>
                                    </p:anim>
                                  </p:childTnLst>
                                </p:cTn>
                              </p:par>
                              <p:par>
                                <p:cTn id="52" presetID="2" presetClass="entr" presetSubtype="4" accel="50000" decel="50000" fill="hold" nodeType="with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2</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a:t>Pricing Plan Table</a:t>
            </a:r>
            <a:endParaRPr lang="en-US" dirty="0"/>
          </a:p>
        </p:txBody>
      </p:sp>
      <p:sp>
        <p:nvSpPr>
          <p:cNvPr id="4" name="Text Placeholder 3"/>
          <p:cNvSpPr>
            <a:spLocks noGrp="1"/>
          </p:cNvSpPr>
          <p:nvPr>
            <p:ph type="body" sz="half" idx="2"/>
          </p:nvPr>
        </p:nvSpPr>
        <p:spPr/>
        <p:txBody>
          <a:bodyPr/>
          <a:lstStyle/>
          <a:p>
            <a:r>
              <a:rPr lang="en-US"/>
              <a:t>Simple Pricing Plan Table</a:t>
            </a:r>
            <a:endParaRPr lang="en-US" dirty="0"/>
          </a:p>
        </p:txBody>
      </p:sp>
      <p:grpSp>
        <p:nvGrpSpPr>
          <p:cNvPr id="58" name="Group 57"/>
          <p:cNvGrpSpPr/>
          <p:nvPr/>
        </p:nvGrpSpPr>
        <p:grpSpPr>
          <a:xfrm>
            <a:off x="642534" y="1508765"/>
            <a:ext cx="2726735" cy="4531753"/>
            <a:chOff x="481900" y="1131573"/>
            <a:chExt cx="2045051" cy="3398815"/>
          </a:xfrm>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60" name="Group 59"/>
          <p:cNvGrpSpPr/>
          <p:nvPr/>
        </p:nvGrpSpPr>
        <p:grpSpPr>
          <a:xfrm>
            <a:off x="6096001" y="1508763"/>
            <a:ext cx="2726735" cy="4531755"/>
            <a:chOff x="4572000" y="1131572"/>
            <a:chExt cx="2045051" cy="3398816"/>
          </a:xfrm>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4" name="Rectangle 13"/>
            <p:cNvSpPr/>
            <p:nvPr/>
          </p:nvSpPr>
          <p:spPr>
            <a:xfrm rot="16200000">
              <a:off x="4960847" y="742726"/>
              <a:ext cx="1267357" cy="20450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61" name="Group 60"/>
          <p:cNvGrpSpPr/>
          <p:nvPr/>
        </p:nvGrpSpPr>
        <p:grpSpPr>
          <a:xfrm>
            <a:off x="8822735" y="1508763"/>
            <a:ext cx="2726733" cy="4531755"/>
            <a:chOff x="6617051" y="1131572"/>
            <a:chExt cx="2045050" cy="3398816"/>
          </a:xfrm>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3" name="Rectangle 12"/>
            <p:cNvSpPr/>
            <p:nvPr/>
          </p:nvSpPr>
          <p:spPr>
            <a:xfrm rot="16200000">
              <a:off x="2820057" y="531773"/>
              <a:ext cx="1458836" cy="2275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23" name="Sev01"/>
          <p:cNvSpPr>
            <a:spLocks noChangeAspect="1"/>
          </p:cNvSpPr>
          <p:nvPr/>
        </p:nvSpPr>
        <p:spPr>
          <a:xfrm>
            <a:off x="9458245" y="2472043"/>
            <a:ext cx="1455716" cy="1455716"/>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24" name="TextBox 23"/>
          <p:cNvSpPr txBox="1"/>
          <p:nvPr/>
        </p:nvSpPr>
        <p:spPr>
          <a:xfrm>
            <a:off x="1447967" y="2109388"/>
            <a:ext cx="1113958" cy="287323"/>
          </a:xfrm>
          <a:prstGeom prst="rect">
            <a:avLst/>
          </a:prstGeom>
          <a:noFill/>
        </p:spPr>
        <p:txBody>
          <a:bodyPr wrap="none" lIns="0" tIns="0" rIns="0" bIns="0" rtlCol="0" anchor="t">
            <a:spAutoFit/>
          </a:bodyPr>
          <a:lstStyle/>
          <a:p>
            <a:pPr algn="ctr" defTabSz="1375410"/>
            <a:r>
              <a:rPr lang="en-US" sz="1865" b="1" dirty="0">
                <a:solidFill>
                  <a:srgbClr val="0070C0">
                    <a:lumMod val="50000"/>
                  </a:srgbClr>
                </a:solidFill>
              </a:rPr>
              <a:t>STARTER</a:t>
            </a:r>
          </a:p>
        </p:txBody>
      </p:sp>
      <p:sp>
        <p:nvSpPr>
          <p:cNvPr id="25" name="TextBox 24"/>
          <p:cNvSpPr txBox="1"/>
          <p:nvPr/>
        </p:nvSpPr>
        <p:spPr>
          <a:xfrm>
            <a:off x="3791454" y="1989602"/>
            <a:ext cx="1889941" cy="287323"/>
          </a:xfrm>
          <a:prstGeom prst="rect">
            <a:avLst/>
          </a:prstGeom>
          <a:noFill/>
        </p:spPr>
        <p:txBody>
          <a:bodyPr wrap="none" lIns="0" tIns="0" rIns="0" bIns="0" rtlCol="0" anchor="t">
            <a:spAutoFit/>
          </a:bodyPr>
          <a:lstStyle/>
          <a:p>
            <a:pPr algn="ctr" defTabSz="1375410"/>
            <a:r>
              <a:rPr lang="en-US" sz="1865" b="1" dirty="0">
                <a:solidFill>
                  <a:srgbClr val="00B0F0">
                    <a:lumMod val="50000"/>
                  </a:srgbClr>
                </a:solidFill>
              </a:rPr>
              <a:t>PROFESSIONAL</a:t>
            </a:r>
          </a:p>
        </p:txBody>
      </p:sp>
      <p:sp>
        <p:nvSpPr>
          <p:cNvPr id="26" name="TextBox 25"/>
          <p:cNvSpPr txBox="1"/>
          <p:nvPr/>
        </p:nvSpPr>
        <p:spPr>
          <a:xfrm>
            <a:off x="6905748" y="2113573"/>
            <a:ext cx="1226298" cy="287323"/>
          </a:xfrm>
          <a:prstGeom prst="rect">
            <a:avLst/>
          </a:prstGeom>
          <a:noFill/>
        </p:spPr>
        <p:txBody>
          <a:bodyPr wrap="none" lIns="0" tIns="0" rIns="0" bIns="0" rtlCol="0" anchor="t">
            <a:spAutoFit/>
          </a:bodyPr>
          <a:lstStyle/>
          <a:p>
            <a:pPr algn="ctr" defTabSz="1375410"/>
            <a:r>
              <a:rPr lang="en-US" sz="1865" b="1" dirty="0">
                <a:solidFill>
                  <a:srgbClr val="008DC3">
                    <a:lumMod val="50000"/>
                  </a:srgbClr>
                </a:solidFill>
              </a:rPr>
              <a:t>BUSINESS</a:t>
            </a:r>
          </a:p>
        </p:txBody>
      </p:sp>
      <p:sp>
        <p:nvSpPr>
          <p:cNvPr id="27" name="TextBox 26"/>
          <p:cNvSpPr txBox="1"/>
          <p:nvPr/>
        </p:nvSpPr>
        <p:spPr>
          <a:xfrm>
            <a:off x="9535190" y="2109388"/>
            <a:ext cx="1301638" cy="287323"/>
          </a:xfrm>
          <a:prstGeom prst="rect">
            <a:avLst/>
          </a:prstGeom>
          <a:noFill/>
        </p:spPr>
        <p:txBody>
          <a:bodyPr wrap="none" lIns="0" tIns="0" rIns="0" bIns="0" rtlCol="0" anchor="t">
            <a:spAutoFit/>
          </a:bodyPr>
          <a:lstStyle/>
          <a:p>
            <a:pPr algn="ctr" defTabSz="1375410"/>
            <a:r>
              <a:rPr lang="en-US" sz="1865" b="1" dirty="0">
                <a:solidFill>
                  <a:srgbClr val="007EAE">
                    <a:lumMod val="50000"/>
                  </a:srgbClr>
                </a:solidFill>
              </a:rPr>
              <a:t>UNLIMITED</a:t>
            </a:r>
          </a:p>
        </p:txBody>
      </p:sp>
      <p:sp>
        <p:nvSpPr>
          <p:cNvPr id="28" name="TextBox 27"/>
          <p:cNvSpPr txBox="1"/>
          <p:nvPr/>
        </p:nvSpPr>
        <p:spPr>
          <a:xfrm>
            <a:off x="1504161" y="2953679"/>
            <a:ext cx="1003480" cy="492443"/>
          </a:xfrm>
          <a:prstGeom prst="rect">
            <a:avLst/>
          </a:prstGeom>
          <a:noFill/>
        </p:spPr>
        <p:txBody>
          <a:bodyPr wrap="none" lIns="0" tIns="0" rIns="0" bIns="0" rtlCol="0" anchor="t">
            <a:spAutoFit/>
          </a:bodyPr>
          <a:lstStyle/>
          <a:p>
            <a:pPr algn="ctr" defTabSz="1375410"/>
            <a:r>
              <a:rPr lang="en-US" sz="1600" b="1" dirty="0">
                <a:solidFill>
                  <a:srgbClr val="0070C0"/>
                </a:solidFill>
              </a:rPr>
              <a:t>$20</a:t>
            </a:r>
            <a:br>
              <a:rPr lang="en-US" sz="1600" b="1" dirty="0">
                <a:solidFill>
                  <a:srgbClr val="0070C0"/>
                </a:solidFill>
              </a:rPr>
            </a:br>
            <a:r>
              <a:rPr lang="en-US" sz="1600" b="1" dirty="0">
                <a:solidFill>
                  <a:srgbClr val="0070C0"/>
                </a:solidFill>
              </a:rPr>
              <a:t>Per Month</a:t>
            </a:r>
          </a:p>
        </p:txBody>
      </p:sp>
      <p:sp>
        <p:nvSpPr>
          <p:cNvPr id="29" name="TextBox 28"/>
          <p:cNvSpPr txBox="1"/>
          <p:nvPr/>
        </p:nvSpPr>
        <p:spPr>
          <a:xfrm>
            <a:off x="4230894" y="2953679"/>
            <a:ext cx="1003480" cy="492443"/>
          </a:xfrm>
          <a:prstGeom prst="rect">
            <a:avLst/>
          </a:prstGeom>
          <a:noFill/>
        </p:spPr>
        <p:txBody>
          <a:bodyPr wrap="none" lIns="0" tIns="0" rIns="0" bIns="0" rtlCol="0" anchor="t">
            <a:spAutoFit/>
          </a:bodyPr>
          <a:lstStyle/>
          <a:p>
            <a:pPr algn="ctr" defTabSz="1375410"/>
            <a:r>
              <a:rPr lang="en-US" sz="1600" b="1" dirty="0">
                <a:solidFill>
                  <a:srgbClr val="00B0F0"/>
                </a:solidFill>
              </a:rPr>
              <a:t>$100</a:t>
            </a:r>
            <a:br>
              <a:rPr lang="en-US" sz="1600" b="1" dirty="0">
                <a:solidFill>
                  <a:srgbClr val="00B0F0"/>
                </a:solidFill>
              </a:rPr>
            </a:br>
            <a:r>
              <a:rPr lang="en-US" sz="1600" b="1" dirty="0">
                <a:solidFill>
                  <a:srgbClr val="00B0F0"/>
                </a:solidFill>
              </a:rPr>
              <a:t>Per Month</a:t>
            </a:r>
          </a:p>
        </p:txBody>
      </p:sp>
      <p:sp>
        <p:nvSpPr>
          <p:cNvPr id="30" name="TextBox 29"/>
          <p:cNvSpPr txBox="1"/>
          <p:nvPr/>
        </p:nvSpPr>
        <p:spPr>
          <a:xfrm>
            <a:off x="6957628" y="2953679"/>
            <a:ext cx="1003480" cy="492443"/>
          </a:xfrm>
          <a:prstGeom prst="rect">
            <a:avLst/>
          </a:prstGeom>
          <a:noFill/>
        </p:spPr>
        <p:txBody>
          <a:bodyPr wrap="none" lIns="0" tIns="0" rIns="0" bIns="0" rtlCol="0" anchor="t">
            <a:spAutoFit/>
          </a:bodyPr>
          <a:lstStyle/>
          <a:p>
            <a:pPr algn="ctr" defTabSz="1375410"/>
            <a:r>
              <a:rPr lang="en-US" sz="1600" b="1" dirty="0">
                <a:solidFill>
                  <a:srgbClr val="008DC3"/>
                </a:solidFill>
              </a:rPr>
              <a:t>$200</a:t>
            </a:r>
            <a:br>
              <a:rPr lang="en-US" sz="1600" b="1" dirty="0">
                <a:solidFill>
                  <a:srgbClr val="008DC3"/>
                </a:solidFill>
              </a:rPr>
            </a:br>
            <a:r>
              <a:rPr lang="en-US" sz="1600" b="1" dirty="0">
                <a:solidFill>
                  <a:srgbClr val="008DC3"/>
                </a:solidFill>
              </a:rPr>
              <a:t>Per Month</a:t>
            </a:r>
          </a:p>
        </p:txBody>
      </p:sp>
      <p:sp>
        <p:nvSpPr>
          <p:cNvPr id="31" name="TextBox 30"/>
          <p:cNvSpPr txBox="1"/>
          <p:nvPr/>
        </p:nvSpPr>
        <p:spPr>
          <a:xfrm>
            <a:off x="9684362" y="2953679"/>
            <a:ext cx="1003480" cy="492443"/>
          </a:xfrm>
          <a:prstGeom prst="rect">
            <a:avLst/>
          </a:prstGeom>
          <a:noFill/>
        </p:spPr>
        <p:txBody>
          <a:bodyPr wrap="none" lIns="0" tIns="0" rIns="0" bIns="0" rtlCol="0" anchor="t">
            <a:spAutoFit/>
          </a:bodyPr>
          <a:lstStyle/>
          <a:p>
            <a:pPr algn="ctr" defTabSz="1375410"/>
            <a:r>
              <a:rPr lang="en-US" sz="1600" b="1" dirty="0">
                <a:solidFill>
                  <a:srgbClr val="007EAE"/>
                </a:solidFill>
              </a:rPr>
              <a:t>$550</a:t>
            </a:r>
            <a:br>
              <a:rPr lang="en-US" sz="1600" b="1" dirty="0">
                <a:solidFill>
                  <a:srgbClr val="007EAE"/>
                </a:solidFill>
              </a:rPr>
            </a:br>
            <a:r>
              <a:rPr lang="en-US" sz="1600" b="1" dirty="0">
                <a:solidFill>
                  <a:srgbClr val="007EAE"/>
                </a:solidFill>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defTabSz="1375410">
                <a:lnSpc>
                  <a:spcPct val="150000"/>
                </a:lnSpc>
                <a:spcBef>
                  <a:spcPts val="535"/>
                </a:spcBef>
              </a:pPr>
              <a:r>
                <a:rPr lang="en-US" sz="1400" b="1" dirty="0">
                  <a:solidFill>
                    <a:prstClr val="black">
                      <a:lumMod val="75000"/>
                      <a:lumOff val="25000"/>
                    </a:prstClr>
                  </a:solidFill>
                </a:rPr>
                <a:t>2000 MB Bandwidth</a:t>
              </a:r>
              <a:endParaRPr lang="en-US" sz="1400" dirty="0">
                <a:solidFill>
                  <a:prstClr val="black">
                    <a:lumMod val="75000"/>
                    <a:lumOff val="25000"/>
                  </a:prstClr>
                </a:solidFill>
              </a:endParaRPr>
            </a:p>
            <a:p>
              <a:pPr algn="ctr" defTabSz="1375410">
                <a:lnSpc>
                  <a:spcPct val="150000"/>
                </a:lnSpc>
                <a:spcBef>
                  <a:spcPts val="535"/>
                </a:spcBef>
              </a:pPr>
              <a:r>
                <a:rPr lang="en-US" sz="1400" b="1" dirty="0">
                  <a:solidFill>
                    <a:prstClr val="black">
                      <a:lumMod val="75000"/>
                      <a:lumOff val="25000"/>
                    </a:prstClr>
                  </a:solidFill>
                </a:rPr>
                <a:t>5 GB Space</a:t>
              </a:r>
            </a:p>
            <a:p>
              <a:pPr algn="ctr" defTabSz="1375410">
                <a:lnSpc>
                  <a:spcPct val="150000"/>
                </a:lnSpc>
                <a:spcBef>
                  <a:spcPts val="535"/>
                </a:spcBef>
              </a:pPr>
              <a:r>
                <a:rPr lang="en-US" sz="1400" b="1" dirty="0">
                  <a:solidFill>
                    <a:prstClr val="black">
                      <a:lumMod val="75000"/>
                      <a:lumOff val="25000"/>
                    </a:prstClr>
                  </a:solidFill>
                </a:rPr>
                <a:t>Unlimited User</a:t>
              </a:r>
            </a:p>
            <a:p>
              <a:pPr algn="ctr" defTabSz="1375410">
                <a:lnSpc>
                  <a:spcPct val="150000"/>
                </a:lnSpc>
                <a:spcBef>
                  <a:spcPts val="535"/>
                </a:spcBef>
              </a:pPr>
              <a:r>
                <a:rPr lang="en-US" sz="1400" dirty="0">
                  <a:solidFill>
                    <a:prstClr val="black">
                      <a:lumMod val="75000"/>
                      <a:lumOff val="25000"/>
                    </a:prstClr>
                  </a:solidFill>
                </a:rPr>
                <a:t>Unlimited Accounts</a:t>
              </a:r>
            </a:p>
            <a:p>
              <a:pPr algn="ctr" defTabSz="1375410">
                <a:lnSpc>
                  <a:spcPct val="150000"/>
                </a:lnSpc>
                <a:spcBef>
                  <a:spcPts val="535"/>
                </a:spcBef>
              </a:pPr>
              <a:r>
                <a:rPr lang="en-US" sz="1400" dirty="0">
                  <a:solidFill>
                    <a:prstClr val="black">
                      <a:lumMod val="75000"/>
                      <a:lumOff val="25000"/>
                    </a:prstClr>
                  </a:solidFill>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defTabSz="1375410">
                <a:lnSpc>
                  <a:spcPct val="150000"/>
                </a:lnSpc>
                <a:spcBef>
                  <a:spcPts val="535"/>
                </a:spcBef>
              </a:pPr>
              <a:r>
                <a:rPr lang="en-US" sz="1400" b="1" dirty="0">
                  <a:solidFill>
                    <a:prstClr val="black">
                      <a:lumMod val="75000"/>
                      <a:lumOff val="25000"/>
                    </a:prstClr>
                  </a:solidFill>
                </a:rPr>
                <a:t>2000 MB Bandwidth</a:t>
              </a:r>
              <a:endParaRPr lang="en-US" sz="1400" dirty="0">
                <a:solidFill>
                  <a:prstClr val="black">
                    <a:lumMod val="75000"/>
                    <a:lumOff val="25000"/>
                  </a:prstClr>
                </a:solidFill>
              </a:endParaRPr>
            </a:p>
            <a:p>
              <a:pPr algn="ctr" defTabSz="1375410">
                <a:lnSpc>
                  <a:spcPct val="150000"/>
                </a:lnSpc>
                <a:spcBef>
                  <a:spcPts val="535"/>
                </a:spcBef>
              </a:pPr>
              <a:r>
                <a:rPr lang="en-US" sz="1400" b="1" dirty="0">
                  <a:solidFill>
                    <a:prstClr val="black">
                      <a:lumMod val="75000"/>
                      <a:lumOff val="25000"/>
                    </a:prstClr>
                  </a:solidFill>
                </a:rPr>
                <a:t>5 GB Space</a:t>
              </a:r>
            </a:p>
            <a:p>
              <a:pPr algn="ctr" defTabSz="1375410">
                <a:lnSpc>
                  <a:spcPct val="150000"/>
                </a:lnSpc>
                <a:spcBef>
                  <a:spcPts val="535"/>
                </a:spcBef>
              </a:pPr>
              <a:r>
                <a:rPr lang="en-US" sz="1400" b="1" dirty="0">
                  <a:solidFill>
                    <a:prstClr val="black">
                      <a:lumMod val="75000"/>
                      <a:lumOff val="25000"/>
                    </a:prstClr>
                  </a:solidFill>
                </a:rPr>
                <a:t>Unlimited User</a:t>
              </a:r>
            </a:p>
            <a:p>
              <a:pPr algn="ctr" defTabSz="1375410">
                <a:lnSpc>
                  <a:spcPct val="150000"/>
                </a:lnSpc>
                <a:spcBef>
                  <a:spcPts val="535"/>
                </a:spcBef>
              </a:pPr>
              <a:r>
                <a:rPr lang="en-US" sz="1400" dirty="0">
                  <a:solidFill>
                    <a:prstClr val="black">
                      <a:lumMod val="75000"/>
                      <a:lumOff val="25000"/>
                    </a:prstClr>
                  </a:solidFill>
                </a:rPr>
                <a:t>Unlimited Accounts</a:t>
              </a:r>
            </a:p>
            <a:p>
              <a:pPr algn="ctr" defTabSz="1375410">
                <a:lnSpc>
                  <a:spcPct val="150000"/>
                </a:lnSpc>
                <a:spcBef>
                  <a:spcPts val="535"/>
                </a:spcBef>
              </a:pPr>
              <a:r>
                <a:rPr lang="en-US" sz="1400" dirty="0">
                  <a:solidFill>
                    <a:prstClr val="black">
                      <a:lumMod val="75000"/>
                      <a:lumOff val="25000"/>
                    </a:prstClr>
                  </a:solidFill>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defTabSz="1375410">
                <a:lnSpc>
                  <a:spcPct val="150000"/>
                </a:lnSpc>
                <a:spcBef>
                  <a:spcPts val="535"/>
                </a:spcBef>
              </a:pPr>
              <a:r>
                <a:rPr lang="en-US" sz="1400" b="1" dirty="0">
                  <a:solidFill>
                    <a:prstClr val="black">
                      <a:lumMod val="75000"/>
                      <a:lumOff val="25000"/>
                    </a:prstClr>
                  </a:solidFill>
                </a:rPr>
                <a:t>2000 MB Bandwidth</a:t>
              </a:r>
              <a:endParaRPr lang="en-US" sz="1400" dirty="0">
                <a:solidFill>
                  <a:prstClr val="black">
                    <a:lumMod val="75000"/>
                    <a:lumOff val="25000"/>
                  </a:prstClr>
                </a:solidFill>
              </a:endParaRPr>
            </a:p>
            <a:p>
              <a:pPr algn="ctr" defTabSz="1375410">
                <a:lnSpc>
                  <a:spcPct val="150000"/>
                </a:lnSpc>
                <a:spcBef>
                  <a:spcPts val="535"/>
                </a:spcBef>
              </a:pPr>
              <a:r>
                <a:rPr lang="en-US" sz="1400" b="1" dirty="0">
                  <a:solidFill>
                    <a:prstClr val="black">
                      <a:lumMod val="75000"/>
                      <a:lumOff val="25000"/>
                    </a:prstClr>
                  </a:solidFill>
                </a:rPr>
                <a:t>5 GB Space</a:t>
              </a:r>
            </a:p>
            <a:p>
              <a:pPr algn="ctr" defTabSz="1375410">
                <a:lnSpc>
                  <a:spcPct val="150000"/>
                </a:lnSpc>
                <a:spcBef>
                  <a:spcPts val="535"/>
                </a:spcBef>
              </a:pPr>
              <a:r>
                <a:rPr lang="en-US" sz="1400" b="1" dirty="0">
                  <a:solidFill>
                    <a:prstClr val="black">
                      <a:lumMod val="75000"/>
                      <a:lumOff val="25000"/>
                    </a:prstClr>
                  </a:solidFill>
                </a:rPr>
                <a:t>Unlimited User</a:t>
              </a:r>
            </a:p>
            <a:p>
              <a:pPr algn="ctr" defTabSz="1375410">
                <a:lnSpc>
                  <a:spcPct val="150000"/>
                </a:lnSpc>
                <a:spcBef>
                  <a:spcPts val="535"/>
                </a:spcBef>
              </a:pPr>
              <a:r>
                <a:rPr lang="en-US" sz="1400" dirty="0">
                  <a:solidFill>
                    <a:prstClr val="black">
                      <a:lumMod val="75000"/>
                      <a:lumOff val="25000"/>
                    </a:prstClr>
                  </a:solidFill>
                </a:rPr>
                <a:t>Unlimited Accounts</a:t>
              </a:r>
            </a:p>
            <a:p>
              <a:pPr algn="ctr" defTabSz="1375410">
                <a:lnSpc>
                  <a:spcPct val="150000"/>
                </a:lnSpc>
                <a:spcBef>
                  <a:spcPts val="535"/>
                </a:spcBef>
              </a:pPr>
              <a:r>
                <a:rPr lang="en-US" sz="1400" dirty="0">
                  <a:solidFill>
                    <a:prstClr val="black">
                      <a:lumMod val="75000"/>
                      <a:lumOff val="25000"/>
                    </a:prstClr>
                  </a:solidFill>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defTabSz="1375410">
                <a:lnSpc>
                  <a:spcPct val="150000"/>
                </a:lnSpc>
                <a:spcBef>
                  <a:spcPts val="535"/>
                </a:spcBef>
              </a:pPr>
              <a:r>
                <a:rPr lang="en-US" sz="1400" b="1" dirty="0">
                  <a:solidFill>
                    <a:prstClr val="black">
                      <a:lumMod val="75000"/>
                      <a:lumOff val="25000"/>
                    </a:prstClr>
                  </a:solidFill>
                </a:rPr>
                <a:t>2000 MB Bandwidth</a:t>
              </a:r>
              <a:endParaRPr lang="en-US" sz="1400" dirty="0">
                <a:solidFill>
                  <a:prstClr val="black">
                    <a:lumMod val="75000"/>
                    <a:lumOff val="25000"/>
                  </a:prstClr>
                </a:solidFill>
              </a:endParaRPr>
            </a:p>
            <a:p>
              <a:pPr algn="ctr" defTabSz="1375410">
                <a:lnSpc>
                  <a:spcPct val="150000"/>
                </a:lnSpc>
                <a:spcBef>
                  <a:spcPts val="535"/>
                </a:spcBef>
              </a:pPr>
              <a:r>
                <a:rPr lang="en-US" sz="1400" b="1" dirty="0">
                  <a:solidFill>
                    <a:prstClr val="black">
                      <a:lumMod val="75000"/>
                      <a:lumOff val="25000"/>
                    </a:prstClr>
                  </a:solidFill>
                </a:rPr>
                <a:t>5 GB Space</a:t>
              </a:r>
            </a:p>
            <a:p>
              <a:pPr algn="ctr" defTabSz="1375410">
                <a:lnSpc>
                  <a:spcPct val="150000"/>
                </a:lnSpc>
                <a:spcBef>
                  <a:spcPts val="535"/>
                </a:spcBef>
              </a:pPr>
              <a:r>
                <a:rPr lang="en-US" sz="1400" b="1" dirty="0">
                  <a:solidFill>
                    <a:prstClr val="black">
                      <a:lumMod val="75000"/>
                      <a:lumOff val="25000"/>
                    </a:prstClr>
                  </a:solidFill>
                </a:rPr>
                <a:t>Unlimited User</a:t>
              </a:r>
            </a:p>
            <a:p>
              <a:pPr algn="ctr" defTabSz="1375410">
                <a:lnSpc>
                  <a:spcPct val="150000"/>
                </a:lnSpc>
                <a:spcBef>
                  <a:spcPts val="535"/>
                </a:spcBef>
              </a:pPr>
              <a:r>
                <a:rPr lang="en-US" sz="1400" dirty="0">
                  <a:solidFill>
                    <a:prstClr val="black">
                      <a:lumMod val="75000"/>
                      <a:lumOff val="25000"/>
                    </a:prstClr>
                  </a:solidFill>
                </a:rPr>
                <a:t>Unlimited Accounts</a:t>
              </a:r>
            </a:p>
            <a:p>
              <a:pPr algn="ctr" defTabSz="1375410">
                <a:lnSpc>
                  <a:spcPct val="150000"/>
                </a:lnSpc>
                <a:spcBef>
                  <a:spcPts val="535"/>
                </a:spcBef>
              </a:pPr>
              <a:r>
                <a:rPr lang="en-US" sz="1400" dirty="0">
                  <a:solidFill>
                    <a:prstClr val="black">
                      <a:lumMod val="75000"/>
                      <a:lumOff val="25000"/>
                    </a:prstClr>
                  </a:solidFill>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16"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16"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16"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16"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16"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16"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P spid="23" grpId="0" animBg="1"/>
      <p:bldP spid="24" grpId="0"/>
      <p:bldP spid="25" grpId="0"/>
      <p:bldP spid="26" grpId="0"/>
      <p:bldP spid="27" grpId="0"/>
      <p:bldP spid="28" grpId="0"/>
      <p:bldP spid="29"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p:cNvSpPr>
            <a:spLocks noGrp="1"/>
          </p:cNvSpPr>
          <p:nvPr>
            <p:ph type="sldNum" sz="quarter" idx="12"/>
          </p:nvPr>
        </p:nvSpPr>
        <p:spPr>
          <a:prstGeom prst="rect">
            <a:avLst/>
          </a:prstGeom>
        </p:spPr>
        <p:txBody>
          <a:bodyPr/>
          <a:lstStyle/>
          <a:p>
            <a:fld id="{C136B7D2-B98C-44FD-8D04-7EC62A564975}" type="slidenum">
              <a:rPr lang="en-US" smtClean="0">
                <a:solidFill>
                  <a:prstClr val="black">
                    <a:lumMod val="75000"/>
                    <a:lumOff val="25000"/>
                  </a:prstClr>
                </a:solidFill>
              </a:rPr>
              <a:t>20</a:t>
            </a:fld>
            <a:endParaRPr lang="en-US" dirty="0">
              <a:solidFill>
                <a:prstClr val="black">
                  <a:lumMod val="75000"/>
                  <a:lumOff val="25000"/>
                </a:prstClr>
              </a:solidFill>
            </a:endParaRPr>
          </a:p>
        </p:txBody>
      </p:sp>
      <p:sp>
        <p:nvSpPr>
          <p:cNvPr id="150" name="Title 149"/>
          <p:cNvSpPr>
            <a:spLocks noGrp="1"/>
          </p:cNvSpPr>
          <p:nvPr>
            <p:ph type="title"/>
          </p:nvPr>
        </p:nvSpPr>
        <p:spPr/>
        <p:txBody>
          <a:bodyPr/>
          <a:lstStyle/>
          <a:p>
            <a:r>
              <a:rPr lang="en-US" dirty="0"/>
              <a:t>Detailed Infographic</a:t>
            </a:r>
          </a:p>
        </p:txBody>
      </p:sp>
      <p:sp>
        <p:nvSpPr>
          <p:cNvPr id="151" name="Text Placeholder 150"/>
          <p:cNvSpPr>
            <a:spLocks noGrp="1"/>
          </p:cNvSpPr>
          <p:nvPr>
            <p:ph type="body" sz="half" idx="2"/>
          </p:nvPr>
        </p:nvSpPr>
        <p:spPr/>
        <p:txBody>
          <a:bodyPr/>
          <a:lstStyle/>
          <a:p>
            <a:r>
              <a:rPr lang="en-US" dirty="0"/>
              <a:t>Detailed Infographic</a:t>
            </a:r>
          </a:p>
        </p:txBody>
      </p:sp>
      <p:sp>
        <p:nvSpPr>
          <p:cNvPr id="48" name="Pie 47"/>
          <p:cNvSpPr/>
          <p:nvPr/>
        </p:nvSpPr>
        <p:spPr>
          <a:xfrm rot="14400000">
            <a:off x="3179719" y="3071287"/>
            <a:ext cx="5235616" cy="5235613"/>
          </a:xfrm>
          <a:prstGeom prst="pie">
            <a:avLst>
              <a:gd name="adj1" fmla="val 19772512"/>
              <a:gd name="adj2" fmla="val 19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9" name="Pie 48"/>
          <p:cNvSpPr/>
          <p:nvPr/>
        </p:nvSpPr>
        <p:spPr>
          <a:xfrm rot="14400000">
            <a:off x="3066555" y="2898711"/>
            <a:ext cx="5638275" cy="5638272"/>
          </a:xfrm>
          <a:prstGeom prst="pie">
            <a:avLst>
              <a:gd name="adj1" fmla="val 66223"/>
              <a:gd name="adj2" fmla="val 17603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50" name="Pie 49"/>
          <p:cNvSpPr/>
          <p:nvPr/>
        </p:nvSpPr>
        <p:spPr>
          <a:xfrm rot="14400000">
            <a:off x="2988517" y="2785702"/>
            <a:ext cx="5854448" cy="5854445"/>
          </a:xfrm>
          <a:prstGeom prst="pie">
            <a:avLst>
              <a:gd name="adj1" fmla="val 1867033"/>
              <a:gd name="adj2" fmla="val 36174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51" name="Pie 50"/>
          <p:cNvSpPr/>
          <p:nvPr/>
        </p:nvSpPr>
        <p:spPr>
          <a:xfrm rot="14400000">
            <a:off x="2744751" y="2480532"/>
            <a:ext cx="6450379" cy="6450379"/>
          </a:xfrm>
          <a:prstGeom prst="pie">
            <a:avLst>
              <a:gd name="adj1" fmla="val 3713820"/>
              <a:gd name="adj2" fmla="val 718939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54" name="Pie 53"/>
          <p:cNvSpPr/>
          <p:nvPr/>
        </p:nvSpPr>
        <p:spPr>
          <a:xfrm rot="14400000">
            <a:off x="3392641" y="3315444"/>
            <a:ext cx="4809771" cy="4809768"/>
          </a:xfrm>
          <a:prstGeom prst="pie">
            <a:avLst>
              <a:gd name="adj1" fmla="val 18043853"/>
              <a:gd name="adj2" fmla="val 196243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400" b="1" dirty="0">
                <a:solidFill>
                  <a:prstClr val="white"/>
                </a:solidFill>
              </a:endParaRPr>
            </a:p>
          </p:txBody>
        </p:sp>
        <p:sp>
          <p:nvSpPr>
            <p:cNvPr id="58" name="Oval 57"/>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b="1" dirty="0">
                <a:solidFill>
                  <a:prstClr val="white"/>
                </a:solidFill>
              </a:endParaRPr>
            </a:p>
          </p:txBody>
        </p:sp>
      </p:grpSp>
      <p:grpSp>
        <p:nvGrpSpPr>
          <p:cNvPr id="59" name="Group 59"/>
          <p:cNvGrpSpPr/>
          <p:nvPr/>
        </p:nvGrpSpPr>
        <p:grpSpPr>
          <a:xfrm>
            <a:off x="8608279" y="1585578"/>
            <a:ext cx="3034925" cy="945766"/>
            <a:chOff x="7009834" y="3206176"/>
            <a:chExt cx="2276194" cy="709324"/>
          </a:xfrm>
        </p:grpSpPr>
        <p:sp>
          <p:nvSpPr>
            <p:cNvPr id="60" name="TextBox 59"/>
            <p:cNvSpPr txBox="1"/>
            <p:nvPr/>
          </p:nvSpPr>
          <p:spPr>
            <a:xfrm>
              <a:off x="7009834" y="3453979"/>
              <a:ext cx="2276194"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61" name="Rectangle 60"/>
            <p:cNvSpPr/>
            <p:nvPr/>
          </p:nvSpPr>
          <p:spPr>
            <a:xfrm>
              <a:off x="7344391" y="3206176"/>
              <a:ext cx="1941637" cy="215492"/>
            </a:xfrm>
            <a:prstGeom prst="rect">
              <a:avLst/>
            </a:prstGeom>
          </p:spPr>
          <p:txBody>
            <a:bodyPr wrap="none" lIns="0" tIns="0" rIns="0" bIns="0">
              <a:spAutoFit/>
            </a:bodyPr>
            <a:lstStyle/>
            <a:p>
              <a:pPr algn="r" defTabSz="1375410"/>
              <a:r>
                <a:rPr lang="en-US" sz="1865" b="1" dirty="0">
                  <a:solidFill>
                    <a:srgbClr val="007EAE"/>
                  </a:solidFill>
                </a:rPr>
                <a:t>Construction &amp; Design</a:t>
              </a:r>
            </a:p>
          </p:txBody>
        </p:sp>
      </p:grpSp>
      <p:grpSp>
        <p:nvGrpSpPr>
          <p:cNvPr id="62" name="Group 58"/>
          <p:cNvGrpSpPr/>
          <p:nvPr/>
        </p:nvGrpSpPr>
        <p:grpSpPr>
          <a:xfrm>
            <a:off x="517215" y="1585577"/>
            <a:ext cx="3034927" cy="945766"/>
            <a:chOff x="7174424" y="1352592"/>
            <a:chExt cx="2276195" cy="709324"/>
          </a:xfrm>
        </p:grpSpPr>
        <p:sp>
          <p:nvSpPr>
            <p:cNvPr id="63" name="TextBox 62"/>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64" name="Rectangle 63"/>
            <p:cNvSpPr/>
            <p:nvPr/>
          </p:nvSpPr>
          <p:spPr>
            <a:xfrm>
              <a:off x="7174424" y="1352592"/>
              <a:ext cx="805509" cy="215492"/>
            </a:xfrm>
            <a:prstGeom prst="rect">
              <a:avLst/>
            </a:prstGeom>
          </p:spPr>
          <p:txBody>
            <a:bodyPr wrap="none" lIns="0" tIns="0" rIns="0" bIns="0">
              <a:spAutoFit/>
            </a:bodyPr>
            <a:lstStyle/>
            <a:p>
              <a:pPr defTabSz="1375410"/>
              <a:r>
                <a:rPr lang="en-US" sz="1865" b="1" dirty="0">
                  <a:solidFill>
                    <a:srgbClr val="00B0F0"/>
                  </a:solidFill>
                </a:rPr>
                <a:t>Go Cloud</a:t>
              </a:r>
            </a:p>
          </p:txBody>
        </p:sp>
      </p:grpSp>
      <p:grpSp>
        <p:nvGrpSpPr>
          <p:cNvPr id="65" name="Group 58"/>
          <p:cNvGrpSpPr/>
          <p:nvPr/>
        </p:nvGrpSpPr>
        <p:grpSpPr>
          <a:xfrm>
            <a:off x="517215" y="3044954"/>
            <a:ext cx="3034927" cy="945766"/>
            <a:chOff x="7174424" y="1352592"/>
            <a:chExt cx="2276195" cy="709324"/>
          </a:xfrm>
        </p:grpSpPr>
        <p:sp>
          <p:nvSpPr>
            <p:cNvPr id="66" name="TextBox 65"/>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67" name="Rectangle 66"/>
            <p:cNvSpPr/>
            <p:nvPr/>
          </p:nvSpPr>
          <p:spPr>
            <a:xfrm>
              <a:off x="7174424" y="1352592"/>
              <a:ext cx="1683153" cy="215492"/>
            </a:xfrm>
            <a:prstGeom prst="rect">
              <a:avLst/>
            </a:prstGeom>
          </p:spPr>
          <p:txBody>
            <a:bodyPr wrap="none" lIns="0" tIns="0" rIns="0" bIns="0">
              <a:spAutoFit/>
            </a:bodyPr>
            <a:lstStyle/>
            <a:p>
              <a:pPr defTabSz="1375410"/>
              <a:r>
                <a:rPr lang="en-US" sz="1865" b="1" dirty="0">
                  <a:solidFill>
                    <a:srgbClr val="0070C0"/>
                  </a:solidFill>
                </a:rPr>
                <a:t>Review The Results</a:t>
              </a:r>
            </a:p>
          </p:txBody>
        </p:sp>
      </p:grpSp>
      <p:sp>
        <p:nvSpPr>
          <p:cNvPr id="68" name="Text Placeholder 3"/>
          <p:cNvSpPr txBox="1"/>
          <p:nvPr/>
        </p:nvSpPr>
        <p:spPr>
          <a:xfrm>
            <a:off x="3553212" y="5087220"/>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3200" dirty="0">
                <a:solidFill>
                  <a:prstClr val="white"/>
                </a:solidFill>
              </a:rPr>
              <a:t>15%</a:t>
            </a:r>
          </a:p>
        </p:txBody>
      </p:sp>
      <p:sp>
        <p:nvSpPr>
          <p:cNvPr id="69" name="Text Placeholder 3"/>
          <p:cNvSpPr txBox="1"/>
          <p:nvPr/>
        </p:nvSpPr>
        <p:spPr>
          <a:xfrm>
            <a:off x="6097070" y="3352192"/>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3200" dirty="0">
                <a:solidFill>
                  <a:prstClr val="white"/>
                </a:solidFill>
              </a:rPr>
              <a:t>50%</a:t>
            </a:r>
          </a:p>
        </p:txBody>
      </p:sp>
      <p:sp>
        <p:nvSpPr>
          <p:cNvPr id="70" name="Text Placeholder 3"/>
          <p:cNvSpPr txBox="1"/>
          <p:nvPr/>
        </p:nvSpPr>
        <p:spPr>
          <a:xfrm>
            <a:off x="3982174" y="4080216"/>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3200" dirty="0">
                <a:solidFill>
                  <a:prstClr val="white"/>
                </a:solidFill>
              </a:rPr>
              <a:t>20%</a:t>
            </a:r>
          </a:p>
        </p:txBody>
      </p:sp>
      <p:sp>
        <p:nvSpPr>
          <p:cNvPr id="71" name="Text Placeholder 3"/>
          <p:cNvSpPr txBox="1"/>
          <p:nvPr/>
        </p:nvSpPr>
        <p:spPr>
          <a:xfrm>
            <a:off x="4952613" y="339741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3200" dirty="0">
                <a:solidFill>
                  <a:prstClr val="white"/>
                </a:solidFill>
              </a:rPr>
              <a:t>35%</a:t>
            </a:r>
          </a:p>
        </p:txBody>
      </p:sp>
      <p:grpSp>
        <p:nvGrpSpPr>
          <p:cNvPr id="72" name="Group 59"/>
          <p:cNvGrpSpPr/>
          <p:nvPr/>
        </p:nvGrpSpPr>
        <p:grpSpPr>
          <a:xfrm>
            <a:off x="8570833" y="3044955"/>
            <a:ext cx="3034925" cy="945766"/>
            <a:chOff x="7154105" y="3206176"/>
            <a:chExt cx="2276194" cy="709324"/>
          </a:xfrm>
        </p:grpSpPr>
        <p:sp>
          <p:nvSpPr>
            <p:cNvPr id="73" name="TextBox 72"/>
            <p:cNvSpPr txBox="1"/>
            <p:nvPr/>
          </p:nvSpPr>
          <p:spPr>
            <a:xfrm>
              <a:off x="7154105" y="3453979"/>
              <a:ext cx="2276194"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74" name="Rectangle 73"/>
            <p:cNvSpPr/>
            <p:nvPr/>
          </p:nvSpPr>
          <p:spPr>
            <a:xfrm>
              <a:off x="7693958" y="3206176"/>
              <a:ext cx="1736341" cy="215492"/>
            </a:xfrm>
            <a:prstGeom prst="rect">
              <a:avLst/>
            </a:prstGeom>
          </p:spPr>
          <p:txBody>
            <a:bodyPr wrap="none" lIns="0" tIns="0" rIns="0" bIns="0">
              <a:spAutoFit/>
            </a:bodyPr>
            <a:lstStyle/>
            <a:p>
              <a:pPr algn="r" defTabSz="1375410"/>
              <a:r>
                <a:rPr lang="en-US" sz="1865" b="1" dirty="0">
                  <a:solidFill>
                    <a:srgbClr val="2FA6FF"/>
                  </a:solidFill>
                </a:rPr>
                <a:t>Launch Your Project</a:t>
              </a:r>
            </a:p>
          </p:txBody>
        </p:sp>
      </p:grpSp>
      <p:grpSp>
        <p:nvGrpSpPr>
          <p:cNvPr id="75" name="Group 59"/>
          <p:cNvGrpSpPr/>
          <p:nvPr/>
        </p:nvGrpSpPr>
        <p:grpSpPr>
          <a:xfrm>
            <a:off x="4578536" y="1585578"/>
            <a:ext cx="3034925" cy="945766"/>
            <a:chOff x="7009834" y="3206176"/>
            <a:chExt cx="2276194" cy="709324"/>
          </a:xfrm>
        </p:grpSpPr>
        <p:sp>
          <p:nvSpPr>
            <p:cNvPr id="76" name="TextBox 75"/>
            <p:cNvSpPr txBox="1"/>
            <p:nvPr/>
          </p:nvSpPr>
          <p:spPr>
            <a:xfrm>
              <a:off x="7009834" y="3453979"/>
              <a:ext cx="2276194" cy="461521"/>
            </a:xfrm>
            <a:prstGeom prst="rect">
              <a:avLst/>
            </a:prstGeom>
            <a:noFill/>
          </p:spPr>
          <p:txBody>
            <a:bodyPr wrap="square" lIns="0" tIns="0" rIns="0" bIns="0" rtlCol="0">
              <a:spAutoFit/>
            </a:bodyPr>
            <a:lstStyle/>
            <a:p>
              <a:pPr algn="ct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77" name="Rectangle 76"/>
            <p:cNvSpPr/>
            <p:nvPr/>
          </p:nvSpPr>
          <p:spPr>
            <a:xfrm>
              <a:off x="7177113" y="3206176"/>
              <a:ext cx="1941637" cy="215492"/>
            </a:xfrm>
            <a:prstGeom prst="rect">
              <a:avLst/>
            </a:prstGeom>
          </p:spPr>
          <p:txBody>
            <a:bodyPr wrap="none" lIns="0" tIns="0" rIns="0" bIns="0">
              <a:spAutoFit/>
            </a:bodyPr>
            <a:lstStyle/>
            <a:p>
              <a:pPr algn="ctr" defTabSz="1375410"/>
              <a:r>
                <a:rPr lang="en-US" sz="1865" b="1" dirty="0">
                  <a:solidFill>
                    <a:srgbClr val="008DC3"/>
                  </a:solidFill>
                </a:rPr>
                <a:t>Construction &amp; Design</a:t>
              </a:r>
            </a:p>
          </p:txBody>
        </p:sp>
      </p:grpSp>
      <p:sp>
        <p:nvSpPr>
          <p:cNvPr id="78" name="Text Placeholder 3"/>
          <p:cNvSpPr txBox="1"/>
          <p:nvPr/>
        </p:nvSpPr>
        <p:spPr>
          <a:xfrm>
            <a:off x="7271237" y="454955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3200" dirty="0">
                <a:solidFill>
                  <a:prstClr val="white"/>
                </a:solidFill>
              </a:rPr>
              <a:t>90%</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p:cTn id="17" dur="500" fill="hold"/>
                                        <p:tgtEl>
                                          <p:spTgt spid="68"/>
                                        </p:tgtEl>
                                        <p:attrNameLst>
                                          <p:attrName>ppt_w</p:attrName>
                                        </p:attrNameLst>
                                      </p:cBhvr>
                                      <p:tavLst>
                                        <p:tav tm="0">
                                          <p:val>
                                            <p:fltVal val="0"/>
                                          </p:val>
                                        </p:tav>
                                        <p:tav tm="100000">
                                          <p:val>
                                            <p:strVal val="#ppt_w"/>
                                          </p:val>
                                        </p:tav>
                                      </p:tavLst>
                                    </p:anim>
                                    <p:anim calcmode="lin" valueType="num">
                                      <p:cBhvr>
                                        <p:cTn id="18" dur="500" fill="hold"/>
                                        <p:tgtEl>
                                          <p:spTgt spid="68"/>
                                        </p:tgtEl>
                                        <p:attrNameLst>
                                          <p:attrName>ppt_h</p:attrName>
                                        </p:attrNameLst>
                                      </p:cBhvr>
                                      <p:tavLst>
                                        <p:tav tm="0">
                                          <p:val>
                                            <p:fltVal val="0"/>
                                          </p:val>
                                        </p:tav>
                                        <p:tav tm="100000">
                                          <p:val>
                                            <p:strVal val="#ppt_h"/>
                                          </p:val>
                                        </p:tav>
                                      </p:tavLst>
                                    </p:anim>
                                    <p:animEffect transition="in" filter="fade">
                                      <p:cBhvr>
                                        <p:cTn id="19" dur="500"/>
                                        <p:tgtEl>
                                          <p:spTgt spid="68"/>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p:cTn id="27" dur="500" fill="hold"/>
                                        <p:tgtEl>
                                          <p:spTgt spid="70"/>
                                        </p:tgtEl>
                                        <p:attrNameLst>
                                          <p:attrName>ppt_w</p:attrName>
                                        </p:attrNameLst>
                                      </p:cBhvr>
                                      <p:tavLst>
                                        <p:tav tm="0">
                                          <p:val>
                                            <p:fltVal val="0"/>
                                          </p:val>
                                        </p:tav>
                                        <p:tav tm="100000">
                                          <p:val>
                                            <p:strVal val="#ppt_w"/>
                                          </p:val>
                                        </p:tav>
                                      </p:tavLst>
                                    </p:anim>
                                    <p:anim calcmode="lin" valueType="num">
                                      <p:cBhvr>
                                        <p:cTn id="28" dur="500" fill="hold"/>
                                        <p:tgtEl>
                                          <p:spTgt spid="70"/>
                                        </p:tgtEl>
                                        <p:attrNameLst>
                                          <p:attrName>ppt_h</p:attrName>
                                        </p:attrNameLst>
                                      </p:cBhvr>
                                      <p:tavLst>
                                        <p:tav tm="0">
                                          <p:val>
                                            <p:fltVal val="0"/>
                                          </p:val>
                                        </p:tav>
                                        <p:tav tm="100000">
                                          <p:val>
                                            <p:strVal val="#ppt_h"/>
                                          </p:val>
                                        </p:tav>
                                      </p:tavLst>
                                    </p:anim>
                                    <p:animEffect transition="in" filter="fade">
                                      <p:cBhvr>
                                        <p:cTn id="29" dur="500"/>
                                        <p:tgtEl>
                                          <p:spTgt spid="70"/>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71"/>
                                        </p:tgtEl>
                                        <p:attrNameLst>
                                          <p:attrName>style.visibility</p:attrName>
                                        </p:attrNameLst>
                                      </p:cBhvr>
                                      <p:to>
                                        <p:strVal val="visible"/>
                                      </p:to>
                                    </p:set>
                                    <p:anim calcmode="lin" valueType="num">
                                      <p:cBhvr>
                                        <p:cTn id="37" dur="500" fill="hold"/>
                                        <p:tgtEl>
                                          <p:spTgt spid="71"/>
                                        </p:tgtEl>
                                        <p:attrNameLst>
                                          <p:attrName>ppt_w</p:attrName>
                                        </p:attrNameLst>
                                      </p:cBhvr>
                                      <p:tavLst>
                                        <p:tav tm="0">
                                          <p:val>
                                            <p:fltVal val="0"/>
                                          </p:val>
                                        </p:tav>
                                        <p:tav tm="100000">
                                          <p:val>
                                            <p:strVal val="#ppt_w"/>
                                          </p:val>
                                        </p:tav>
                                      </p:tavLst>
                                    </p:anim>
                                    <p:anim calcmode="lin" valueType="num">
                                      <p:cBhvr>
                                        <p:cTn id="38" dur="500" fill="hold"/>
                                        <p:tgtEl>
                                          <p:spTgt spid="71"/>
                                        </p:tgtEl>
                                        <p:attrNameLst>
                                          <p:attrName>ppt_h</p:attrName>
                                        </p:attrNameLst>
                                      </p:cBhvr>
                                      <p:tavLst>
                                        <p:tav tm="0">
                                          <p:val>
                                            <p:fltVal val="0"/>
                                          </p:val>
                                        </p:tav>
                                        <p:tav tm="100000">
                                          <p:val>
                                            <p:strVal val="#ppt_h"/>
                                          </p:val>
                                        </p:tav>
                                      </p:tavLst>
                                    </p:anim>
                                    <p:animEffect transition="in" filter="fade">
                                      <p:cBhvr>
                                        <p:cTn id="39" dur="500"/>
                                        <p:tgtEl>
                                          <p:spTgt spid="71"/>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p:cTn id="47" dur="500" fill="hold"/>
                                        <p:tgtEl>
                                          <p:spTgt spid="69"/>
                                        </p:tgtEl>
                                        <p:attrNameLst>
                                          <p:attrName>ppt_w</p:attrName>
                                        </p:attrNameLst>
                                      </p:cBhvr>
                                      <p:tavLst>
                                        <p:tav tm="0">
                                          <p:val>
                                            <p:fltVal val="0"/>
                                          </p:val>
                                        </p:tav>
                                        <p:tav tm="100000">
                                          <p:val>
                                            <p:strVal val="#ppt_w"/>
                                          </p:val>
                                        </p:tav>
                                      </p:tavLst>
                                    </p:anim>
                                    <p:anim calcmode="lin" valueType="num">
                                      <p:cBhvr>
                                        <p:cTn id="48" dur="500" fill="hold"/>
                                        <p:tgtEl>
                                          <p:spTgt spid="69"/>
                                        </p:tgtEl>
                                        <p:attrNameLst>
                                          <p:attrName>ppt_h</p:attrName>
                                        </p:attrNameLst>
                                      </p:cBhvr>
                                      <p:tavLst>
                                        <p:tav tm="0">
                                          <p:val>
                                            <p:fltVal val="0"/>
                                          </p:val>
                                        </p:tav>
                                        <p:tav tm="100000">
                                          <p:val>
                                            <p:strVal val="#ppt_h"/>
                                          </p:val>
                                        </p:tav>
                                      </p:tavLst>
                                    </p:anim>
                                    <p:animEffect transition="in" filter="fade">
                                      <p:cBhvr>
                                        <p:cTn id="49" dur="500"/>
                                        <p:tgtEl>
                                          <p:spTgt spid="69"/>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p:cTn id="57" dur="500" fill="hold"/>
                                        <p:tgtEl>
                                          <p:spTgt spid="78"/>
                                        </p:tgtEl>
                                        <p:attrNameLst>
                                          <p:attrName>ppt_w</p:attrName>
                                        </p:attrNameLst>
                                      </p:cBhvr>
                                      <p:tavLst>
                                        <p:tav tm="0">
                                          <p:val>
                                            <p:fltVal val="0"/>
                                          </p:val>
                                        </p:tav>
                                        <p:tav tm="100000">
                                          <p:val>
                                            <p:strVal val="#ppt_w"/>
                                          </p:val>
                                        </p:tav>
                                      </p:tavLst>
                                    </p:anim>
                                    <p:anim calcmode="lin" valueType="num">
                                      <p:cBhvr>
                                        <p:cTn id="58" dur="500" fill="hold"/>
                                        <p:tgtEl>
                                          <p:spTgt spid="78"/>
                                        </p:tgtEl>
                                        <p:attrNameLst>
                                          <p:attrName>ppt_h</p:attrName>
                                        </p:attrNameLst>
                                      </p:cBhvr>
                                      <p:tavLst>
                                        <p:tav tm="0">
                                          <p:val>
                                            <p:fltVal val="0"/>
                                          </p:val>
                                        </p:tav>
                                        <p:tav tm="100000">
                                          <p:val>
                                            <p:strVal val="#ppt_h"/>
                                          </p:val>
                                        </p:tav>
                                      </p:tavLst>
                                    </p:anim>
                                    <p:animEffect transition="in" filter="fade">
                                      <p:cBhvr>
                                        <p:cTn id="59" dur="500"/>
                                        <p:tgtEl>
                                          <p:spTgt spid="78"/>
                                        </p:tgtEl>
                                      </p:cBhvr>
                                    </p:animEffect>
                                  </p:childTnLst>
                                </p:cTn>
                              </p:par>
                            </p:childTnLst>
                          </p:cTn>
                        </p:par>
                        <p:par>
                          <p:cTn id="60" fill="hold">
                            <p:stCondLst>
                              <p:cond delay="5500"/>
                            </p:stCondLst>
                            <p:childTnLst>
                              <p:par>
                                <p:cTn id="61" presetID="2" presetClass="entr" presetSubtype="8" accel="50000" decel="50000"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 calcmode="lin" valueType="num">
                                      <p:cBhvr additive="base">
                                        <p:cTn id="63" dur="500" fill="hold"/>
                                        <p:tgtEl>
                                          <p:spTgt spid="65"/>
                                        </p:tgtEl>
                                        <p:attrNameLst>
                                          <p:attrName>ppt_x</p:attrName>
                                        </p:attrNameLst>
                                      </p:cBhvr>
                                      <p:tavLst>
                                        <p:tav tm="0">
                                          <p:val>
                                            <p:strVal val="0-#ppt_w/2"/>
                                          </p:val>
                                        </p:tav>
                                        <p:tav tm="100000">
                                          <p:val>
                                            <p:strVal val="#ppt_x"/>
                                          </p:val>
                                        </p:tav>
                                      </p:tavLst>
                                    </p:anim>
                                    <p:anim calcmode="lin" valueType="num">
                                      <p:cBhvr additive="base">
                                        <p:cTn id="64" dur="500" fill="hold"/>
                                        <p:tgtEl>
                                          <p:spTgt spid="6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8" accel="50000" decel="50000"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additive="base">
                                        <p:cTn id="68" dur="500" fill="hold"/>
                                        <p:tgtEl>
                                          <p:spTgt spid="62"/>
                                        </p:tgtEl>
                                        <p:attrNameLst>
                                          <p:attrName>ppt_x</p:attrName>
                                        </p:attrNameLst>
                                      </p:cBhvr>
                                      <p:tavLst>
                                        <p:tav tm="0">
                                          <p:val>
                                            <p:strVal val="0-#ppt_w/2"/>
                                          </p:val>
                                        </p:tav>
                                        <p:tav tm="100000">
                                          <p:val>
                                            <p:strVal val="#ppt_x"/>
                                          </p:val>
                                        </p:tav>
                                      </p:tavLst>
                                    </p:anim>
                                    <p:anim calcmode="lin" valueType="num">
                                      <p:cBhvr additive="base">
                                        <p:cTn id="69" dur="500" fill="hold"/>
                                        <p:tgtEl>
                                          <p:spTgt spid="62"/>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nodeType="afterEffect">
                                  <p:stCondLst>
                                    <p:cond delay="0"/>
                                  </p:stCondLst>
                                  <p:childTnLst>
                                    <p:set>
                                      <p:cBhvr>
                                        <p:cTn id="72" dur="1" fill="hold">
                                          <p:stCondLst>
                                            <p:cond delay="0"/>
                                          </p:stCondLst>
                                        </p:cTn>
                                        <p:tgtEl>
                                          <p:spTgt spid="75"/>
                                        </p:tgtEl>
                                        <p:attrNameLst>
                                          <p:attrName>style.visibility</p:attrName>
                                        </p:attrNameLst>
                                      </p:cBhvr>
                                      <p:to>
                                        <p:strVal val="visible"/>
                                      </p:to>
                                    </p:set>
                                    <p:animEffect transition="in" filter="fade">
                                      <p:cBhvr>
                                        <p:cTn id="73" dur="500"/>
                                        <p:tgtEl>
                                          <p:spTgt spid="75"/>
                                        </p:tgtEl>
                                      </p:cBhvr>
                                    </p:animEffect>
                                    <p:anim calcmode="lin" valueType="num">
                                      <p:cBhvr>
                                        <p:cTn id="74" dur="500" fill="hold"/>
                                        <p:tgtEl>
                                          <p:spTgt spid="75"/>
                                        </p:tgtEl>
                                        <p:attrNameLst>
                                          <p:attrName>ppt_x</p:attrName>
                                        </p:attrNameLst>
                                      </p:cBhvr>
                                      <p:tavLst>
                                        <p:tav tm="0">
                                          <p:val>
                                            <p:strVal val="#ppt_x"/>
                                          </p:val>
                                        </p:tav>
                                        <p:tav tm="100000">
                                          <p:val>
                                            <p:strVal val="#ppt_x"/>
                                          </p:val>
                                        </p:tav>
                                      </p:tavLst>
                                    </p:anim>
                                    <p:anim calcmode="lin" valueType="num">
                                      <p:cBhvr>
                                        <p:cTn id="75" dur="500" fill="hold"/>
                                        <p:tgtEl>
                                          <p:spTgt spid="75"/>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2" presetClass="entr" presetSubtype="2" accel="50000" decel="50000" fill="hold" nodeType="after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500" fill="hold"/>
                                        <p:tgtEl>
                                          <p:spTgt spid="59"/>
                                        </p:tgtEl>
                                        <p:attrNameLst>
                                          <p:attrName>ppt_x</p:attrName>
                                        </p:attrNameLst>
                                      </p:cBhvr>
                                      <p:tavLst>
                                        <p:tav tm="0">
                                          <p:val>
                                            <p:strVal val="1+#ppt_w/2"/>
                                          </p:val>
                                        </p:tav>
                                        <p:tav tm="100000">
                                          <p:val>
                                            <p:strVal val="#ppt_x"/>
                                          </p:val>
                                        </p:tav>
                                      </p:tavLst>
                                    </p:anim>
                                    <p:anim calcmode="lin" valueType="num">
                                      <p:cBhvr additive="base">
                                        <p:cTn id="80" dur="500" fill="hold"/>
                                        <p:tgtEl>
                                          <p:spTgt spid="59"/>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2" presetClass="entr" presetSubtype="2" accel="50000" decel="50000" fill="hold" nodeType="afterEffect">
                                  <p:stCondLst>
                                    <p:cond delay="0"/>
                                  </p:stCondLst>
                                  <p:childTnLst>
                                    <p:set>
                                      <p:cBhvr>
                                        <p:cTn id="83" dur="1" fill="hold">
                                          <p:stCondLst>
                                            <p:cond delay="0"/>
                                          </p:stCondLst>
                                        </p:cTn>
                                        <p:tgtEl>
                                          <p:spTgt spid="72"/>
                                        </p:tgtEl>
                                        <p:attrNameLst>
                                          <p:attrName>style.visibility</p:attrName>
                                        </p:attrNameLst>
                                      </p:cBhvr>
                                      <p:to>
                                        <p:strVal val="visible"/>
                                      </p:to>
                                    </p:set>
                                    <p:anim calcmode="lin" valueType="num">
                                      <p:cBhvr additive="base">
                                        <p:cTn id="84" dur="500" fill="hold"/>
                                        <p:tgtEl>
                                          <p:spTgt spid="72"/>
                                        </p:tgtEl>
                                        <p:attrNameLst>
                                          <p:attrName>ppt_x</p:attrName>
                                        </p:attrNameLst>
                                      </p:cBhvr>
                                      <p:tavLst>
                                        <p:tav tm="0">
                                          <p:val>
                                            <p:strVal val="1+#ppt_w/2"/>
                                          </p:val>
                                        </p:tav>
                                        <p:tav tm="100000">
                                          <p:val>
                                            <p:strVal val="#ppt_x"/>
                                          </p:val>
                                        </p:tav>
                                      </p:tavLst>
                                    </p:anim>
                                    <p:anim calcmode="lin" valueType="num">
                                      <p:cBhvr additive="base">
                                        <p:cTn id="85"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12280900" cy="7356280"/>
          </a:xfrm>
          <a:prstGeom prst="rect">
            <a:avLst/>
          </a:prstGeom>
        </p:spPr>
      </p:pic>
      <p:grpSp>
        <p:nvGrpSpPr>
          <p:cNvPr id="3" name="组合 2"/>
          <p:cNvGrpSpPr/>
          <p:nvPr/>
        </p:nvGrpSpPr>
        <p:grpSpPr>
          <a:xfrm>
            <a:off x="1410789" y="2514350"/>
            <a:ext cx="9968411" cy="3248529"/>
            <a:chOff x="1385389" y="1550964"/>
            <a:chExt cx="9968411" cy="3248529"/>
          </a:xfrm>
        </p:grpSpPr>
        <p:sp>
          <p:nvSpPr>
            <p:cNvPr id="5" name="矩形 4"/>
            <p:cNvSpPr/>
            <p:nvPr/>
          </p:nvSpPr>
          <p:spPr>
            <a:xfrm>
              <a:off x="8545894" y="4430165"/>
              <a:ext cx="2719006" cy="369328"/>
            </a:xfrm>
            <a:prstGeom prst="rect">
              <a:avLst/>
            </a:prstGeom>
          </p:spPr>
          <p:txBody>
            <a:bodyPr wrap="none" lIns="91436" tIns="45718" rIns="91436" bIns="45718">
              <a:spAutoFit/>
            </a:bodyPr>
            <a:lstStyle/>
            <a:p>
              <a:pPr algn="r"/>
              <a:r>
                <a:rPr kumimoji="1" lang="en-US" altLang="zh-CN" b="1">
                  <a:solidFill>
                    <a:prstClr val="white"/>
                  </a:solidFill>
                  <a:latin typeface="Microsoft YaHei UI" panose="020B0503020204020204" pitchFamily="34" charset="-122"/>
                  <a:ea typeface="Microsoft YaHei UI" panose="020B0503020204020204" pitchFamily="34" charset="-122"/>
                </a:rPr>
                <a:t>PRESENTED BY xiazaii</a:t>
              </a:r>
              <a:endParaRPr kumimoji="1" lang="zh-CN" altLang="en-US" b="1" dirty="0">
                <a:solidFill>
                  <a:prstClr val="white"/>
                </a:solidFill>
                <a:latin typeface="Microsoft YaHei UI" panose="020B0503020204020204" pitchFamily="34" charset="-122"/>
                <a:ea typeface="Microsoft YaHei UI" panose="020B0503020204020204" pitchFamily="34" charset="-122"/>
              </a:endParaRPr>
            </a:p>
          </p:txBody>
        </p:sp>
        <p:sp>
          <p:nvSpPr>
            <p:cNvPr id="6" name="文本框 5"/>
            <p:cNvSpPr txBox="1"/>
            <p:nvPr/>
          </p:nvSpPr>
          <p:spPr>
            <a:xfrm>
              <a:off x="1385389" y="3752569"/>
              <a:ext cx="9968411" cy="769437"/>
            </a:xfrm>
            <a:prstGeom prst="rect">
              <a:avLst/>
            </a:prstGeom>
            <a:noFill/>
          </p:spPr>
          <p:txBody>
            <a:bodyPr wrap="square" lIns="91436" tIns="45718" rIns="91436" bIns="45718" rtlCol="0">
              <a:spAutoFit/>
            </a:bodyPr>
            <a:lstStyle/>
            <a:p>
              <a:pPr algn="r"/>
              <a:r>
                <a:rPr kumimoji="1" lang="en-US" altLang="zh-CN" sz="4400" b="1" dirty="0">
                  <a:solidFill>
                    <a:prstClr val="white"/>
                  </a:solidFill>
                  <a:latin typeface="Microsoft YaHei UI" panose="020B0503020204020204" pitchFamily="34" charset="-122"/>
                  <a:ea typeface="Microsoft YaHei UI" panose="020B0503020204020204" pitchFamily="34" charset="-122"/>
                </a:rPr>
                <a:t>THANKS FOR WATCHING</a:t>
              </a:r>
              <a:endParaRPr kumimoji="1" lang="zh-CN" altLang="en-US" sz="4400" b="1" dirty="0">
                <a:solidFill>
                  <a:prstClr val="white"/>
                </a:solidFill>
                <a:latin typeface="Microsoft YaHei UI" panose="020B0503020204020204" pitchFamily="34" charset="-122"/>
                <a:ea typeface="Microsoft YaHei UI" panose="020B0503020204020204" pitchFamily="34" charset="-122"/>
              </a:endParaRPr>
            </a:p>
          </p:txBody>
        </p:sp>
        <p:sp>
          <p:nvSpPr>
            <p:cNvPr id="7" name="文本框 6"/>
            <p:cNvSpPr txBox="1"/>
            <p:nvPr/>
          </p:nvSpPr>
          <p:spPr>
            <a:xfrm>
              <a:off x="6894287" y="1550964"/>
              <a:ext cx="4459513" cy="2646878"/>
            </a:xfrm>
            <a:prstGeom prst="rect">
              <a:avLst/>
            </a:prstGeom>
            <a:noFill/>
          </p:spPr>
          <p:txBody>
            <a:bodyPr wrap="square" rtlCol="0">
              <a:spAutoFit/>
            </a:bodyPr>
            <a:lstStyle/>
            <a:p>
              <a:pPr algn="r"/>
              <a:r>
                <a:rPr lang="en-US" altLang="zh-CN" sz="16600" b="1">
                  <a:solidFill>
                    <a:prstClr val="white"/>
                  </a:solidFill>
                  <a:effectLst>
                    <a:outerShdw blurRad="38100" dist="38100" dir="2700000" algn="tl">
                      <a:srgbClr val="000000">
                        <a:alpha val="43137"/>
                      </a:srgbClr>
                    </a:outerShdw>
                  </a:effectLst>
                  <a:latin typeface="Impact" panose="020B0806030902050204" pitchFamily="34" charset="0"/>
                </a:rPr>
                <a:t>20xx</a:t>
              </a:r>
              <a:endParaRPr lang="zh-CN" altLang="en-US" sz="16600" b="1" dirty="0">
                <a:solidFill>
                  <a:prstClr val="white"/>
                </a:solidFill>
                <a:effectLst>
                  <a:outerShdw blurRad="38100" dist="38100" dir="2700000" algn="tl">
                    <a:srgbClr val="000000">
                      <a:alpha val="43137"/>
                    </a:srgbClr>
                  </a:outerShdw>
                </a:effectLst>
                <a:latin typeface="Impact" panose="020B080603090205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3</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a:t>Our Services</a:t>
            </a:r>
            <a:endParaRPr lang="en-US" dirty="0"/>
          </a:p>
        </p:txBody>
      </p:sp>
      <p:sp>
        <p:nvSpPr>
          <p:cNvPr id="4" name="Text Placeholder 3"/>
          <p:cNvSpPr>
            <a:spLocks noGrp="1"/>
          </p:cNvSpPr>
          <p:nvPr>
            <p:ph type="body" sz="half" idx="2"/>
          </p:nvPr>
        </p:nvSpPr>
        <p:spPr/>
        <p:txBody>
          <a:bodyPr/>
          <a:lstStyle/>
          <a:p>
            <a:r>
              <a:rPr lang="en-US"/>
              <a:t>We Are Here For You !</a:t>
            </a:r>
            <a:endParaRPr lang="en-US" dirty="0"/>
          </a:p>
        </p:txBody>
      </p:sp>
      <p:sp>
        <p:nvSpPr>
          <p:cNvPr id="16" name="Rounded Rectangle 15"/>
          <p:cNvSpPr/>
          <p:nvPr/>
        </p:nvSpPr>
        <p:spPr>
          <a:xfrm>
            <a:off x="518858" y="1431958"/>
            <a:ext cx="3569372" cy="2230857"/>
          </a:xfrm>
          <a:prstGeom prst="roundRect">
            <a:avLst>
              <a:gd name="adj" fmla="val 61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26" name="TextBox 25"/>
          <p:cNvSpPr txBox="1"/>
          <p:nvPr/>
        </p:nvSpPr>
        <p:spPr>
          <a:xfrm>
            <a:off x="882572" y="2404732"/>
            <a:ext cx="2841945" cy="1036053"/>
          </a:xfrm>
          <a:prstGeom prst="rect">
            <a:avLst/>
          </a:prstGeom>
          <a:noFill/>
        </p:spPr>
        <p:txBody>
          <a:bodyPr wrap="square" rtlCol="0">
            <a:spAutoFit/>
          </a:bodyPr>
          <a:lstStyle/>
          <a:p>
            <a:pPr algn="ctr" defTabSz="1375410"/>
            <a:r>
              <a:rPr lang="en-US" sz="1865" b="1" dirty="0">
                <a:solidFill>
                  <a:prstClr val="white"/>
                </a:solidFill>
              </a:rPr>
              <a:t>Web Design</a:t>
            </a:r>
          </a:p>
          <a:p>
            <a:pPr algn="ctr">
              <a:spcBef>
                <a:spcPct val="20000"/>
              </a:spcBef>
              <a:defRPr/>
            </a:pPr>
            <a:r>
              <a:rPr lang="en-US" sz="1335" dirty="0">
                <a:solidFill>
                  <a:prstClr val="white"/>
                </a:solidFill>
              </a:rPr>
              <a:t>There are many variations of Lorem Ipsum available, but the majority have suffered.</a:t>
            </a:r>
          </a:p>
        </p:txBody>
      </p:sp>
      <p:sp>
        <p:nvSpPr>
          <p:cNvPr id="29" name="Rounded Rectangle 28"/>
          <p:cNvSpPr/>
          <p:nvPr/>
        </p:nvSpPr>
        <p:spPr>
          <a:xfrm>
            <a:off x="4311315" y="1431958"/>
            <a:ext cx="3569372" cy="2230857"/>
          </a:xfrm>
          <a:prstGeom prst="roundRect">
            <a:avLst>
              <a:gd name="adj" fmla="val 61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4" name="TextBox 33"/>
          <p:cNvSpPr txBox="1"/>
          <p:nvPr/>
        </p:nvSpPr>
        <p:spPr>
          <a:xfrm>
            <a:off x="4675029" y="2404732"/>
            <a:ext cx="2841945" cy="1036053"/>
          </a:xfrm>
          <a:prstGeom prst="rect">
            <a:avLst/>
          </a:prstGeom>
          <a:noFill/>
        </p:spPr>
        <p:txBody>
          <a:bodyPr wrap="square" rtlCol="0">
            <a:spAutoFit/>
          </a:bodyPr>
          <a:lstStyle/>
          <a:p>
            <a:pPr algn="ctr" defTabSz="1375410"/>
            <a:r>
              <a:rPr lang="en-US" sz="1865" b="1" dirty="0">
                <a:solidFill>
                  <a:prstClr val="white"/>
                </a:solidFill>
              </a:rPr>
              <a:t>Mobile Apps</a:t>
            </a:r>
          </a:p>
          <a:p>
            <a:pPr algn="ctr">
              <a:spcBef>
                <a:spcPct val="20000"/>
              </a:spcBef>
              <a:defRPr/>
            </a:pPr>
            <a:r>
              <a:rPr lang="en-US" sz="1335" dirty="0">
                <a:solidFill>
                  <a:prstClr val="white"/>
                </a:solidFill>
              </a:rPr>
              <a:t>There are many variations of Lorem Ipsum available, but the majority have suffered.</a:t>
            </a:r>
          </a:p>
        </p:txBody>
      </p:sp>
      <p:sp>
        <p:nvSpPr>
          <p:cNvPr id="35" name="Rounded Rectangle 34"/>
          <p:cNvSpPr/>
          <p:nvPr/>
        </p:nvSpPr>
        <p:spPr>
          <a:xfrm>
            <a:off x="8073834" y="1431958"/>
            <a:ext cx="3569372" cy="2230857"/>
          </a:xfrm>
          <a:prstGeom prst="roundRect">
            <a:avLst>
              <a:gd name="adj" fmla="val 61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39" name="TextBox 38"/>
          <p:cNvSpPr txBox="1"/>
          <p:nvPr/>
        </p:nvSpPr>
        <p:spPr>
          <a:xfrm>
            <a:off x="8437548" y="2404732"/>
            <a:ext cx="2841945" cy="1036053"/>
          </a:xfrm>
          <a:prstGeom prst="rect">
            <a:avLst/>
          </a:prstGeom>
          <a:noFill/>
        </p:spPr>
        <p:txBody>
          <a:bodyPr wrap="square" rtlCol="0">
            <a:spAutoFit/>
          </a:bodyPr>
          <a:lstStyle/>
          <a:p>
            <a:pPr algn="ctr" defTabSz="1375410"/>
            <a:r>
              <a:rPr lang="en-US" sz="1865" b="1" dirty="0">
                <a:solidFill>
                  <a:prstClr val="white"/>
                </a:solidFill>
              </a:rPr>
              <a:t>Data Analyses</a:t>
            </a:r>
          </a:p>
          <a:p>
            <a:pPr algn="ctr">
              <a:spcBef>
                <a:spcPct val="20000"/>
              </a:spcBef>
              <a:defRPr/>
            </a:pPr>
            <a:r>
              <a:rPr lang="en-US" sz="1335" dirty="0">
                <a:solidFill>
                  <a:prstClr val="white"/>
                </a:solidFill>
              </a:rPr>
              <a:t>There are many variations of Lorem Ipsum available, but the majority have suffered.</a:t>
            </a:r>
          </a:p>
        </p:txBody>
      </p:sp>
      <p:sp>
        <p:nvSpPr>
          <p:cNvPr id="40" name="Rounded Rectangle 39"/>
          <p:cNvSpPr/>
          <p:nvPr/>
        </p:nvSpPr>
        <p:spPr>
          <a:xfrm>
            <a:off x="518858" y="3893245"/>
            <a:ext cx="3569372" cy="2230857"/>
          </a:xfrm>
          <a:prstGeom prst="roundRect">
            <a:avLst>
              <a:gd name="adj" fmla="val 619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2" name="TextBox 41"/>
          <p:cNvSpPr txBox="1"/>
          <p:nvPr/>
        </p:nvSpPr>
        <p:spPr>
          <a:xfrm>
            <a:off x="882572" y="4866019"/>
            <a:ext cx="2841945" cy="1036053"/>
          </a:xfrm>
          <a:prstGeom prst="rect">
            <a:avLst/>
          </a:prstGeom>
          <a:noFill/>
        </p:spPr>
        <p:txBody>
          <a:bodyPr wrap="square" rtlCol="0">
            <a:spAutoFit/>
          </a:bodyPr>
          <a:lstStyle/>
          <a:p>
            <a:pPr algn="ctr" defTabSz="1375410"/>
            <a:r>
              <a:rPr lang="en-US" sz="1865" b="1" dirty="0">
                <a:solidFill>
                  <a:prstClr val="white"/>
                </a:solidFill>
              </a:rPr>
              <a:t>Management</a:t>
            </a:r>
          </a:p>
          <a:p>
            <a:pPr algn="ctr">
              <a:spcBef>
                <a:spcPct val="20000"/>
              </a:spcBef>
              <a:defRPr/>
            </a:pPr>
            <a:r>
              <a:rPr lang="en-US" sz="1335" dirty="0">
                <a:solidFill>
                  <a:prstClr val="white"/>
                </a:solidFill>
              </a:rPr>
              <a:t>There are many variations of Lorem Ipsum available, but the majority have suffered.</a:t>
            </a:r>
          </a:p>
        </p:txBody>
      </p:sp>
      <p:sp>
        <p:nvSpPr>
          <p:cNvPr id="43" name="Rounded Rectangle 42"/>
          <p:cNvSpPr/>
          <p:nvPr/>
        </p:nvSpPr>
        <p:spPr>
          <a:xfrm>
            <a:off x="4311315" y="3893245"/>
            <a:ext cx="3569372" cy="2230857"/>
          </a:xfrm>
          <a:prstGeom prst="roundRect">
            <a:avLst>
              <a:gd name="adj" fmla="val 61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5" name="TextBox 44"/>
          <p:cNvSpPr txBox="1"/>
          <p:nvPr/>
        </p:nvSpPr>
        <p:spPr>
          <a:xfrm>
            <a:off x="4675029" y="4866020"/>
            <a:ext cx="2841945" cy="1036053"/>
          </a:xfrm>
          <a:prstGeom prst="rect">
            <a:avLst/>
          </a:prstGeom>
          <a:noFill/>
        </p:spPr>
        <p:txBody>
          <a:bodyPr wrap="square" rtlCol="0">
            <a:spAutoFit/>
          </a:bodyPr>
          <a:lstStyle/>
          <a:p>
            <a:pPr algn="ctr" defTabSz="1375410"/>
            <a:r>
              <a:rPr lang="en-US" sz="1865" b="1" dirty="0">
                <a:solidFill>
                  <a:prstClr val="white"/>
                </a:solidFill>
              </a:rPr>
              <a:t>Dedicated Support</a:t>
            </a:r>
          </a:p>
          <a:p>
            <a:pPr algn="ctr">
              <a:spcBef>
                <a:spcPct val="20000"/>
              </a:spcBef>
              <a:defRPr/>
            </a:pPr>
            <a:r>
              <a:rPr lang="en-US" sz="1335" dirty="0">
                <a:solidFill>
                  <a:prstClr val="white"/>
                </a:solidFill>
              </a:rPr>
              <a:t>There are many variations of Lorem Ipsum available, but the majority have suffered.</a:t>
            </a:r>
          </a:p>
        </p:txBody>
      </p:sp>
      <p:sp>
        <p:nvSpPr>
          <p:cNvPr id="46" name="Rounded Rectangle 45"/>
          <p:cNvSpPr/>
          <p:nvPr/>
        </p:nvSpPr>
        <p:spPr>
          <a:xfrm>
            <a:off x="8073834" y="3893245"/>
            <a:ext cx="3569372" cy="2230857"/>
          </a:xfrm>
          <a:prstGeom prst="roundRect">
            <a:avLst>
              <a:gd name="adj" fmla="val 619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48" name="TextBox 47"/>
          <p:cNvSpPr txBox="1"/>
          <p:nvPr/>
        </p:nvSpPr>
        <p:spPr>
          <a:xfrm>
            <a:off x="8437548" y="4866019"/>
            <a:ext cx="2841945" cy="1036053"/>
          </a:xfrm>
          <a:prstGeom prst="rect">
            <a:avLst/>
          </a:prstGeom>
          <a:noFill/>
        </p:spPr>
        <p:txBody>
          <a:bodyPr wrap="square" rtlCol="0">
            <a:spAutoFit/>
          </a:bodyPr>
          <a:lstStyle/>
          <a:p>
            <a:pPr algn="ctr" defTabSz="1375410"/>
            <a:r>
              <a:rPr lang="en-US" sz="1865" b="1" dirty="0">
                <a:solidFill>
                  <a:prstClr val="white"/>
                </a:solidFill>
              </a:rPr>
              <a:t>Go Globally</a:t>
            </a:r>
          </a:p>
          <a:p>
            <a:pPr algn="ctr">
              <a:spcBef>
                <a:spcPct val="20000"/>
              </a:spcBef>
              <a:defRPr/>
            </a:pPr>
            <a:r>
              <a:rPr lang="en-US" sz="1335" dirty="0">
                <a:solidFill>
                  <a:prstClr val="white"/>
                </a:solidFill>
              </a:rPr>
              <a:t>There are many variations of Lorem Ipsum available, but the majority have suffered.</a:t>
            </a:r>
          </a:p>
        </p:txBody>
      </p:sp>
      <p:grpSp>
        <p:nvGrpSpPr>
          <p:cNvPr id="50" name="Group 49"/>
          <p:cNvGrpSpPr/>
          <p:nvPr/>
        </p:nvGrpSpPr>
        <p:grpSpPr>
          <a:xfrm>
            <a:off x="9463335" y="4075651"/>
            <a:ext cx="790368" cy="790368"/>
            <a:chOff x="7097501" y="3056738"/>
            <a:chExt cx="592776" cy="592776"/>
          </a:xfrm>
        </p:grpSpPr>
        <p:sp>
          <p:nvSpPr>
            <p:cNvPr id="47" name="Sev01"/>
            <p:cNvSpPr>
              <a:spLocks noChangeAspect="1"/>
            </p:cNvSpPr>
            <p:nvPr/>
          </p:nvSpPr>
          <p:spPr>
            <a:xfrm>
              <a:off x="7097501" y="3056738"/>
              <a:ext cx="592776" cy="5927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2FA6FF"/>
                </a:solidFill>
                <a:latin typeface="FontAwesome" pitchFamily="2" charset="0"/>
              </a:endParaRPr>
            </a:p>
          </p:txBody>
        </p:sp>
        <p:sp>
          <p:nvSpPr>
            <p:cNvPr id="23" name="Freeform 5"/>
            <p:cNvSpPr>
              <a:spLocks noEditPoints="1"/>
            </p:cNvSpPr>
            <p:nvPr/>
          </p:nvSpPr>
          <p:spPr bwMode="auto">
            <a:xfrm>
              <a:off x="7212833" y="3173342"/>
              <a:ext cx="37037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32" name="Group 31"/>
          <p:cNvGrpSpPr/>
          <p:nvPr/>
        </p:nvGrpSpPr>
        <p:grpSpPr>
          <a:xfrm>
            <a:off x="1908359" y="4075651"/>
            <a:ext cx="790368" cy="790368"/>
            <a:chOff x="1431269" y="3056738"/>
            <a:chExt cx="592776" cy="592776"/>
          </a:xfrm>
        </p:grpSpPr>
        <p:sp>
          <p:nvSpPr>
            <p:cNvPr id="41" name="Sev01"/>
            <p:cNvSpPr>
              <a:spLocks noChangeAspect="1"/>
            </p:cNvSpPr>
            <p:nvPr/>
          </p:nvSpPr>
          <p:spPr>
            <a:xfrm>
              <a:off x="1431269" y="3056738"/>
              <a:ext cx="592776" cy="592776"/>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007EAE"/>
                </a:solidFill>
                <a:latin typeface="FontAwesome" pitchFamily="2" charset="0"/>
              </a:endParaRPr>
            </a:p>
          </p:txBody>
        </p:sp>
        <p:sp>
          <p:nvSpPr>
            <p:cNvPr id="24"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31" name="Group 30"/>
          <p:cNvGrpSpPr/>
          <p:nvPr/>
        </p:nvGrpSpPr>
        <p:grpSpPr>
          <a:xfrm>
            <a:off x="1908359" y="1614364"/>
            <a:ext cx="790368" cy="790368"/>
            <a:chOff x="1431269" y="1210773"/>
            <a:chExt cx="592776" cy="592776"/>
          </a:xfrm>
        </p:grpSpPr>
        <p:sp>
          <p:nvSpPr>
            <p:cNvPr id="21" name="Sev01"/>
            <p:cNvSpPr>
              <a:spLocks noChangeAspect="1"/>
            </p:cNvSpPr>
            <p:nvPr/>
          </p:nvSpPr>
          <p:spPr>
            <a:xfrm>
              <a:off x="1431269" y="1210773"/>
              <a:ext cx="592776" cy="592776"/>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0070C0"/>
                </a:solidFill>
                <a:latin typeface="FontAwesome" pitchFamily="2" charset="0"/>
              </a:endParaRPr>
            </a:p>
          </p:txBody>
        </p:sp>
        <p:sp>
          <p:nvSpPr>
            <p:cNvPr id="25"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28" name="Group 27"/>
          <p:cNvGrpSpPr/>
          <p:nvPr/>
        </p:nvGrpSpPr>
        <p:grpSpPr>
          <a:xfrm>
            <a:off x="5700816" y="1614364"/>
            <a:ext cx="790368" cy="790368"/>
            <a:chOff x="4275612" y="1210773"/>
            <a:chExt cx="592776" cy="592776"/>
          </a:xfrm>
        </p:grpSpPr>
        <p:sp>
          <p:nvSpPr>
            <p:cNvPr id="30" name="Sev01"/>
            <p:cNvSpPr>
              <a:spLocks noChangeAspect="1"/>
            </p:cNvSpPr>
            <p:nvPr/>
          </p:nvSpPr>
          <p:spPr>
            <a:xfrm>
              <a:off x="4275612" y="1210773"/>
              <a:ext cx="592776" cy="592776"/>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00B0F0"/>
                </a:solidFill>
                <a:latin typeface="FontAwesome" pitchFamily="2" charset="0"/>
              </a:endParaRPr>
            </a:p>
          </p:txBody>
        </p:sp>
        <p:sp>
          <p:nvSpPr>
            <p:cNvPr id="27" name="Freeform 86"/>
            <p:cNvSpPr>
              <a:spLocks noEditPoints="1"/>
            </p:cNvSpPr>
            <p:nvPr/>
          </p:nvSpPr>
          <p:spPr bwMode="auto">
            <a:xfrm>
              <a:off x="4469105" y="1334036"/>
              <a:ext cx="205791" cy="346250"/>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49" name="Group 48"/>
          <p:cNvGrpSpPr/>
          <p:nvPr/>
        </p:nvGrpSpPr>
        <p:grpSpPr>
          <a:xfrm>
            <a:off x="5700816" y="4075651"/>
            <a:ext cx="790368" cy="790368"/>
            <a:chOff x="4275612" y="3056738"/>
            <a:chExt cx="592776" cy="592776"/>
          </a:xfrm>
        </p:grpSpPr>
        <p:sp>
          <p:nvSpPr>
            <p:cNvPr id="44" name="Sev01"/>
            <p:cNvSpPr>
              <a:spLocks noChangeAspect="1"/>
            </p:cNvSpPr>
            <p:nvPr/>
          </p:nvSpPr>
          <p:spPr>
            <a:xfrm>
              <a:off x="4275612" y="3056738"/>
              <a:ext cx="592776" cy="59277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23A1FF"/>
                </a:solidFill>
                <a:latin typeface="FontAwesome" pitchFamily="2" charset="0"/>
              </a:endParaRPr>
            </a:p>
          </p:txBody>
        </p:sp>
        <p:sp>
          <p:nvSpPr>
            <p:cNvPr id="33" name="Freeform 216"/>
            <p:cNvSpPr>
              <a:spLocks noEditPoints="1"/>
            </p:cNvSpPr>
            <p:nvPr/>
          </p:nvSpPr>
          <p:spPr bwMode="auto">
            <a:xfrm>
              <a:off x="4434142" y="3214331"/>
              <a:ext cx="275716" cy="277591"/>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37" name="Group 36"/>
          <p:cNvGrpSpPr/>
          <p:nvPr/>
        </p:nvGrpSpPr>
        <p:grpSpPr>
          <a:xfrm>
            <a:off x="9463335" y="1614364"/>
            <a:ext cx="790368" cy="790368"/>
            <a:chOff x="7097501" y="1210773"/>
            <a:chExt cx="592776" cy="592776"/>
          </a:xfrm>
        </p:grpSpPr>
        <p:sp>
          <p:nvSpPr>
            <p:cNvPr id="38" name="Sev01"/>
            <p:cNvSpPr>
              <a:spLocks noChangeAspect="1"/>
            </p:cNvSpPr>
            <p:nvPr/>
          </p:nvSpPr>
          <p:spPr>
            <a:xfrm>
              <a:off x="7097501" y="1210773"/>
              <a:ext cx="592776" cy="592776"/>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srgbClr val="008DC3"/>
                </a:solidFill>
                <a:latin typeface="FontAwesome" pitchFamily="2" charset="0"/>
              </a:endParaRPr>
            </a:p>
          </p:txBody>
        </p:sp>
        <p:sp>
          <p:nvSpPr>
            <p:cNvPr id="36" name="Freeform 217"/>
            <p:cNvSpPr>
              <a:spLocks noEditPoints="1"/>
            </p:cNvSpPr>
            <p:nvPr/>
          </p:nvSpPr>
          <p:spPr bwMode="auto">
            <a:xfrm>
              <a:off x="7242854" y="1393884"/>
              <a:ext cx="302071" cy="226554"/>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p:cTn id="23" dur="500" fill="hold"/>
                                        <p:tgtEl>
                                          <p:spTgt spid="29"/>
                                        </p:tgtEl>
                                        <p:attrNameLst>
                                          <p:attrName>ppt_w</p:attrName>
                                        </p:attrNameLst>
                                      </p:cBhvr>
                                      <p:tavLst>
                                        <p:tav tm="0">
                                          <p:val>
                                            <p:fltVal val="0"/>
                                          </p:val>
                                        </p:tav>
                                        <p:tav tm="100000">
                                          <p:val>
                                            <p:strVal val="#ppt_w"/>
                                          </p:val>
                                        </p:tav>
                                      </p:tavLst>
                                    </p:anim>
                                    <p:anim calcmode="lin" valueType="num">
                                      <p:cBhvr>
                                        <p:cTn id="24" dur="500" fill="hold"/>
                                        <p:tgtEl>
                                          <p:spTgt spid="29"/>
                                        </p:tgtEl>
                                        <p:attrNameLst>
                                          <p:attrName>ppt_h</p:attrName>
                                        </p:attrNameLst>
                                      </p:cBhvr>
                                      <p:tavLst>
                                        <p:tav tm="0">
                                          <p:val>
                                            <p:fltVal val="0"/>
                                          </p:val>
                                        </p:tav>
                                        <p:tav tm="100000">
                                          <p:val>
                                            <p:strVal val="#ppt_h"/>
                                          </p:val>
                                        </p:tav>
                                      </p:tavLst>
                                    </p:anim>
                                    <p:animEffect transition="in" filter="fade">
                                      <p:cBhvr>
                                        <p:cTn id="25" dur="500"/>
                                        <p:tgtEl>
                                          <p:spTgt spid="29"/>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6500"/>
                            </p:stCondLst>
                            <p:childTnLst>
                              <p:par>
                                <p:cTn id="59" presetID="53" presetClass="entr" presetSubtype="16"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Effect transition="in" filter="fade">
                                      <p:cBhvr>
                                        <p:cTn id="63" dur="500"/>
                                        <p:tgtEl>
                                          <p:spTgt spid="32"/>
                                        </p:tgtEl>
                                      </p:cBhvr>
                                    </p:animEffect>
                                  </p:childTnLst>
                                </p:cTn>
                              </p:par>
                            </p:childTnLst>
                          </p:cTn>
                        </p:par>
                        <p:par>
                          <p:cTn id="64" fill="hold">
                            <p:stCondLst>
                              <p:cond delay="7000"/>
                            </p:stCondLst>
                            <p:childTnLst>
                              <p:par>
                                <p:cTn id="65" presetID="10"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childTnLst>
                                </p:cTn>
                              </p:par>
                            </p:childTnLst>
                          </p:cTn>
                        </p:par>
                        <p:par>
                          <p:cTn id="68" fill="hold">
                            <p:stCondLst>
                              <p:cond delay="8000"/>
                            </p:stCondLst>
                            <p:childTnLst>
                              <p:par>
                                <p:cTn id="69" presetID="53" presetClass="entr" presetSubtype="16" fill="hold" grpId="0" nodeType="after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
                                          </p:val>
                                        </p:tav>
                                        <p:tav tm="100000">
                                          <p:val>
                                            <p:strVal val="#ppt_w"/>
                                          </p:val>
                                        </p:tav>
                                      </p:tavLst>
                                    </p:anim>
                                    <p:anim calcmode="lin" valueType="num">
                                      <p:cBhvr>
                                        <p:cTn id="72" dur="500" fill="hold"/>
                                        <p:tgtEl>
                                          <p:spTgt spid="43"/>
                                        </p:tgtEl>
                                        <p:attrNameLst>
                                          <p:attrName>ppt_h</p:attrName>
                                        </p:attrNameLst>
                                      </p:cBhvr>
                                      <p:tavLst>
                                        <p:tav tm="0">
                                          <p:val>
                                            <p:fltVal val="0"/>
                                          </p:val>
                                        </p:tav>
                                        <p:tav tm="100000">
                                          <p:val>
                                            <p:strVal val="#ppt_h"/>
                                          </p:val>
                                        </p:tav>
                                      </p:tavLst>
                                    </p:anim>
                                    <p:animEffect transition="in" filter="fade">
                                      <p:cBhvr>
                                        <p:cTn id="73" dur="500"/>
                                        <p:tgtEl>
                                          <p:spTgt spid="43"/>
                                        </p:tgtEl>
                                      </p:cBhvr>
                                    </p:animEffect>
                                  </p:childTnLst>
                                </p:cTn>
                              </p:par>
                            </p:childTnLst>
                          </p:cTn>
                        </p:par>
                        <p:par>
                          <p:cTn id="74" fill="hold">
                            <p:stCondLst>
                              <p:cond delay="8500"/>
                            </p:stCondLst>
                            <p:childTnLst>
                              <p:par>
                                <p:cTn id="75" presetID="53" presetClass="entr" presetSubtype="16" fill="hold"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childTnLst>
                                </p:cTn>
                              </p:par>
                            </p:childTnLst>
                          </p:cTn>
                        </p:par>
                        <p:par>
                          <p:cTn id="84" fill="hold">
                            <p:stCondLst>
                              <p:cond delay="100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p:cTn id="93" dur="500" fill="hold"/>
                                        <p:tgtEl>
                                          <p:spTgt spid="50"/>
                                        </p:tgtEl>
                                        <p:attrNameLst>
                                          <p:attrName>ppt_w</p:attrName>
                                        </p:attrNameLst>
                                      </p:cBhvr>
                                      <p:tavLst>
                                        <p:tav tm="0">
                                          <p:val>
                                            <p:fltVal val="0"/>
                                          </p:val>
                                        </p:tav>
                                        <p:tav tm="100000">
                                          <p:val>
                                            <p:strVal val="#ppt_w"/>
                                          </p:val>
                                        </p:tav>
                                      </p:tavLst>
                                    </p:anim>
                                    <p:anim calcmode="lin" valueType="num">
                                      <p:cBhvr>
                                        <p:cTn id="94" dur="500" fill="hold"/>
                                        <p:tgtEl>
                                          <p:spTgt spid="50"/>
                                        </p:tgtEl>
                                        <p:attrNameLst>
                                          <p:attrName>ppt_h</p:attrName>
                                        </p:attrNameLst>
                                      </p:cBhvr>
                                      <p:tavLst>
                                        <p:tav tm="0">
                                          <p:val>
                                            <p:fltVal val="0"/>
                                          </p:val>
                                        </p:tav>
                                        <p:tav tm="100000">
                                          <p:val>
                                            <p:strVal val="#ppt_h"/>
                                          </p:val>
                                        </p:tav>
                                      </p:tavLst>
                                    </p:anim>
                                    <p:animEffect transition="in" filter="fade">
                                      <p:cBhvr>
                                        <p:cTn id="95" dur="500"/>
                                        <p:tgtEl>
                                          <p:spTgt spid="50"/>
                                        </p:tgtEl>
                                      </p:cBhvr>
                                    </p:animEffect>
                                  </p:childTnLst>
                                </p:cTn>
                              </p:par>
                            </p:childTnLst>
                          </p:cTn>
                        </p:par>
                        <p:par>
                          <p:cTn id="96" fill="hold">
                            <p:stCondLst>
                              <p:cond delay="11000"/>
                            </p:stCondLst>
                            <p:childTnLst>
                              <p:par>
                                <p:cTn id="97" presetID="10" presetClass="entr" presetSubtype="0" fill="hold" grpId="0"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6" grpId="0"/>
      <p:bldP spid="29" grpId="0" animBg="1"/>
      <p:bldP spid="34" grpId="0"/>
      <p:bldP spid="35" grpId="0" animBg="1"/>
      <p:bldP spid="39" grpId="0"/>
      <p:bldP spid="40" grpId="0" animBg="1"/>
      <p:bldP spid="42" grpId="0"/>
      <p:bldP spid="43" grpId="0" animBg="1"/>
      <p:bldP spid="45" grpId="0"/>
      <p:bldP spid="46" grpId="0" animBg="1"/>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4310181" y="2238452"/>
            <a:ext cx="3571640" cy="3571637"/>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9" name="Slide Number Placeholder 8"/>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4</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a:t>Our Clients Slide</a:t>
            </a:r>
            <a:endParaRPr lang="en-US" dirty="0"/>
          </a:p>
        </p:txBody>
      </p:sp>
      <p:sp>
        <p:nvSpPr>
          <p:cNvPr id="4" name="Text Placeholder 3"/>
          <p:cNvSpPr>
            <a:spLocks noGrp="1"/>
          </p:cNvSpPr>
          <p:nvPr>
            <p:ph type="body" sz="half" idx="2"/>
          </p:nvPr>
        </p:nvSpPr>
        <p:spPr/>
        <p:txBody>
          <a:bodyPr/>
          <a:lstStyle/>
          <a:p>
            <a:r>
              <a:rPr lang="en-US"/>
              <a:t>Our Clients Slide</a:t>
            </a:r>
            <a:endParaRPr lang="en-US" dirty="0"/>
          </a:p>
        </p:txBody>
      </p:sp>
      <p:grpSp>
        <p:nvGrpSpPr>
          <p:cNvPr id="8" name="Group 7"/>
          <p:cNvGrpSpPr/>
          <p:nvPr/>
        </p:nvGrpSpPr>
        <p:grpSpPr>
          <a:xfrm>
            <a:off x="5246928" y="1409924"/>
            <a:ext cx="1698144" cy="828529"/>
            <a:chOff x="695086" y="1192989"/>
            <a:chExt cx="1273608" cy="621397"/>
          </a:xfrm>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1" name="TextBox 10"/>
            <p:cNvSpPr txBox="1"/>
            <p:nvPr/>
          </p:nvSpPr>
          <p:spPr>
            <a:xfrm>
              <a:off x="916514" y="1332778"/>
              <a:ext cx="830756" cy="184666"/>
            </a:xfrm>
            <a:prstGeom prst="rect">
              <a:avLst/>
            </a:prstGeom>
            <a:noFill/>
          </p:spPr>
          <p:txBody>
            <a:bodyPr wrap="none" lIns="0" tIns="0" rIns="0" bIns="0" rtlCol="0" anchor="t">
              <a:spAutoFit/>
            </a:bodyPr>
            <a:lstStyle/>
            <a:p>
              <a:pPr algn="ctr" defTabSz="1375410"/>
              <a:r>
                <a:rPr lang="en-US" sz="1600" b="1" dirty="0">
                  <a:solidFill>
                    <a:prstClr val="white"/>
                  </a:solidFill>
                </a:rPr>
                <a:t>Our Clients</a:t>
              </a:r>
            </a:p>
          </p:txBody>
        </p:sp>
      </p:grpSp>
      <p:sp>
        <p:nvSpPr>
          <p:cNvPr id="12" name="Sev01"/>
          <p:cNvSpPr>
            <a:spLocks noChangeAspect="1"/>
          </p:cNvSpPr>
          <p:nvPr/>
        </p:nvSpPr>
        <p:spPr>
          <a:xfrm>
            <a:off x="3673348" y="1816004"/>
            <a:ext cx="963275" cy="96327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13" name="Sev01"/>
          <p:cNvSpPr>
            <a:spLocks noChangeAspect="1"/>
          </p:cNvSpPr>
          <p:nvPr/>
        </p:nvSpPr>
        <p:spPr>
          <a:xfrm>
            <a:off x="3119640" y="3542635"/>
            <a:ext cx="963275" cy="96327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14" name="Sev01"/>
          <p:cNvSpPr>
            <a:spLocks noChangeAspect="1"/>
          </p:cNvSpPr>
          <p:nvPr/>
        </p:nvSpPr>
        <p:spPr>
          <a:xfrm>
            <a:off x="3673348" y="5120108"/>
            <a:ext cx="963275" cy="963272"/>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grpSp>
        <p:nvGrpSpPr>
          <p:cNvPr id="20" name="Group 19"/>
          <p:cNvGrpSpPr/>
          <p:nvPr/>
        </p:nvGrpSpPr>
        <p:grpSpPr>
          <a:xfrm>
            <a:off x="1045788" y="2722876"/>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024271"/>
            <a:ext cx="2073852"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4814270"/>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182848" y="2798733"/>
            <a:ext cx="1687963" cy="246221"/>
          </a:xfrm>
          <a:prstGeom prst="rect">
            <a:avLst/>
          </a:prstGeom>
          <a:noFill/>
        </p:spPr>
        <p:txBody>
          <a:bodyPr wrap="none" lIns="0" tIns="0" rIns="0" bIns="0" rtlCol="0" anchor="t">
            <a:spAutoFit/>
          </a:bodyPr>
          <a:lstStyle/>
          <a:p>
            <a:pPr algn="ctr" defTabSz="1375410"/>
            <a:r>
              <a:rPr lang="en-US" sz="1600" b="1" dirty="0">
                <a:solidFill>
                  <a:srgbClr val="0070C0"/>
                </a:solidFill>
              </a:rPr>
              <a:t>Client Number 01</a:t>
            </a:r>
          </a:p>
        </p:txBody>
      </p:sp>
      <p:sp>
        <p:nvSpPr>
          <p:cNvPr id="29" name="TextBox 28"/>
          <p:cNvSpPr txBox="1"/>
          <p:nvPr/>
        </p:nvSpPr>
        <p:spPr>
          <a:xfrm>
            <a:off x="1182848" y="3736238"/>
            <a:ext cx="1687963" cy="246221"/>
          </a:xfrm>
          <a:prstGeom prst="rect">
            <a:avLst/>
          </a:prstGeom>
          <a:noFill/>
        </p:spPr>
        <p:txBody>
          <a:bodyPr wrap="none" lIns="0" tIns="0" rIns="0" bIns="0" rtlCol="0" anchor="t">
            <a:spAutoFit/>
          </a:bodyPr>
          <a:lstStyle/>
          <a:p>
            <a:pPr algn="ctr" defTabSz="1375410"/>
            <a:r>
              <a:rPr lang="en-US" sz="1600" b="1" dirty="0">
                <a:solidFill>
                  <a:srgbClr val="00B0F0"/>
                </a:solidFill>
              </a:rPr>
              <a:t>Client Number 02</a:t>
            </a:r>
          </a:p>
        </p:txBody>
      </p:sp>
      <p:sp>
        <p:nvSpPr>
          <p:cNvPr id="30" name="TextBox 29"/>
          <p:cNvSpPr txBox="1"/>
          <p:nvPr/>
        </p:nvSpPr>
        <p:spPr>
          <a:xfrm>
            <a:off x="1182848" y="4505907"/>
            <a:ext cx="1687963" cy="246221"/>
          </a:xfrm>
          <a:prstGeom prst="rect">
            <a:avLst/>
          </a:prstGeom>
          <a:noFill/>
        </p:spPr>
        <p:txBody>
          <a:bodyPr wrap="none" lIns="0" tIns="0" rIns="0" bIns="0" rtlCol="0" anchor="t">
            <a:spAutoFit/>
          </a:bodyPr>
          <a:lstStyle/>
          <a:p>
            <a:pPr algn="ctr" defTabSz="1375410"/>
            <a:r>
              <a:rPr lang="en-US" sz="1600" b="1" dirty="0">
                <a:solidFill>
                  <a:srgbClr val="008DC3"/>
                </a:solidFill>
              </a:rPr>
              <a:t>Client Number 03</a:t>
            </a:r>
          </a:p>
        </p:txBody>
      </p:sp>
      <p:sp>
        <p:nvSpPr>
          <p:cNvPr id="31" name="Sev01"/>
          <p:cNvSpPr>
            <a:spLocks noChangeAspect="1"/>
          </p:cNvSpPr>
          <p:nvPr/>
        </p:nvSpPr>
        <p:spPr>
          <a:xfrm flipH="1">
            <a:off x="7588761" y="1816004"/>
            <a:ext cx="963275" cy="963272"/>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32" name="Sev01"/>
          <p:cNvSpPr>
            <a:spLocks noChangeAspect="1"/>
          </p:cNvSpPr>
          <p:nvPr/>
        </p:nvSpPr>
        <p:spPr>
          <a:xfrm flipH="1">
            <a:off x="8150192" y="3542635"/>
            <a:ext cx="963275" cy="963272"/>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33" name="Sev01"/>
          <p:cNvSpPr>
            <a:spLocks noChangeAspect="1"/>
          </p:cNvSpPr>
          <p:nvPr/>
        </p:nvSpPr>
        <p:spPr>
          <a:xfrm flipH="1">
            <a:off x="7588761" y="5120108"/>
            <a:ext cx="963275" cy="963272"/>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grpSp>
        <p:nvGrpSpPr>
          <p:cNvPr id="34" name="Group 33"/>
          <p:cNvGrpSpPr/>
          <p:nvPr/>
        </p:nvGrpSpPr>
        <p:grpSpPr>
          <a:xfrm flipH="1">
            <a:off x="8441010" y="2722876"/>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024271"/>
            <a:ext cx="2073852" cy="0"/>
          </a:xfrm>
          <a:prstGeom prst="line">
            <a:avLst/>
          </a:prstGeom>
          <a:ln w="19050">
            <a:solidFill>
              <a:schemeClr val="accent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4814270"/>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chemeClr val="accent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363341" y="2798733"/>
            <a:ext cx="1687963" cy="246221"/>
          </a:xfrm>
          <a:prstGeom prst="rect">
            <a:avLst/>
          </a:prstGeom>
          <a:noFill/>
        </p:spPr>
        <p:txBody>
          <a:bodyPr wrap="none" lIns="0" tIns="0" rIns="0" bIns="0" rtlCol="0" anchor="t">
            <a:spAutoFit/>
          </a:bodyPr>
          <a:lstStyle/>
          <a:p>
            <a:pPr algn="ctr" defTabSz="1375410"/>
            <a:r>
              <a:rPr lang="en-US" sz="1600" b="1" dirty="0">
                <a:solidFill>
                  <a:srgbClr val="007EAE"/>
                </a:solidFill>
              </a:rPr>
              <a:t>Client Number 04</a:t>
            </a:r>
          </a:p>
        </p:txBody>
      </p:sp>
      <p:sp>
        <p:nvSpPr>
          <p:cNvPr id="42" name="TextBox 41"/>
          <p:cNvSpPr txBox="1"/>
          <p:nvPr/>
        </p:nvSpPr>
        <p:spPr>
          <a:xfrm flipH="1">
            <a:off x="9364141" y="3736238"/>
            <a:ext cx="1686360" cy="246221"/>
          </a:xfrm>
          <a:prstGeom prst="rect">
            <a:avLst/>
          </a:prstGeom>
          <a:noFill/>
        </p:spPr>
        <p:txBody>
          <a:bodyPr wrap="square" lIns="0" tIns="0" rIns="0" bIns="0" rtlCol="0" anchor="t">
            <a:spAutoFit/>
          </a:bodyPr>
          <a:lstStyle/>
          <a:p>
            <a:pPr algn="ctr" defTabSz="1375410"/>
            <a:r>
              <a:rPr lang="en-US" sz="1600" b="1" dirty="0">
                <a:solidFill>
                  <a:srgbClr val="23A1FF"/>
                </a:solidFill>
              </a:rPr>
              <a:t>Client Number 05</a:t>
            </a:r>
          </a:p>
        </p:txBody>
      </p:sp>
      <p:sp>
        <p:nvSpPr>
          <p:cNvPr id="43" name="TextBox 42"/>
          <p:cNvSpPr txBox="1"/>
          <p:nvPr/>
        </p:nvSpPr>
        <p:spPr>
          <a:xfrm flipH="1">
            <a:off x="9363341" y="4505907"/>
            <a:ext cx="1687963" cy="246221"/>
          </a:xfrm>
          <a:prstGeom prst="rect">
            <a:avLst/>
          </a:prstGeom>
          <a:noFill/>
        </p:spPr>
        <p:txBody>
          <a:bodyPr wrap="none" lIns="0" tIns="0" rIns="0" bIns="0" rtlCol="0" anchor="t">
            <a:spAutoFit/>
          </a:bodyPr>
          <a:lstStyle/>
          <a:p>
            <a:pPr algn="ctr" defTabSz="1375410"/>
            <a:r>
              <a:rPr lang="en-US" sz="1600" b="1" dirty="0">
                <a:solidFill>
                  <a:srgbClr val="2FA6FF"/>
                </a:solidFill>
              </a:rPr>
              <a:t>Client Number 06</a:t>
            </a:r>
          </a:p>
        </p:txBody>
      </p:sp>
      <p:sp>
        <p:nvSpPr>
          <p:cNvPr id="44" name="Freeform 71"/>
          <p:cNvSpPr>
            <a:spLocks noEditPoints="1"/>
          </p:cNvSpPr>
          <p:nvPr/>
        </p:nvSpPr>
        <p:spPr bwMode="auto">
          <a:xfrm>
            <a:off x="3892559" y="2063366"/>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5" name="Freeform 103"/>
          <p:cNvSpPr/>
          <p:nvPr/>
        </p:nvSpPr>
        <p:spPr bwMode="auto">
          <a:xfrm>
            <a:off x="3429829" y="3845853"/>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6" name="Freeform 113"/>
          <p:cNvSpPr>
            <a:spLocks noEditPoints="1"/>
          </p:cNvSpPr>
          <p:nvPr/>
        </p:nvSpPr>
        <p:spPr bwMode="auto">
          <a:xfrm>
            <a:off x="3940015" y="5433171"/>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7" name="Freeform 56"/>
          <p:cNvSpPr>
            <a:spLocks noEditPoints="1"/>
          </p:cNvSpPr>
          <p:nvPr/>
        </p:nvSpPr>
        <p:spPr bwMode="auto">
          <a:xfrm>
            <a:off x="7855428" y="2082670"/>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8" name="Freeform 144"/>
          <p:cNvSpPr>
            <a:spLocks noEditPoints="1"/>
          </p:cNvSpPr>
          <p:nvPr/>
        </p:nvSpPr>
        <p:spPr bwMode="auto">
          <a:xfrm>
            <a:off x="8392103" y="3816384"/>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accent5"/>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9" name="Freeform 20"/>
          <p:cNvSpPr/>
          <p:nvPr/>
        </p:nvSpPr>
        <p:spPr bwMode="auto">
          <a:xfrm>
            <a:off x="7893155" y="5424503"/>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accent6"/>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50" name="Freeform 130"/>
          <p:cNvSpPr>
            <a:spLocks noEditPoints="1"/>
          </p:cNvSpPr>
          <p:nvPr/>
        </p:nvSpPr>
        <p:spPr bwMode="auto">
          <a:xfrm>
            <a:off x="5047379" y="301474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tx1">
              <a:lumMod val="65000"/>
              <a:lumOff val="35000"/>
            </a:schemeClr>
          </a:solidFill>
          <a:ln w="9525">
            <a:noFill/>
            <a:round/>
          </a:ln>
        </p:spPr>
        <p:txBody>
          <a:bodyPr vert="horz" wrap="square" lIns="121920" tIns="60960" rIns="121920" bIns="60960" numCol="1" anchor="t" anchorCtr="0" compatLnSpc="1"/>
          <a:lstStyle/>
          <a:p>
            <a:pPr defTabSz="1375410"/>
            <a:endParaRPr lang="en-US" sz="2665" dirty="0">
              <a:solidFill>
                <a:prstClr val="black"/>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ppt_w</p:attrName>
                                        </p:attrNameLst>
                                      </p:cBhvr>
                                      <p:tavLst>
                                        <p:tav tm="0">
                                          <p:val>
                                            <p:fltVal val="0"/>
                                          </p:val>
                                        </p:tav>
                                        <p:tav tm="100000">
                                          <p:val>
                                            <p:strVal val="#ppt_w"/>
                                          </p:val>
                                        </p:tav>
                                      </p:tavLst>
                                    </p:anim>
                                    <p:anim calcmode="lin" valueType="num">
                                      <p:cBhvr>
                                        <p:cTn id="14" dur="500" fill="hold"/>
                                        <p:tgtEl>
                                          <p:spTgt spid="50"/>
                                        </p:tgtEl>
                                        <p:attrNameLst>
                                          <p:attrName>ppt_h</p:attrName>
                                        </p:attrNameLst>
                                      </p:cBhvr>
                                      <p:tavLst>
                                        <p:tav tm="0">
                                          <p:val>
                                            <p:fltVal val="0"/>
                                          </p:val>
                                        </p:tav>
                                        <p:tav tm="100000">
                                          <p:val>
                                            <p:strVal val="#ppt_h"/>
                                          </p:val>
                                        </p:tav>
                                      </p:tavLst>
                                    </p:anim>
                                    <p:animEffect transition="in" filter="fade">
                                      <p:cBhvr>
                                        <p:cTn id="15" dur="500"/>
                                        <p:tgtEl>
                                          <p:spTgt spid="50"/>
                                        </p:tgtEl>
                                      </p:cBhvr>
                                    </p:animEffect>
                                  </p:childTnLst>
                                </p:cTn>
                              </p:par>
                              <p:par>
                                <p:cTn id="16" presetID="47"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anim calcmode="lin" valueType="num">
                                      <p:cBhvr>
                                        <p:cTn id="19" dur="500" fill="hold"/>
                                        <p:tgtEl>
                                          <p:spTgt spid="8"/>
                                        </p:tgtEl>
                                        <p:attrNameLst>
                                          <p:attrName>ppt_x</p:attrName>
                                        </p:attrNameLst>
                                      </p:cBhvr>
                                      <p:tavLst>
                                        <p:tav tm="0">
                                          <p:val>
                                            <p:strVal val="#ppt_x"/>
                                          </p:val>
                                        </p:tav>
                                        <p:tav tm="100000">
                                          <p:val>
                                            <p:strVal val="#ppt_x"/>
                                          </p:val>
                                        </p:tav>
                                      </p:tavLst>
                                    </p:anim>
                                    <p:anim calcmode="lin" valueType="num">
                                      <p:cBhvr>
                                        <p:cTn id="20" dur="500" fill="hold"/>
                                        <p:tgtEl>
                                          <p:spTgt spid="8"/>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par>
                          <p:cTn id="33" fill="hold">
                            <p:stCondLst>
                              <p:cond delay="2000"/>
                            </p:stCondLst>
                            <p:childTnLst>
                              <p:par>
                                <p:cTn id="34" presetID="18" presetClass="entr" presetSubtype="12"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strips(downLeft)">
                                      <p:cBhvr>
                                        <p:cTn id="36" dur="500"/>
                                        <p:tgtEl>
                                          <p:spTgt spid="20"/>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fltVal val="0"/>
                                          </p:val>
                                        </p:tav>
                                        <p:tav tm="100000">
                                          <p:val>
                                            <p:strVal val="#ppt_w"/>
                                          </p:val>
                                        </p:tav>
                                      </p:tavLst>
                                    </p:anim>
                                    <p:anim calcmode="lin" valueType="num">
                                      <p:cBhvr>
                                        <p:cTn id="52" dur="500" fill="hold"/>
                                        <p:tgtEl>
                                          <p:spTgt spid="45"/>
                                        </p:tgtEl>
                                        <p:attrNameLst>
                                          <p:attrName>ppt_h</p:attrName>
                                        </p:attrNameLst>
                                      </p:cBhvr>
                                      <p:tavLst>
                                        <p:tav tm="0">
                                          <p:val>
                                            <p:fltVal val="0"/>
                                          </p:val>
                                        </p:tav>
                                        <p:tav tm="100000">
                                          <p:val>
                                            <p:strVal val="#ppt_h"/>
                                          </p:val>
                                        </p:tav>
                                      </p:tavLst>
                                    </p:anim>
                                    <p:animEffect transition="in" filter="fade">
                                      <p:cBhvr>
                                        <p:cTn id="53" dur="500"/>
                                        <p:tgtEl>
                                          <p:spTgt spid="45"/>
                                        </p:tgtEl>
                                      </p:cBhvr>
                                    </p:animEffect>
                                  </p:childTnLst>
                                </p:cTn>
                              </p:par>
                            </p:childTnLst>
                          </p:cTn>
                        </p:par>
                        <p:par>
                          <p:cTn id="54" fill="hold">
                            <p:stCondLst>
                              <p:cond delay="3500"/>
                            </p:stCondLst>
                            <p:childTnLst>
                              <p:par>
                                <p:cTn id="55" presetID="18" presetClass="entr" presetSubtype="12" fill="hold"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strips(downLeft)">
                                      <p:cBhvr>
                                        <p:cTn id="57" dur="500"/>
                                        <p:tgtEl>
                                          <p:spTgt spid="23"/>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anim calcmode="lin" valueType="num">
                                      <p:cBhvr>
                                        <p:cTn id="61" dur="500" fill="hold"/>
                                        <p:tgtEl>
                                          <p:spTgt spid="29"/>
                                        </p:tgtEl>
                                        <p:attrNameLst>
                                          <p:attrName>ppt_x</p:attrName>
                                        </p:attrNameLst>
                                      </p:cBhvr>
                                      <p:tavLst>
                                        <p:tav tm="0">
                                          <p:val>
                                            <p:strVal val="#ppt_x"/>
                                          </p:val>
                                        </p:tav>
                                        <p:tav tm="100000">
                                          <p:val>
                                            <p:strVal val="#ppt_x"/>
                                          </p:val>
                                        </p:tav>
                                      </p:tavLst>
                                    </p:anim>
                                    <p:anim calcmode="lin" valueType="num">
                                      <p:cBhvr>
                                        <p:cTn id="62" dur="500" fill="hold"/>
                                        <p:tgtEl>
                                          <p:spTgt spid="29"/>
                                        </p:tgtEl>
                                        <p:attrNameLst>
                                          <p:attrName>ppt_y</p:attrName>
                                        </p:attrNameLst>
                                      </p:cBhvr>
                                      <p:tavLst>
                                        <p:tav tm="0">
                                          <p:val>
                                            <p:strVal val="#ppt_y-.1"/>
                                          </p:val>
                                        </p:tav>
                                        <p:tav tm="100000">
                                          <p:val>
                                            <p:strVal val="#ppt_y"/>
                                          </p:val>
                                        </p:tav>
                                      </p:tavLst>
                                    </p:anim>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childTnLst>
                          </p:cTn>
                        </p:par>
                        <p:par>
                          <p:cTn id="69" fill="hold">
                            <p:stCondLst>
                              <p:cond delay="4500"/>
                            </p:stCondLst>
                            <p:childTnLst>
                              <p:par>
                                <p:cTn id="70" presetID="53" presetClass="entr" presetSubtype="16"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p:cTn id="72" dur="500" fill="hold"/>
                                        <p:tgtEl>
                                          <p:spTgt spid="46"/>
                                        </p:tgtEl>
                                        <p:attrNameLst>
                                          <p:attrName>ppt_w</p:attrName>
                                        </p:attrNameLst>
                                      </p:cBhvr>
                                      <p:tavLst>
                                        <p:tav tm="0">
                                          <p:val>
                                            <p:fltVal val="0"/>
                                          </p:val>
                                        </p:tav>
                                        <p:tav tm="100000">
                                          <p:val>
                                            <p:strVal val="#ppt_w"/>
                                          </p:val>
                                        </p:tav>
                                      </p:tavLst>
                                    </p:anim>
                                    <p:anim calcmode="lin" valueType="num">
                                      <p:cBhvr>
                                        <p:cTn id="73" dur="500" fill="hold"/>
                                        <p:tgtEl>
                                          <p:spTgt spid="46"/>
                                        </p:tgtEl>
                                        <p:attrNameLst>
                                          <p:attrName>ppt_h</p:attrName>
                                        </p:attrNameLst>
                                      </p:cBhvr>
                                      <p:tavLst>
                                        <p:tav tm="0">
                                          <p:val>
                                            <p:fltVal val="0"/>
                                          </p:val>
                                        </p:tav>
                                        <p:tav tm="100000">
                                          <p:val>
                                            <p:strVal val="#ppt_h"/>
                                          </p:val>
                                        </p:tav>
                                      </p:tavLst>
                                    </p:anim>
                                    <p:animEffect transition="in" filter="fade">
                                      <p:cBhvr>
                                        <p:cTn id="74" dur="500"/>
                                        <p:tgtEl>
                                          <p:spTgt spid="46"/>
                                        </p:tgtEl>
                                      </p:cBhvr>
                                    </p:animEffect>
                                  </p:childTnLst>
                                </p:cTn>
                              </p:par>
                            </p:childTnLst>
                          </p:cTn>
                        </p:par>
                        <p:par>
                          <p:cTn id="75" fill="hold">
                            <p:stCondLst>
                              <p:cond delay="5000"/>
                            </p:stCondLst>
                            <p:childTnLst>
                              <p:par>
                                <p:cTn id="76" presetID="18" presetClass="entr" presetSubtype="9"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strips(upLeft)">
                                      <p:cBhvr>
                                        <p:cTn id="78" dur="500"/>
                                        <p:tgtEl>
                                          <p:spTgt spid="25"/>
                                        </p:tgtEl>
                                      </p:cBhvr>
                                    </p:animEffect>
                                  </p:childTnLst>
                                </p:cTn>
                              </p:par>
                              <p:par>
                                <p:cTn id="79" presetID="47" presetClass="entr" presetSubtype="0"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strVal val="#ppt_x"/>
                                          </p:val>
                                        </p:tav>
                                        <p:tav tm="100000">
                                          <p:val>
                                            <p:strVal val="#ppt_x"/>
                                          </p:val>
                                        </p:tav>
                                      </p:tavLst>
                                    </p:anim>
                                    <p:anim calcmode="lin" valueType="num">
                                      <p:cBhvr>
                                        <p:cTn id="83" dur="50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5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6000"/>
                            </p:stCondLst>
                            <p:childTnLst>
                              <p:par>
                                <p:cTn id="91" presetID="53" presetClass="entr" presetSubtype="16"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500"/>
                            </p:stCondLst>
                            <p:childTnLst>
                              <p:par>
                                <p:cTn id="97" presetID="18" presetClass="entr" presetSubtype="6" fill="hold"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strips(downRight)">
                                      <p:cBhvr>
                                        <p:cTn id="99" dur="500"/>
                                        <p:tgtEl>
                                          <p:spTgt spid="34"/>
                                        </p:tgtEl>
                                      </p:cBhvr>
                                    </p:animEffect>
                                  </p:childTnLst>
                                </p:cTn>
                              </p:par>
                              <p:par>
                                <p:cTn id="100" presetID="47"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anim calcmode="lin" valueType="num">
                                      <p:cBhvr>
                                        <p:cTn id="103" dur="500" fill="hold"/>
                                        <p:tgtEl>
                                          <p:spTgt spid="41"/>
                                        </p:tgtEl>
                                        <p:attrNameLst>
                                          <p:attrName>ppt_x</p:attrName>
                                        </p:attrNameLst>
                                      </p:cBhvr>
                                      <p:tavLst>
                                        <p:tav tm="0">
                                          <p:val>
                                            <p:strVal val="#ppt_x"/>
                                          </p:val>
                                        </p:tav>
                                        <p:tav tm="100000">
                                          <p:val>
                                            <p:strVal val="#ppt_x"/>
                                          </p:val>
                                        </p:tav>
                                      </p:tavLst>
                                    </p:anim>
                                    <p:anim calcmode="lin" valueType="num">
                                      <p:cBhvr>
                                        <p:cTn id="104" dur="500" fill="hold"/>
                                        <p:tgtEl>
                                          <p:spTgt spid="41"/>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53" presetClass="entr" presetSubtype="16"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p:cTn id="108" dur="500" fill="hold"/>
                                        <p:tgtEl>
                                          <p:spTgt spid="32"/>
                                        </p:tgtEl>
                                        <p:attrNameLst>
                                          <p:attrName>ppt_w</p:attrName>
                                        </p:attrNameLst>
                                      </p:cBhvr>
                                      <p:tavLst>
                                        <p:tav tm="0">
                                          <p:val>
                                            <p:fltVal val="0"/>
                                          </p:val>
                                        </p:tav>
                                        <p:tav tm="100000">
                                          <p:val>
                                            <p:strVal val="#ppt_w"/>
                                          </p:val>
                                        </p:tav>
                                      </p:tavLst>
                                    </p:anim>
                                    <p:anim calcmode="lin" valueType="num">
                                      <p:cBhvr>
                                        <p:cTn id="109" dur="500" fill="hold"/>
                                        <p:tgtEl>
                                          <p:spTgt spid="32"/>
                                        </p:tgtEl>
                                        <p:attrNameLst>
                                          <p:attrName>ppt_h</p:attrName>
                                        </p:attrNameLst>
                                      </p:cBhvr>
                                      <p:tavLst>
                                        <p:tav tm="0">
                                          <p:val>
                                            <p:fltVal val="0"/>
                                          </p:val>
                                        </p:tav>
                                        <p:tav tm="100000">
                                          <p:val>
                                            <p:strVal val="#ppt_h"/>
                                          </p:val>
                                        </p:tav>
                                      </p:tavLst>
                                    </p:anim>
                                    <p:animEffect transition="in" filter="fade">
                                      <p:cBhvr>
                                        <p:cTn id="110" dur="500"/>
                                        <p:tgtEl>
                                          <p:spTgt spid="32"/>
                                        </p:tgtEl>
                                      </p:cBhvr>
                                    </p:animEffect>
                                  </p:childTnLst>
                                </p:cTn>
                              </p:par>
                            </p:childTnLst>
                          </p:cTn>
                        </p:par>
                        <p:par>
                          <p:cTn id="111" fill="hold">
                            <p:stCondLst>
                              <p:cond delay="7500"/>
                            </p:stCondLst>
                            <p:childTnLst>
                              <p:par>
                                <p:cTn id="112" presetID="53" presetClass="entr" presetSubtype="16" fill="hold" grpId="0" nodeType="afterEffect">
                                  <p:stCondLst>
                                    <p:cond delay="0"/>
                                  </p:stCondLst>
                                  <p:childTnLst>
                                    <p:set>
                                      <p:cBhvr>
                                        <p:cTn id="113" dur="1" fill="hold">
                                          <p:stCondLst>
                                            <p:cond delay="0"/>
                                          </p:stCondLst>
                                        </p:cTn>
                                        <p:tgtEl>
                                          <p:spTgt spid="48"/>
                                        </p:tgtEl>
                                        <p:attrNameLst>
                                          <p:attrName>style.visibility</p:attrName>
                                        </p:attrNameLst>
                                      </p:cBhvr>
                                      <p:to>
                                        <p:strVal val="visible"/>
                                      </p:to>
                                    </p:set>
                                    <p:anim calcmode="lin" valueType="num">
                                      <p:cBhvr>
                                        <p:cTn id="114" dur="500" fill="hold"/>
                                        <p:tgtEl>
                                          <p:spTgt spid="48"/>
                                        </p:tgtEl>
                                        <p:attrNameLst>
                                          <p:attrName>ppt_w</p:attrName>
                                        </p:attrNameLst>
                                      </p:cBhvr>
                                      <p:tavLst>
                                        <p:tav tm="0">
                                          <p:val>
                                            <p:fltVal val="0"/>
                                          </p:val>
                                        </p:tav>
                                        <p:tav tm="100000">
                                          <p:val>
                                            <p:strVal val="#ppt_w"/>
                                          </p:val>
                                        </p:tav>
                                      </p:tavLst>
                                    </p:anim>
                                    <p:anim calcmode="lin" valueType="num">
                                      <p:cBhvr>
                                        <p:cTn id="115" dur="500" fill="hold"/>
                                        <p:tgtEl>
                                          <p:spTgt spid="48"/>
                                        </p:tgtEl>
                                        <p:attrNameLst>
                                          <p:attrName>ppt_h</p:attrName>
                                        </p:attrNameLst>
                                      </p:cBhvr>
                                      <p:tavLst>
                                        <p:tav tm="0">
                                          <p:val>
                                            <p:fltVal val="0"/>
                                          </p:val>
                                        </p:tav>
                                        <p:tav tm="100000">
                                          <p:val>
                                            <p:strVal val="#ppt_h"/>
                                          </p:val>
                                        </p:tav>
                                      </p:tavLst>
                                    </p:anim>
                                    <p:animEffect transition="in" filter="fade">
                                      <p:cBhvr>
                                        <p:cTn id="116" dur="500"/>
                                        <p:tgtEl>
                                          <p:spTgt spid="48"/>
                                        </p:tgtEl>
                                      </p:cBhvr>
                                    </p:animEffect>
                                  </p:childTnLst>
                                </p:cTn>
                              </p:par>
                            </p:childTnLst>
                          </p:cTn>
                        </p:par>
                        <p:par>
                          <p:cTn id="117" fill="hold">
                            <p:stCondLst>
                              <p:cond delay="8000"/>
                            </p:stCondLst>
                            <p:childTnLst>
                              <p:par>
                                <p:cTn id="118" presetID="18" presetClass="entr" presetSubtype="3" fill="hold"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strips(upRight)">
                                      <p:cBhvr>
                                        <p:cTn id="120" dur="500"/>
                                        <p:tgtEl>
                                          <p:spTgt spid="37"/>
                                        </p:tgtEl>
                                      </p:cBhvr>
                                    </p:animEffect>
                                  </p:childTnLst>
                                </p:cTn>
                              </p:par>
                              <p:par>
                                <p:cTn id="121" presetID="47" presetClass="entr" presetSubtype="0" fill="hold" grpId="0" nodeType="with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500"/>
                                        <p:tgtEl>
                                          <p:spTgt spid="42"/>
                                        </p:tgtEl>
                                      </p:cBhvr>
                                    </p:animEffect>
                                    <p:anim calcmode="lin" valueType="num">
                                      <p:cBhvr>
                                        <p:cTn id="124" dur="500" fill="hold"/>
                                        <p:tgtEl>
                                          <p:spTgt spid="42"/>
                                        </p:tgtEl>
                                        <p:attrNameLst>
                                          <p:attrName>ppt_x</p:attrName>
                                        </p:attrNameLst>
                                      </p:cBhvr>
                                      <p:tavLst>
                                        <p:tav tm="0">
                                          <p:val>
                                            <p:strVal val="#ppt_x"/>
                                          </p:val>
                                        </p:tav>
                                        <p:tav tm="100000">
                                          <p:val>
                                            <p:strVal val="#ppt_x"/>
                                          </p:val>
                                        </p:tav>
                                      </p:tavLst>
                                    </p:anim>
                                    <p:anim calcmode="lin" valueType="num">
                                      <p:cBhvr>
                                        <p:cTn id="125" dur="500" fill="hold"/>
                                        <p:tgtEl>
                                          <p:spTgt spid="42"/>
                                        </p:tgtEl>
                                        <p:attrNameLst>
                                          <p:attrName>ppt_y</p:attrName>
                                        </p:attrNameLst>
                                      </p:cBhvr>
                                      <p:tavLst>
                                        <p:tav tm="0">
                                          <p:val>
                                            <p:strVal val="#ppt_y-.1"/>
                                          </p:val>
                                        </p:tav>
                                        <p:tav tm="100000">
                                          <p:val>
                                            <p:strVal val="#ppt_y"/>
                                          </p:val>
                                        </p:tav>
                                      </p:tavLst>
                                    </p:anim>
                                  </p:childTnLst>
                                </p:cTn>
                              </p:par>
                            </p:childTnLst>
                          </p:cTn>
                        </p:par>
                        <p:par>
                          <p:cTn id="126" fill="hold">
                            <p:stCondLst>
                              <p:cond delay="8500"/>
                            </p:stCondLst>
                            <p:childTnLst>
                              <p:par>
                                <p:cTn id="127" presetID="53" presetClass="entr" presetSubtype="16"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 calcmode="lin" valueType="num">
                                      <p:cBhvr>
                                        <p:cTn id="129" dur="500" fill="hold"/>
                                        <p:tgtEl>
                                          <p:spTgt spid="33"/>
                                        </p:tgtEl>
                                        <p:attrNameLst>
                                          <p:attrName>ppt_w</p:attrName>
                                        </p:attrNameLst>
                                      </p:cBhvr>
                                      <p:tavLst>
                                        <p:tav tm="0">
                                          <p:val>
                                            <p:fltVal val="0"/>
                                          </p:val>
                                        </p:tav>
                                        <p:tav tm="100000">
                                          <p:val>
                                            <p:strVal val="#ppt_w"/>
                                          </p:val>
                                        </p:tav>
                                      </p:tavLst>
                                    </p:anim>
                                    <p:anim calcmode="lin" valueType="num">
                                      <p:cBhvr>
                                        <p:cTn id="130" dur="500" fill="hold"/>
                                        <p:tgtEl>
                                          <p:spTgt spid="33"/>
                                        </p:tgtEl>
                                        <p:attrNameLst>
                                          <p:attrName>ppt_h</p:attrName>
                                        </p:attrNameLst>
                                      </p:cBhvr>
                                      <p:tavLst>
                                        <p:tav tm="0">
                                          <p:val>
                                            <p:fltVal val="0"/>
                                          </p:val>
                                        </p:tav>
                                        <p:tav tm="100000">
                                          <p:val>
                                            <p:strVal val="#ppt_h"/>
                                          </p:val>
                                        </p:tav>
                                      </p:tavLst>
                                    </p:anim>
                                    <p:animEffect transition="in" filter="fade">
                                      <p:cBhvr>
                                        <p:cTn id="131" dur="500"/>
                                        <p:tgtEl>
                                          <p:spTgt spid="33"/>
                                        </p:tgtEl>
                                      </p:cBhvr>
                                    </p:animEffect>
                                  </p:childTnLst>
                                </p:cTn>
                              </p:par>
                            </p:childTnLst>
                          </p:cTn>
                        </p:par>
                        <p:par>
                          <p:cTn id="132" fill="hold">
                            <p:stCondLst>
                              <p:cond delay="9000"/>
                            </p:stCondLst>
                            <p:childTnLst>
                              <p:par>
                                <p:cTn id="133" presetID="53" presetClass="entr" presetSubtype="16" fill="hold" grpId="0" nodeType="afterEffect">
                                  <p:stCondLst>
                                    <p:cond delay="0"/>
                                  </p:stCondLst>
                                  <p:childTnLst>
                                    <p:set>
                                      <p:cBhvr>
                                        <p:cTn id="134" dur="1" fill="hold">
                                          <p:stCondLst>
                                            <p:cond delay="0"/>
                                          </p:stCondLst>
                                        </p:cTn>
                                        <p:tgtEl>
                                          <p:spTgt spid="49"/>
                                        </p:tgtEl>
                                        <p:attrNameLst>
                                          <p:attrName>style.visibility</p:attrName>
                                        </p:attrNameLst>
                                      </p:cBhvr>
                                      <p:to>
                                        <p:strVal val="visible"/>
                                      </p:to>
                                    </p:set>
                                    <p:anim calcmode="lin" valueType="num">
                                      <p:cBhvr>
                                        <p:cTn id="135" dur="500" fill="hold"/>
                                        <p:tgtEl>
                                          <p:spTgt spid="49"/>
                                        </p:tgtEl>
                                        <p:attrNameLst>
                                          <p:attrName>ppt_w</p:attrName>
                                        </p:attrNameLst>
                                      </p:cBhvr>
                                      <p:tavLst>
                                        <p:tav tm="0">
                                          <p:val>
                                            <p:fltVal val="0"/>
                                          </p:val>
                                        </p:tav>
                                        <p:tav tm="100000">
                                          <p:val>
                                            <p:strVal val="#ppt_w"/>
                                          </p:val>
                                        </p:tav>
                                      </p:tavLst>
                                    </p:anim>
                                    <p:anim calcmode="lin" valueType="num">
                                      <p:cBhvr>
                                        <p:cTn id="136" dur="500" fill="hold"/>
                                        <p:tgtEl>
                                          <p:spTgt spid="49"/>
                                        </p:tgtEl>
                                        <p:attrNameLst>
                                          <p:attrName>ppt_h</p:attrName>
                                        </p:attrNameLst>
                                      </p:cBhvr>
                                      <p:tavLst>
                                        <p:tav tm="0">
                                          <p:val>
                                            <p:fltVal val="0"/>
                                          </p:val>
                                        </p:tav>
                                        <p:tav tm="100000">
                                          <p:val>
                                            <p:strVal val="#ppt_h"/>
                                          </p:val>
                                        </p:tav>
                                      </p:tavLst>
                                    </p:anim>
                                    <p:animEffect transition="in" filter="fade">
                                      <p:cBhvr>
                                        <p:cTn id="137" dur="500"/>
                                        <p:tgtEl>
                                          <p:spTgt spid="49"/>
                                        </p:tgtEl>
                                      </p:cBhvr>
                                    </p:animEffect>
                                  </p:childTnLst>
                                </p:cTn>
                              </p:par>
                            </p:childTnLst>
                          </p:cTn>
                        </p:par>
                        <p:par>
                          <p:cTn id="138" fill="hold">
                            <p:stCondLst>
                              <p:cond delay="9500"/>
                            </p:stCondLst>
                            <p:childTnLst>
                              <p:par>
                                <p:cTn id="139" presetID="18" presetClass="entr" presetSubtype="3"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strips(upRight)">
                                      <p:cBhvr>
                                        <p:cTn id="141" dur="500"/>
                                        <p:tgtEl>
                                          <p:spTgt spid="38"/>
                                        </p:tgtEl>
                                      </p:cBhvr>
                                    </p:animEffect>
                                  </p:childTnLst>
                                </p:cTn>
                              </p:par>
                              <p:par>
                                <p:cTn id="142" presetID="47" presetClass="entr" presetSubtype="0" fill="hold" grpId="0" nodeType="withEffect">
                                  <p:stCondLst>
                                    <p:cond delay="0"/>
                                  </p:stCondLst>
                                  <p:childTnLst>
                                    <p:set>
                                      <p:cBhvr>
                                        <p:cTn id="143" dur="1" fill="hold">
                                          <p:stCondLst>
                                            <p:cond delay="0"/>
                                          </p:stCondLst>
                                        </p:cTn>
                                        <p:tgtEl>
                                          <p:spTgt spid="43"/>
                                        </p:tgtEl>
                                        <p:attrNameLst>
                                          <p:attrName>style.visibility</p:attrName>
                                        </p:attrNameLst>
                                      </p:cBhvr>
                                      <p:to>
                                        <p:strVal val="visible"/>
                                      </p:to>
                                    </p:set>
                                    <p:animEffect transition="in" filter="fade">
                                      <p:cBhvr>
                                        <p:cTn id="144" dur="500"/>
                                        <p:tgtEl>
                                          <p:spTgt spid="43"/>
                                        </p:tgtEl>
                                      </p:cBhvr>
                                    </p:animEffect>
                                    <p:anim calcmode="lin" valueType="num">
                                      <p:cBhvr>
                                        <p:cTn id="145" dur="500" fill="hold"/>
                                        <p:tgtEl>
                                          <p:spTgt spid="43"/>
                                        </p:tgtEl>
                                        <p:attrNameLst>
                                          <p:attrName>ppt_x</p:attrName>
                                        </p:attrNameLst>
                                      </p:cBhvr>
                                      <p:tavLst>
                                        <p:tav tm="0">
                                          <p:val>
                                            <p:strVal val="#ppt_x"/>
                                          </p:val>
                                        </p:tav>
                                        <p:tav tm="100000">
                                          <p:val>
                                            <p:strVal val="#ppt_x"/>
                                          </p:val>
                                        </p:tav>
                                      </p:tavLst>
                                    </p:anim>
                                    <p:anim calcmode="lin" valueType="num">
                                      <p:cBhvr>
                                        <p:cTn id="146"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prstGeom prst="rect">
            <a:avLst/>
          </a:prstGeom>
        </p:spPr>
        <p:txBody>
          <a:bodyPr/>
          <a:lstStyle/>
          <a:p>
            <a:fld id="{C136B7D2-B98C-44FD-8D04-7EC62A564975}" type="slidenum">
              <a:rPr lang="en-US" smtClean="0">
                <a:solidFill>
                  <a:prstClr val="black">
                    <a:lumMod val="75000"/>
                    <a:lumOff val="25000"/>
                  </a:prstClr>
                </a:solidFill>
              </a:rPr>
              <a:t>5</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dirty="0"/>
              <a:t>Our Client Says</a:t>
            </a:r>
          </a:p>
        </p:txBody>
      </p:sp>
      <p:sp>
        <p:nvSpPr>
          <p:cNvPr id="4" name="Text Placeholder 3"/>
          <p:cNvSpPr>
            <a:spLocks noGrp="1"/>
          </p:cNvSpPr>
          <p:nvPr>
            <p:ph type="body" sz="half" idx="2"/>
          </p:nvPr>
        </p:nvSpPr>
        <p:spPr/>
        <p:txBody>
          <a:bodyPr/>
          <a:lstStyle/>
          <a:p>
            <a:r>
              <a:rPr lang="en-US" dirty="0"/>
              <a:t>Our Client Says</a:t>
            </a:r>
          </a:p>
        </p:txBody>
      </p:sp>
      <p:cxnSp>
        <p:nvCxnSpPr>
          <p:cNvPr id="102" name="Straight Connector 101"/>
          <p:cNvCxnSpPr/>
          <p:nvPr/>
        </p:nvCxnSpPr>
        <p:spPr>
          <a:xfrm flipH="1">
            <a:off x="553580" y="3863871"/>
            <a:ext cx="3590833" cy="0"/>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1505015" y="4196315"/>
            <a:ext cx="1687963" cy="246221"/>
          </a:xfrm>
          <a:prstGeom prst="rect">
            <a:avLst/>
          </a:prstGeom>
          <a:noFill/>
        </p:spPr>
        <p:txBody>
          <a:bodyPr wrap="none" lIns="0" tIns="0" rIns="0" bIns="0" rtlCol="0" anchor="t">
            <a:spAutoFit/>
          </a:bodyPr>
          <a:lstStyle/>
          <a:p>
            <a:pPr algn="ctr" defTabSz="1375410"/>
            <a:r>
              <a:rPr lang="en-US" sz="1600" b="1" dirty="0">
                <a:solidFill>
                  <a:srgbClr val="0070C0"/>
                </a:solidFill>
              </a:rPr>
              <a:t>Client Number 01</a:t>
            </a:r>
          </a:p>
        </p:txBody>
      </p:sp>
      <p:sp>
        <p:nvSpPr>
          <p:cNvPr id="134" name="Down Arrow Callout 133"/>
          <p:cNvSpPr/>
          <p:nvPr/>
        </p:nvSpPr>
        <p:spPr>
          <a:xfrm>
            <a:off x="488920" y="1369326"/>
            <a:ext cx="3720153" cy="2340927"/>
          </a:xfrm>
          <a:prstGeom prst="downArrowCallout">
            <a:avLst>
              <a:gd name="adj1" fmla="val 25776"/>
              <a:gd name="adj2" fmla="val 9254"/>
              <a:gd name="adj3" fmla="val 9254"/>
              <a:gd name="adj4" fmla="val 9074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36" name="TextBox 135"/>
          <p:cNvSpPr txBox="1"/>
          <p:nvPr/>
        </p:nvSpPr>
        <p:spPr>
          <a:xfrm>
            <a:off x="619627" y="1983801"/>
            <a:ext cx="3560196" cy="1276888"/>
          </a:xfrm>
          <a:prstGeom prst="rect">
            <a:avLst/>
          </a:prstGeom>
          <a:noFill/>
        </p:spPr>
        <p:txBody>
          <a:bodyPr wrap="square" lIns="0" tIns="0" rtlCol="0" anchor="t">
            <a:spAutoFit/>
          </a:bodyPr>
          <a:lstStyle/>
          <a:p>
            <a:pPr>
              <a:spcBef>
                <a:spcPct val="20000"/>
              </a:spcBef>
              <a:defRPr/>
            </a:pPr>
            <a:r>
              <a:rPr lang="en-US" sz="1335" i="1" dirty="0">
                <a:solidFill>
                  <a:prstClr val="white"/>
                </a:solidFill>
              </a:rPr>
              <a:t>There are many variations of passages of  the lorem ipsum available, but the majority  of the suffered alteration some form  There are  the many variations of passages Orem ipsum available, the majority alteration </a:t>
            </a:r>
            <a:br>
              <a:rPr lang="en-US" sz="1335" i="1" dirty="0">
                <a:solidFill>
                  <a:prstClr val="white"/>
                </a:solidFill>
              </a:rPr>
            </a:br>
            <a:r>
              <a:rPr lang="en-US" sz="1335" i="1" dirty="0">
                <a:solidFill>
                  <a:prstClr val="white"/>
                </a:solidFill>
              </a:rPr>
              <a:t>some form</a:t>
            </a:r>
          </a:p>
        </p:txBody>
      </p:sp>
      <p:sp>
        <p:nvSpPr>
          <p:cNvPr id="137" name="TextBox 136"/>
          <p:cNvSpPr txBox="1"/>
          <p:nvPr/>
        </p:nvSpPr>
        <p:spPr>
          <a:xfrm>
            <a:off x="1366356" y="1599754"/>
            <a:ext cx="1965282" cy="287323"/>
          </a:xfrm>
          <a:prstGeom prst="rect">
            <a:avLst/>
          </a:prstGeom>
          <a:noFill/>
        </p:spPr>
        <p:txBody>
          <a:bodyPr wrap="none" lIns="0" tIns="0" rIns="0" bIns="0" rtlCol="0" anchor="t">
            <a:spAutoFit/>
          </a:bodyPr>
          <a:lstStyle/>
          <a:p>
            <a:pPr algn="ctr" defTabSz="1375410"/>
            <a:r>
              <a:rPr lang="en-US" sz="1865" b="1" dirty="0">
                <a:solidFill>
                  <a:prstClr val="white"/>
                </a:solidFill>
              </a:rPr>
              <a:t>Client Number 01</a:t>
            </a:r>
          </a:p>
        </p:txBody>
      </p:sp>
      <p:sp>
        <p:nvSpPr>
          <p:cNvPr id="138" name="Sev01"/>
          <p:cNvSpPr>
            <a:spLocks noChangeAspect="1"/>
          </p:cNvSpPr>
          <p:nvPr/>
        </p:nvSpPr>
        <p:spPr>
          <a:xfrm>
            <a:off x="2180421" y="3710252"/>
            <a:ext cx="337147" cy="337147"/>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cxnSp>
        <p:nvCxnSpPr>
          <p:cNvPr id="142" name="Straight Connector 141"/>
          <p:cNvCxnSpPr/>
          <p:nvPr/>
        </p:nvCxnSpPr>
        <p:spPr>
          <a:xfrm flipH="1">
            <a:off x="4268782" y="3863871"/>
            <a:ext cx="3590833"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5220217" y="3350575"/>
            <a:ext cx="1687963" cy="246221"/>
          </a:xfrm>
          <a:prstGeom prst="rect">
            <a:avLst/>
          </a:prstGeom>
          <a:noFill/>
        </p:spPr>
        <p:txBody>
          <a:bodyPr wrap="none" lIns="0" tIns="0" rIns="0" bIns="0" rtlCol="0" anchor="t">
            <a:spAutoFit/>
          </a:bodyPr>
          <a:lstStyle/>
          <a:p>
            <a:pPr algn="ctr" defTabSz="1375410"/>
            <a:r>
              <a:rPr lang="en-US" sz="1600" b="1" dirty="0">
                <a:solidFill>
                  <a:srgbClr val="00B0F0"/>
                </a:solidFill>
              </a:rPr>
              <a:t>Client Number 02</a:t>
            </a:r>
          </a:p>
        </p:txBody>
      </p:sp>
      <p:sp>
        <p:nvSpPr>
          <p:cNvPr id="145" name="Down Arrow Callout 144"/>
          <p:cNvSpPr/>
          <p:nvPr/>
        </p:nvSpPr>
        <p:spPr>
          <a:xfrm flipV="1">
            <a:off x="4204122" y="4057653"/>
            <a:ext cx="3720153" cy="2340927"/>
          </a:xfrm>
          <a:prstGeom prst="downArrowCallout">
            <a:avLst>
              <a:gd name="adj1" fmla="val 25776"/>
              <a:gd name="adj2" fmla="val 9254"/>
              <a:gd name="adj3" fmla="val 9254"/>
              <a:gd name="adj4" fmla="val 907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46" name="TextBox 145"/>
          <p:cNvSpPr txBox="1"/>
          <p:nvPr/>
        </p:nvSpPr>
        <p:spPr>
          <a:xfrm>
            <a:off x="4334830" y="4992462"/>
            <a:ext cx="3560196" cy="1276888"/>
          </a:xfrm>
          <a:prstGeom prst="rect">
            <a:avLst/>
          </a:prstGeom>
          <a:noFill/>
        </p:spPr>
        <p:txBody>
          <a:bodyPr wrap="square" lIns="0" tIns="0" rtlCol="0" anchor="t">
            <a:spAutoFit/>
          </a:bodyPr>
          <a:lstStyle/>
          <a:p>
            <a:pPr>
              <a:spcBef>
                <a:spcPct val="20000"/>
              </a:spcBef>
              <a:defRPr/>
            </a:pPr>
            <a:r>
              <a:rPr lang="en-US" sz="1335" i="1" dirty="0">
                <a:solidFill>
                  <a:prstClr val="white"/>
                </a:solidFill>
              </a:rPr>
              <a:t>There are many variations of passages of  the lorem ipsum available, but the majority  of the suffered alteration some form  There are  the many variations of passages Orem ipsum available, the majority alteration </a:t>
            </a:r>
            <a:br>
              <a:rPr lang="en-US" sz="1335" i="1" dirty="0">
                <a:solidFill>
                  <a:prstClr val="white"/>
                </a:solidFill>
              </a:rPr>
            </a:br>
            <a:r>
              <a:rPr lang="en-US" sz="1335" i="1" dirty="0">
                <a:solidFill>
                  <a:prstClr val="white"/>
                </a:solidFill>
              </a:rPr>
              <a:t>some form</a:t>
            </a:r>
          </a:p>
        </p:txBody>
      </p:sp>
      <p:sp>
        <p:nvSpPr>
          <p:cNvPr id="147" name="TextBox 146"/>
          <p:cNvSpPr txBox="1"/>
          <p:nvPr/>
        </p:nvSpPr>
        <p:spPr>
          <a:xfrm>
            <a:off x="5081559" y="4608416"/>
            <a:ext cx="1965282" cy="287323"/>
          </a:xfrm>
          <a:prstGeom prst="rect">
            <a:avLst/>
          </a:prstGeom>
          <a:noFill/>
        </p:spPr>
        <p:txBody>
          <a:bodyPr wrap="none" lIns="0" tIns="0" rIns="0" bIns="0" rtlCol="0" anchor="t">
            <a:spAutoFit/>
          </a:bodyPr>
          <a:lstStyle/>
          <a:p>
            <a:pPr algn="ctr" defTabSz="1375410"/>
            <a:r>
              <a:rPr lang="en-US" sz="1865" b="1" dirty="0">
                <a:solidFill>
                  <a:prstClr val="white"/>
                </a:solidFill>
              </a:rPr>
              <a:t>Client Number 02</a:t>
            </a:r>
          </a:p>
        </p:txBody>
      </p:sp>
      <p:sp>
        <p:nvSpPr>
          <p:cNvPr id="148" name="Sev01"/>
          <p:cNvSpPr>
            <a:spLocks noChangeAspect="1"/>
          </p:cNvSpPr>
          <p:nvPr/>
        </p:nvSpPr>
        <p:spPr>
          <a:xfrm>
            <a:off x="5895624" y="3710252"/>
            <a:ext cx="337147" cy="337147"/>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149" name="Sev01"/>
          <p:cNvSpPr>
            <a:spLocks noChangeAspect="1"/>
          </p:cNvSpPr>
          <p:nvPr/>
        </p:nvSpPr>
        <p:spPr>
          <a:xfrm>
            <a:off x="9302713" y="4553757"/>
            <a:ext cx="963275" cy="963272"/>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cxnSp>
        <p:nvCxnSpPr>
          <p:cNvPr id="150" name="Straight Connector 149"/>
          <p:cNvCxnSpPr/>
          <p:nvPr/>
        </p:nvCxnSpPr>
        <p:spPr>
          <a:xfrm flipH="1">
            <a:off x="7988936" y="3863871"/>
            <a:ext cx="3590833" cy="0"/>
          </a:xfrm>
          <a:prstGeom prst="line">
            <a:avLst/>
          </a:prstGeom>
          <a:ln w="19050">
            <a:solidFill>
              <a:schemeClr val="accent3"/>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1" name="Freeform 113"/>
          <p:cNvSpPr>
            <a:spLocks noEditPoints="1"/>
          </p:cNvSpPr>
          <p:nvPr/>
        </p:nvSpPr>
        <p:spPr bwMode="auto">
          <a:xfrm>
            <a:off x="9569380" y="4866821"/>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52" name="TextBox 151"/>
          <p:cNvSpPr txBox="1"/>
          <p:nvPr/>
        </p:nvSpPr>
        <p:spPr>
          <a:xfrm>
            <a:off x="8940371" y="4196315"/>
            <a:ext cx="1687963" cy="246221"/>
          </a:xfrm>
          <a:prstGeom prst="rect">
            <a:avLst/>
          </a:prstGeom>
          <a:noFill/>
        </p:spPr>
        <p:txBody>
          <a:bodyPr wrap="none" lIns="0" tIns="0" rIns="0" bIns="0" rtlCol="0" anchor="t">
            <a:spAutoFit/>
          </a:bodyPr>
          <a:lstStyle/>
          <a:p>
            <a:pPr algn="ctr" defTabSz="1375410"/>
            <a:r>
              <a:rPr lang="en-US" sz="1600" b="1" dirty="0">
                <a:solidFill>
                  <a:srgbClr val="008DC3"/>
                </a:solidFill>
              </a:rPr>
              <a:t>Client Number 03</a:t>
            </a:r>
          </a:p>
        </p:txBody>
      </p:sp>
      <p:sp>
        <p:nvSpPr>
          <p:cNvPr id="153" name="Down Arrow Callout 152"/>
          <p:cNvSpPr/>
          <p:nvPr/>
        </p:nvSpPr>
        <p:spPr>
          <a:xfrm>
            <a:off x="7924276" y="1369326"/>
            <a:ext cx="3720153" cy="2340927"/>
          </a:xfrm>
          <a:prstGeom prst="downArrowCallout">
            <a:avLst>
              <a:gd name="adj1" fmla="val 25776"/>
              <a:gd name="adj2" fmla="val 9254"/>
              <a:gd name="adj3" fmla="val 9254"/>
              <a:gd name="adj4" fmla="val 9074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white"/>
              </a:solidFill>
            </a:endParaRPr>
          </a:p>
        </p:txBody>
      </p:sp>
      <p:sp>
        <p:nvSpPr>
          <p:cNvPr id="154" name="TextBox 153"/>
          <p:cNvSpPr txBox="1"/>
          <p:nvPr/>
        </p:nvSpPr>
        <p:spPr>
          <a:xfrm>
            <a:off x="8054983" y="1983801"/>
            <a:ext cx="3560196" cy="1276888"/>
          </a:xfrm>
          <a:prstGeom prst="rect">
            <a:avLst/>
          </a:prstGeom>
          <a:noFill/>
        </p:spPr>
        <p:txBody>
          <a:bodyPr wrap="square" lIns="0" tIns="0" rtlCol="0" anchor="t">
            <a:spAutoFit/>
          </a:bodyPr>
          <a:lstStyle/>
          <a:p>
            <a:pPr>
              <a:spcBef>
                <a:spcPct val="20000"/>
              </a:spcBef>
              <a:defRPr/>
            </a:pPr>
            <a:r>
              <a:rPr lang="en-US" sz="1335" i="1" dirty="0">
                <a:solidFill>
                  <a:prstClr val="white"/>
                </a:solidFill>
              </a:rPr>
              <a:t>There are many variations of passages of  the lorem ipsum available, but the majority  of the suffered alteration some form  There are  the many variations of passages Orem ipsum available, the majority alteration </a:t>
            </a:r>
            <a:br>
              <a:rPr lang="en-US" sz="1335" i="1" dirty="0">
                <a:solidFill>
                  <a:prstClr val="white"/>
                </a:solidFill>
              </a:rPr>
            </a:br>
            <a:r>
              <a:rPr lang="en-US" sz="1335" i="1" dirty="0">
                <a:solidFill>
                  <a:prstClr val="white"/>
                </a:solidFill>
              </a:rPr>
              <a:t>some form</a:t>
            </a:r>
          </a:p>
        </p:txBody>
      </p:sp>
      <p:sp>
        <p:nvSpPr>
          <p:cNvPr id="155" name="TextBox 154"/>
          <p:cNvSpPr txBox="1"/>
          <p:nvPr/>
        </p:nvSpPr>
        <p:spPr>
          <a:xfrm>
            <a:off x="8801712" y="1599754"/>
            <a:ext cx="1965282" cy="287323"/>
          </a:xfrm>
          <a:prstGeom prst="rect">
            <a:avLst/>
          </a:prstGeom>
          <a:noFill/>
        </p:spPr>
        <p:txBody>
          <a:bodyPr wrap="none" lIns="0" tIns="0" rIns="0" bIns="0" rtlCol="0" anchor="t">
            <a:spAutoFit/>
          </a:bodyPr>
          <a:lstStyle/>
          <a:p>
            <a:pPr algn="ctr" defTabSz="1375410"/>
            <a:r>
              <a:rPr lang="en-US" sz="1865" b="1" dirty="0">
                <a:solidFill>
                  <a:prstClr val="white"/>
                </a:solidFill>
              </a:rPr>
              <a:t>Client Number 03</a:t>
            </a:r>
          </a:p>
        </p:txBody>
      </p:sp>
      <p:sp>
        <p:nvSpPr>
          <p:cNvPr id="156" name="Sev01"/>
          <p:cNvSpPr>
            <a:spLocks noChangeAspect="1"/>
          </p:cNvSpPr>
          <p:nvPr/>
        </p:nvSpPr>
        <p:spPr>
          <a:xfrm>
            <a:off x="9615777" y="3710252"/>
            <a:ext cx="337147" cy="337147"/>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159" name="Sev01"/>
          <p:cNvSpPr>
            <a:spLocks noChangeAspect="1"/>
          </p:cNvSpPr>
          <p:nvPr/>
        </p:nvSpPr>
        <p:spPr>
          <a:xfrm>
            <a:off x="5582560" y="2137419"/>
            <a:ext cx="963275" cy="963272"/>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160" name="Freeform 103"/>
          <p:cNvSpPr/>
          <p:nvPr/>
        </p:nvSpPr>
        <p:spPr bwMode="auto">
          <a:xfrm>
            <a:off x="5892749" y="2440637"/>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63" name="Sev01"/>
          <p:cNvSpPr>
            <a:spLocks noChangeAspect="1"/>
          </p:cNvSpPr>
          <p:nvPr/>
        </p:nvSpPr>
        <p:spPr>
          <a:xfrm>
            <a:off x="1855163" y="4553757"/>
            <a:ext cx="963275" cy="963272"/>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5335" dirty="0">
              <a:solidFill>
                <a:prstClr val="white"/>
              </a:solidFill>
              <a:latin typeface="FontAwesome" pitchFamily="2" charset="0"/>
            </a:endParaRPr>
          </a:p>
        </p:txBody>
      </p:sp>
      <p:sp>
        <p:nvSpPr>
          <p:cNvPr id="164" name="Freeform 71"/>
          <p:cNvSpPr>
            <a:spLocks noEditPoints="1"/>
          </p:cNvSpPr>
          <p:nvPr/>
        </p:nvSpPr>
        <p:spPr bwMode="auto">
          <a:xfrm>
            <a:off x="2074374" y="4801119"/>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strips(downRight)">
                                      <p:cBhvr>
                                        <p:cTn id="7" dur="500"/>
                                        <p:tgtEl>
                                          <p:spTgt spid="10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8"/>
                                        </p:tgtEl>
                                        <p:attrNameLst>
                                          <p:attrName>style.visibility</p:attrName>
                                        </p:attrNameLst>
                                      </p:cBhvr>
                                      <p:to>
                                        <p:strVal val="visible"/>
                                      </p:to>
                                    </p:set>
                                    <p:anim calcmode="lin" valueType="num">
                                      <p:cBhvr>
                                        <p:cTn id="11" dur="500" fill="hold"/>
                                        <p:tgtEl>
                                          <p:spTgt spid="138"/>
                                        </p:tgtEl>
                                        <p:attrNameLst>
                                          <p:attrName>ppt_w</p:attrName>
                                        </p:attrNameLst>
                                      </p:cBhvr>
                                      <p:tavLst>
                                        <p:tav tm="0">
                                          <p:val>
                                            <p:fltVal val="0"/>
                                          </p:val>
                                        </p:tav>
                                        <p:tav tm="100000">
                                          <p:val>
                                            <p:strVal val="#ppt_w"/>
                                          </p:val>
                                        </p:tav>
                                      </p:tavLst>
                                    </p:anim>
                                    <p:anim calcmode="lin" valueType="num">
                                      <p:cBhvr>
                                        <p:cTn id="12" dur="500" fill="hold"/>
                                        <p:tgtEl>
                                          <p:spTgt spid="138"/>
                                        </p:tgtEl>
                                        <p:attrNameLst>
                                          <p:attrName>ppt_h</p:attrName>
                                        </p:attrNameLst>
                                      </p:cBhvr>
                                      <p:tavLst>
                                        <p:tav tm="0">
                                          <p:val>
                                            <p:fltVal val="0"/>
                                          </p:val>
                                        </p:tav>
                                        <p:tav tm="100000">
                                          <p:val>
                                            <p:strVal val="#ppt_h"/>
                                          </p:val>
                                        </p:tav>
                                      </p:tavLst>
                                    </p:anim>
                                    <p:animEffect transition="in" filter="fade">
                                      <p:cBhvr>
                                        <p:cTn id="13" dur="500"/>
                                        <p:tgtEl>
                                          <p:spTgt spid="13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fade">
                                      <p:cBhvr>
                                        <p:cTn id="17" dur="500"/>
                                        <p:tgtEl>
                                          <p:spTgt spid="12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63"/>
                                        </p:tgtEl>
                                        <p:attrNameLst>
                                          <p:attrName>style.visibility</p:attrName>
                                        </p:attrNameLst>
                                      </p:cBhvr>
                                      <p:to>
                                        <p:strVal val="visible"/>
                                      </p:to>
                                    </p:set>
                                    <p:anim calcmode="lin" valueType="num">
                                      <p:cBhvr>
                                        <p:cTn id="21" dur="500" fill="hold"/>
                                        <p:tgtEl>
                                          <p:spTgt spid="163"/>
                                        </p:tgtEl>
                                        <p:attrNameLst>
                                          <p:attrName>ppt_w</p:attrName>
                                        </p:attrNameLst>
                                      </p:cBhvr>
                                      <p:tavLst>
                                        <p:tav tm="0">
                                          <p:val>
                                            <p:fltVal val="0"/>
                                          </p:val>
                                        </p:tav>
                                        <p:tav tm="100000">
                                          <p:val>
                                            <p:strVal val="#ppt_w"/>
                                          </p:val>
                                        </p:tav>
                                      </p:tavLst>
                                    </p:anim>
                                    <p:anim calcmode="lin" valueType="num">
                                      <p:cBhvr>
                                        <p:cTn id="22" dur="500" fill="hold"/>
                                        <p:tgtEl>
                                          <p:spTgt spid="163"/>
                                        </p:tgtEl>
                                        <p:attrNameLst>
                                          <p:attrName>ppt_h</p:attrName>
                                        </p:attrNameLst>
                                      </p:cBhvr>
                                      <p:tavLst>
                                        <p:tav tm="0">
                                          <p:val>
                                            <p:fltVal val="0"/>
                                          </p:val>
                                        </p:tav>
                                        <p:tav tm="100000">
                                          <p:val>
                                            <p:strVal val="#ppt_h"/>
                                          </p:val>
                                        </p:tav>
                                      </p:tavLst>
                                    </p:anim>
                                    <p:animEffect transition="in" filter="fade">
                                      <p:cBhvr>
                                        <p:cTn id="23" dur="500"/>
                                        <p:tgtEl>
                                          <p:spTgt spid="16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64"/>
                                        </p:tgtEl>
                                        <p:attrNameLst>
                                          <p:attrName>style.visibility</p:attrName>
                                        </p:attrNameLst>
                                      </p:cBhvr>
                                      <p:to>
                                        <p:strVal val="visible"/>
                                      </p:to>
                                    </p:set>
                                    <p:anim calcmode="lin" valueType="num">
                                      <p:cBhvr>
                                        <p:cTn id="27" dur="500" fill="hold"/>
                                        <p:tgtEl>
                                          <p:spTgt spid="164"/>
                                        </p:tgtEl>
                                        <p:attrNameLst>
                                          <p:attrName>ppt_w</p:attrName>
                                        </p:attrNameLst>
                                      </p:cBhvr>
                                      <p:tavLst>
                                        <p:tav tm="0">
                                          <p:val>
                                            <p:fltVal val="0"/>
                                          </p:val>
                                        </p:tav>
                                        <p:tav tm="100000">
                                          <p:val>
                                            <p:strVal val="#ppt_w"/>
                                          </p:val>
                                        </p:tav>
                                      </p:tavLst>
                                    </p:anim>
                                    <p:anim calcmode="lin" valueType="num">
                                      <p:cBhvr>
                                        <p:cTn id="28" dur="500" fill="hold"/>
                                        <p:tgtEl>
                                          <p:spTgt spid="164"/>
                                        </p:tgtEl>
                                        <p:attrNameLst>
                                          <p:attrName>ppt_h</p:attrName>
                                        </p:attrNameLst>
                                      </p:cBhvr>
                                      <p:tavLst>
                                        <p:tav tm="0">
                                          <p:val>
                                            <p:fltVal val="0"/>
                                          </p:val>
                                        </p:tav>
                                        <p:tav tm="100000">
                                          <p:val>
                                            <p:strVal val="#ppt_h"/>
                                          </p:val>
                                        </p:tav>
                                      </p:tavLst>
                                    </p:anim>
                                    <p:animEffect transition="in" filter="fade">
                                      <p:cBhvr>
                                        <p:cTn id="29" dur="500"/>
                                        <p:tgtEl>
                                          <p:spTgt spid="164"/>
                                        </p:tgtEl>
                                      </p:cBhvr>
                                    </p:animEffect>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134"/>
                                        </p:tgtEl>
                                        <p:attrNameLst>
                                          <p:attrName>style.visibility</p:attrName>
                                        </p:attrNameLst>
                                      </p:cBhvr>
                                      <p:to>
                                        <p:strVal val="visible"/>
                                      </p:to>
                                    </p:set>
                                    <p:animEffect transition="in" filter="fade">
                                      <p:cBhvr>
                                        <p:cTn id="33" dur="500"/>
                                        <p:tgtEl>
                                          <p:spTgt spid="134"/>
                                        </p:tgtEl>
                                      </p:cBhvr>
                                    </p:animEffect>
                                    <p:anim calcmode="lin" valueType="num">
                                      <p:cBhvr>
                                        <p:cTn id="34" dur="500" fill="hold"/>
                                        <p:tgtEl>
                                          <p:spTgt spid="134"/>
                                        </p:tgtEl>
                                        <p:attrNameLst>
                                          <p:attrName>ppt_x</p:attrName>
                                        </p:attrNameLst>
                                      </p:cBhvr>
                                      <p:tavLst>
                                        <p:tav tm="0">
                                          <p:val>
                                            <p:strVal val="#ppt_x"/>
                                          </p:val>
                                        </p:tav>
                                        <p:tav tm="100000">
                                          <p:val>
                                            <p:strVal val="#ppt_x"/>
                                          </p:val>
                                        </p:tav>
                                      </p:tavLst>
                                    </p:anim>
                                    <p:anim calcmode="lin" valueType="num">
                                      <p:cBhvr>
                                        <p:cTn id="35" dur="500" fill="hold"/>
                                        <p:tgtEl>
                                          <p:spTgt spid="134"/>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7" presetClass="entr" presetSubtype="0" fill="hold" grpId="0" nodeType="after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500"/>
                                        <p:tgtEl>
                                          <p:spTgt spid="137"/>
                                        </p:tgtEl>
                                      </p:cBhvr>
                                    </p:animEffect>
                                    <p:anim calcmode="lin" valueType="num">
                                      <p:cBhvr>
                                        <p:cTn id="40" dur="500" fill="hold"/>
                                        <p:tgtEl>
                                          <p:spTgt spid="137"/>
                                        </p:tgtEl>
                                        <p:attrNameLst>
                                          <p:attrName>ppt_x</p:attrName>
                                        </p:attrNameLst>
                                      </p:cBhvr>
                                      <p:tavLst>
                                        <p:tav tm="0">
                                          <p:val>
                                            <p:strVal val="#ppt_x"/>
                                          </p:val>
                                        </p:tav>
                                        <p:tav tm="100000">
                                          <p:val>
                                            <p:strVal val="#ppt_x"/>
                                          </p:val>
                                        </p:tav>
                                      </p:tavLst>
                                    </p:anim>
                                    <p:anim calcmode="lin" valueType="num">
                                      <p:cBhvr>
                                        <p:cTn id="41" dur="500" fill="hold"/>
                                        <p:tgtEl>
                                          <p:spTgt spid="13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500"/>
                                        <p:tgtEl>
                                          <p:spTgt spid="136"/>
                                        </p:tgtEl>
                                      </p:cBhvr>
                                    </p:animEffect>
                                    <p:anim calcmode="lin" valueType="num">
                                      <p:cBhvr>
                                        <p:cTn id="45" dur="500" fill="hold"/>
                                        <p:tgtEl>
                                          <p:spTgt spid="136"/>
                                        </p:tgtEl>
                                        <p:attrNameLst>
                                          <p:attrName>ppt_x</p:attrName>
                                        </p:attrNameLst>
                                      </p:cBhvr>
                                      <p:tavLst>
                                        <p:tav tm="0">
                                          <p:val>
                                            <p:strVal val="#ppt_x"/>
                                          </p:val>
                                        </p:tav>
                                        <p:tav tm="100000">
                                          <p:val>
                                            <p:strVal val="#ppt_x"/>
                                          </p:val>
                                        </p:tav>
                                      </p:tavLst>
                                    </p:anim>
                                    <p:anim calcmode="lin" valueType="num">
                                      <p:cBhvr>
                                        <p:cTn id="46" dur="500" fill="hold"/>
                                        <p:tgtEl>
                                          <p:spTgt spid="136"/>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18" presetClass="entr" presetSubtype="6" fill="hold" nodeType="afterEffect">
                                  <p:stCondLst>
                                    <p:cond delay="0"/>
                                  </p:stCondLst>
                                  <p:childTnLst>
                                    <p:set>
                                      <p:cBhvr>
                                        <p:cTn id="49" dur="1" fill="hold">
                                          <p:stCondLst>
                                            <p:cond delay="0"/>
                                          </p:stCondLst>
                                        </p:cTn>
                                        <p:tgtEl>
                                          <p:spTgt spid="142"/>
                                        </p:tgtEl>
                                        <p:attrNameLst>
                                          <p:attrName>style.visibility</p:attrName>
                                        </p:attrNameLst>
                                      </p:cBhvr>
                                      <p:to>
                                        <p:strVal val="visible"/>
                                      </p:to>
                                    </p:set>
                                    <p:animEffect transition="in" filter="strips(downRight)">
                                      <p:cBhvr>
                                        <p:cTn id="50" dur="500"/>
                                        <p:tgtEl>
                                          <p:spTgt spid="142"/>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148"/>
                                        </p:tgtEl>
                                        <p:attrNameLst>
                                          <p:attrName>style.visibility</p:attrName>
                                        </p:attrNameLst>
                                      </p:cBhvr>
                                      <p:to>
                                        <p:strVal val="visible"/>
                                      </p:to>
                                    </p:set>
                                    <p:anim calcmode="lin" valueType="num">
                                      <p:cBhvr>
                                        <p:cTn id="54" dur="500" fill="hold"/>
                                        <p:tgtEl>
                                          <p:spTgt spid="148"/>
                                        </p:tgtEl>
                                        <p:attrNameLst>
                                          <p:attrName>ppt_w</p:attrName>
                                        </p:attrNameLst>
                                      </p:cBhvr>
                                      <p:tavLst>
                                        <p:tav tm="0">
                                          <p:val>
                                            <p:fltVal val="0"/>
                                          </p:val>
                                        </p:tav>
                                        <p:tav tm="100000">
                                          <p:val>
                                            <p:strVal val="#ppt_w"/>
                                          </p:val>
                                        </p:tav>
                                      </p:tavLst>
                                    </p:anim>
                                    <p:anim calcmode="lin" valueType="num">
                                      <p:cBhvr>
                                        <p:cTn id="55" dur="500" fill="hold"/>
                                        <p:tgtEl>
                                          <p:spTgt spid="148"/>
                                        </p:tgtEl>
                                        <p:attrNameLst>
                                          <p:attrName>ppt_h</p:attrName>
                                        </p:attrNameLst>
                                      </p:cBhvr>
                                      <p:tavLst>
                                        <p:tav tm="0">
                                          <p:val>
                                            <p:fltVal val="0"/>
                                          </p:val>
                                        </p:tav>
                                        <p:tav tm="100000">
                                          <p:val>
                                            <p:strVal val="#ppt_h"/>
                                          </p:val>
                                        </p:tav>
                                      </p:tavLst>
                                    </p:anim>
                                    <p:animEffect transition="in" filter="fade">
                                      <p:cBhvr>
                                        <p:cTn id="56" dur="500"/>
                                        <p:tgtEl>
                                          <p:spTgt spid="148"/>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144"/>
                                        </p:tgtEl>
                                        <p:attrNameLst>
                                          <p:attrName>style.visibility</p:attrName>
                                        </p:attrNameLst>
                                      </p:cBhvr>
                                      <p:to>
                                        <p:strVal val="visible"/>
                                      </p:to>
                                    </p:set>
                                    <p:animEffect transition="in" filter="fade">
                                      <p:cBhvr>
                                        <p:cTn id="60" dur="500"/>
                                        <p:tgtEl>
                                          <p:spTgt spid="144"/>
                                        </p:tgtEl>
                                      </p:cBhvr>
                                    </p:animEffect>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159"/>
                                        </p:tgtEl>
                                        <p:attrNameLst>
                                          <p:attrName>style.visibility</p:attrName>
                                        </p:attrNameLst>
                                      </p:cBhvr>
                                      <p:to>
                                        <p:strVal val="visible"/>
                                      </p:to>
                                    </p:set>
                                    <p:anim calcmode="lin" valueType="num">
                                      <p:cBhvr>
                                        <p:cTn id="64" dur="500" fill="hold"/>
                                        <p:tgtEl>
                                          <p:spTgt spid="159"/>
                                        </p:tgtEl>
                                        <p:attrNameLst>
                                          <p:attrName>ppt_w</p:attrName>
                                        </p:attrNameLst>
                                      </p:cBhvr>
                                      <p:tavLst>
                                        <p:tav tm="0">
                                          <p:val>
                                            <p:fltVal val="0"/>
                                          </p:val>
                                        </p:tav>
                                        <p:tav tm="100000">
                                          <p:val>
                                            <p:strVal val="#ppt_w"/>
                                          </p:val>
                                        </p:tav>
                                      </p:tavLst>
                                    </p:anim>
                                    <p:anim calcmode="lin" valueType="num">
                                      <p:cBhvr>
                                        <p:cTn id="65" dur="500" fill="hold"/>
                                        <p:tgtEl>
                                          <p:spTgt spid="159"/>
                                        </p:tgtEl>
                                        <p:attrNameLst>
                                          <p:attrName>ppt_h</p:attrName>
                                        </p:attrNameLst>
                                      </p:cBhvr>
                                      <p:tavLst>
                                        <p:tav tm="0">
                                          <p:val>
                                            <p:fltVal val="0"/>
                                          </p:val>
                                        </p:tav>
                                        <p:tav tm="100000">
                                          <p:val>
                                            <p:strVal val="#ppt_h"/>
                                          </p:val>
                                        </p:tav>
                                      </p:tavLst>
                                    </p:anim>
                                    <p:animEffect transition="in" filter="fade">
                                      <p:cBhvr>
                                        <p:cTn id="66" dur="500"/>
                                        <p:tgtEl>
                                          <p:spTgt spid="159"/>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160"/>
                                        </p:tgtEl>
                                        <p:attrNameLst>
                                          <p:attrName>style.visibility</p:attrName>
                                        </p:attrNameLst>
                                      </p:cBhvr>
                                      <p:to>
                                        <p:strVal val="visible"/>
                                      </p:to>
                                    </p:set>
                                    <p:anim calcmode="lin" valueType="num">
                                      <p:cBhvr>
                                        <p:cTn id="70" dur="500" fill="hold"/>
                                        <p:tgtEl>
                                          <p:spTgt spid="160"/>
                                        </p:tgtEl>
                                        <p:attrNameLst>
                                          <p:attrName>ppt_w</p:attrName>
                                        </p:attrNameLst>
                                      </p:cBhvr>
                                      <p:tavLst>
                                        <p:tav tm="0">
                                          <p:val>
                                            <p:fltVal val="0"/>
                                          </p:val>
                                        </p:tav>
                                        <p:tav tm="100000">
                                          <p:val>
                                            <p:strVal val="#ppt_w"/>
                                          </p:val>
                                        </p:tav>
                                      </p:tavLst>
                                    </p:anim>
                                    <p:anim calcmode="lin" valueType="num">
                                      <p:cBhvr>
                                        <p:cTn id="71" dur="500" fill="hold"/>
                                        <p:tgtEl>
                                          <p:spTgt spid="160"/>
                                        </p:tgtEl>
                                        <p:attrNameLst>
                                          <p:attrName>ppt_h</p:attrName>
                                        </p:attrNameLst>
                                      </p:cBhvr>
                                      <p:tavLst>
                                        <p:tav tm="0">
                                          <p:val>
                                            <p:fltVal val="0"/>
                                          </p:val>
                                        </p:tav>
                                        <p:tav tm="100000">
                                          <p:val>
                                            <p:strVal val="#ppt_h"/>
                                          </p:val>
                                        </p:tav>
                                      </p:tavLst>
                                    </p:anim>
                                    <p:animEffect transition="in" filter="fade">
                                      <p:cBhvr>
                                        <p:cTn id="72" dur="500"/>
                                        <p:tgtEl>
                                          <p:spTgt spid="160"/>
                                        </p:tgtEl>
                                      </p:cBhvr>
                                    </p:animEffect>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145"/>
                                        </p:tgtEl>
                                        <p:attrNameLst>
                                          <p:attrName>style.visibility</p:attrName>
                                        </p:attrNameLst>
                                      </p:cBhvr>
                                      <p:to>
                                        <p:strVal val="visible"/>
                                      </p:to>
                                    </p:set>
                                    <p:animEffect transition="in" filter="fade">
                                      <p:cBhvr>
                                        <p:cTn id="76" dur="500"/>
                                        <p:tgtEl>
                                          <p:spTgt spid="145"/>
                                        </p:tgtEl>
                                      </p:cBhvr>
                                    </p:animEffect>
                                    <p:anim calcmode="lin" valueType="num">
                                      <p:cBhvr>
                                        <p:cTn id="77" dur="500" fill="hold"/>
                                        <p:tgtEl>
                                          <p:spTgt spid="145"/>
                                        </p:tgtEl>
                                        <p:attrNameLst>
                                          <p:attrName>ppt_x</p:attrName>
                                        </p:attrNameLst>
                                      </p:cBhvr>
                                      <p:tavLst>
                                        <p:tav tm="0">
                                          <p:val>
                                            <p:strVal val="#ppt_x"/>
                                          </p:val>
                                        </p:tav>
                                        <p:tav tm="100000">
                                          <p:val>
                                            <p:strVal val="#ppt_x"/>
                                          </p:val>
                                        </p:tav>
                                      </p:tavLst>
                                    </p:anim>
                                    <p:anim calcmode="lin" valueType="num">
                                      <p:cBhvr>
                                        <p:cTn id="78" dur="500" fill="hold"/>
                                        <p:tgtEl>
                                          <p:spTgt spid="145"/>
                                        </p:tgtEl>
                                        <p:attrNameLst>
                                          <p:attrName>ppt_y</p:attrName>
                                        </p:attrNameLst>
                                      </p:cBhvr>
                                      <p:tavLst>
                                        <p:tav tm="0">
                                          <p:val>
                                            <p:strVal val="#ppt_y+.1"/>
                                          </p:val>
                                        </p:tav>
                                        <p:tav tm="100000">
                                          <p:val>
                                            <p:strVal val="#ppt_y"/>
                                          </p:val>
                                        </p:tav>
                                      </p:tavLst>
                                    </p:anim>
                                  </p:childTnLst>
                                </p:cTn>
                              </p:par>
                            </p:childTnLst>
                          </p:cTn>
                        </p:par>
                        <p:par>
                          <p:cTn id="79" fill="hold">
                            <p:stCondLst>
                              <p:cond delay="6500"/>
                            </p:stCondLst>
                            <p:childTnLst>
                              <p:par>
                                <p:cTn id="80" presetID="47" presetClass="entr" presetSubtype="0" fill="hold" grpId="0" nodeType="afterEffect">
                                  <p:stCondLst>
                                    <p:cond delay="0"/>
                                  </p:stCondLst>
                                  <p:childTnLst>
                                    <p:set>
                                      <p:cBhvr>
                                        <p:cTn id="81" dur="1" fill="hold">
                                          <p:stCondLst>
                                            <p:cond delay="0"/>
                                          </p:stCondLst>
                                        </p:cTn>
                                        <p:tgtEl>
                                          <p:spTgt spid="147"/>
                                        </p:tgtEl>
                                        <p:attrNameLst>
                                          <p:attrName>style.visibility</p:attrName>
                                        </p:attrNameLst>
                                      </p:cBhvr>
                                      <p:to>
                                        <p:strVal val="visible"/>
                                      </p:to>
                                    </p:set>
                                    <p:animEffect transition="in" filter="fade">
                                      <p:cBhvr>
                                        <p:cTn id="82" dur="500"/>
                                        <p:tgtEl>
                                          <p:spTgt spid="147"/>
                                        </p:tgtEl>
                                      </p:cBhvr>
                                    </p:animEffect>
                                    <p:anim calcmode="lin" valueType="num">
                                      <p:cBhvr>
                                        <p:cTn id="83" dur="500" fill="hold"/>
                                        <p:tgtEl>
                                          <p:spTgt spid="147"/>
                                        </p:tgtEl>
                                        <p:attrNameLst>
                                          <p:attrName>ppt_x</p:attrName>
                                        </p:attrNameLst>
                                      </p:cBhvr>
                                      <p:tavLst>
                                        <p:tav tm="0">
                                          <p:val>
                                            <p:strVal val="#ppt_x"/>
                                          </p:val>
                                        </p:tav>
                                        <p:tav tm="100000">
                                          <p:val>
                                            <p:strVal val="#ppt_x"/>
                                          </p:val>
                                        </p:tav>
                                      </p:tavLst>
                                    </p:anim>
                                    <p:anim calcmode="lin" valueType="num">
                                      <p:cBhvr>
                                        <p:cTn id="84" dur="500" fill="hold"/>
                                        <p:tgtEl>
                                          <p:spTgt spid="147"/>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42" presetClass="entr" presetSubtype="0" fill="hold" grpId="0" nodeType="afterEffect">
                                  <p:stCondLst>
                                    <p:cond delay="0"/>
                                  </p:stCondLst>
                                  <p:childTnLst>
                                    <p:set>
                                      <p:cBhvr>
                                        <p:cTn id="87" dur="1" fill="hold">
                                          <p:stCondLst>
                                            <p:cond delay="0"/>
                                          </p:stCondLst>
                                        </p:cTn>
                                        <p:tgtEl>
                                          <p:spTgt spid="146"/>
                                        </p:tgtEl>
                                        <p:attrNameLst>
                                          <p:attrName>style.visibility</p:attrName>
                                        </p:attrNameLst>
                                      </p:cBhvr>
                                      <p:to>
                                        <p:strVal val="visible"/>
                                      </p:to>
                                    </p:set>
                                    <p:animEffect transition="in" filter="fade">
                                      <p:cBhvr>
                                        <p:cTn id="88" dur="500"/>
                                        <p:tgtEl>
                                          <p:spTgt spid="146"/>
                                        </p:tgtEl>
                                      </p:cBhvr>
                                    </p:animEffect>
                                    <p:anim calcmode="lin" valueType="num">
                                      <p:cBhvr>
                                        <p:cTn id="89" dur="500" fill="hold"/>
                                        <p:tgtEl>
                                          <p:spTgt spid="146"/>
                                        </p:tgtEl>
                                        <p:attrNameLst>
                                          <p:attrName>ppt_x</p:attrName>
                                        </p:attrNameLst>
                                      </p:cBhvr>
                                      <p:tavLst>
                                        <p:tav tm="0">
                                          <p:val>
                                            <p:strVal val="#ppt_x"/>
                                          </p:val>
                                        </p:tav>
                                        <p:tav tm="100000">
                                          <p:val>
                                            <p:strVal val="#ppt_x"/>
                                          </p:val>
                                        </p:tav>
                                      </p:tavLst>
                                    </p:anim>
                                    <p:anim calcmode="lin" valueType="num">
                                      <p:cBhvr>
                                        <p:cTn id="90" dur="500" fill="hold"/>
                                        <p:tgtEl>
                                          <p:spTgt spid="14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18" presetClass="entr" presetSubtype="6" fill="hold" nodeType="afterEffect">
                                  <p:stCondLst>
                                    <p:cond delay="0"/>
                                  </p:stCondLst>
                                  <p:childTnLst>
                                    <p:set>
                                      <p:cBhvr>
                                        <p:cTn id="93" dur="1" fill="hold">
                                          <p:stCondLst>
                                            <p:cond delay="0"/>
                                          </p:stCondLst>
                                        </p:cTn>
                                        <p:tgtEl>
                                          <p:spTgt spid="150"/>
                                        </p:tgtEl>
                                        <p:attrNameLst>
                                          <p:attrName>style.visibility</p:attrName>
                                        </p:attrNameLst>
                                      </p:cBhvr>
                                      <p:to>
                                        <p:strVal val="visible"/>
                                      </p:to>
                                    </p:set>
                                    <p:animEffect transition="in" filter="strips(downRight)">
                                      <p:cBhvr>
                                        <p:cTn id="94" dur="500"/>
                                        <p:tgtEl>
                                          <p:spTgt spid="150"/>
                                        </p:tgtEl>
                                      </p:cBhvr>
                                    </p:animEffect>
                                  </p:childTnLst>
                                </p:cTn>
                              </p:par>
                            </p:childTnLst>
                          </p:cTn>
                        </p:par>
                        <p:par>
                          <p:cTn id="95" fill="hold">
                            <p:stCondLst>
                              <p:cond delay="8000"/>
                            </p:stCondLst>
                            <p:childTnLst>
                              <p:par>
                                <p:cTn id="96" presetID="53" presetClass="entr" presetSubtype="16" fill="hold" grpId="0" nodeType="afterEffect">
                                  <p:stCondLst>
                                    <p:cond delay="0"/>
                                  </p:stCondLst>
                                  <p:childTnLst>
                                    <p:set>
                                      <p:cBhvr>
                                        <p:cTn id="97" dur="1" fill="hold">
                                          <p:stCondLst>
                                            <p:cond delay="0"/>
                                          </p:stCondLst>
                                        </p:cTn>
                                        <p:tgtEl>
                                          <p:spTgt spid="156"/>
                                        </p:tgtEl>
                                        <p:attrNameLst>
                                          <p:attrName>style.visibility</p:attrName>
                                        </p:attrNameLst>
                                      </p:cBhvr>
                                      <p:to>
                                        <p:strVal val="visible"/>
                                      </p:to>
                                    </p:set>
                                    <p:anim calcmode="lin" valueType="num">
                                      <p:cBhvr>
                                        <p:cTn id="98" dur="500" fill="hold"/>
                                        <p:tgtEl>
                                          <p:spTgt spid="156"/>
                                        </p:tgtEl>
                                        <p:attrNameLst>
                                          <p:attrName>ppt_w</p:attrName>
                                        </p:attrNameLst>
                                      </p:cBhvr>
                                      <p:tavLst>
                                        <p:tav tm="0">
                                          <p:val>
                                            <p:fltVal val="0"/>
                                          </p:val>
                                        </p:tav>
                                        <p:tav tm="100000">
                                          <p:val>
                                            <p:strVal val="#ppt_w"/>
                                          </p:val>
                                        </p:tav>
                                      </p:tavLst>
                                    </p:anim>
                                    <p:anim calcmode="lin" valueType="num">
                                      <p:cBhvr>
                                        <p:cTn id="99" dur="500" fill="hold"/>
                                        <p:tgtEl>
                                          <p:spTgt spid="156"/>
                                        </p:tgtEl>
                                        <p:attrNameLst>
                                          <p:attrName>ppt_h</p:attrName>
                                        </p:attrNameLst>
                                      </p:cBhvr>
                                      <p:tavLst>
                                        <p:tav tm="0">
                                          <p:val>
                                            <p:fltVal val="0"/>
                                          </p:val>
                                        </p:tav>
                                        <p:tav tm="100000">
                                          <p:val>
                                            <p:strVal val="#ppt_h"/>
                                          </p:val>
                                        </p:tav>
                                      </p:tavLst>
                                    </p:anim>
                                    <p:animEffect transition="in" filter="fade">
                                      <p:cBhvr>
                                        <p:cTn id="100" dur="500"/>
                                        <p:tgtEl>
                                          <p:spTgt spid="156"/>
                                        </p:tgtEl>
                                      </p:cBhvr>
                                    </p:animEffect>
                                  </p:childTnLst>
                                </p:cTn>
                              </p:par>
                            </p:childTnLst>
                          </p:cTn>
                        </p:par>
                        <p:par>
                          <p:cTn id="101" fill="hold">
                            <p:stCondLst>
                              <p:cond delay="8500"/>
                            </p:stCondLst>
                            <p:childTnLst>
                              <p:par>
                                <p:cTn id="102" presetID="10" presetClass="entr" presetSubtype="0" fill="hold" grpId="0" nodeType="afterEffect">
                                  <p:stCondLst>
                                    <p:cond delay="0"/>
                                  </p:stCondLst>
                                  <p:childTnLst>
                                    <p:set>
                                      <p:cBhvr>
                                        <p:cTn id="103" dur="1" fill="hold">
                                          <p:stCondLst>
                                            <p:cond delay="0"/>
                                          </p:stCondLst>
                                        </p:cTn>
                                        <p:tgtEl>
                                          <p:spTgt spid="152"/>
                                        </p:tgtEl>
                                        <p:attrNameLst>
                                          <p:attrName>style.visibility</p:attrName>
                                        </p:attrNameLst>
                                      </p:cBhvr>
                                      <p:to>
                                        <p:strVal val="visible"/>
                                      </p:to>
                                    </p:set>
                                    <p:animEffect transition="in" filter="fade">
                                      <p:cBhvr>
                                        <p:cTn id="104" dur="500"/>
                                        <p:tgtEl>
                                          <p:spTgt spid="152"/>
                                        </p:tgtEl>
                                      </p:cBhvr>
                                    </p:animEffect>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149"/>
                                        </p:tgtEl>
                                        <p:attrNameLst>
                                          <p:attrName>style.visibility</p:attrName>
                                        </p:attrNameLst>
                                      </p:cBhvr>
                                      <p:to>
                                        <p:strVal val="visible"/>
                                      </p:to>
                                    </p:set>
                                    <p:anim calcmode="lin" valueType="num">
                                      <p:cBhvr>
                                        <p:cTn id="108" dur="500" fill="hold"/>
                                        <p:tgtEl>
                                          <p:spTgt spid="149"/>
                                        </p:tgtEl>
                                        <p:attrNameLst>
                                          <p:attrName>ppt_w</p:attrName>
                                        </p:attrNameLst>
                                      </p:cBhvr>
                                      <p:tavLst>
                                        <p:tav tm="0">
                                          <p:val>
                                            <p:fltVal val="0"/>
                                          </p:val>
                                        </p:tav>
                                        <p:tav tm="100000">
                                          <p:val>
                                            <p:strVal val="#ppt_w"/>
                                          </p:val>
                                        </p:tav>
                                      </p:tavLst>
                                    </p:anim>
                                    <p:anim calcmode="lin" valueType="num">
                                      <p:cBhvr>
                                        <p:cTn id="109" dur="500" fill="hold"/>
                                        <p:tgtEl>
                                          <p:spTgt spid="149"/>
                                        </p:tgtEl>
                                        <p:attrNameLst>
                                          <p:attrName>ppt_h</p:attrName>
                                        </p:attrNameLst>
                                      </p:cBhvr>
                                      <p:tavLst>
                                        <p:tav tm="0">
                                          <p:val>
                                            <p:fltVal val="0"/>
                                          </p:val>
                                        </p:tav>
                                        <p:tav tm="100000">
                                          <p:val>
                                            <p:strVal val="#ppt_h"/>
                                          </p:val>
                                        </p:tav>
                                      </p:tavLst>
                                    </p:anim>
                                    <p:animEffect transition="in" filter="fade">
                                      <p:cBhvr>
                                        <p:cTn id="110" dur="500"/>
                                        <p:tgtEl>
                                          <p:spTgt spid="149"/>
                                        </p:tgtEl>
                                      </p:cBhvr>
                                    </p:animEffect>
                                  </p:childTnLst>
                                </p:cTn>
                              </p:par>
                            </p:childTnLst>
                          </p:cTn>
                        </p:par>
                        <p:par>
                          <p:cTn id="111" fill="hold">
                            <p:stCondLst>
                              <p:cond delay="9500"/>
                            </p:stCondLst>
                            <p:childTnLst>
                              <p:par>
                                <p:cTn id="112" presetID="53" presetClass="entr" presetSubtype="16" fill="hold" grpId="0" nodeType="afterEffect">
                                  <p:stCondLst>
                                    <p:cond delay="0"/>
                                  </p:stCondLst>
                                  <p:childTnLst>
                                    <p:set>
                                      <p:cBhvr>
                                        <p:cTn id="113" dur="1" fill="hold">
                                          <p:stCondLst>
                                            <p:cond delay="0"/>
                                          </p:stCondLst>
                                        </p:cTn>
                                        <p:tgtEl>
                                          <p:spTgt spid="151"/>
                                        </p:tgtEl>
                                        <p:attrNameLst>
                                          <p:attrName>style.visibility</p:attrName>
                                        </p:attrNameLst>
                                      </p:cBhvr>
                                      <p:to>
                                        <p:strVal val="visible"/>
                                      </p:to>
                                    </p:set>
                                    <p:anim calcmode="lin" valueType="num">
                                      <p:cBhvr>
                                        <p:cTn id="114" dur="500" fill="hold"/>
                                        <p:tgtEl>
                                          <p:spTgt spid="151"/>
                                        </p:tgtEl>
                                        <p:attrNameLst>
                                          <p:attrName>ppt_w</p:attrName>
                                        </p:attrNameLst>
                                      </p:cBhvr>
                                      <p:tavLst>
                                        <p:tav tm="0">
                                          <p:val>
                                            <p:fltVal val="0"/>
                                          </p:val>
                                        </p:tav>
                                        <p:tav tm="100000">
                                          <p:val>
                                            <p:strVal val="#ppt_w"/>
                                          </p:val>
                                        </p:tav>
                                      </p:tavLst>
                                    </p:anim>
                                    <p:anim calcmode="lin" valueType="num">
                                      <p:cBhvr>
                                        <p:cTn id="115" dur="500" fill="hold"/>
                                        <p:tgtEl>
                                          <p:spTgt spid="151"/>
                                        </p:tgtEl>
                                        <p:attrNameLst>
                                          <p:attrName>ppt_h</p:attrName>
                                        </p:attrNameLst>
                                      </p:cBhvr>
                                      <p:tavLst>
                                        <p:tav tm="0">
                                          <p:val>
                                            <p:fltVal val="0"/>
                                          </p:val>
                                        </p:tav>
                                        <p:tav tm="100000">
                                          <p:val>
                                            <p:strVal val="#ppt_h"/>
                                          </p:val>
                                        </p:tav>
                                      </p:tavLst>
                                    </p:anim>
                                    <p:animEffect transition="in" filter="fade">
                                      <p:cBhvr>
                                        <p:cTn id="116" dur="500"/>
                                        <p:tgtEl>
                                          <p:spTgt spid="151"/>
                                        </p:tgtEl>
                                      </p:cBhvr>
                                    </p:animEffect>
                                  </p:childTnLst>
                                </p:cTn>
                              </p:par>
                            </p:childTnLst>
                          </p:cTn>
                        </p:par>
                        <p:par>
                          <p:cTn id="117" fill="hold">
                            <p:stCondLst>
                              <p:cond delay="10000"/>
                            </p:stCondLst>
                            <p:childTnLst>
                              <p:par>
                                <p:cTn id="118" presetID="47" presetClass="entr" presetSubtype="0" fill="hold" grpId="0" nodeType="afterEffect">
                                  <p:stCondLst>
                                    <p:cond delay="0"/>
                                  </p:stCondLst>
                                  <p:childTnLst>
                                    <p:set>
                                      <p:cBhvr>
                                        <p:cTn id="119" dur="1" fill="hold">
                                          <p:stCondLst>
                                            <p:cond delay="0"/>
                                          </p:stCondLst>
                                        </p:cTn>
                                        <p:tgtEl>
                                          <p:spTgt spid="153"/>
                                        </p:tgtEl>
                                        <p:attrNameLst>
                                          <p:attrName>style.visibility</p:attrName>
                                        </p:attrNameLst>
                                      </p:cBhvr>
                                      <p:to>
                                        <p:strVal val="visible"/>
                                      </p:to>
                                    </p:set>
                                    <p:animEffect transition="in" filter="fade">
                                      <p:cBhvr>
                                        <p:cTn id="120" dur="500"/>
                                        <p:tgtEl>
                                          <p:spTgt spid="153"/>
                                        </p:tgtEl>
                                      </p:cBhvr>
                                    </p:animEffect>
                                    <p:anim calcmode="lin" valueType="num">
                                      <p:cBhvr>
                                        <p:cTn id="121" dur="500" fill="hold"/>
                                        <p:tgtEl>
                                          <p:spTgt spid="153"/>
                                        </p:tgtEl>
                                        <p:attrNameLst>
                                          <p:attrName>ppt_x</p:attrName>
                                        </p:attrNameLst>
                                      </p:cBhvr>
                                      <p:tavLst>
                                        <p:tav tm="0">
                                          <p:val>
                                            <p:strVal val="#ppt_x"/>
                                          </p:val>
                                        </p:tav>
                                        <p:tav tm="100000">
                                          <p:val>
                                            <p:strVal val="#ppt_x"/>
                                          </p:val>
                                        </p:tav>
                                      </p:tavLst>
                                    </p:anim>
                                    <p:anim calcmode="lin" valueType="num">
                                      <p:cBhvr>
                                        <p:cTn id="122" dur="500" fill="hold"/>
                                        <p:tgtEl>
                                          <p:spTgt spid="153"/>
                                        </p:tgtEl>
                                        <p:attrNameLst>
                                          <p:attrName>ppt_y</p:attrName>
                                        </p:attrNameLst>
                                      </p:cBhvr>
                                      <p:tavLst>
                                        <p:tav tm="0">
                                          <p:val>
                                            <p:strVal val="#ppt_y-.1"/>
                                          </p:val>
                                        </p:tav>
                                        <p:tav tm="100000">
                                          <p:val>
                                            <p:strVal val="#ppt_y"/>
                                          </p:val>
                                        </p:tav>
                                      </p:tavLst>
                                    </p:anim>
                                  </p:childTnLst>
                                </p:cTn>
                              </p:par>
                            </p:childTnLst>
                          </p:cTn>
                        </p:par>
                        <p:par>
                          <p:cTn id="123" fill="hold">
                            <p:stCondLst>
                              <p:cond delay="10500"/>
                            </p:stCondLst>
                            <p:childTnLst>
                              <p:par>
                                <p:cTn id="124" presetID="47" presetClass="entr" presetSubtype="0" fill="hold" grpId="0" nodeType="afterEffect">
                                  <p:stCondLst>
                                    <p:cond delay="0"/>
                                  </p:stCondLst>
                                  <p:childTnLst>
                                    <p:set>
                                      <p:cBhvr>
                                        <p:cTn id="125" dur="1" fill="hold">
                                          <p:stCondLst>
                                            <p:cond delay="0"/>
                                          </p:stCondLst>
                                        </p:cTn>
                                        <p:tgtEl>
                                          <p:spTgt spid="155"/>
                                        </p:tgtEl>
                                        <p:attrNameLst>
                                          <p:attrName>style.visibility</p:attrName>
                                        </p:attrNameLst>
                                      </p:cBhvr>
                                      <p:to>
                                        <p:strVal val="visible"/>
                                      </p:to>
                                    </p:set>
                                    <p:animEffect transition="in" filter="fade">
                                      <p:cBhvr>
                                        <p:cTn id="126" dur="500"/>
                                        <p:tgtEl>
                                          <p:spTgt spid="155"/>
                                        </p:tgtEl>
                                      </p:cBhvr>
                                    </p:animEffect>
                                    <p:anim calcmode="lin" valueType="num">
                                      <p:cBhvr>
                                        <p:cTn id="127" dur="500" fill="hold"/>
                                        <p:tgtEl>
                                          <p:spTgt spid="155"/>
                                        </p:tgtEl>
                                        <p:attrNameLst>
                                          <p:attrName>ppt_x</p:attrName>
                                        </p:attrNameLst>
                                      </p:cBhvr>
                                      <p:tavLst>
                                        <p:tav tm="0">
                                          <p:val>
                                            <p:strVal val="#ppt_x"/>
                                          </p:val>
                                        </p:tav>
                                        <p:tav tm="100000">
                                          <p:val>
                                            <p:strVal val="#ppt_x"/>
                                          </p:val>
                                        </p:tav>
                                      </p:tavLst>
                                    </p:anim>
                                    <p:anim calcmode="lin" valueType="num">
                                      <p:cBhvr>
                                        <p:cTn id="128" dur="500" fill="hold"/>
                                        <p:tgtEl>
                                          <p:spTgt spid="15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154"/>
                                        </p:tgtEl>
                                        <p:attrNameLst>
                                          <p:attrName>style.visibility</p:attrName>
                                        </p:attrNameLst>
                                      </p:cBhvr>
                                      <p:to>
                                        <p:strVal val="visible"/>
                                      </p:to>
                                    </p:set>
                                    <p:animEffect transition="in" filter="fade">
                                      <p:cBhvr>
                                        <p:cTn id="132" dur="500"/>
                                        <p:tgtEl>
                                          <p:spTgt spid="154"/>
                                        </p:tgtEl>
                                      </p:cBhvr>
                                    </p:animEffect>
                                    <p:anim calcmode="lin" valueType="num">
                                      <p:cBhvr>
                                        <p:cTn id="133" dur="500" fill="hold"/>
                                        <p:tgtEl>
                                          <p:spTgt spid="154"/>
                                        </p:tgtEl>
                                        <p:attrNameLst>
                                          <p:attrName>ppt_x</p:attrName>
                                        </p:attrNameLst>
                                      </p:cBhvr>
                                      <p:tavLst>
                                        <p:tav tm="0">
                                          <p:val>
                                            <p:strVal val="#ppt_x"/>
                                          </p:val>
                                        </p:tav>
                                        <p:tav tm="100000">
                                          <p:val>
                                            <p:strVal val="#ppt_x"/>
                                          </p:val>
                                        </p:tav>
                                      </p:tavLst>
                                    </p:anim>
                                    <p:anim calcmode="lin" valueType="num">
                                      <p:cBhvr>
                                        <p:cTn id="134" dur="500" fill="hold"/>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34" grpId="0" animBg="1"/>
      <p:bldP spid="136" grpId="0"/>
      <p:bldP spid="137" grpId="0"/>
      <p:bldP spid="138" grpId="0" animBg="1"/>
      <p:bldP spid="144" grpId="0"/>
      <p:bldP spid="145" grpId="0" animBg="1"/>
      <p:bldP spid="146" grpId="0"/>
      <p:bldP spid="147" grpId="0"/>
      <p:bldP spid="148" grpId="0" animBg="1"/>
      <p:bldP spid="149" grpId="0" animBg="1"/>
      <p:bldP spid="151" grpId="0" animBg="1"/>
      <p:bldP spid="152" grpId="0"/>
      <p:bldP spid="153" grpId="0" animBg="1"/>
      <p:bldP spid="154" grpId="0"/>
      <p:bldP spid="155" grpId="0"/>
      <p:bldP spid="156" grpId="0" animBg="1"/>
      <p:bldP spid="159" grpId="0" animBg="1"/>
      <p:bldP spid="160" grpId="0" animBg="1"/>
      <p:bldP spid="163" grpId="0" animBg="1"/>
      <p:bldP spid="1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73"/>
          <p:cNvGrpSpPr/>
          <p:nvPr/>
        </p:nvGrpSpPr>
        <p:grpSpPr>
          <a:xfrm>
            <a:off x="3995752" y="2216355"/>
            <a:ext cx="620225" cy="290343"/>
            <a:chOff x="3366566" y="1459073"/>
            <a:chExt cx="465169" cy="221445"/>
          </a:xfrm>
        </p:grpSpPr>
        <p:cxnSp>
          <p:nvCxnSpPr>
            <p:cNvPr id="62" name="Straight Connector 61"/>
            <p:cNvCxnSpPr/>
            <p:nvPr/>
          </p:nvCxnSpPr>
          <p:spPr>
            <a:xfrm flipH="1" flipV="1">
              <a:off x="3592681" y="1460250"/>
              <a:ext cx="239054" cy="22026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3366566" y="1459073"/>
              <a:ext cx="226116"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64" name="Group 74"/>
          <p:cNvGrpSpPr/>
          <p:nvPr/>
        </p:nvGrpSpPr>
        <p:grpSpPr>
          <a:xfrm flipH="1">
            <a:off x="7485585" y="2213951"/>
            <a:ext cx="684268" cy="295151"/>
            <a:chOff x="3318534" y="1459155"/>
            <a:chExt cx="513201" cy="221363"/>
          </a:xfrm>
        </p:grpSpPr>
        <p:cxnSp>
          <p:nvCxnSpPr>
            <p:cNvPr id="65" name="Straight Connector 64"/>
            <p:cNvCxnSpPr/>
            <p:nvPr/>
          </p:nvCxnSpPr>
          <p:spPr>
            <a:xfrm flipH="1" flipV="1">
              <a:off x="3592681" y="1460250"/>
              <a:ext cx="239054" cy="220268"/>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318534" y="1459155"/>
              <a:ext cx="274147"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67" name="Group 81"/>
          <p:cNvGrpSpPr/>
          <p:nvPr/>
        </p:nvGrpSpPr>
        <p:grpSpPr>
          <a:xfrm flipV="1">
            <a:off x="4002362" y="5442107"/>
            <a:ext cx="607004" cy="290343"/>
            <a:chOff x="3376482" y="1459073"/>
            <a:chExt cx="455253" cy="221445"/>
          </a:xfrm>
        </p:grpSpPr>
        <p:cxnSp>
          <p:nvCxnSpPr>
            <p:cNvPr id="68" name="Straight Connector 67"/>
            <p:cNvCxnSpPr/>
            <p:nvPr/>
          </p:nvCxnSpPr>
          <p:spPr>
            <a:xfrm flipH="1" flipV="1">
              <a:off x="3592681" y="1460250"/>
              <a:ext cx="239054" cy="220268"/>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flipV="1">
              <a:off x="3376482" y="1459073"/>
              <a:ext cx="216200"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70" name="Group 84"/>
          <p:cNvGrpSpPr/>
          <p:nvPr/>
        </p:nvGrpSpPr>
        <p:grpSpPr>
          <a:xfrm flipH="1" flipV="1">
            <a:off x="7499485" y="5439703"/>
            <a:ext cx="656464" cy="295151"/>
            <a:chOff x="3339387" y="1459155"/>
            <a:chExt cx="492348" cy="221363"/>
          </a:xfrm>
        </p:grpSpPr>
        <p:cxnSp>
          <p:nvCxnSpPr>
            <p:cNvPr id="71" name="Straight Connector 70"/>
            <p:cNvCxnSpPr/>
            <p:nvPr/>
          </p:nvCxnSpPr>
          <p:spPr>
            <a:xfrm flipH="1" flipV="1">
              <a:off x="3592681" y="1460250"/>
              <a:ext cx="239054" cy="220268"/>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3339387" y="1459155"/>
              <a:ext cx="253294" cy="0"/>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5854157" y="1657351"/>
            <a:ext cx="2453760" cy="2690283"/>
            <a:chOff x="4390618" y="1243013"/>
            <a:chExt cx="1840320" cy="2017712"/>
          </a:xfrm>
        </p:grpSpPr>
        <p:sp>
          <p:nvSpPr>
            <p:cNvPr id="87" name="Freeform 38"/>
            <p:cNvSpPr/>
            <p:nvPr/>
          </p:nvSpPr>
          <p:spPr bwMode="auto">
            <a:xfrm>
              <a:off x="4390618" y="1257300"/>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1" name="Freeform 38"/>
            <p:cNvSpPr/>
            <p:nvPr/>
          </p:nvSpPr>
          <p:spPr bwMode="auto">
            <a:xfrm>
              <a:off x="4435475" y="1243013"/>
              <a:ext cx="1795463" cy="2003425"/>
            </a:xfrm>
            <a:custGeom>
              <a:avLst/>
              <a:gdLst/>
              <a:ahLst/>
              <a:cxnLst>
                <a:cxn ang="0">
                  <a:pos x="183" y="261"/>
                </a:cxn>
                <a:cxn ang="0">
                  <a:pos x="0" y="2"/>
                </a:cxn>
                <a:cxn ang="0">
                  <a:pos x="52" y="0"/>
                </a:cxn>
                <a:cxn ang="0">
                  <a:pos x="504" y="187"/>
                </a:cxn>
                <a:cxn ang="0">
                  <a:pos x="691" y="606"/>
                </a:cxn>
                <a:cxn ang="0">
                  <a:pos x="431" y="771"/>
                </a:cxn>
                <a:cxn ang="0">
                  <a:pos x="431" y="509"/>
                </a:cxn>
                <a:cxn ang="0">
                  <a:pos x="183" y="509"/>
                </a:cxn>
                <a:cxn ang="0">
                  <a:pos x="183" y="261"/>
                </a:cxn>
              </a:cxnLst>
              <a:rect l="0" t="0" r="r" b="b"/>
              <a:pathLst>
                <a:path w="691" h="771">
                  <a:moveTo>
                    <a:pt x="183" y="261"/>
                  </a:moveTo>
                  <a:cubicBezTo>
                    <a:pt x="174" y="127"/>
                    <a:pt x="113" y="41"/>
                    <a:pt x="0" y="2"/>
                  </a:cubicBezTo>
                  <a:cubicBezTo>
                    <a:pt x="17" y="1"/>
                    <a:pt x="34" y="0"/>
                    <a:pt x="52" y="0"/>
                  </a:cubicBezTo>
                  <a:cubicBezTo>
                    <a:pt x="229" y="0"/>
                    <a:pt x="379" y="63"/>
                    <a:pt x="504" y="187"/>
                  </a:cubicBezTo>
                  <a:cubicBezTo>
                    <a:pt x="621" y="304"/>
                    <a:pt x="683" y="444"/>
                    <a:pt x="691" y="606"/>
                  </a:cubicBezTo>
                  <a:cubicBezTo>
                    <a:pt x="651" y="707"/>
                    <a:pt x="564" y="762"/>
                    <a:pt x="431" y="771"/>
                  </a:cubicBezTo>
                  <a:cubicBezTo>
                    <a:pt x="431" y="509"/>
                    <a:pt x="431" y="509"/>
                    <a:pt x="431" y="509"/>
                  </a:cubicBezTo>
                  <a:cubicBezTo>
                    <a:pt x="183" y="509"/>
                    <a:pt x="183" y="509"/>
                    <a:pt x="183" y="509"/>
                  </a:cubicBezTo>
                  <a:lnTo>
                    <a:pt x="183" y="261"/>
                  </a:ln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91" name="Group 90"/>
          <p:cNvGrpSpPr/>
          <p:nvPr/>
        </p:nvGrpSpPr>
        <p:grpSpPr>
          <a:xfrm>
            <a:off x="5609167" y="3701833"/>
            <a:ext cx="2702984" cy="2383584"/>
            <a:chOff x="4206875" y="2776375"/>
            <a:chExt cx="2027238" cy="1787688"/>
          </a:xfrm>
        </p:grpSpPr>
        <p:sp>
          <p:nvSpPr>
            <p:cNvPr id="86" name="Freeform 37"/>
            <p:cNvSpPr/>
            <p:nvPr/>
          </p:nvSpPr>
          <p:spPr bwMode="auto">
            <a:xfrm>
              <a:off x="4206875" y="2776375"/>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0" name="Freeform 37"/>
            <p:cNvSpPr/>
            <p:nvPr/>
          </p:nvSpPr>
          <p:spPr bwMode="auto">
            <a:xfrm>
              <a:off x="4222750" y="2817813"/>
              <a:ext cx="2011363" cy="1746250"/>
            </a:xfrm>
            <a:custGeom>
              <a:avLst/>
              <a:gdLst/>
              <a:ahLst/>
              <a:cxnLst>
                <a:cxn ang="0">
                  <a:pos x="184" y="672"/>
                </a:cxn>
                <a:cxn ang="0">
                  <a:pos x="68" y="598"/>
                </a:cxn>
                <a:cxn ang="0">
                  <a:pos x="0" y="413"/>
                </a:cxn>
                <a:cxn ang="0">
                  <a:pos x="265" y="413"/>
                </a:cxn>
                <a:cxn ang="0">
                  <a:pos x="265" y="165"/>
                </a:cxn>
                <a:cxn ang="0">
                  <a:pos x="513" y="165"/>
                </a:cxn>
                <a:cxn ang="0">
                  <a:pos x="773" y="0"/>
                </a:cxn>
                <a:cxn ang="0">
                  <a:pos x="774" y="34"/>
                </a:cxn>
                <a:cxn ang="0">
                  <a:pos x="586" y="486"/>
                </a:cxn>
                <a:cxn ang="0">
                  <a:pos x="184" y="672"/>
                </a:cxn>
              </a:cxnLst>
              <a:rect l="0" t="0" r="r" b="b"/>
              <a:pathLst>
                <a:path w="774" h="672">
                  <a:moveTo>
                    <a:pt x="184" y="672"/>
                  </a:moveTo>
                  <a:cubicBezTo>
                    <a:pt x="136" y="659"/>
                    <a:pt x="98" y="634"/>
                    <a:pt x="68" y="598"/>
                  </a:cubicBezTo>
                  <a:cubicBezTo>
                    <a:pt x="31" y="554"/>
                    <a:pt x="9" y="492"/>
                    <a:pt x="0" y="413"/>
                  </a:cubicBezTo>
                  <a:cubicBezTo>
                    <a:pt x="265" y="413"/>
                    <a:pt x="265" y="413"/>
                    <a:pt x="265" y="413"/>
                  </a:cubicBezTo>
                  <a:cubicBezTo>
                    <a:pt x="265" y="165"/>
                    <a:pt x="265" y="165"/>
                    <a:pt x="265" y="165"/>
                  </a:cubicBezTo>
                  <a:cubicBezTo>
                    <a:pt x="513" y="165"/>
                    <a:pt x="513" y="165"/>
                    <a:pt x="513" y="165"/>
                  </a:cubicBezTo>
                  <a:cubicBezTo>
                    <a:pt x="646" y="156"/>
                    <a:pt x="733" y="101"/>
                    <a:pt x="773" y="0"/>
                  </a:cubicBezTo>
                  <a:cubicBezTo>
                    <a:pt x="774" y="11"/>
                    <a:pt x="774" y="22"/>
                    <a:pt x="774" y="34"/>
                  </a:cubicBezTo>
                  <a:cubicBezTo>
                    <a:pt x="774" y="211"/>
                    <a:pt x="711" y="361"/>
                    <a:pt x="586" y="486"/>
                  </a:cubicBezTo>
                  <a:cubicBezTo>
                    <a:pt x="473" y="599"/>
                    <a:pt x="339" y="661"/>
                    <a:pt x="184" y="672"/>
                  </a:cubicBez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90" name="Group 89"/>
          <p:cNvGrpSpPr/>
          <p:nvPr/>
        </p:nvGrpSpPr>
        <p:grpSpPr>
          <a:xfrm>
            <a:off x="3884085" y="3412735"/>
            <a:ext cx="2439716" cy="2679032"/>
            <a:chOff x="2913063" y="2559551"/>
            <a:chExt cx="1829787" cy="2009274"/>
          </a:xfrm>
        </p:grpSpPr>
        <p:sp>
          <p:nvSpPr>
            <p:cNvPr id="85" name="Freeform 40"/>
            <p:cNvSpPr/>
            <p:nvPr/>
          </p:nvSpPr>
          <p:spPr bwMode="auto">
            <a:xfrm>
              <a:off x="2955325" y="2559551"/>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3" name="Freeform 40"/>
            <p:cNvSpPr/>
            <p:nvPr/>
          </p:nvSpPr>
          <p:spPr bwMode="auto">
            <a:xfrm>
              <a:off x="2913063" y="2565400"/>
              <a:ext cx="1787525" cy="2003425"/>
            </a:xfrm>
            <a:custGeom>
              <a:avLst/>
              <a:gdLst/>
              <a:ahLst/>
              <a:cxnLst>
                <a:cxn ang="0">
                  <a:pos x="0" y="180"/>
                </a:cxn>
                <a:cxn ang="0">
                  <a:pos x="259" y="0"/>
                </a:cxn>
                <a:cxn ang="0">
                  <a:pos x="259" y="262"/>
                </a:cxn>
                <a:cxn ang="0">
                  <a:pos x="504" y="262"/>
                </a:cxn>
                <a:cxn ang="0">
                  <a:pos x="504" y="507"/>
                </a:cxn>
                <a:cxn ang="0">
                  <a:pos x="504" y="510"/>
                </a:cxn>
                <a:cxn ang="0">
                  <a:pos x="572" y="695"/>
                </a:cxn>
                <a:cxn ang="0">
                  <a:pos x="688" y="769"/>
                </a:cxn>
                <a:cxn ang="0">
                  <a:pos x="638" y="771"/>
                </a:cxn>
                <a:cxn ang="0">
                  <a:pos x="185" y="583"/>
                </a:cxn>
                <a:cxn ang="0">
                  <a:pos x="0" y="184"/>
                </a:cxn>
                <a:cxn ang="0">
                  <a:pos x="0" y="180"/>
                </a:cxn>
              </a:cxnLst>
              <a:rect l="0" t="0" r="r" b="b"/>
              <a:pathLst>
                <a:path w="688" h="771">
                  <a:moveTo>
                    <a:pt x="0" y="180"/>
                  </a:moveTo>
                  <a:cubicBezTo>
                    <a:pt x="28" y="78"/>
                    <a:pt x="115" y="18"/>
                    <a:pt x="259" y="0"/>
                  </a:cubicBezTo>
                  <a:cubicBezTo>
                    <a:pt x="259" y="262"/>
                    <a:pt x="259" y="262"/>
                    <a:pt x="259" y="262"/>
                  </a:cubicBezTo>
                  <a:cubicBezTo>
                    <a:pt x="504" y="262"/>
                    <a:pt x="504" y="262"/>
                    <a:pt x="504" y="262"/>
                  </a:cubicBezTo>
                  <a:cubicBezTo>
                    <a:pt x="504" y="507"/>
                    <a:pt x="504" y="507"/>
                    <a:pt x="504" y="507"/>
                  </a:cubicBezTo>
                  <a:cubicBezTo>
                    <a:pt x="504" y="508"/>
                    <a:pt x="504" y="509"/>
                    <a:pt x="504" y="510"/>
                  </a:cubicBezTo>
                  <a:cubicBezTo>
                    <a:pt x="513" y="589"/>
                    <a:pt x="535" y="651"/>
                    <a:pt x="572" y="695"/>
                  </a:cubicBezTo>
                  <a:cubicBezTo>
                    <a:pt x="602" y="731"/>
                    <a:pt x="640" y="756"/>
                    <a:pt x="688" y="769"/>
                  </a:cubicBezTo>
                  <a:cubicBezTo>
                    <a:pt x="672" y="770"/>
                    <a:pt x="655" y="771"/>
                    <a:pt x="638" y="771"/>
                  </a:cubicBezTo>
                  <a:cubicBezTo>
                    <a:pt x="461" y="771"/>
                    <a:pt x="310" y="708"/>
                    <a:pt x="185" y="583"/>
                  </a:cubicBezTo>
                  <a:cubicBezTo>
                    <a:pt x="73" y="471"/>
                    <a:pt x="11" y="338"/>
                    <a:pt x="0" y="184"/>
                  </a:cubicBezTo>
                  <a:cubicBezTo>
                    <a:pt x="0" y="183"/>
                    <a:pt x="0" y="181"/>
                    <a:pt x="0" y="180"/>
                  </a:cubicBez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89" name="Group 88"/>
          <p:cNvGrpSpPr/>
          <p:nvPr/>
        </p:nvGrpSpPr>
        <p:grpSpPr>
          <a:xfrm>
            <a:off x="3877734" y="1663700"/>
            <a:ext cx="2676525" cy="2444043"/>
            <a:chOff x="2908300" y="1247775"/>
            <a:chExt cx="2007394" cy="1833032"/>
          </a:xfrm>
        </p:grpSpPr>
        <p:sp>
          <p:nvSpPr>
            <p:cNvPr id="84" name="Freeform 39"/>
            <p:cNvSpPr/>
            <p:nvPr/>
          </p:nvSpPr>
          <p:spPr bwMode="auto">
            <a:xfrm>
              <a:off x="2912269" y="1294870"/>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lumMod val="50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2" name="Freeform 39"/>
            <p:cNvSpPr/>
            <p:nvPr/>
          </p:nvSpPr>
          <p:spPr bwMode="auto">
            <a:xfrm>
              <a:off x="2908300" y="1247775"/>
              <a:ext cx="2003425" cy="1785937"/>
            </a:xfrm>
            <a:custGeom>
              <a:avLst/>
              <a:gdLst/>
              <a:ahLst/>
              <a:cxnLst>
                <a:cxn ang="0">
                  <a:pos x="261" y="507"/>
                </a:cxn>
                <a:cxn ang="0">
                  <a:pos x="2" y="687"/>
                </a:cxn>
                <a:cxn ang="0">
                  <a:pos x="0" y="638"/>
                </a:cxn>
                <a:cxn ang="0">
                  <a:pos x="187" y="185"/>
                </a:cxn>
                <a:cxn ang="0">
                  <a:pos x="588" y="0"/>
                </a:cxn>
                <a:cxn ang="0">
                  <a:pos x="771" y="259"/>
                </a:cxn>
                <a:cxn ang="0">
                  <a:pos x="509" y="259"/>
                </a:cxn>
                <a:cxn ang="0">
                  <a:pos x="509" y="507"/>
                </a:cxn>
                <a:cxn ang="0">
                  <a:pos x="261" y="507"/>
                </a:cxn>
              </a:cxnLst>
              <a:rect l="0" t="0" r="r" b="b"/>
              <a:pathLst>
                <a:path w="771" h="687">
                  <a:moveTo>
                    <a:pt x="261" y="507"/>
                  </a:moveTo>
                  <a:cubicBezTo>
                    <a:pt x="117" y="525"/>
                    <a:pt x="30" y="585"/>
                    <a:pt x="2" y="687"/>
                  </a:cubicBezTo>
                  <a:cubicBezTo>
                    <a:pt x="1" y="671"/>
                    <a:pt x="0" y="655"/>
                    <a:pt x="0" y="638"/>
                  </a:cubicBezTo>
                  <a:cubicBezTo>
                    <a:pt x="0" y="461"/>
                    <a:pt x="62" y="310"/>
                    <a:pt x="187" y="185"/>
                  </a:cubicBezTo>
                  <a:cubicBezTo>
                    <a:pt x="300" y="73"/>
                    <a:pt x="433" y="11"/>
                    <a:pt x="588" y="0"/>
                  </a:cubicBezTo>
                  <a:cubicBezTo>
                    <a:pt x="701" y="39"/>
                    <a:pt x="762" y="125"/>
                    <a:pt x="771" y="259"/>
                  </a:cubicBezTo>
                  <a:cubicBezTo>
                    <a:pt x="509" y="259"/>
                    <a:pt x="509" y="259"/>
                    <a:pt x="509" y="259"/>
                  </a:cubicBezTo>
                  <a:cubicBezTo>
                    <a:pt x="509" y="507"/>
                    <a:pt x="509" y="507"/>
                    <a:pt x="509" y="507"/>
                  </a:cubicBezTo>
                  <a:lnTo>
                    <a:pt x="261" y="507"/>
                  </a:ln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30" name="Slide Number Placeholder 29"/>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6</a:t>
            </a:fld>
            <a:endParaRPr lang="en-US" dirty="0">
              <a:solidFill>
                <a:prstClr val="black">
                  <a:lumMod val="75000"/>
                  <a:lumOff val="25000"/>
                </a:prstClr>
              </a:solidFill>
            </a:endParaRPr>
          </a:p>
        </p:txBody>
      </p:sp>
      <p:sp>
        <p:nvSpPr>
          <p:cNvPr id="7" name="Title 6"/>
          <p:cNvSpPr>
            <a:spLocks noGrp="1"/>
          </p:cNvSpPr>
          <p:nvPr>
            <p:ph type="title"/>
          </p:nvPr>
        </p:nvSpPr>
        <p:spPr/>
        <p:txBody>
          <a:bodyPr/>
          <a:lstStyle/>
          <a:p>
            <a:r>
              <a:rPr lang="en-US"/>
              <a:t>Medical Infographic 20</a:t>
            </a:r>
            <a:endParaRPr lang="en-US" dirty="0"/>
          </a:p>
        </p:txBody>
      </p:sp>
      <p:sp>
        <p:nvSpPr>
          <p:cNvPr id="8" name="Text Placeholder 7"/>
          <p:cNvSpPr>
            <a:spLocks noGrp="1"/>
          </p:cNvSpPr>
          <p:nvPr>
            <p:ph type="body" sz="half" idx="2"/>
          </p:nvPr>
        </p:nvSpPr>
        <p:spPr/>
        <p:txBody>
          <a:bodyPr/>
          <a:lstStyle/>
          <a:p>
            <a:r>
              <a:rPr lang="en-US"/>
              <a:t>Medical Infographic 20</a:t>
            </a:r>
            <a:endParaRPr lang="en-US" dirty="0"/>
          </a:p>
        </p:txBody>
      </p:sp>
      <p:grpSp>
        <p:nvGrpSpPr>
          <p:cNvPr id="49" name="Group 59"/>
          <p:cNvGrpSpPr/>
          <p:nvPr/>
        </p:nvGrpSpPr>
        <p:grpSpPr>
          <a:xfrm>
            <a:off x="8388146" y="5272426"/>
            <a:ext cx="3034927" cy="945766"/>
            <a:chOff x="7154104" y="3206176"/>
            <a:chExt cx="2276195" cy="709324"/>
          </a:xfrm>
        </p:grpSpPr>
        <p:sp>
          <p:nvSpPr>
            <p:cNvPr id="50" name="TextBox 49"/>
            <p:cNvSpPr txBox="1"/>
            <p:nvPr/>
          </p:nvSpPr>
          <p:spPr>
            <a:xfrm>
              <a:off x="7154105" y="3453979"/>
              <a:ext cx="2276194"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51" name="Rectangle 50"/>
            <p:cNvSpPr/>
            <p:nvPr/>
          </p:nvSpPr>
          <p:spPr>
            <a:xfrm>
              <a:off x="7154104" y="3206176"/>
              <a:ext cx="1205859" cy="215492"/>
            </a:xfrm>
            <a:prstGeom prst="rect">
              <a:avLst/>
            </a:prstGeom>
          </p:spPr>
          <p:txBody>
            <a:bodyPr wrap="none" lIns="0" tIns="0" rIns="0" bIns="0">
              <a:spAutoFit/>
            </a:bodyPr>
            <a:lstStyle/>
            <a:p>
              <a:pPr defTabSz="1375410"/>
              <a:r>
                <a:rPr lang="en-US" sz="1865" b="1" dirty="0">
                  <a:solidFill>
                    <a:srgbClr val="007EAE"/>
                  </a:solidFill>
                </a:rPr>
                <a:t>Keyword Here</a:t>
              </a:r>
            </a:p>
          </p:txBody>
        </p:sp>
      </p:grpSp>
      <p:grpSp>
        <p:nvGrpSpPr>
          <p:cNvPr id="52" name="Group 58"/>
          <p:cNvGrpSpPr/>
          <p:nvPr/>
        </p:nvGrpSpPr>
        <p:grpSpPr>
          <a:xfrm>
            <a:off x="8337346" y="1739196"/>
            <a:ext cx="3034927" cy="945766"/>
            <a:chOff x="7174424" y="1352592"/>
            <a:chExt cx="2276195" cy="709324"/>
          </a:xfrm>
        </p:grpSpPr>
        <p:sp>
          <p:nvSpPr>
            <p:cNvPr id="53" name="TextBox 52"/>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54" name="Rectangle 53"/>
            <p:cNvSpPr/>
            <p:nvPr/>
          </p:nvSpPr>
          <p:spPr>
            <a:xfrm>
              <a:off x="7174424" y="1352592"/>
              <a:ext cx="1205859" cy="215492"/>
            </a:xfrm>
            <a:prstGeom prst="rect">
              <a:avLst/>
            </a:prstGeom>
          </p:spPr>
          <p:txBody>
            <a:bodyPr wrap="none" lIns="0" tIns="0" rIns="0" bIns="0">
              <a:spAutoFit/>
            </a:bodyPr>
            <a:lstStyle/>
            <a:p>
              <a:pPr defTabSz="1375410"/>
              <a:r>
                <a:rPr lang="en-US" sz="1865" b="1" dirty="0">
                  <a:solidFill>
                    <a:srgbClr val="008DC3"/>
                  </a:solidFill>
                </a:rPr>
                <a:t>Keyword Here</a:t>
              </a:r>
            </a:p>
          </p:txBody>
        </p:sp>
      </p:grpSp>
      <p:grpSp>
        <p:nvGrpSpPr>
          <p:cNvPr id="55" name="Group 56"/>
          <p:cNvGrpSpPr/>
          <p:nvPr/>
        </p:nvGrpSpPr>
        <p:grpSpPr>
          <a:xfrm>
            <a:off x="833647" y="1739196"/>
            <a:ext cx="3034928" cy="945766"/>
            <a:chOff x="-296510" y="1363501"/>
            <a:chExt cx="2276196" cy="709324"/>
          </a:xfrm>
        </p:grpSpPr>
        <p:sp>
          <p:nvSpPr>
            <p:cNvPr id="56" name="TextBox 55"/>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57" name="Rectangle 56"/>
            <p:cNvSpPr/>
            <p:nvPr/>
          </p:nvSpPr>
          <p:spPr>
            <a:xfrm>
              <a:off x="773826" y="1363501"/>
              <a:ext cx="1205858" cy="215492"/>
            </a:xfrm>
            <a:prstGeom prst="rect">
              <a:avLst/>
            </a:prstGeom>
          </p:spPr>
          <p:txBody>
            <a:bodyPr wrap="none" lIns="0" tIns="0" rIns="0" bIns="0">
              <a:spAutoFit/>
            </a:bodyPr>
            <a:lstStyle/>
            <a:p>
              <a:pPr algn="r" defTabSz="1375410"/>
              <a:r>
                <a:rPr lang="en-US" sz="1865" b="1" dirty="0">
                  <a:solidFill>
                    <a:srgbClr val="00B0F0"/>
                  </a:solidFill>
                </a:rPr>
                <a:t>Keyword Here</a:t>
              </a:r>
            </a:p>
          </p:txBody>
        </p:sp>
      </p:grpSp>
      <p:grpSp>
        <p:nvGrpSpPr>
          <p:cNvPr id="58" name="Group 56"/>
          <p:cNvGrpSpPr/>
          <p:nvPr/>
        </p:nvGrpSpPr>
        <p:grpSpPr>
          <a:xfrm>
            <a:off x="795547" y="5248180"/>
            <a:ext cx="3034928" cy="945766"/>
            <a:chOff x="-296510" y="1363501"/>
            <a:chExt cx="2276196" cy="709324"/>
          </a:xfrm>
        </p:grpSpPr>
        <p:sp>
          <p:nvSpPr>
            <p:cNvPr id="59" name="TextBox 58"/>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60" name="Rectangle 59"/>
            <p:cNvSpPr/>
            <p:nvPr/>
          </p:nvSpPr>
          <p:spPr>
            <a:xfrm>
              <a:off x="773826" y="1363501"/>
              <a:ext cx="1205858" cy="215492"/>
            </a:xfrm>
            <a:prstGeom prst="rect">
              <a:avLst/>
            </a:prstGeom>
          </p:spPr>
          <p:txBody>
            <a:bodyPr wrap="none" lIns="0" tIns="0" rIns="0" bIns="0">
              <a:spAutoFit/>
            </a:bodyPr>
            <a:lstStyle/>
            <a:p>
              <a:pPr algn="r" defTabSz="1375410"/>
              <a:r>
                <a:rPr lang="en-US" sz="1865" b="1" dirty="0">
                  <a:solidFill>
                    <a:srgbClr val="0070C0"/>
                  </a:solidFill>
                </a:rPr>
                <a:t>Keyword Here</a:t>
              </a:r>
            </a:p>
          </p:txBody>
        </p:sp>
      </p:grpSp>
      <p:grpSp>
        <p:nvGrpSpPr>
          <p:cNvPr id="31" name="Group 30"/>
          <p:cNvGrpSpPr/>
          <p:nvPr/>
        </p:nvGrpSpPr>
        <p:grpSpPr>
          <a:xfrm>
            <a:off x="4629105" y="4476363"/>
            <a:ext cx="817335" cy="815403"/>
            <a:chOff x="1081088" y="2138363"/>
            <a:chExt cx="671512" cy="669925"/>
          </a:xfrm>
          <a:solidFill>
            <a:schemeClr val="bg1"/>
          </a:solidFill>
        </p:grpSpPr>
        <p:sp>
          <p:nvSpPr>
            <p:cNvPr id="3088" name="Freeform 16"/>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close/>
                  <a:moveTo>
                    <a:pt x="53" y="0"/>
                  </a:moveTo>
                  <a:lnTo>
                    <a:pt x="53"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089" name="Freeform 17"/>
            <p:cNvSpPr>
              <a:spLocks noEditPoints="1"/>
            </p:cNvSpPr>
            <p:nvPr/>
          </p:nvSpPr>
          <p:spPr bwMode="auto">
            <a:xfrm>
              <a:off x="1165225" y="2516188"/>
              <a:ext cx="125412" cy="125413"/>
            </a:xfrm>
            <a:custGeom>
              <a:avLst/>
              <a:gdLst/>
              <a:ahLst/>
              <a:cxnLst>
                <a:cxn ang="0">
                  <a:pos x="53" y="0"/>
                </a:cxn>
                <a:cxn ang="0">
                  <a:pos x="26" y="0"/>
                </a:cxn>
                <a:cxn ang="0">
                  <a:pos x="26" y="26"/>
                </a:cxn>
                <a:cxn ang="0">
                  <a:pos x="0" y="26"/>
                </a:cxn>
                <a:cxn ang="0">
                  <a:pos x="0" y="52"/>
                </a:cxn>
                <a:cxn ang="0">
                  <a:pos x="26" y="52"/>
                </a:cxn>
                <a:cxn ang="0">
                  <a:pos x="26" y="79"/>
                </a:cxn>
                <a:cxn ang="0">
                  <a:pos x="53" y="79"/>
                </a:cxn>
                <a:cxn ang="0">
                  <a:pos x="53" y="52"/>
                </a:cxn>
                <a:cxn ang="0">
                  <a:pos x="79" y="52"/>
                </a:cxn>
                <a:cxn ang="0">
                  <a:pos x="79" y="26"/>
                </a:cxn>
                <a:cxn ang="0">
                  <a:pos x="53" y="26"/>
                </a:cxn>
                <a:cxn ang="0">
                  <a:pos x="53" y="0"/>
                </a:cxn>
                <a:cxn ang="0">
                  <a:pos x="53" y="0"/>
                </a:cxn>
                <a:cxn ang="0">
                  <a:pos x="53" y="0"/>
                </a:cxn>
              </a:cxnLst>
              <a:rect l="0" t="0" r="r" b="b"/>
              <a:pathLst>
                <a:path w="79" h="79">
                  <a:moveTo>
                    <a:pt x="53" y="0"/>
                  </a:moveTo>
                  <a:lnTo>
                    <a:pt x="26" y="0"/>
                  </a:lnTo>
                  <a:lnTo>
                    <a:pt x="26" y="26"/>
                  </a:lnTo>
                  <a:lnTo>
                    <a:pt x="0" y="26"/>
                  </a:lnTo>
                  <a:lnTo>
                    <a:pt x="0" y="52"/>
                  </a:lnTo>
                  <a:lnTo>
                    <a:pt x="26" y="52"/>
                  </a:lnTo>
                  <a:lnTo>
                    <a:pt x="26" y="79"/>
                  </a:lnTo>
                  <a:lnTo>
                    <a:pt x="53" y="79"/>
                  </a:lnTo>
                  <a:lnTo>
                    <a:pt x="53" y="52"/>
                  </a:lnTo>
                  <a:lnTo>
                    <a:pt x="79" y="52"/>
                  </a:lnTo>
                  <a:lnTo>
                    <a:pt x="79" y="26"/>
                  </a:lnTo>
                  <a:lnTo>
                    <a:pt x="53" y="26"/>
                  </a:lnTo>
                  <a:lnTo>
                    <a:pt x="53" y="0"/>
                  </a:lnTo>
                  <a:moveTo>
                    <a:pt x="53" y="0"/>
                  </a:moveTo>
                  <a:lnTo>
                    <a:pt x="53" y="0"/>
                  </a:ln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090" name="Freeform 18"/>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close/>
                  <a:moveTo>
                    <a:pt x="53" y="158"/>
                  </a:moveTo>
                  <a:lnTo>
                    <a:pt x="53" y="158"/>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091" name="Freeform 19"/>
            <p:cNvSpPr>
              <a:spLocks noEditPoints="1"/>
            </p:cNvSpPr>
            <p:nvPr/>
          </p:nvSpPr>
          <p:spPr bwMode="auto">
            <a:xfrm>
              <a:off x="1081088" y="2181226"/>
              <a:ext cx="250825" cy="250825"/>
            </a:xfrm>
            <a:custGeom>
              <a:avLst/>
              <a:gdLst/>
              <a:ahLst/>
              <a:cxnLst>
                <a:cxn ang="0">
                  <a:pos x="53" y="158"/>
                </a:cxn>
                <a:cxn ang="0">
                  <a:pos x="106" y="158"/>
                </a:cxn>
                <a:cxn ang="0">
                  <a:pos x="106" y="105"/>
                </a:cxn>
                <a:cxn ang="0">
                  <a:pos x="158" y="105"/>
                </a:cxn>
                <a:cxn ang="0">
                  <a:pos x="158" y="52"/>
                </a:cxn>
                <a:cxn ang="0">
                  <a:pos x="106" y="52"/>
                </a:cxn>
                <a:cxn ang="0">
                  <a:pos x="106" y="0"/>
                </a:cxn>
                <a:cxn ang="0">
                  <a:pos x="53" y="0"/>
                </a:cxn>
                <a:cxn ang="0">
                  <a:pos x="53" y="52"/>
                </a:cxn>
                <a:cxn ang="0">
                  <a:pos x="0" y="52"/>
                </a:cxn>
                <a:cxn ang="0">
                  <a:pos x="0" y="105"/>
                </a:cxn>
                <a:cxn ang="0">
                  <a:pos x="53" y="105"/>
                </a:cxn>
                <a:cxn ang="0">
                  <a:pos x="53" y="158"/>
                </a:cxn>
                <a:cxn ang="0">
                  <a:pos x="53" y="158"/>
                </a:cxn>
                <a:cxn ang="0">
                  <a:pos x="53" y="158"/>
                </a:cxn>
              </a:cxnLst>
              <a:rect l="0" t="0" r="r" b="b"/>
              <a:pathLst>
                <a:path w="158" h="158">
                  <a:moveTo>
                    <a:pt x="53" y="158"/>
                  </a:moveTo>
                  <a:lnTo>
                    <a:pt x="106" y="158"/>
                  </a:lnTo>
                  <a:lnTo>
                    <a:pt x="106" y="105"/>
                  </a:lnTo>
                  <a:lnTo>
                    <a:pt x="158" y="105"/>
                  </a:lnTo>
                  <a:lnTo>
                    <a:pt x="158" y="52"/>
                  </a:lnTo>
                  <a:lnTo>
                    <a:pt x="106" y="52"/>
                  </a:lnTo>
                  <a:lnTo>
                    <a:pt x="106" y="0"/>
                  </a:lnTo>
                  <a:lnTo>
                    <a:pt x="53" y="0"/>
                  </a:lnTo>
                  <a:lnTo>
                    <a:pt x="53" y="52"/>
                  </a:lnTo>
                  <a:lnTo>
                    <a:pt x="0" y="52"/>
                  </a:lnTo>
                  <a:lnTo>
                    <a:pt x="0" y="105"/>
                  </a:lnTo>
                  <a:lnTo>
                    <a:pt x="53" y="105"/>
                  </a:lnTo>
                  <a:lnTo>
                    <a:pt x="53" y="158"/>
                  </a:lnTo>
                  <a:moveTo>
                    <a:pt x="53" y="158"/>
                  </a:moveTo>
                  <a:lnTo>
                    <a:pt x="53" y="158"/>
                  </a:ln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092" name="Freeform 20"/>
            <p:cNvSpPr>
              <a:spLocks noEditPoints="1"/>
            </p:cNvSpPr>
            <p:nvPr/>
          </p:nvSpPr>
          <p:spPr bwMode="auto">
            <a:xfrm>
              <a:off x="1331913" y="2138363"/>
              <a:ext cx="295275" cy="669925"/>
            </a:xfrm>
            <a:custGeom>
              <a:avLst/>
              <a:gdLst/>
              <a:ahLst/>
              <a:cxnLst>
                <a:cxn ang="0">
                  <a:pos x="1079" y="450"/>
                </a:cxn>
                <a:cxn ang="0">
                  <a:pos x="630" y="0"/>
                </a:cxn>
                <a:cxn ang="0">
                  <a:pos x="180" y="450"/>
                </a:cxn>
                <a:cxn ang="0">
                  <a:pos x="180" y="1808"/>
                </a:cxn>
                <a:cxn ang="0">
                  <a:pos x="0" y="2247"/>
                </a:cxn>
                <a:cxn ang="0">
                  <a:pos x="630" y="2876"/>
                </a:cxn>
                <a:cxn ang="0">
                  <a:pos x="1259" y="2247"/>
                </a:cxn>
                <a:cxn ang="0">
                  <a:pos x="1079" y="1808"/>
                </a:cxn>
                <a:cxn ang="0">
                  <a:pos x="1079" y="450"/>
                </a:cxn>
                <a:cxn ang="0">
                  <a:pos x="630" y="2696"/>
                </a:cxn>
                <a:cxn ang="0">
                  <a:pos x="575" y="2691"/>
                </a:cxn>
                <a:cxn ang="0">
                  <a:pos x="180" y="2247"/>
                </a:cxn>
                <a:cxn ang="0">
                  <a:pos x="360" y="1890"/>
                </a:cxn>
                <a:cxn ang="0">
                  <a:pos x="360" y="450"/>
                </a:cxn>
                <a:cxn ang="0">
                  <a:pos x="630" y="180"/>
                </a:cxn>
                <a:cxn ang="0">
                  <a:pos x="899" y="450"/>
                </a:cxn>
                <a:cxn ang="0">
                  <a:pos x="899" y="1890"/>
                </a:cxn>
                <a:cxn ang="0">
                  <a:pos x="1079" y="2247"/>
                </a:cxn>
                <a:cxn ang="0">
                  <a:pos x="630" y="2696"/>
                </a:cxn>
                <a:cxn ang="0">
                  <a:pos x="630" y="2696"/>
                </a:cxn>
                <a:cxn ang="0">
                  <a:pos x="630" y="2696"/>
                </a:cxn>
              </a:cxnLst>
              <a:rect l="0" t="0" r="r" b="b"/>
              <a:pathLst>
                <a:path w="1259" h="2876">
                  <a:moveTo>
                    <a:pt x="1079" y="450"/>
                  </a:moveTo>
                  <a:cubicBezTo>
                    <a:pt x="1079" y="202"/>
                    <a:pt x="878" y="0"/>
                    <a:pt x="630" y="0"/>
                  </a:cubicBezTo>
                  <a:cubicBezTo>
                    <a:pt x="381" y="0"/>
                    <a:pt x="180" y="202"/>
                    <a:pt x="180" y="450"/>
                  </a:cubicBezTo>
                  <a:cubicBezTo>
                    <a:pt x="180" y="1808"/>
                    <a:pt x="180" y="1808"/>
                    <a:pt x="180" y="1808"/>
                  </a:cubicBezTo>
                  <a:cubicBezTo>
                    <a:pt x="69" y="1921"/>
                    <a:pt x="0" y="2076"/>
                    <a:pt x="0" y="2247"/>
                  </a:cubicBezTo>
                  <a:cubicBezTo>
                    <a:pt x="0" y="2595"/>
                    <a:pt x="282" y="2876"/>
                    <a:pt x="630" y="2876"/>
                  </a:cubicBezTo>
                  <a:cubicBezTo>
                    <a:pt x="977" y="2876"/>
                    <a:pt x="1259" y="2595"/>
                    <a:pt x="1259" y="2247"/>
                  </a:cubicBezTo>
                  <a:cubicBezTo>
                    <a:pt x="1259" y="2076"/>
                    <a:pt x="1190" y="1921"/>
                    <a:pt x="1079" y="1808"/>
                  </a:cubicBezTo>
                  <a:lnTo>
                    <a:pt x="1079" y="450"/>
                  </a:lnTo>
                  <a:close/>
                  <a:moveTo>
                    <a:pt x="630" y="2696"/>
                  </a:moveTo>
                  <a:cubicBezTo>
                    <a:pt x="611" y="2696"/>
                    <a:pt x="593" y="2694"/>
                    <a:pt x="575" y="2691"/>
                  </a:cubicBezTo>
                  <a:cubicBezTo>
                    <a:pt x="353" y="2664"/>
                    <a:pt x="180" y="2477"/>
                    <a:pt x="180" y="2247"/>
                  </a:cubicBezTo>
                  <a:cubicBezTo>
                    <a:pt x="180" y="2101"/>
                    <a:pt x="251" y="1972"/>
                    <a:pt x="360" y="1890"/>
                  </a:cubicBezTo>
                  <a:cubicBezTo>
                    <a:pt x="360" y="450"/>
                    <a:pt x="360" y="450"/>
                    <a:pt x="360" y="450"/>
                  </a:cubicBezTo>
                  <a:cubicBezTo>
                    <a:pt x="360" y="301"/>
                    <a:pt x="481" y="180"/>
                    <a:pt x="630" y="180"/>
                  </a:cubicBezTo>
                  <a:cubicBezTo>
                    <a:pt x="778" y="180"/>
                    <a:pt x="899" y="301"/>
                    <a:pt x="899" y="450"/>
                  </a:cubicBezTo>
                  <a:cubicBezTo>
                    <a:pt x="899" y="1890"/>
                    <a:pt x="899" y="1890"/>
                    <a:pt x="899" y="1890"/>
                  </a:cubicBezTo>
                  <a:cubicBezTo>
                    <a:pt x="1008" y="1972"/>
                    <a:pt x="1079" y="2101"/>
                    <a:pt x="1079" y="2247"/>
                  </a:cubicBezTo>
                  <a:cubicBezTo>
                    <a:pt x="1079" y="2495"/>
                    <a:pt x="878" y="2696"/>
                    <a:pt x="630" y="2696"/>
                  </a:cubicBezTo>
                  <a:close/>
                  <a:moveTo>
                    <a:pt x="630" y="2696"/>
                  </a:moveTo>
                  <a:cubicBezTo>
                    <a:pt x="630" y="2696"/>
                    <a:pt x="630" y="2696"/>
                    <a:pt x="630" y="269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093" name="Freeform 21"/>
            <p:cNvSpPr>
              <a:spLocks noEditPoints="1"/>
            </p:cNvSpPr>
            <p:nvPr/>
          </p:nvSpPr>
          <p:spPr bwMode="auto">
            <a:xfrm>
              <a:off x="1416050" y="2306638"/>
              <a:ext cx="127000" cy="417513"/>
            </a:xfrm>
            <a:custGeom>
              <a:avLst/>
              <a:gdLst/>
              <a:ahLst/>
              <a:cxnLst>
                <a:cxn ang="0">
                  <a:pos x="359" y="1275"/>
                </a:cxn>
                <a:cxn ang="0">
                  <a:pos x="359" y="0"/>
                </a:cxn>
                <a:cxn ang="0">
                  <a:pos x="180" y="0"/>
                </a:cxn>
                <a:cxn ang="0">
                  <a:pos x="180" y="1275"/>
                </a:cxn>
                <a:cxn ang="0">
                  <a:pos x="0" y="1528"/>
                </a:cxn>
                <a:cxn ang="0">
                  <a:pos x="270" y="1798"/>
                </a:cxn>
                <a:cxn ang="0">
                  <a:pos x="539" y="1528"/>
                </a:cxn>
                <a:cxn ang="0">
                  <a:pos x="359" y="1275"/>
                </a:cxn>
                <a:cxn ang="0">
                  <a:pos x="359" y="1275"/>
                </a:cxn>
                <a:cxn ang="0">
                  <a:pos x="359" y="1275"/>
                </a:cxn>
              </a:cxnLst>
              <a:rect l="0" t="0" r="r" b="b"/>
              <a:pathLst>
                <a:path w="539" h="1798">
                  <a:moveTo>
                    <a:pt x="359" y="1275"/>
                  </a:moveTo>
                  <a:cubicBezTo>
                    <a:pt x="359" y="0"/>
                    <a:pt x="359" y="0"/>
                    <a:pt x="359" y="0"/>
                  </a:cubicBezTo>
                  <a:cubicBezTo>
                    <a:pt x="180" y="0"/>
                    <a:pt x="180" y="0"/>
                    <a:pt x="180" y="0"/>
                  </a:cubicBezTo>
                  <a:cubicBezTo>
                    <a:pt x="180" y="1275"/>
                    <a:pt x="180" y="1275"/>
                    <a:pt x="180" y="1275"/>
                  </a:cubicBezTo>
                  <a:cubicBezTo>
                    <a:pt x="75" y="1312"/>
                    <a:pt x="0" y="1411"/>
                    <a:pt x="0" y="1528"/>
                  </a:cubicBezTo>
                  <a:cubicBezTo>
                    <a:pt x="0" y="1677"/>
                    <a:pt x="121" y="1798"/>
                    <a:pt x="270" y="1798"/>
                  </a:cubicBezTo>
                  <a:cubicBezTo>
                    <a:pt x="418" y="1798"/>
                    <a:pt x="539" y="1677"/>
                    <a:pt x="539" y="1528"/>
                  </a:cubicBezTo>
                  <a:cubicBezTo>
                    <a:pt x="539" y="1411"/>
                    <a:pt x="464" y="1312"/>
                    <a:pt x="359" y="1275"/>
                  </a:cubicBezTo>
                  <a:close/>
                  <a:moveTo>
                    <a:pt x="359" y="1275"/>
                  </a:moveTo>
                  <a:cubicBezTo>
                    <a:pt x="359" y="1275"/>
                    <a:pt x="359" y="1275"/>
                    <a:pt x="359" y="1275"/>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094" name="Freeform 22"/>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close/>
                  <a:moveTo>
                    <a:pt x="52" y="26"/>
                  </a:moveTo>
                  <a:lnTo>
                    <a:pt x="52" y="26"/>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095" name="Freeform 23"/>
            <p:cNvSpPr>
              <a:spLocks noEditPoints="1"/>
            </p:cNvSpPr>
            <p:nvPr/>
          </p:nvSpPr>
          <p:spPr bwMode="auto">
            <a:xfrm>
              <a:off x="1627188" y="2222501"/>
              <a:ext cx="125412" cy="125413"/>
            </a:xfrm>
            <a:custGeom>
              <a:avLst/>
              <a:gdLst/>
              <a:ahLst/>
              <a:cxnLst>
                <a:cxn ang="0">
                  <a:pos x="52" y="26"/>
                </a:cxn>
                <a:cxn ang="0">
                  <a:pos x="52" y="0"/>
                </a:cxn>
                <a:cxn ang="0">
                  <a:pos x="26" y="0"/>
                </a:cxn>
                <a:cxn ang="0">
                  <a:pos x="26" y="26"/>
                </a:cxn>
                <a:cxn ang="0">
                  <a:pos x="0" y="26"/>
                </a:cxn>
                <a:cxn ang="0">
                  <a:pos x="0" y="53"/>
                </a:cxn>
                <a:cxn ang="0">
                  <a:pos x="26" y="53"/>
                </a:cxn>
                <a:cxn ang="0">
                  <a:pos x="26" y="79"/>
                </a:cxn>
                <a:cxn ang="0">
                  <a:pos x="52" y="79"/>
                </a:cxn>
                <a:cxn ang="0">
                  <a:pos x="52" y="53"/>
                </a:cxn>
                <a:cxn ang="0">
                  <a:pos x="79" y="53"/>
                </a:cxn>
                <a:cxn ang="0">
                  <a:pos x="79" y="26"/>
                </a:cxn>
                <a:cxn ang="0">
                  <a:pos x="52" y="26"/>
                </a:cxn>
                <a:cxn ang="0">
                  <a:pos x="52" y="26"/>
                </a:cxn>
                <a:cxn ang="0">
                  <a:pos x="52" y="26"/>
                </a:cxn>
              </a:cxnLst>
              <a:rect l="0" t="0" r="r" b="b"/>
              <a:pathLst>
                <a:path w="79" h="79">
                  <a:moveTo>
                    <a:pt x="52" y="26"/>
                  </a:moveTo>
                  <a:lnTo>
                    <a:pt x="52" y="0"/>
                  </a:lnTo>
                  <a:lnTo>
                    <a:pt x="26" y="0"/>
                  </a:lnTo>
                  <a:lnTo>
                    <a:pt x="26" y="26"/>
                  </a:lnTo>
                  <a:lnTo>
                    <a:pt x="0" y="26"/>
                  </a:lnTo>
                  <a:lnTo>
                    <a:pt x="0" y="53"/>
                  </a:lnTo>
                  <a:lnTo>
                    <a:pt x="26" y="53"/>
                  </a:lnTo>
                  <a:lnTo>
                    <a:pt x="26" y="79"/>
                  </a:lnTo>
                  <a:lnTo>
                    <a:pt x="52" y="79"/>
                  </a:lnTo>
                  <a:lnTo>
                    <a:pt x="52" y="53"/>
                  </a:lnTo>
                  <a:lnTo>
                    <a:pt x="79" y="53"/>
                  </a:lnTo>
                  <a:lnTo>
                    <a:pt x="79" y="26"/>
                  </a:lnTo>
                  <a:lnTo>
                    <a:pt x="52" y="26"/>
                  </a:lnTo>
                  <a:moveTo>
                    <a:pt x="52" y="26"/>
                  </a:moveTo>
                  <a:lnTo>
                    <a:pt x="52" y="26"/>
                  </a:ln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32" name="Freeform 35"/>
          <p:cNvSpPr>
            <a:spLocks noEditPoints="1"/>
          </p:cNvSpPr>
          <p:nvPr/>
        </p:nvSpPr>
        <p:spPr bwMode="auto">
          <a:xfrm>
            <a:off x="6641290" y="2409507"/>
            <a:ext cx="742305" cy="891312"/>
          </a:xfrm>
          <a:custGeom>
            <a:avLst/>
            <a:gdLst/>
            <a:ahLst/>
            <a:cxnLst>
              <a:cxn ang="0">
                <a:pos x="37" y="23"/>
              </a:cxn>
              <a:cxn ang="0">
                <a:pos x="37" y="3"/>
              </a:cxn>
              <a:cxn ang="0">
                <a:pos x="40" y="3"/>
              </a:cxn>
              <a:cxn ang="0">
                <a:pos x="40" y="0"/>
              </a:cxn>
              <a:cxn ang="0">
                <a:pos x="17" y="0"/>
              </a:cxn>
              <a:cxn ang="0">
                <a:pos x="17" y="3"/>
              </a:cxn>
              <a:cxn ang="0">
                <a:pos x="20" y="3"/>
              </a:cxn>
              <a:cxn ang="0">
                <a:pos x="20" y="23"/>
              </a:cxn>
              <a:cxn ang="0">
                <a:pos x="0" y="60"/>
              </a:cxn>
              <a:cxn ang="0">
                <a:pos x="9" y="69"/>
              </a:cxn>
              <a:cxn ang="0">
                <a:pos x="49" y="69"/>
              </a:cxn>
              <a:cxn ang="0">
                <a:pos x="57" y="60"/>
              </a:cxn>
              <a:cxn ang="0">
                <a:pos x="37" y="23"/>
              </a:cxn>
              <a:cxn ang="0">
                <a:pos x="49" y="66"/>
              </a:cxn>
              <a:cxn ang="0">
                <a:pos x="9" y="66"/>
              </a:cxn>
              <a:cxn ang="0">
                <a:pos x="3" y="60"/>
              </a:cxn>
              <a:cxn ang="0">
                <a:pos x="22" y="24"/>
              </a:cxn>
              <a:cxn ang="0">
                <a:pos x="23" y="24"/>
              </a:cxn>
              <a:cxn ang="0">
                <a:pos x="23" y="3"/>
              </a:cxn>
              <a:cxn ang="0">
                <a:pos x="34" y="3"/>
              </a:cxn>
              <a:cxn ang="0">
                <a:pos x="34" y="24"/>
              </a:cxn>
              <a:cxn ang="0">
                <a:pos x="35" y="24"/>
              </a:cxn>
              <a:cxn ang="0">
                <a:pos x="54" y="60"/>
              </a:cxn>
              <a:cxn ang="0">
                <a:pos x="49" y="66"/>
              </a:cxn>
              <a:cxn ang="0">
                <a:pos x="20" y="55"/>
              </a:cxn>
              <a:cxn ang="0">
                <a:pos x="17" y="58"/>
              </a:cxn>
              <a:cxn ang="0">
                <a:pos x="14" y="55"/>
              </a:cxn>
              <a:cxn ang="0">
                <a:pos x="17" y="52"/>
              </a:cxn>
              <a:cxn ang="0">
                <a:pos x="20" y="55"/>
              </a:cxn>
              <a:cxn ang="0">
                <a:pos x="37" y="59"/>
              </a:cxn>
              <a:cxn ang="0">
                <a:pos x="33" y="63"/>
              </a:cxn>
              <a:cxn ang="0">
                <a:pos x="29" y="59"/>
              </a:cxn>
              <a:cxn ang="0">
                <a:pos x="33" y="55"/>
              </a:cxn>
              <a:cxn ang="0">
                <a:pos x="37" y="59"/>
              </a:cxn>
              <a:cxn ang="0">
                <a:pos x="30" y="54"/>
              </a:cxn>
              <a:cxn ang="0">
                <a:pos x="27" y="57"/>
              </a:cxn>
              <a:cxn ang="0">
                <a:pos x="23" y="54"/>
              </a:cxn>
              <a:cxn ang="0">
                <a:pos x="27" y="50"/>
              </a:cxn>
              <a:cxn ang="0">
                <a:pos x="30" y="54"/>
              </a:cxn>
              <a:cxn ang="0">
                <a:pos x="26" y="49"/>
              </a:cxn>
              <a:cxn ang="0">
                <a:pos x="21" y="44"/>
              </a:cxn>
              <a:cxn ang="0">
                <a:pos x="26" y="39"/>
              </a:cxn>
              <a:cxn ang="0">
                <a:pos x="31" y="44"/>
              </a:cxn>
              <a:cxn ang="0">
                <a:pos x="26" y="49"/>
              </a:cxn>
              <a:cxn ang="0">
                <a:pos x="34" y="44"/>
              </a:cxn>
              <a:cxn ang="0">
                <a:pos x="37" y="41"/>
              </a:cxn>
              <a:cxn ang="0">
                <a:pos x="40" y="44"/>
              </a:cxn>
              <a:cxn ang="0">
                <a:pos x="37" y="47"/>
              </a:cxn>
              <a:cxn ang="0">
                <a:pos x="34" y="44"/>
              </a:cxn>
              <a:cxn ang="0">
                <a:pos x="37" y="51"/>
              </a:cxn>
              <a:cxn ang="0">
                <a:pos x="35" y="53"/>
              </a:cxn>
              <a:cxn ang="0">
                <a:pos x="33" y="51"/>
              </a:cxn>
              <a:cxn ang="0">
                <a:pos x="35" y="49"/>
              </a:cxn>
              <a:cxn ang="0">
                <a:pos x="37" y="51"/>
              </a:cxn>
              <a:cxn ang="0">
                <a:pos x="37" y="51"/>
              </a:cxn>
              <a:cxn ang="0">
                <a:pos x="37" y="51"/>
              </a:cxn>
            </a:cxnLst>
            <a:rect l="0" t="0" r="r" b="b"/>
            <a:pathLst>
              <a:path w="57" h="69">
                <a:moveTo>
                  <a:pt x="37" y="23"/>
                </a:moveTo>
                <a:cubicBezTo>
                  <a:pt x="37" y="3"/>
                  <a:pt x="37" y="3"/>
                  <a:pt x="37" y="3"/>
                </a:cubicBezTo>
                <a:cubicBezTo>
                  <a:pt x="40" y="3"/>
                  <a:pt x="40" y="3"/>
                  <a:pt x="40" y="3"/>
                </a:cubicBezTo>
                <a:cubicBezTo>
                  <a:pt x="40" y="0"/>
                  <a:pt x="40" y="0"/>
                  <a:pt x="40" y="0"/>
                </a:cubicBezTo>
                <a:cubicBezTo>
                  <a:pt x="17" y="0"/>
                  <a:pt x="17" y="0"/>
                  <a:pt x="17" y="0"/>
                </a:cubicBezTo>
                <a:cubicBezTo>
                  <a:pt x="17" y="3"/>
                  <a:pt x="17" y="3"/>
                  <a:pt x="17" y="3"/>
                </a:cubicBezTo>
                <a:cubicBezTo>
                  <a:pt x="20" y="3"/>
                  <a:pt x="20" y="3"/>
                  <a:pt x="20" y="3"/>
                </a:cubicBezTo>
                <a:cubicBezTo>
                  <a:pt x="20" y="23"/>
                  <a:pt x="20" y="23"/>
                  <a:pt x="20" y="23"/>
                </a:cubicBezTo>
                <a:cubicBezTo>
                  <a:pt x="20" y="23"/>
                  <a:pt x="0" y="51"/>
                  <a:pt x="0" y="60"/>
                </a:cubicBezTo>
                <a:cubicBezTo>
                  <a:pt x="0" y="69"/>
                  <a:pt x="9" y="69"/>
                  <a:pt x="9" y="69"/>
                </a:cubicBezTo>
                <a:cubicBezTo>
                  <a:pt x="49" y="69"/>
                  <a:pt x="49" y="69"/>
                  <a:pt x="49" y="69"/>
                </a:cubicBezTo>
                <a:cubicBezTo>
                  <a:pt x="49" y="69"/>
                  <a:pt x="57" y="69"/>
                  <a:pt x="57" y="60"/>
                </a:cubicBezTo>
                <a:cubicBezTo>
                  <a:pt x="57" y="51"/>
                  <a:pt x="37" y="23"/>
                  <a:pt x="37" y="23"/>
                </a:cubicBezTo>
                <a:close/>
                <a:moveTo>
                  <a:pt x="49" y="66"/>
                </a:moveTo>
                <a:cubicBezTo>
                  <a:pt x="9" y="66"/>
                  <a:pt x="9" y="66"/>
                  <a:pt x="9" y="66"/>
                </a:cubicBezTo>
                <a:cubicBezTo>
                  <a:pt x="8" y="66"/>
                  <a:pt x="3" y="65"/>
                  <a:pt x="3" y="60"/>
                </a:cubicBezTo>
                <a:cubicBezTo>
                  <a:pt x="3" y="54"/>
                  <a:pt x="15" y="35"/>
                  <a:pt x="22" y="24"/>
                </a:cubicBezTo>
                <a:cubicBezTo>
                  <a:pt x="23" y="24"/>
                  <a:pt x="23" y="24"/>
                  <a:pt x="23" y="24"/>
                </a:cubicBezTo>
                <a:cubicBezTo>
                  <a:pt x="23" y="3"/>
                  <a:pt x="23" y="3"/>
                  <a:pt x="23" y="3"/>
                </a:cubicBezTo>
                <a:cubicBezTo>
                  <a:pt x="34" y="3"/>
                  <a:pt x="34" y="3"/>
                  <a:pt x="34" y="3"/>
                </a:cubicBezTo>
                <a:cubicBezTo>
                  <a:pt x="34" y="24"/>
                  <a:pt x="34" y="24"/>
                  <a:pt x="34" y="24"/>
                </a:cubicBezTo>
                <a:cubicBezTo>
                  <a:pt x="35" y="24"/>
                  <a:pt x="35" y="24"/>
                  <a:pt x="35" y="24"/>
                </a:cubicBezTo>
                <a:cubicBezTo>
                  <a:pt x="42" y="35"/>
                  <a:pt x="54" y="54"/>
                  <a:pt x="54" y="60"/>
                </a:cubicBezTo>
                <a:cubicBezTo>
                  <a:pt x="54" y="65"/>
                  <a:pt x="50" y="66"/>
                  <a:pt x="49" y="66"/>
                </a:cubicBezTo>
                <a:close/>
                <a:moveTo>
                  <a:pt x="20" y="55"/>
                </a:moveTo>
                <a:cubicBezTo>
                  <a:pt x="20" y="56"/>
                  <a:pt x="19" y="58"/>
                  <a:pt x="17" y="58"/>
                </a:cubicBezTo>
                <a:cubicBezTo>
                  <a:pt x="16" y="58"/>
                  <a:pt x="14" y="56"/>
                  <a:pt x="14" y="55"/>
                </a:cubicBezTo>
                <a:cubicBezTo>
                  <a:pt x="14" y="53"/>
                  <a:pt x="16" y="52"/>
                  <a:pt x="17" y="52"/>
                </a:cubicBezTo>
                <a:cubicBezTo>
                  <a:pt x="19" y="52"/>
                  <a:pt x="20" y="53"/>
                  <a:pt x="20" y="55"/>
                </a:cubicBezTo>
                <a:close/>
                <a:moveTo>
                  <a:pt x="37" y="59"/>
                </a:moveTo>
                <a:cubicBezTo>
                  <a:pt x="37" y="61"/>
                  <a:pt x="35" y="63"/>
                  <a:pt x="33" y="63"/>
                </a:cubicBezTo>
                <a:cubicBezTo>
                  <a:pt x="31" y="63"/>
                  <a:pt x="29" y="61"/>
                  <a:pt x="29" y="59"/>
                </a:cubicBezTo>
                <a:cubicBezTo>
                  <a:pt x="29" y="57"/>
                  <a:pt x="31" y="55"/>
                  <a:pt x="33" y="55"/>
                </a:cubicBezTo>
                <a:cubicBezTo>
                  <a:pt x="35" y="55"/>
                  <a:pt x="37" y="57"/>
                  <a:pt x="37" y="59"/>
                </a:cubicBezTo>
                <a:close/>
                <a:moveTo>
                  <a:pt x="30" y="54"/>
                </a:moveTo>
                <a:cubicBezTo>
                  <a:pt x="30" y="56"/>
                  <a:pt x="29" y="57"/>
                  <a:pt x="27" y="57"/>
                </a:cubicBezTo>
                <a:cubicBezTo>
                  <a:pt x="25" y="57"/>
                  <a:pt x="23" y="56"/>
                  <a:pt x="23" y="54"/>
                </a:cubicBezTo>
                <a:cubicBezTo>
                  <a:pt x="23" y="52"/>
                  <a:pt x="25" y="50"/>
                  <a:pt x="27" y="50"/>
                </a:cubicBezTo>
                <a:cubicBezTo>
                  <a:pt x="29" y="50"/>
                  <a:pt x="30" y="52"/>
                  <a:pt x="30" y="54"/>
                </a:cubicBezTo>
                <a:close/>
                <a:moveTo>
                  <a:pt x="26" y="49"/>
                </a:moveTo>
                <a:cubicBezTo>
                  <a:pt x="23" y="49"/>
                  <a:pt x="21" y="47"/>
                  <a:pt x="21" y="44"/>
                </a:cubicBezTo>
                <a:cubicBezTo>
                  <a:pt x="21" y="41"/>
                  <a:pt x="23" y="39"/>
                  <a:pt x="26" y="39"/>
                </a:cubicBezTo>
                <a:cubicBezTo>
                  <a:pt x="29" y="39"/>
                  <a:pt x="31" y="41"/>
                  <a:pt x="31" y="44"/>
                </a:cubicBezTo>
                <a:cubicBezTo>
                  <a:pt x="31" y="47"/>
                  <a:pt x="29" y="49"/>
                  <a:pt x="26" y="49"/>
                </a:cubicBezTo>
                <a:close/>
                <a:moveTo>
                  <a:pt x="34" y="44"/>
                </a:moveTo>
                <a:cubicBezTo>
                  <a:pt x="34" y="43"/>
                  <a:pt x="35" y="41"/>
                  <a:pt x="37" y="41"/>
                </a:cubicBezTo>
                <a:cubicBezTo>
                  <a:pt x="38" y="41"/>
                  <a:pt x="40" y="43"/>
                  <a:pt x="40" y="44"/>
                </a:cubicBezTo>
                <a:cubicBezTo>
                  <a:pt x="40" y="46"/>
                  <a:pt x="38" y="47"/>
                  <a:pt x="37" y="47"/>
                </a:cubicBezTo>
                <a:cubicBezTo>
                  <a:pt x="35" y="47"/>
                  <a:pt x="34" y="46"/>
                  <a:pt x="34" y="44"/>
                </a:cubicBezTo>
                <a:close/>
                <a:moveTo>
                  <a:pt x="37" y="51"/>
                </a:moveTo>
                <a:cubicBezTo>
                  <a:pt x="37" y="52"/>
                  <a:pt x="36" y="53"/>
                  <a:pt x="35" y="53"/>
                </a:cubicBezTo>
                <a:cubicBezTo>
                  <a:pt x="34" y="53"/>
                  <a:pt x="33" y="52"/>
                  <a:pt x="33" y="51"/>
                </a:cubicBezTo>
                <a:cubicBezTo>
                  <a:pt x="33" y="50"/>
                  <a:pt x="34" y="49"/>
                  <a:pt x="35" y="49"/>
                </a:cubicBezTo>
                <a:cubicBezTo>
                  <a:pt x="36" y="49"/>
                  <a:pt x="37" y="50"/>
                  <a:pt x="37" y="51"/>
                </a:cubicBezTo>
                <a:close/>
                <a:moveTo>
                  <a:pt x="37" y="51"/>
                </a:moveTo>
                <a:cubicBezTo>
                  <a:pt x="37" y="51"/>
                  <a:pt x="37" y="51"/>
                  <a:pt x="37" y="51"/>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099" name="Freeform 27"/>
          <p:cNvSpPr>
            <a:spLocks noEditPoints="1"/>
          </p:cNvSpPr>
          <p:nvPr/>
        </p:nvSpPr>
        <p:spPr bwMode="auto">
          <a:xfrm>
            <a:off x="4785324" y="2545901"/>
            <a:ext cx="750625" cy="753428"/>
          </a:xfrm>
          <a:custGeom>
            <a:avLst/>
            <a:gdLst/>
            <a:ahLst/>
            <a:cxnLst>
              <a:cxn ang="0">
                <a:pos x="26" y="0"/>
              </a:cxn>
              <a:cxn ang="0">
                <a:pos x="0" y="26"/>
              </a:cxn>
              <a:cxn ang="0">
                <a:pos x="26" y="51"/>
              </a:cxn>
              <a:cxn ang="0">
                <a:pos x="51" y="26"/>
              </a:cxn>
              <a:cxn ang="0">
                <a:pos x="26" y="0"/>
              </a:cxn>
              <a:cxn ang="0">
                <a:pos x="26" y="6"/>
              </a:cxn>
              <a:cxn ang="0">
                <a:pos x="37" y="10"/>
              </a:cxn>
              <a:cxn ang="0">
                <a:pos x="31" y="18"/>
              </a:cxn>
              <a:cxn ang="0">
                <a:pos x="26" y="16"/>
              </a:cxn>
              <a:cxn ang="0">
                <a:pos x="20" y="18"/>
              </a:cxn>
              <a:cxn ang="0">
                <a:pos x="15" y="10"/>
              </a:cxn>
              <a:cxn ang="0">
                <a:pos x="26" y="6"/>
              </a:cxn>
              <a:cxn ang="0">
                <a:pos x="14" y="42"/>
              </a:cxn>
              <a:cxn ang="0">
                <a:pos x="6" y="26"/>
              </a:cxn>
              <a:cxn ang="0">
                <a:pos x="16" y="26"/>
              </a:cxn>
              <a:cxn ang="0">
                <a:pos x="20" y="33"/>
              </a:cxn>
              <a:cxn ang="0">
                <a:pos x="14" y="42"/>
              </a:cxn>
              <a:cxn ang="0">
                <a:pos x="26" y="32"/>
              </a:cxn>
              <a:cxn ang="0">
                <a:pos x="19" y="26"/>
              </a:cxn>
              <a:cxn ang="0">
                <a:pos x="26" y="19"/>
              </a:cxn>
              <a:cxn ang="0">
                <a:pos x="32" y="26"/>
              </a:cxn>
              <a:cxn ang="0">
                <a:pos x="26" y="32"/>
              </a:cxn>
              <a:cxn ang="0">
                <a:pos x="37" y="42"/>
              </a:cxn>
              <a:cxn ang="0">
                <a:pos x="31" y="33"/>
              </a:cxn>
              <a:cxn ang="0">
                <a:pos x="35" y="26"/>
              </a:cxn>
              <a:cxn ang="0">
                <a:pos x="45" y="26"/>
              </a:cxn>
              <a:cxn ang="0">
                <a:pos x="37" y="42"/>
              </a:cxn>
              <a:cxn ang="0">
                <a:pos x="37" y="42"/>
              </a:cxn>
              <a:cxn ang="0">
                <a:pos x="37" y="42"/>
              </a:cxn>
            </a:cxnLst>
            <a:rect l="0" t="0" r="r" b="b"/>
            <a:pathLst>
              <a:path w="51" h="51">
                <a:moveTo>
                  <a:pt x="26" y="0"/>
                </a:moveTo>
                <a:cubicBezTo>
                  <a:pt x="11" y="0"/>
                  <a:pt x="0" y="11"/>
                  <a:pt x="0" y="26"/>
                </a:cubicBezTo>
                <a:cubicBezTo>
                  <a:pt x="0" y="40"/>
                  <a:pt x="11" y="51"/>
                  <a:pt x="26" y="51"/>
                </a:cubicBezTo>
                <a:cubicBezTo>
                  <a:pt x="40" y="51"/>
                  <a:pt x="51" y="40"/>
                  <a:pt x="51" y="26"/>
                </a:cubicBezTo>
                <a:cubicBezTo>
                  <a:pt x="51" y="11"/>
                  <a:pt x="40" y="0"/>
                  <a:pt x="26" y="0"/>
                </a:cubicBezTo>
                <a:close/>
                <a:moveTo>
                  <a:pt x="26" y="6"/>
                </a:moveTo>
                <a:cubicBezTo>
                  <a:pt x="30" y="6"/>
                  <a:pt x="34" y="8"/>
                  <a:pt x="37" y="10"/>
                </a:cubicBezTo>
                <a:cubicBezTo>
                  <a:pt x="31" y="18"/>
                  <a:pt x="31" y="18"/>
                  <a:pt x="31" y="18"/>
                </a:cubicBezTo>
                <a:cubicBezTo>
                  <a:pt x="30" y="17"/>
                  <a:pt x="28" y="16"/>
                  <a:pt x="26" y="16"/>
                </a:cubicBezTo>
                <a:cubicBezTo>
                  <a:pt x="24" y="16"/>
                  <a:pt x="22" y="17"/>
                  <a:pt x="20" y="18"/>
                </a:cubicBezTo>
                <a:cubicBezTo>
                  <a:pt x="15" y="10"/>
                  <a:pt x="15" y="10"/>
                  <a:pt x="15" y="10"/>
                </a:cubicBezTo>
                <a:cubicBezTo>
                  <a:pt x="18" y="8"/>
                  <a:pt x="22" y="6"/>
                  <a:pt x="26" y="6"/>
                </a:cubicBezTo>
                <a:close/>
                <a:moveTo>
                  <a:pt x="14" y="42"/>
                </a:moveTo>
                <a:cubicBezTo>
                  <a:pt x="9" y="38"/>
                  <a:pt x="6" y="32"/>
                  <a:pt x="6" y="26"/>
                </a:cubicBezTo>
                <a:cubicBezTo>
                  <a:pt x="16" y="26"/>
                  <a:pt x="16" y="26"/>
                  <a:pt x="16" y="26"/>
                </a:cubicBezTo>
                <a:cubicBezTo>
                  <a:pt x="16" y="29"/>
                  <a:pt x="18" y="32"/>
                  <a:pt x="20" y="33"/>
                </a:cubicBezTo>
                <a:lnTo>
                  <a:pt x="14" y="42"/>
                </a:lnTo>
                <a:close/>
                <a:moveTo>
                  <a:pt x="26" y="32"/>
                </a:moveTo>
                <a:cubicBezTo>
                  <a:pt x="22" y="32"/>
                  <a:pt x="19" y="29"/>
                  <a:pt x="19" y="26"/>
                </a:cubicBezTo>
                <a:cubicBezTo>
                  <a:pt x="19" y="22"/>
                  <a:pt x="22" y="19"/>
                  <a:pt x="26" y="19"/>
                </a:cubicBezTo>
                <a:cubicBezTo>
                  <a:pt x="29" y="19"/>
                  <a:pt x="32" y="22"/>
                  <a:pt x="32" y="26"/>
                </a:cubicBezTo>
                <a:cubicBezTo>
                  <a:pt x="32" y="29"/>
                  <a:pt x="29" y="32"/>
                  <a:pt x="26" y="32"/>
                </a:cubicBezTo>
                <a:close/>
                <a:moveTo>
                  <a:pt x="37" y="42"/>
                </a:moveTo>
                <a:cubicBezTo>
                  <a:pt x="31" y="33"/>
                  <a:pt x="31" y="33"/>
                  <a:pt x="31" y="33"/>
                </a:cubicBezTo>
                <a:cubicBezTo>
                  <a:pt x="34" y="32"/>
                  <a:pt x="35" y="29"/>
                  <a:pt x="35" y="26"/>
                </a:cubicBezTo>
                <a:cubicBezTo>
                  <a:pt x="45" y="26"/>
                  <a:pt x="45" y="26"/>
                  <a:pt x="45" y="26"/>
                </a:cubicBezTo>
                <a:cubicBezTo>
                  <a:pt x="45" y="32"/>
                  <a:pt x="42" y="38"/>
                  <a:pt x="37" y="42"/>
                </a:cubicBezTo>
                <a:close/>
                <a:moveTo>
                  <a:pt x="37" y="42"/>
                </a:moveTo>
                <a:cubicBezTo>
                  <a:pt x="37" y="42"/>
                  <a:pt x="37" y="42"/>
                  <a:pt x="37" y="42"/>
                </a:cubicBezTo>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43" name="Group 42"/>
          <p:cNvGrpSpPr/>
          <p:nvPr/>
        </p:nvGrpSpPr>
        <p:grpSpPr>
          <a:xfrm>
            <a:off x="6671005" y="4419206"/>
            <a:ext cx="630399" cy="937685"/>
            <a:chOff x="990600" y="1889126"/>
            <a:chExt cx="758825" cy="1128713"/>
          </a:xfrm>
          <a:solidFill>
            <a:schemeClr val="bg1"/>
          </a:solidFill>
        </p:grpSpPr>
        <p:sp>
          <p:nvSpPr>
            <p:cNvPr id="3103" name="Freeform 31"/>
            <p:cNvSpPr>
              <a:spLocks noEditPoints="1"/>
            </p:cNvSpPr>
            <p:nvPr/>
          </p:nvSpPr>
          <p:spPr bwMode="auto">
            <a:xfrm>
              <a:off x="990600" y="1889126"/>
              <a:ext cx="758825" cy="1128713"/>
            </a:xfrm>
            <a:custGeom>
              <a:avLst/>
              <a:gdLst/>
              <a:ahLst/>
              <a:cxnLst>
                <a:cxn ang="0">
                  <a:pos x="100" y="0"/>
                </a:cxn>
                <a:cxn ang="0">
                  <a:pos x="0" y="100"/>
                </a:cxn>
                <a:cxn ang="0">
                  <a:pos x="100" y="298"/>
                </a:cxn>
                <a:cxn ang="0">
                  <a:pos x="199" y="100"/>
                </a:cxn>
                <a:cxn ang="0">
                  <a:pos x="100" y="0"/>
                </a:cxn>
                <a:cxn ang="0">
                  <a:pos x="100" y="171"/>
                </a:cxn>
                <a:cxn ang="0">
                  <a:pos x="27" y="98"/>
                </a:cxn>
                <a:cxn ang="0">
                  <a:pos x="100" y="26"/>
                </a:cxn>
                <a:cxn ang="0">
                  <a:pos x="172" y="98"/>
                </a:cxn>
                <a:cxn ang="0">
                  <a:pos x="100" y="171"/>
                </a:cxn>
                <a:cxn ang="0">
                  <a:pos x="100" y="171"/>
                </a:cxn>
                <a:cxn ang="0">
                  <a:pos x="100" y="171"/>
                </a:cxn>
              </a:cxnLst>
              <a:rect l="0" t="0" r="r" b="b"/>
              <a:pathLst>
                <a:path w="199" h="298">
                  <a:moveTo>
                    <a:pt x="100" y="0"/>
                  </a:moveTo>
                  <a:cubicBezTo>
                    <a:pt x="45" y="0"/>
                    <a:pt x="0" y="45"/>
                    <a:pt x="0" y="100"/>
                  </a:cubicBezTo>
                  <a:cubicBezTo>
                    <a:pt x="0" y="154"/>
                    <a:pt x="100" y="298"/>
                    <a:pt x="100" y="298"/>
                  </a:cubicBezTo>
                  <a:cubicBezTo>
                    <a:pt x="100" y="298"/>
                    <a:pt x="199" y="154"/>
                    <a:pt x="199" y="100"/>
                  </a:cubicBezTo>
                  <a:cubicBezTo>
                    <a:pt x="199" y="45"/>
                    <a:pt x="154" y="0"/>
                    <a:pt x="100" y="0"/>
                  </a:cubicBezTo>
                  <a:close/>
                  <a:moveTo>
                    <a:pt x="100" y="171"/>
                  </a:moveTo>
                  <a:cubicBezTo>
                    <a:pt x="59" y="171"/>
                    <a:pt x="27" y="138"/>
                    <a:pt x="27" y="98"/>
                  </a:cubicBezTo>
                  <a:cubicBezTo>
                    <a:pt x="27" y="58"/>
                    <a:pt x="59" y="26"/>
                    <a:pt x="100" y="26"/>
                  </a:cubicBezTo>
                  <a:cubicBezTo>
                    <a:pt x="140" y="26"/>
                    <a:pt x="172" y="58"/>
                    <a:pt x="172" y="98"/>
                  </a:cubicBezTo>
                  <a:cubicBezTo>
                    <a:pt x="172" y="138"/>
                    <a:pt x="140" y="171"/>
                    <a:pt x="100" y="171"/>
                  </a:cubicBezTo>
                  <a:close/>
                  <a:moveTo>
                    <a:pt x="100" y="171"/>
                  </a:moveTo>
                  <a:cubicBezTo>
                    <a:pt x="100" y="171"/>
                    <a:pt x="100" y="171"/>
                    <a:pt x="100" y="171"/>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104" name="Freeform 32"/>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close/>
                  <a:moveTo>
                    <a:pt x="141" y="0"/>
                  </a:moveTo>
                  <a:lnTo>
                    <a:pt x="141"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105" name="Freeform 33"/>
            <p:cNvSpPr>
              <a:spLocks noEditPoints="1"/>
            </p:cNvSpPr>
            <p:nvPr/>
          </p:nvSpPr>
          <p:spPr bwMode="auto">
            <a:xfrm>
              <a:off x="1212850" y="2105026"/>
              <a:ext cx="315913" cy="309563"/>
            </a:xfrm>
            <a:custGeom>
              <a:avLst/>
              <a:gdLst/>
              <a:ahLst/>
              <a:cxnLst>
                <a:cxn ang="0">
                  <a:pos x="141" y="0"/>
                </a:cxn>
                <a:cxn ang="0">
                  <a:pos x="57" y="0"/>
                </a:cxn>
                <a:cxn ang="0">
                  <a:pos x="57" y="57"/>
                </a:cxn>
                <a:cxn ang="0">
                  <a:pos x="0" y="57"/>
                </a:cxn>
                <a:cxn ang="0">
                  <a:pos x="0" y="140"/>
                </a:cxn>
                <a:cxn ang="0">
                  <a:pos x="57" y="140"/>
                </a:cxn>
                <a:cxn ang="0">
                  <a:pos x="57" y="195"/>
                </a:cxn>
                <a:cxn ang="0">
                  <a:pos x="141" y="195"/>
                </a:cxn>
                <a:cxn ang="0">
                  <a:pos x="141" y="140"/>
                </a:cxn>
                <a:cxn ang="0">
                  <a:pos x="199" y="140"/>
                </a:cxn>
                <a:cxn ang="0">
                  <a:pos x="199" y="57"/>
                </a:cxn>
                <a:cxn ang="0">
                  <a:pos x="141" y="57"/>
                </a:cxn>
                <a:cxn ang="0">
                  <a:pos x="141" y="0"/>
                </a:cxn>
                <a:cxn ang="0">
                  <a:pos x="141" y="0"/>
                </a:cxn>
                <a:cxn ang="0">
                  <a:pos x="141" y="0"/>
                </a:cxn>
              </a:cxnLst>
              <a:rect l="0" t="0" r="r" b="b"/>
              <a:pathLst>
                <a:path w="199" h="195">
                  <a:moveTo>
                    <a:pt x="141" y="0"/>
                  </a:moveTo>
                  <a:lnTo>
                    <a:pt x="57" y="0"/>
                  </a:lnTo>
                  <a:lnTo>
                    <a:pt x="57" y="57"/>
                  </a:lnTo>
                  <a:lnTo>
                    <a:pt x="0" y="57"/>
                  </a:lnTo>
                  <a:lnTo>
                    <a:pt x="0" y="140"/>
                  </a:lnTo>
                  <a:lnTo>
                    <a:pt x="57" y="140"/>
                  </a:lnTo>
                  <a:lnTo>
                    <a:pt x="57" y="195"/>
                  </a:lnTo>
                  <a:lnTo>
                    <a:pt x="141" y="195"/>
                  </a:lnTo>
                  <a:lnTo>
                    <a:pt x="141" y="140"/>
                  </a:lnTo>
                  <a:lnTo>
                    <a:pt x="199" y="140"/>
                  </a:lnTo>
                  <a:lnTo>
                    <a:pt x="199" y="57"/>
                  </a:lnTo>
                  <a:lnTo>
                    <a:pt x="141" y="57"/>
                  </a:lnTo>
                  <a:lnTo>
                    <a:pt x="141" y="0"/>
                  </a:lnTo>
                  <a:moveTo>
                    <a:pt x="141" y="0"/>
                  </a:moveTo>
                  <a:lnTo>
                    <a:pt x="141" y="0"/>
                  </a:ln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44" name="Text Placeholder 3"/>
          <p:cNvSpPr txBox="1"/>
          <p:nvPr/>
        </p:nvSpPr>
        <p:spPr>
          <a:xfrm>
            <a:off x="4179233" y="3774948"/>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buFont typeface="Arial" panose="020B0604020202020204" pitchFamily="34" charset="0"/>
              <a:buNone/>
              <a:defRPr/>
            </a:pPr>
            <a:r>
              <a:rPr lang="en-US" sz="3200" dirty="0">
                <a:solidFill>
                  <a:prstClr val="white"/>
                </a:solidFill>
              </a:rPr>
              <a:t>01</a:t>
            </a:r>
          </a:p>
        </p:txBody>
      </p:sp>
      <p:sp>
        <p:nvSpPr>
          <p:cNvPr id="45" name="Text Placeholder 3"/>
          <p:cNvSpPr txBox="1"/>
          <p:nvPr/>
        </p:nvSpPr>
        <p:spPr>
          <a:xfrm>
            <a:off x="5726449" y="1921893"/>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buFont typeface="Arial" panose="020B0604020202020204" pitchFamily="34" charset="0"/>
              <a:buNone/>
              <a:defRPr/>
            </a:pPr>
            <a:r>
              <a:rPr lang="en-US" sz="3200" dirty="0">
                <a:solidFill>
                  <a:prstClr val="white"/>
                </a:solidFill>
              </a:rPr>
              <a:t>02</a:t>
            </a:r>
          </a:p>
        </p:txBody>
      </p:sp>
      <p:sp>
        <p:nvSpPr>
          <p:cNvPr id="46" name="Text Placeholder 3"/>
          <p:cNvSpPr txBox="1"/>
          <p:nvPr/>
        </p:nvSpPr>
        <p:spPr>
          <a:xfrm>
            <a:off x="7573434" y="3553463"/>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buFont typeface="Arial" panose="020B0604020202020204" pitchFamily="34" charset="0"/>
              <a:buNone/>
              <a:defRPr/>
            </a:pPr>
            <a:r>
              <a:rPr lang="en-US" sz="3200" dirty="0">
                <a:solidFill>
                  <a:prstClr val="white"/>
                </a:solidFill>
              </a:rPr>
              <a:t>03</a:t>
            </a:r>
          </a:p>
        </p:txBody>
      </p:sp>
      <p:sp>
        <p:nvSpPr>
          <p:cNvPr id="47" name="Text Placeholder 3"/>
          <p:cNvSpPr txBox="1"/>
          <p:nvPr/>
        </p:nvSpPr>
        <p:spPr>
          <a:xfrm>
            <a:off x="5963949" y="5347633"/>
            <a:ext cx="45525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spcBef>
                <a:spcPct val="20000"/>
              </a:spcBef>
              <a:buFont typeface="Arial" panose="020B0604020202020204" pitchFamily="34" charset="0"/>
              <a:buNone/>
              <a:defRPr/>
            </a:pPr>
            <a:r>
              <a:rPr lang="en-US" sz="3200" dirty="0">
                <a:solidFill>
                  <a:prstClr val="white"/>
                </a:solidFill>
              </a:rPr>
              <a:t>04</a:t>
            </a: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0-#ppt_w/2"/>
                                          </p:val>
                                        </p:tav>
                                        <p:tav tm="100000">
                                          <p:val>
                                            <p:strVal val="#ppt_x"/>
                                          </p:val>
                                        </p:tav>
                                      </p:tavLst>
                                    </p:anim>
                                    <p:anim calcmode="lin" valueType="num">
                                      <p:cBhvr additive="base">
                                        <p:cTn id="8" dur="10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1" accel="50000" decel="5000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1000" fill="hold"/>
                                        <p:tgtEl>
                                          <p:spTgt spid="89"/>
                                        </p:tgtEl>
                                        <p:attrNameLst>
                                          <p:attrName>ppt_x</p:attrName>
                                        </p:attrNameLst>
                                      </p:cBhvr>
                                      <p:tavLst>
                                        <p:tav tm="0">
                                          <p:val>
                                            <p:strVal val="#ppt_x"/>
                                          </p:val>
                                        </p:tav>
                                        <p:tav tm="100000">
                                          <p:val>
                                            <p:strVal val="#ppt_x"/>
                                          </p:val>
                                        </p:tav>
                                      </p:tavLst>
                                    </p:anim>
                                    <p:anim calcmode="lin" valueType="num">
                                      <p:cBhvr additive="base">
                                        <p:cTn id="12" dur="1000" fill="hold"/>
                                        <p:tgtEl>
                                          <p:spTgt spid="8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2" accel="50000" decel="5000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1000" fill="hold"/>
                                        <p:tgtEl>
                                          <p:spTgt spid="88"/>
                                        </p:tgtEl>
                                        <p:attrNameLst>
                                          <p:attrName>ppt_x</p:attrName>
                                        </p:attrNameLst>
                                      </p:cBhvr>
                                      <p:tavLst>
                                        <p:tav tm="0">
                                          <p:val>
                                            <p:strVal val="1+#ppt_w/2"/>
                                          </p:val>
                                        </p:tav>
                                        <p:tav tm="100000">
                                          <p:val>
                                            <p:strVal val="#ppt_x"/>
                                          </p:val>
                                        </p:tav>
                                      </p:tavLst>
                                    </p:anim>
                                    <p:anim calcmode="lin" valueType="num">
                                      <p:cBhvr additive="base">
                                        <p:cTn id="17" dur="1000" fill="hold"/>
                                        <p:tgtEl>
                                          <p:spTgt spid="88"/>
                                        </p:tgtEl>
                                        <p:attrNameLst>
                                          <p:attrName>ppt_y</p:attrName>
                                        </p:attrNameLst>
                                      </p:cBhvr>
                                      <p:tavLst>
                                        <p:tav tm="0">
                                          <p:val>
                                            <p:strVal val="#ppt_y"/>
                                          </p:val>
                                        </p:tav>
                                        <p:tav tm="100000">
                                          <p:val>
                                            <p:strVal val="#ppt_y"/>
                                          </p:val>
                                        </p:tav>
                                      </p:tavLst>
                                    </p:anim>
                                  </p:childTnLst>
                                </p:cTn>
                              </p:par>
                              <p:par>
                                <p:cTn id="18" presetID="2" presetClass="entr" presetSubtype="4" accel="50000" decel="5000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 calcmode="lin" valueType="num">
                                      <p:cBhvr additive="base">
                                        <p:cTn id="20" dur="1000" fill="hold"/>
                                        <p:tgtEl>
                                          <p:spTgt spid="91"/>
                                        </p:tgtEl>
                                        <p:attrNameLst>
                                          <p:attrName>ppt_x</p:attrName>
                                        </p:attrNameLst>
                                      </p:cBhvr>
                                      <p:tavLst>
                                        <p:tav tm="0">
                                          <p:val>
                                            <p:strVal val="#ppt_x"/>
                                          </p:val>
                                        </p:tav>
                                        <p:tav tm="100000">
                                          <p:val>
                                            <p:strVal val="#ppt_x"/>
                                          </p:val>
                                        </p:tav>
                                      </p:tavLst>
                                    </p:anim>
                                    <p:anim calcmode="lin" valueType="num">
                                      <p:cBhvr additive="base">
                                        <p:cTn id="21" dur="1000" fill="hold"/>
                                        <p:tgtEl>
                                          <p:spTgt spid="91"/>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099"/>
                                        </p:tgtEl>
                                        <p:attrNameLst>
                                          <p:attrName>style.visibility</p:attrName>
                                        </p:attrNameLst>
                                      </p:cBhvr>
                                      <p:to>
                                        <p:strVal val="visible"/>
                                      </p:to>
                                    </p:set>
                                    <p:anim calcmode="lin" valueType="num">
                                      <p:cBhvr>
                                        <p:cTn id="37" dur="500" fill="hold"/>
                                        <p:tgtEl>
                                          <p:spTgt spid="3099"/>
                                        </p:tgtEl>
                                        <p:attrNameLst>
                                          <p:attrName>ppt_w</p:attrName>
                                        </p:attrNameLst>
                                      </p:cBhvr>
                                      <p:tavLst>
                                        <p:tav tm="0">
                                          <p:val>
                                            <p:fltVal val="0"/>
                                          </p:val>
                                        </p:tav>
                                        <p:tav tm="100000">
                                          <p:val>
                                            <p:strVal val="#ppt_w"/>
                                          </p:val>
                                        </p:tav>
                                      </p:tavLst>
                                    </p:anim>
                                    <p:anim calcmode="lin" valueType="num">
                                      <p:cBhvr>
                                        <p:cTn id="38" dur="500" fill="hold"/>
                                        <p:tgtEl>
                                          <p:spTgt spid="3099"/>
                                        </p:tgtEl>
                                        <p:attrNameLst>
                                          <p:attrName>ppt_h</p:attrName>
                                        </p:attrNameLst>
                                      </p:cBhvr>
                                      <p:tavLst>
                                        <p:tav tm="0">
                                          <p:val>
                                            <p:fltVal val="0"/>
                                          </p:val>
                                        </p:tav>
                                        <p:tav tm="100000">
                                          <p:val>
                                            <p:strVal val="#ppt_h"/>
                                          </p:val>
                                        </p:tav>
                                      </p:tavLst>
                                    </p:anim>
                                    <p:animEffect transition="in" filter="fade">
                                      <p:cBhvr>
                                        <p:cTn id="39" dur="500"/>
                                        <p:tgtEl>
                                          <p:spTgt spid="309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500" fill="hold"/>
                                        <p:tgtEl>
                                          <p:spTgt spid="46"/>
                                        </p:tgtEl>
                                        <p:attrNameLst>
                                          <p:attrName>ppt_w</p:attrName>
                                        </p:attrNameLst>
                                      </p:cBhvr>
                                      <p:tavLst>
                                        <p:tav tm="0">
                                          <p:val>
                                            <p:fltVal val="0"/>
                                          </p:val>
                                        </p:tav>
                                        <p:tav tm="100000">
                                          <p:val>
                                            <p:strVal val="#ppt_w"/>
                                          </p:val>
                                        </p:tav>
                                      </p:tavLst>
                                    </p:anim>
                                    <p:anim calcmode="lin" valueType="num">
                                      <p:cBhvr>
                                        <p:cTn id="56" dur="500" fill="hold"/>
                                        <p:tgtEl>
                                          <p:spTgt spid="46"/>
                                        </p:tgtEl>
                                        <p:attrNameLst>
                                          <p:attrName>ppt_h</p:attrName>
                                        </p:attrNameLst>
                                      </p:cBhvr>
                                      <p:tavLst>
                                        <p:tav tm="0">
                                          <p:val>
                                            <p:fltVal val="0"/>
                                          </p:val>
                                        </p:tav>
                                        <p:tav tm="100000">
                                          <p:val>
                                            <p:strVal val="#ppt_h"/>
                                          </p:val>
                                        </p:tav>
                                      </p:tavLst>
                                    </p:anim>
                                    <p:animEffect transition="in" filter="fade">
                                      <p:cBhvr>
                                        <p:cTn id="57" dur="500"/>
                                        <p:tgtEl>
                                          <p:spTgt spid="46"/>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6000"/>
                            </p:stCondLst>
                            <p:childTnLst>
                              <p:par>
                                <p:cTn id="71" presetID="18" presetClass="entr" presetSubtype="12" fill="hold" nodeType="after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strips(downLeft)">
                                      <p:cBhvr>
                                        <p:cTn id="73" dur="500"/>
                                        <p:tgtEl>
                                          <p:spTgt spid="67"/>
                                        </p:tgtEl>
                                      </p:cBhvr>
                                    </p:animEffect>
                                  </p:childTnLst>
                                </p:cTn>
                              </p:par>
                              <p:par>
                                <p:cTn id="74" presetID="2" presetClass="entr" presetSubtype="8" accel="50000" decel="50000" fill="hold" nodeType="with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fill="hold"/>
                                        <p:tgtEl>
                                          <p:spTgt spid="58"/>
                                        </p:tgtEl>
                                        <p:attrNameLst>
                                          <p:attrName>ppt_x</p:attrName>
                                        </p:attrNameLst>
                                      </p:cBhvr>
                                      <p:tavLst>
                                        <p:tav tm="0">
                                          <p:val>
                                            <p:strVal val="0-#ppt_w/2"/>
                                          </p:val>
                                        </p:tav>
                                        <p:tav tm="100000">
                                          <p:val>
                                            <p:strVal val="#ppt_x"/>
                                          </p:val>
                                        </p:tav>
                                      </p:tavLst>
                                    </p:anim>
                                    <p:anim calcmode="lin" valueType="num">
                                      <p:cBhvr additive="base">
                                        <p:cTn id="77" dur="500" fill="hold"/>
                                        <p:tgtEl>
                                          <p:spTgt spid="58"/>
                                        </p:tgtEl>
                                        <p:attrNameLst>
                                          <p:attrName>ppt_y</p:attrName>
                                        </p:attrNameLst>
                                      </p:cBhvr>
                                      <p:tavLst>
                                        <p:tav tm="0">
                                          <p:val>
                                            <p:strVal val="#ppt_y"/>
                                          </p:val>
                                        </p:tav>
                                        <p:tav tm="100000">
                                          <p:val>
                                            <p:strVal val="#ppt_y"/>
                                          </p:val>
                                        </p:tav>
                                      </p:tavLst>
                                    </p:anim>
                                  </p:childTnLst>
                                </p:cTn>
                              </p:par>
                            </p:childTnLst>
                          </p:cTn>
                        </p:par>
                        <p:par>
                          <p:cTn id="78" fill="hold">
                            <p:stCondLst>
                              <p:cond delay="6500"/>
                            </p:stCondLst>
                            <p:childTnLst>
                              <p:par>
                                <p:cTn id="79" presetID="18" presetClass="entr" presetSubtype="12" fill="hold"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strips(downLeft)">
                                      <p:cBhvr>
                                        <p:cTn id="81" dur="500"/>
                                        <p:tgtEl>
                                          <p:spTgt spid="61"/>
                                        </p:tgtEl>
                                      </p:cBhvr>
                                    </p:animEffect>
                                  </p:childTnLst>
                                </p:cTn>
                              </p:par>
                              <p:par>
                                <p:cTn id="82" presetID="2" presetClass="entr" presetSubtype="8" accel="50000" decel="50000" fill="hold" nodeType="withEffect">
                                  <p:stCondLst>
                                    <p:cond delay="0"/>
                                  </p:stCondLst>
                                  <p:childTnLst>
                                    <p:set>
                                      <p:cBhvr>
                                        <p:cTn id="83" dur="1" fill="hold">
                                          <p:stCondLst>
                                            <p:cond delay="0"/>
                                          </p:stCondLst>
                                        </p:cTn>
                                        <p:tgtEl>
                                          <p:spTgt spid="55"/>
                                        </p:tgtEl>
                                        <p:attrNameLst>
                                          <p:attrName>style.visibility</p:attrName>
                                        </p:attrNameLst>
                                      </p:cBhvr>
                                      <p:to>
                                        <p:strVal val="visible"/>
                                      </p:to>
                                    </p:set>
                                    <p:anim calcmode="lin" valueType="num">
                                      <p:cBhvr additive="base">
                                        <p:cTn id="84" dur="500" fill="hold"/>
                                        <p:tgtEl>
                                          <p:spTgt spid="55"/>
                                        </p:tgtEl>
                                        <p:attrNameLst>
                                          <p:attrName>ppt_x</p:attrName>
                                        </p:attrNameLst>
                                      </p:cBhvr>
                                      <p:tavLst>
                                        <p:tav tm="0">
                                          <p:val>
                                            <p:strVal val="0-#ppt_w/2"/>
                                          </p:val>
                                        </p:tav>
                                        <p:tav tm="100000">
                                          <p:val>
                                            <p:strVal val="#ppt_x"/>
                                          </p:val>
                                        </p:tav>
                                      </p:tavLst>
                                    </p:anim>
                                    <p:anim calcmode="lin" valueType="num">
                                      <p:cBhvr additive="base">
                                        <p:cTn id="85" dur="500" fill="hold"/>
                                        <p:tgtEl>
                                          <p:spTgt spid="55"/>
                                        </p:tgtEl>
                                        <p:attrNameLst>
                                          <p:attrName>ppt_y</p:attrName>
                                        </p:attrNameLst>
                                      </p:cBhvr>
                                      <p:tavLst>
                                        <p:tav tm="0">
                                          <p:val>
                                            <p:strVal val="#ppt_y"/>
                                          </p:val>
                                        </p:tav>
                                        <p:tav tm="100000">
                                          <p:val>
                                            <p:strVal val="#ppt_y"/>
                                          </p:val>
                                        </p:tav>
                                      </p:tavLst>
                                    </p:anim>
                                  </p:childTnLst>
                                </p:cTn>
                              </p:par>
                            </p:childTnLst>
                          </p:cTn>
                        </p:par>
                        <p:par>
                          <p:cTn id="86" fill="hold">
                            <p:stCondLst>
                              <p:cond delay="7000"/>
                            </p:stCondLst>
                            <p:childTnLst>
                              <p:par>
                                <p:cTn id="87" presetID="18" presetClass="entr" presetSubtype="6" fill="hold" nodeType="after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strips(downRight)">
                                      <p:cBhvr>
                                        <p:cTn id="89" dur="500"/>
                                        <p:tgtEl>
                                          <p:spTgt spid="64"/>
                                        </p:tgtEl>
                                      </p:cBhvr>
                                    </p:animEffect>
                                  </p:childTnLst>
                                </p:cTn>
                              </p:par>
                              <p:par>
                                <p:cTn id="90" presetID="2" presetClass="entr" presetSubtype="2" accel="50000" decel="50000" fill="hold" nodeType="with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additive="base">
                                        <p:cTn id="92" dur="500" fill="hold"/>
                                        <p:tgtEl>
                                          <p:spTgt spid="52"/>
                                        </p:tgtEl>
                                        <p:attrNameLst>
                                          <p:attrName>ppt_x</p:attrName>
                                        </p:attrNameLst>
                                      </p:cBhvr>
                                      <p:tavLst>
                                        <p:tav tm="0">
                                          <p:val>
                                            <p:strVal val="1+#ppt_w/2"/>
                                          </p:val>
                                        </p:tav>
                                        <p:tav tm="100000">
                                          <p:val>
                                            <p:strVal val="#ppt_x"/>
                                          </p:val>
                                        </p:tav>
                                      </p:tavLst>
                                    </p:anim>
                                    <p:anim calcmode="lin" valueType="num">
                                      <p:cBhvr additive="base">
                                        <p:cTn id="93" dur="500" fill="hold"/>
                                        <p:tgtEl>
                                          <p:spTgt spid="52"/>
                                        </p:tgtEl>
                                        <p:attrNameLst>
                                          <p:attrName>ppt_y</p:attrName>
                                        </p:attrNameLst>
                                      </p:cBhvr>
                                      <p:tavLst>
                                        <p:tav tm="0">
                                          <p:val>
                                            <p:strVal val="#ppt_y"/>
                                          </p:val>
                                        </p:tav>
                                        <p:tav tm="100000">
                                          <p:val>
                                            <p:strVal val="#ppt_y"/>
                                          </p:val>
                                        </p:tav>
                                      </p:tavLst>
                                    </p:anim>
                                  </p:childTnLst>
                                </p:cTn>
                              </p:par>
                            </p:childTnLst>
                          </p:cTn>
                        </p:par>
                        <p:par>
                          <p:cTn id="94" fill="hold">
                            <p:stCondLst>
                              <p:cond delay="7500"/>
                            </p:stCondLst>
                            <p:childTnLst>
                              <p:par>
                                <p:cTn id="95" presetID="18" presetClass="entr" presetSubtype="3" fill="hold"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strips(upRight)">
                                      <p:cBhvr>
                                        <p:cTn id="97" dur="500"/>
                                        <p:tgtEl>
                                          <p:spTgt spid="70"/>
                                        </p:tgtEl>
                                      </p:cBhvr>
                                    </p:animEffect>
                                  </p:childTnLst>
                                </p:cTn>
                              </p:par>
                              <p:par>
                                <p:cTn id="98" presetID="2" presetClass="entr" presetSubtype="2" accel="50000" decel="50000" fill="hold" nodeType="withEffect">
                                  <p:stCondLst>
                                    <p:cond delay="0"/>
                                  </p:stCondLst>
                                  <p:childTnLst>
                                    <p:set>
                                      <p:cBhvr>
                                        <p:cTn id="99" dur="1" fill="hold">
                                          <p:stCondLst>
                                            <p:cond delay="0"/>
                                          </p:stCondLst>
                                        </p:cTn>
                                        <p:tgtEl>
                                          <p:spTgt spid="49"/>
                                        </p:tgtEl>
                                        <p:attrNameLst>
                                          <p:attrName>style.visibility</p:attrName>
                                        </p:attrNameLst>
                                      </p:cBhvr>
                                      <p:to>
                                        <p:strVal val="visible"/>
                                      </p:to>
                                    </p:set>
                                    <p:anim calcmode="lin" valueType="num">
                                      <p:cBhvr additive="base">
                                        <p:cTn id="100" dur="500" fill="hold"/>
                                        <p:tgtEl>
                                          <p:spTgt spid="49"/>
                                        </p:tgtEl>
                                        <p:attrNameLst>
                                          <p:attrName>ppt_x</p:attrName>
                                        </p:attrNameLst>
                                      </p:cBhvr>
                                      <p:tavLst>
                                        <p:tav tm="0">
                                          <p:val>
                                            <p:strVal val="1+#ppt_w/2"/>
                                          </p:val>
                                        </p:tav>
                                        <p:tav tm="100000">
                                          <p:val>
                                            <p:strVal val="#ppt_x"/>
                                          </p:val>
                                        </p:tav>
                                      </p:tavLst>
                                    </p:anim>
                                    <p:anim calcmode="lin" valueType="num">
                                      <p:cBhvr additive="base">
                                        <p:cTn id="101"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099" grpId="0" animBg="1"/>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Oval 128"/>
          <p:cNvSpPr>
            <a:spLocks noChangeAspect="1"/>
          </p:cNvSpPr>
          <p:nvPr/>
        </p:nvSpPr>
        <p:spPr>
          <a:xfrm>
            <a:off x="856322" y="3217458"/>
            <a:ext cx="1936877" cy="1936877"/>
          </a:xfrm>
          <a:prstGeom prst="ellipse">
            <a:avLst/>
          </a:prstGeom>
          <a:solidFill>
            <a:schemeClr val="accent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600" b="1" dirty="0">
              <a:solidFill>
                <a:prstClr val="white"/>
              </a:solidFill>
            </a:endParaRPr>
          </a:p>
        </p:txBody>
      </p:sp>
      <p:grpSp>
        <p:nvGrpSpPr>
          <p:cNvPr id="155" name="Group 154"/>
          <p:cNvGrpSpPr/>
          <p:nvPr/>
        </p:nvGrpSpPr>
        <p:grpSpPr>
          <a:xfrm>
            <a:off x="1485459" y="3669013"/>
            <a:ext cx="678604" cy="1033769"/>
            <a:chOff x="-938213" y="903288"/>
            <a:chExt cx="1765301" cy="2689225"/>
          </a:xfrm>
          <a:solidFill>
            <a:schemeClr val="bg1"/>
          </a:solidFill>
        </p:grpSpPr>
        <p:sp>
          <p:nvSpPr>
            <p:cNvPr id="4113" name="Freeform 17"/>
            <p:cNvSpPr>
              <a:spLocks noEditPoints="1"/>
            </p:cNvSpPr>
            <p:nvPr/>
          </p:nvSpPr>
          <p:spPr bwMode="auto">
            <a:xfrm>
              <a:off x="-409575" y="3113088"/>
              <a:ext cx="708025" cy="479425"/>
            </a:xfrm>
            <a:custGeom>
              <a:avLst/>
              <a:gdLst/>
              <a:ahLst/>
              <a:cxnLst>
                <a:cxn ang="0">
                  <a:pos x="176" y="2"/>
                </a:cxn>
                <a:cxn ang="0">
                  <a:pos x="13" y="2"/>
                </a:cxn>
                <a:cxn ang="0">
                  <a:pos x="2" y="0"/>
                </a:cxn>
                <a:cxn ang="0">
                  <a:pos x="0" y="0"/>
                </a:cxn>
                <a:cxn ang="0">
                  <a:pos x="0" y="86"/>
                </a:cxn>
                <a:cxn ang="0">
                  <a:pos x="16" y="102"/>
                </a:cxn>
                <a:cxn ang="0">
                  <a:pos x="48" y="102"/>
                </a:cxn>
                <a:cxn ang="0">
                  <a:pos x="65" y="122"/>
                </a:cxn>
                <a:cxn ang="0">
                  <a:pos x="77" y="127"/>
                </a:cxn>
                <a:cxn ang="0">
                  <a:pos x="111" y="127"/>
                </a:cxn>
                <a:cxn ang="0">
                  <a:pos x="123" y="122"/>
                </a:cxn>
                <a:cxn ang="0">
                  <a:pos x="140" y="102"/>
                </a:cxn>
                <a:cxn ang="0">
                  <a:pos x="172" y="102"/>
                </a:cxn>
                <a:cxn ang="0">
                  <a:pos x="188" y="86"/>
                </a:cxn>
                <a:cxn ang="0">
                  <a:pos x="188" y="0"/>
                </a:cxn>
                <a:cxn ang="0">
                  <a:pos x="186" y="1"/>
                </a:cxn>
                <a:cxn ang="0">
                  <a:pos x="176" y="2"/>
                </a:cxn>
                <a:cxn ang="0">
                  <a:pos x="176" y="2"/>
                </a:cxn>
                <a:cxn ang="0">
                  <a:pos x="176" y="2"/>
                </a:cxn>
              </a:cxnLst>
              <a:rect l="0" t="0" r="r" b="b"/>
              <a:pathLst>
                <a:path w="188" h="127">
                  <a:moveTo>
                    <a:pt x="176" y="2"/>
                  </a:moveTo>
                  <a:cubicBezTo>
                    <a:pt x="13" y="2"/>
                    <a:pt x="13" y="2"/>
                    <a:pt x="13" y="2"/>
                  </a:cubicBezTo>
                  <a:cubicBezTo>
                    <a:pt x="10" y="2"/>
                    <a:pt x="6" y="2"/>
                    <a:pt x="2" y="0"/>
                  </a:cubicBezTo>
                  <a:cubicBezTo>
                    <a:pt x="0" y="0"/>
                    <a:pt x="0" y="0"/>
                    <a:pt x="0" y="0"/>
                  </a:cubicBezTo>
                  <a:cubicBezTo>
                    <a:pt x="0" y="86"/>
                    <a:pt x="0" y="86"/>
                    <a:pt x="0" y="86"/>
                  </a:cubicBezTo>
                  <a:cubicBezTo>
                    <a:pt x="0" y="95"/>
                    <a:pt x="7" y="102"/>
                    <a:pt x="16" y="102"/>
                  </a:cubicBezTo>
                  <a:cubicBezTo>
                    <a:pt x="48" y="102"/>
                    <a:pt x="48" y="102"/>
                    <a:pt x="48" y="102"/>
                  </a:cubicBezTo>
                  <a:cubicBezTo>
                    <a:pt x="65" y="122"/>
                    <a:pt x="65" y="122"/>
                    <a:pt x="65" y="122"/>
                  </a:cubicBezTo>
                  <a:cubicBezTo>
                    <a:pt x="68" y="125"/>
                    <a:pt x="72" y="127"/>
                    <a:pt x="77" y="127"/>
                  </a:cubicBezTo>
                  <a:cubicBezTo>
                    <a:pt x="111" y="127"/>
                    <a:pt x="111" y="127"/>
                    <a:pt x="111" y="127"/>
                  </a:cubicBezTo>
                  <a:cubicBezTo>
                    <a:pt x="116" y="127"/>
                    <a:pt x="120" y="125"/>
                    <a:pt x="123" y="122"/>
                  </a:cubicBezTo>
                  <a:cubicBezTo>
                    <a:pt x="140" y="102"/>
                    <a:pt x="140" y="102"/>
                    <a:pt x="140" y="102"/>
                  </a:cubicBezTo>
                  <a:cubicBezTo>
                    <a:pt x="172" y="102"/>
                    <a:pt x="172" y="102"/>
                    <a:pt x="172" y="102"/>
                  </a:cubicBezTo>
                  <a:cubicBezTo>
                    <a:pt x="181" y="102"/>
                    <a:pt x="188" y="95"/>
                    <a:pt x="188" y="86"/>
                  </a:cubicBezTo>
                  <a:cubicBezTo>
                    <a:pt x="188" y="0"/>
                    <a:pt x="188" y="0"/>
                    <a:pt x="188" y="0"/>
                  </a:cubicBezTo>
                  <a:cubicBezTo>
                    <a:pt x="186" y="1"/>
                    <a:pt x="186" y="1"/>
                    <a:pt x="186" y="1"/>
                  </a:cubicBezTo>
                  <a:cubicBezTo>
                    <a:pt x="182" y="2"/>
                    <a:pt x="179" y="2"/>
                    <a:pt x="176" y="2"/>
                  </a:cubicBezTo>
                  <a:close/>
                  <a:moveTo>
                    <a:pt x="176" y="2"/>
                  </a:moveTo>
                  <a:cubicBezTo>
                    <a:pt x="176" y="2"/>
                    <a:pt x="176" y="2"/>
                    <a:pt x="176" y="2"/>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14" name="Freeform 18"/>
            <p:cNvSpPr>
              <a:spLocks noEditPoints="1"/>
            </p:cNvSpPr>
            <p:nvPr/>
          </p:nvSpPr>
          <p:spPr bwMode="auto">
            <a:xfrm>
              <a:off x="-938213" y="903288"/>
              <a:ext cx="1765301" cy="2132013"/>
            </a:xfrm>
            <a:custGeom>
              <a:avLst/>
              <a:gdLst/>
              <a:ahLst/>
              <a:cxnLst>
                <a:cxn ang="0">
                  <a:pos x="234" y="0"/>
                </a:cxn>
                <a:cxn ang="0">
                  <a:pos x="0" y="230"/>
                </a:cxn>
                <a:cxn ang="0">
                  <a:pos x="74" y="421"/>
                </a:cxn>
                <a:cxn ang="0">
                  <a:pos x="76" y="424"/>
                </a:cxn>
                <a:cxn ang="0">
                  <a:pos x="134" y="548"/>
                </a:cxn>
                <a:cxn ang="0">
                  <a:pos x="153" y="566"/>
                </a:cxn>
                <a:cxn ang="0">
                  <a:pos x="215" y="566"/>
                </a:cxn>
                <a:cxn ang="0">
                  <a:pos x="237" y="500"/>
                </a:cxn>
                <a:cxn ang="0">
                  <a:pos x="270" y="404"/>
                </a:cxn>
                <a:cxn ang="0">
                  <a:pos x="261" y="400"/>
                </a:cxn>
                <a:cxn ang="0">
                  <a:pos x="145" y="273"/>
                </a:cxn>
                <a:cxn ang="0">
                  <a:pos x="176" y="196"/>
                </a:cxn>
                <a:cxn ang="0">
                  <a:pos x="201" y="134"/>
                </a:cxn>
                <a:cxn ang="0">
                  <a:pos x="198" y="106"/>
                </a:cxn>
                <a:cxn ang="0">
                  <a:pos x="219" y="125"/>
                </a:cxn>
                <a:cxn ang="0">
                  <a:pos x="235" y="140"/>
                </a:cxn>
                <a:cxn ang="0">
                  <a:pos x="304" y="360"/>
                </a:cxn>
                <a:cxn ang="0">
                  <a:pos x="292" y="373"/>
                </a:cxn>
                <a:cxn ang="0">
                  <a:pos x="292" y="375"/>
                </a:cxn>
                <a:cxn ang="0">
                  <a:pos x="257" y="508"/>
                </a:cxn>
                <a:cxn ang="0">
                  <a:pos x="236" y="566"/>
                </a:cxn>
                <a:cxn ang="0">
                  <a:pos x="323" y="565"/>
                </a:cxn>
                <a:cxn ang="0">
                  <a:pos x="335" y="548"/>
                </a:cxn>
                <a:cxn ang="0">
                  <a:pos x="393" y="424"/>
                </a:cxn>
                <a:cxn ang="0">
                  <a:pos x="395" y="421"/>
                </a:cxn>
                <a:cxn ang="0">
                  <a:pos x="396" y="419"/>
                </a:cxn>
                <a:cxn ang="0">
                  <a:pos x="468" y="230"/>
                </a:cxn>
                <a:cxn ang="0">
                  <a:pos x="234" y="0"/>
                </a:cxn>
                <a:cxn ang="0">
                  <a:pos x="234" y="0"/>
                </a:cxn>
                <a:cxn ang="0">
                  <a:pos x="234" y="0"/>
                </a:cxn>
              </a:cxnLst>
              <a:rect l="0" t="0" r="r" b="b"/>
              <a:pathLst>
                <a:path w="468" h="566">
                  <a:moveTo>
                    <a:pt x="234" y="0"/>
                  </a:moveTo>
                  <a:cubicBezTo>
                    <a:pt x="105" y="0"/>
                    <a:pt x="0" y="103"/>
                    <a:pt x="0" y="230"/>
                  </a:cubicBezTo>
                  <a:cubicBezTo>
                    <a:pt x="0" y="295"/>
                    <a:pt x="28" y="367"/>
                    <a:pt x="74" y="421"/>
                  </a:cubicBezTo>
                  <a:cubicBezTo>
                    <a:pt x="76" y="424"/>
                    <a:pt x="76" y="424"/>
                    <a:pt x="76" y="424"/>
                  </a:cubicBezTo>
                  <a:cubicBezTo>
                    <a:pt x="82" y="432"/>
                    <a:pt x="134" y="500"/>
                    <a:pt x="134" y="548"/>
                  </a:cubicBezTo>
                  <a:cubicBezTo>
                    <a:pt x="134" y="558"/>
                    <a:pt x="142" y="566"/>
                    <a:pt x="153" y="566"/>
                  </a:cubicBezTo>
                  <a:cubicBezTo>
                    <a:pt x="215" y="566"/>
                    <a:pt x="215" y="566"/>
                    <a:pt x="215" y="566"/>
                  </a:cubicBezTo>
                  <a:cubicBezTo>
                    <a:pt x="216" y="552"/>
                    <a:pt x="224" y="532"/>
                    <a:pt x="237" y="500"/>
                  </a:cubicBezTo>
                  <a:cubicBezTo>
                    <a:pt x="250" y="470"/>
                    <a:pt x="265" y="434"/>
                    <a:pt x="270" y="404"/>
                  </a:cubicBezTo>
                  <a:cubicBezTo>
                    <a:pt x="261" y="400"/>
                    <a:pt x="261" y="400"/>
                    <a:pt x="261" y="400"/>
                  </a:cubicBezTo>
                  <a:cubicBezTo>
                    <a:pt x="228" y="384"/>
                    <a:pt x="150" y="340"/>
                    <a:pt x="145" y="273"/>
                  </a:cubicBezTo>
                  <a:cubicBezTo>
                    <a:pt x="143" y="242"/>
                    <a:pt x="160" y="218"/>
                    <a:pt x="176" y="196"/>
                  </a:cubicBezTo>
                  <a:cubicBezTo>
                    <a:pt x="190" y="176"/>
                    <a:pt x="204" y="157"/>
                    <a:pt x="201" y="134"/>
                  </a:cubicBezTo>
                  <a:cubicBezTo>
                    <a:pt x="198" y="106"/>
                    <a:pt x="198" y="106"/>
                    <a:pt x="198" y="106"/>
                  </a:cubicBezTo>
                  <a:cubicBezTo>
                    <a:pt x="219" y="125"/>
                    <a:pt x="219" y="125"/>
                    <a:pt x="219" y="125"/>
                  </a:cubicBezTo>
                  <a:cubicBezTo>
                    <a:pt x="224" y="130"/>
                    <a:pt x="229" y="135"/>
                    <a:pt x="235" y="140"/>
                  </a:cubicBezTo>
                  <a:cubicBezTo>
                    <a:pt x="297" y="197"/>
                    <a:pt x="368" y="263"/>
                    <a:pt x="304" y="360"/>
                  </a:cubicBezTo>
                  <a:cubicBezTo>
                    <a:pt x="292" y="373"/>
                    <a:pt x="292" y="373"/>
                    <a:pt x="292" y="373"/>
                  </a:cubicBezTo>
                  <a:cubicBezTo>
                    <a:pt x="292" y="374"/>
                    <a:pt x="292" y="374"/>
                    <a:pt x="292" y="375"/>
                  </a:cubicBezTo>
                  <a:cubicBezTo>
                    <a:pt x="297" y="413"/>
                    <a:pt x="274" y="466"/>
                    <a:pt x="257" y="508"/>
                  </a:cubicBezTo>
                  <a:cubicBezTo>
                    <a:pt x="249" y="525"/>
                    <a:pt x="237" y="556"/>
                    <a:pt x="236" y="566"/>
                  </a:cubicBezTo>
                  <a:cubicBezTo>
                    <a:pt x="323" y="565"/>
                    <a:pt x="323" y="565"/>
                    <a:pt x="323" y="565"/>
                  </a:cubicBezTo>
                  <a:cubicBezTo>
                    <a:pt x="330" y="562"/>
                    <a:pt x="335" y="555"/>
                    <a:pt x="335" y="548"/>
                  </a:cubicBezTo>
                  <a:cubicBezTo>
                    <a:pt x="335" y="505"/>
                    <a:pt x="377" y="444"/>
                    <a:pt x="393" y="424"/>
                  </a:cubicBezTo>
                  <a:cubicBezTo>
                    <a:pt x="394" y="423"/>
                    <a:pt x="395" y="422"/>
                    <a:pt x="395" y="421"/>
                  </a:cubicBezTo>
                  <a:cubicBezTo>
                    <a:pt x="396" y="419"/>
                    <a:pt x="396" y="419"/>
                    <a:pt x="396" y="419"/>
                  </a:cubicBezTo>
                  <a:cubicBezTo>
                    <a:pt x="441" y="364"/>
                    <a:pt x="468" y="294"/>
                    <a:pt x="468" y="230"/>
                  </a:cubicBezTo>
                  <a:cubicBezTo>
                    <a:pt x="468" y="103"/>
                    <a:pt x="363" y="0"/>
                    <a:pt x="234" y="0"/>
                  </a:cubicBezTo>
                  <a:close/>
                  <a:moveTo>
                    <a:pt x="234" y="0"/>
                  </a:moveTo>
                  <a:cubicBezTo>
                    <a:pt x="234" y="0"/>
                    <a:pt x="234" y="0"/>
                    <a:pt x="234"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15" name="Freeform 19"/>
            <p:cNvSpPr>
              <a:spLocks noEditPoints="1"/>
            </p:cNvSpPr>
            <p:nvPr/>
          </p:nvSpPr>
          <p:spPr bwMode="auto">
            <a:xfrm>
              <a:off x="-319088" y="1490663"/>
              <a:ext cx="660400" cy="850900"/>
            </a:xfrm>
            <a:custGeom>
              <a:avLst/>
              <a:gdLst/>
              <a:ahLst/>
              <a:cxnLst>
                <a:cxn ang="0">
                  <a:pos x="64" y="66"/>
                </a:cxn>
                <a:cxn ang="0">
                  <a:pos x="124" y="190"/>
                </a:cxn>
                <a:cxn ang="0">
                  <a:pos x="57" y="0"/>
                </a:cxn>
                <a:cxn ang="0">
                  <a:pos x="29" y="52"/>
                </a:cxn>
                <a:cxn ang="0">
                  <a:pos x="2" y="116"/>
                </a:cxn>
                <a:cxn ang="0">
                  <a:pos x="106" y="225"/>
                </a:cxn>
                <a:cxn ang="0">
                  <a:pos x="108" y="226"/>
                </a:cxn>
                <a:cxn ang="0">
                  <a:pos x="107" y="221"/>
                </a:cxn>
                <a:cxn ang="0">
                  <a:pos x="48" y="79"/>
                </a:cxn>
                <a:cxn ang="0">
                  <a:pos x="46" y="77"/>
                </a:cxn>
                <a:cxn ang="0">
                  <a:pos x="62" y="63"/>
                </a:cxn>
                <a:cxn ang="0">
                  <a:pos x="64" y="66"/>
                </a:cxn>
                <a:cxn ang="0">
                  <a:pos x="64" y="66"/>
                </a:cxn>
                <a:cxn ang="0">
                  <a:pos x="64" y="66"/>
                </a:cxn>
              </a:cxnLst>
              <a:rect l="0" t="0" r="r" b="b"/>
              <a:pathLst>
                <a:path w="175" h="226">
                  <a:moveTo>
                    <a:pt x="64" y="66"/>
                  </a:moveTo>
                  <a:cubicBezTo>
                    <a:pt x="100" y="109"/>
                    <a:pt x="115" y="140"/>
                    <a:pt x="124" y="190"/>
                  </a:cubicBezTo>
                  <a:cubicBezTo>
                    <a:pt x="175" y="109"/>
                    <a:pt x="118" y="56"/>
                    <a:pt x="57" y="0"/>
                  </a:cubicBezTo>
                  <a:cubicBezTo>
                    <a:pt x="52" y="19"/>
                    <a:pt x="40" y="36"/>
                    <a:pt x="29" y="52"/>
                  </a:cubicBezTo>
                  <a:cubicBezTo>
                    <a:pt x="14" y="73"/>
                    <a:pt x="0" y="92"/>
                    <a:pt x="2" y="116"/>
                  </a:cubicBezTo>
                  <a:cubicBezTo>
                    <a:pt x="6" y="173"/>
                    <a:pt x="83" y="214"/>
                    <a:pt x="106" y="225"/>
                  </a:cubicBezTo>
                  <a:cubicBezTo>
                    <a:pt x="108" y="226"/>
                    <a:pt x="108" y="226"/>
                    <a:pt x="108" y="226"/>
                  </a:cubicBezTo>
                  <a:cubicBezTo>
                    <a:pt x="107" y="224"/>
                    <a:pt x="108" y="223"/>
                    <a:pt x="107" y="221"/>
                  </a:cubicBezTo>
                  <a:cubicBezTo>
                    <a:pt x="100" y="157"/>
                    <a:pt x="87" y="127"/>
                    <a:pt x="48" y="79"/>
                  </a:cubicBezTo>
                  <a:cubicBezTo>
                    <a:pt x="46" y="77"/>
                    <a:pt x="46" y="77"/>
                    <a:pt x="46" y="77"/>
                  </a:cubicBezTo>
                  <a:cubicBezTo>
                    <a:pt x="62" y="63"/>
                    <a:pt x="62" y="63"/>
                    <a:pt x="62" y="63"/>
                  </a:cubicBezTo>
                  <a:lnTo>
                    <a:pt x="64" y="66"/>
                  </a:lnTo>
                  <a:close/>
                  <a:moveTo>
                    <a:pt x="64" y="66"/>
                  </a:moveTo>
                  <a:cubicBezTo>
                    <a:pt x="64" y="66"/>
                    <a:pt x="64" y="66"/>
                    <a:pt x="64" y="6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2" name="Slide Number Placeholder 1"/>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7</a:t>
            </a:fld>
            <a:endParaRPr lang="en-US" dirty="0">
              <a:solidFill>
                <a:prstClr val="black">
                  <a:lumMod val="75000"/>
                  <a:lumOff val="25000"/>
                </a:prstClr>
              </a:solidFill>
            </a:endParaRPr>
          </a:p>
        </p:txBody>
      </p:sp>
      <p:sp>
        <p:nvSpPr>
          <p:cNvPr id="3" name="Title 2"/>
          <p:cNvSpPr>
            <a:spLocks noGrp="1"/>
          </p:cNvSpPr>
          <p:nvPr>
            <p:ph type="title"/>
          </p:nvPr>
        </p:nvSpPr>
        <p:spPr/>
        <p:txBody>
          <a:bodyPr/>
          <a:lstStyle/>
          <a:p>
            <a:r>
              <a:rPr lang="en-US" dirty="0"/>
              <a:t>Energy Infographic 03</a:t>
            </a:r>
          </a:p>
        </p:txBody>
      </p:sp>
      <p:sp>
        <p:nvSpPr>
          <p:cNvPr id="4" name="Text Placeholder 3"/>
          <p:cNvSpPr>
            <a:spLocks noGrp="1"/>
          </p:cNvSpPr>
          <p:nvPr>
            <p:ph type="body" sz="half" idx="2"/>
          </p:nvPr>
        </p:nvSpPr>
        <p:spPr/>
        <p:txBody>
          <a:bodyPr/>
          <a:lstStyle/>
          <a:p>
            <a:r>
              <a:rPr lang="en-US" dirty="0"/>
              <a:t>Energy Infographic 03</a:t>
            </a:r>
          </a:p>
        </p:txBody>
      </p:sp>
      <p:sp>
        <p:nvSpPr>
          <p:cNvPr id="68" name="Arc 67"/>
          <p:cNvSpPr/>
          <p:nvPr/>
        </p:nvSpPr>
        <p:spPr>
          <a:xfrm rot="2548953" flipH="1">
            <a:off x="8610084" y="194899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dirty="0">
              <a:solidFill>
                <a:prstClr val="black"/>
              </a:solidFill>
            </a:endParaRPr>
          </a:p>
        </p:txBody>
      </p:sp>
      <p:grpSp>
        <p:nvGrpSpPr>
          <p:cNvPr id="82" name="Group 56"/>
          <p:cNvGrpSpPr/>
          <p:nvPr/>
        </p:nvGrpSpPr>
        <p:grpSpPr>
          <a:xfrm>
            <a:off x="8494584" y="4804475"/>
            <a:ext cx="2633453" cy="863287"/>
            <a:chOff x="4596" y="1425360"/>
            <a:chExt cx="1975090" cy="647465"/>
          </a:xfrm>
        </p:grpSpPr>
        <p:sp>
          <p:nvSpPr>
            <p:cNvPr id="83" name="TextBox 82"/>
            <p:cNvSpPr txBox="1"/>
            <p:nvPr/>
          </p:nvSpPr>
          <p:spPr>
            <a:xfrm>
              <a:off x="4596" y="1611304"/>
              <a:ext cx="1975090" cy="461521"/>
            </a:xfrm>
            <a:prstGeom prst="rect">
              <a:avLst/>
            </a:prstGeom>
            <a:noFill/>
          </p:spPr>
          <p:txBody>
            <a:bodyPr wrap="square" lIns="0" tIns="0" rIns="0" bIns="0" rtlCol="0">
              <a:spAutoFit/>
            </a:bodyPr>
            <a:lstStyle/>
            <a:p>
              <a:pPr algn="ctr">
                <a:spcBef>
                  <a:spcPct val="20000"/>
                </a:spcBef>
                <a:defRPr/>
              </a:pPr>
              <a:r>
                <a:rPr lang="en-US" sz="1335" dirty="0">
                  <a:solidFill>
                    <a:prstClr val="black">
                      <a:lumMod val="50000"/>
                      <a:lumOff val="50000"/>
                    </a:prstClr>
                  </a:solidFill>
                </a:rPr>
                <a:t>There are many variations of the passage of lorem ipsum available  majority have suffered alteration </a:t>
              </a:r>
              <a:endParaRPr lang="en-US" sz="1335" dirty="0">
                <a:solidFill>
                  <a:prstClr val="black">
                    <a:lumMod val="65000"/>
                    <a:lumOff val="35000"/>
                  </a:prstClr>
                </a:solidFill>
              </a:endParaRPr>
            </a:p>
          </p:txBody>
        </p:sp>
        <p:sp>
          <p:nvSpPr>
            <p:cNvPr id="84" name="Rectangle 83"/>
            <p:cNvSpPr/>
            <p:nvPr/>
          </p:nvSpPr>
          <p:spPr>
            <a:xfrm>
              <a:off x="517856" y="1425360"/>
              <a:ext cx="948578" cy="184666"/>
            </a:xfrm>
            <a:prstGeom prst="rect">
              <a:avLst/>
            </a:prstGeom>
          </p:spPr>
          <p:txBody>
            <a:bodyPr wrap="none" lIns="0" tIns="0" rIns="0" bIns="0">
              <a:spAutoFit/>
            </a:bodyPr>
            <a:lstStyle/>
            <a:p>
              <a:pPr algn="ctr" defTabSz="1375410"/>
              <a:r>
                <a:rPr lang="en-US" sz="1600" b="1" dirty="0">
                  <a:solidFill>
                    <a:srgbClr val="0070C0"/>
                  </a:solidFill>
                </a:rPr>
                <a:t>Solar Energy</a:t>
              </a:r>
            </a:p>
          </p:txBody>
        </p:sp>
      </p:grpSp>
      <p:grpSp>
        <p:nvGrpSpPr>
          <p:cNvPr id="85" name="Group 145"/>
          <p:cNvGrpSpPr/>
          <p:nvPr/>
        </p:nvGrpSpPr>
        <p:grpSpPr>
          <a:xfrm>
            <a:off x="8641390" y="2509764"/>
            <a:ext cx="2533023" cy="2071377"/>
            <a:chOff x="1347272" y="1882322"/>
            <a:chExt cx="1899767" cy="1553533"/>
          </a:xfrm>
        </p:grpSpPr>
        <p:sp>
          <p:nvSpPr>
            <p:cNvPr id="86" name="Freeform 7"/>
            <p:cNvSpPr/>
            <p:nvPr/>
          </p:nvSpPr>
          <p:spPr bwMode="auto">
            <a:xfrm>
              <a:off x="1347272" y="3104382"/>
              <a:ext cx="1559627" cy="331473"/>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7" name="Freeform 8"/>
            <p:cNvSpPr/>
            <p:nvPr/>
          </p:nvSpPr>
          <p:spPr bwMode="auto">
            <a:xfrm>
              <a:off x="2141957" y="2475433"/>
              <a:ext cx="322975" cy="114742"/>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8" name="Freeform 9"/>
            <p:cNvSpPr/>
            <p:nvPr/>
          </p:nvSpPr>
          <p:spPr bwMode="auto">
            <a:xfrm>
              <a:off x="2137709" y="2615672"/>
              <a:ext cx="390969" cy="21673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89" name="Freeform 10"/>
            <p:cNvSpPr/>
            <p:nvPr/>
          </p:nvSpPr>
          <p:spPr bwMode="auto">
            <a:xfrm>
              <a:off x="2477681" y="2475433"/>
              <a:ext cx="250732" cy="114742"/>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0" name="Freeform 11"/>
            <p:cNvSpPr/>
            <p:nvPr/>
          </p:nvSpPr>
          <p:spPr bwMode="auto">
            <a:xfrm>
              <a:off x="2515927" y="2615672"/>
              <a:ext cx="284729" cy="21673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1" name="Freeform 12"/>
            <p:cNvSpPr/>
            <p:nvPr/>
          </p:nvSpPr>
          <p:spPr bwMode="auto">
            <a:xfrm>
              <a:off x="1432264" y="2615672"/>
              <a:ext cx="297476" cy="21673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2" name="Freeform 13"/>
            <p:cNvSpPr/>
            <p:nvPr/>
          </p:nvSpPr>
          <p:spPr bwMode="auto">
            <a:xfrm>
              <a:off x="1513007" y="2475433"/>
              <a:ext cx="254979" cy="114742"/>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3" name="Freeform 14"/>
            <p:cNvSpPr/>
            <p:nvPr/>
          </p:nvSpPr>
          <p:spPr bwMode="auto">
            <a:xfrm>
              <a:off x="1355770" y="2857902"/>
              <a:ext cx="305976" cy="199735"/>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4" name="Freeform 15"/>
            <p:cNvSpPr/>
            <p:nvPr/>
          </p:nvSpPr>
          <p:spPr bwMode="auto">
            <a:xfrm>
              <a:off x="1780737" y="2475433"/>
              <a:ext cx="318726" cy="114742"/>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5" name="Freeform 16"/>
            <p:cNvSpPr/>
            <p:nvPr/>
          </p:nvSpPr>
          <p:spPr bwMode="auto">
            <a:xfrm>
              <a:off x="2571174" y="2857902"/>
              <a:ext cx="301727" cy="199735"/>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6" name="Freeform 17"/>
            <p:cNvSpPr/>
            <p:nvPr/>
          </p:nvSpPr>
          <p:spPr bwMode="auto">
            <a:xfrm>
              <a:off x="2137709" y="2857902"/>
              <a:ext cx="446216" cy="199735"/>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7" name="Freeform 18"/>
            <p:cNvSpPr/>
            <p:nvPr/>
          </p:nvSpPr>
          <p:spPr bwMode="auto">
            <a:xfrm>
              <a:off x="1648996" y="2857902"/>
              <a:ext cx="446216" cy="199735"/>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98" name="Freeform 19"/>
            <p:cNvSpPr/>
            <p:nvPr/>
          </p:nvSpPr>
          <p:spPr bwMode="auto">
            <a:xfrm>
              <a:off x="1712742" y="2615672"/>
              <a:ext cx="386720" cy="21673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99" name="Group 112"/>
            <p:cNvGrpSpPr/>
            <p:nvPr/>
          </p:nvGrpSpPr>
          <p:grpSpPr>
            <a:xfrm flipH="1">
              <a:off x="2251123" y="1882322"/>
              <a:ext cx="995916" cy="974874"/>
              <a:chOff x="703295" y="84831"/>
              <a:chExt cx="1044237" cy="1022174"/>
            </a:xfrm>
            <a:solidFill>
              <a:schemeClr val="accent1"/>
            </a:solidFill>
          </p:grpSpPr>
          <p:sp>
            <p:nvSpPr>
              <p:cNvPr id="100" name="Freeform 21"/>
              <p:cNvSpPr/>
              <p:nvPr/>
            </p:nvSpPr>
            <p:spPr bwMode="auto">
              <a:xfrm>
                <a:off x="887139" y="279707"/>
                <a:ext cx="683901" cy="661839"/>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1" name="Freeform 22"/>
              <p:cNvSpPr/>
              <p:nvPr/>
            </p:nvSpPr>
            <p:spPr bwMode="auto">
              <a:xfrm>
                <a:off x="872432" y="834916"/>
                <a:ext cx="125014" cy="128692"/>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2" name="Freeform 23"/>
              <p:cNvSpPr/>
              <p:nvPr/>
            </p:nvSpPr>
            <p:spPr bwMode="auto">
              <a:xfrm>
                <a:off x="997446" y="915807"/>
                <a:ext cx="106631" cy="191198"/>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3" name="Freeform 24"/>
              <p:cNvSpPr/>
              <p:nvPr/>
            </p:nvSpPr>
            <p:spPr bwMode="auto">
              <a:xfrm>
                <a:off x="747418" y="724609"/>
                <a:ext cx="176491" cy="125014"/>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4" name="Freeform 25"/>
              <p:cNvSpPr/>
              <p:nvPr/>
            </p:nvSpPr>
            <p:spPr bwMode="auto">
              <a:xfrm>
                <a:off x="703295" y="470905"/>
                <a:ext cx="194876" cy="91923"/>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5" name="Freeform 26"/>
              <p:cNvSpPr/>
              <p:nvPr/>
            </p:nvSpPr>
            <p:spPr bwMode="auto">
              <a:xfrm>
                <a:off x="767642" y="592241"/>
                <a:ext cx="99277" cy="77216"/>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6" name="Freeform 27"/>
              <p:cNvSpPr/>
              <p:nvPr/>
            </p:nvSpPr>
            <p:spPr bwMode="auto">
              <a:xfrm>
                <a:off x="817280" y="371628"/>
                <a:ext cx="147076" cy="91923"/>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7" name="Freeform 28"/>
              <p:cNvSpPr/>
              <p:nvPr/>
            </p:nvSpPr>
            <p:spPr bwMode="auto">
              <a:xfrm>
                <a:off x="1074662" y="180430"/>
                <a:ext cx="69862" cy="113985"/>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8" name="Freeform 29"/>
              <p:cNvSpPr/>
              <p:nvPr/>
            </p:nvSpPr>
            <p:spPr bwMode="auto">
              <a:xfrm>
                <a:off x="883464" y="220877"/>
                <a:ext cx="147076" cy="150753"/>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09" name="Freeform 30"/>
              <p:cNvSpPr/>
              <p:nvPr/>
            </p:nvSpPr>
            <p:spPr bwMode="auto">
              <a:xfrm>
                <a:off x="1192322" y="84831"/>
                <a:ext cx="77216" cy="180169"/>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0" name="Freeform 31"/>
              <p:cNvSpPr/>
              <p:nvPr/>
            </p:nvSpPr>
            <p:spPr bwMode="auto">
              <a:xfrm>
                <a:off x="1405582" y="184108"/>
                <a:ext cx="128692" cy="180169"/>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1" name="Freeform 32"/>
              <p:cNvSpPr/>
              <p:nvPr/>
            </p:nvSpPr>
            <p:spPr bwMode="auto">
              <a:xfrm>
                <a:off x="1309983" y="180430"/>
                <a:ext cx="91923" cy="125014"/>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2" name="Freeform 33"/>
              <p:cNvSpPr/>
              <p:nvPr/>
            </p:nvSpPr>
            <p:spPr bwMode="auto">
              <a:xfrm>
                <a:off x="1295275" y="301768"/>
                <a:ext cx="14708" cy="367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3" name="Freeform 34"/>
              <p:cNvSpPr/>
              <p:nvPr/>
            </p:nvSpPr>
            <p:spPr bwMode="auto">
              <a:xfrm>
                <a:off x="1493827" y="360599"/>
                <a:ext cx="136046" cy="102953"/>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114" name="Freeform 35"/>
              <p:cNvSpPr/>
              <p:nvPr/>
            </p:nvSpPr>
            <p:spPr bwMode="auto">
              <a:xfrm>
                <a:off x="1571041" y="515028"/>
                <a:ext cx="176491" cy="128692"/>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sp>
        <p:nvSpPr>
          <p:cNvPr id="130" name="Oval 129"/>
          <p:cNvSpPr>
            <a:spLocks noChangeAspect="1"/>
          </p:cNvSpPr>
          <p:nvPr/>
        </p:nvSpPr>
        <p:spPr>
          <a:xfrm>
            <a:off x="2540596" y="2557913"/>
            <a:ext cx="2791320" cy="2791320"/>
          </a:xfrm>
          <a:prstGeom prst="ellipse">
            <a:avLst/>
          </a:prstGeom>
          <a:solidFill>
            <a:schemeClr val="accent2">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prstClr val="white"/>
              </a:solidFill>
            </a:endParaRPr>
          </a:p>
        </p:txBody>
      </p:sp>
      <p:sp>
        <p:nvSpPr>
          <p:cNvPr id="146" name="Oval 145"/>
          <p:cNvSpPr>
            <a:spLocks noChangeAspect="1"/>
          </p:cNvSpPr>
          <p:nvPr/>
        </p:nvSpPr>
        <p:spPr>
          <a:xfrm>
            <a:off x="4609990" y="4134649"/>
            <a:ext cx="1982679" cy="1982679"/>
          </a:xfrm>
          <a:prstGeom prst="ellipse">
            <a:avLst/>
          </a:prstGeom>
          <a:solidFill>
            <a:schemeClr val="accent3">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prstClr val="white"/>
              </a:solidFill>
            </a:endParaRPr>
          </a:p>
        </p:txBody>
      </p:sp>
      <p:grpSp>
        <p:nvGrpSpPr>
          <p:cNvPr id="148" name="Group 147"/>
          <p:cNvGrpSpPr/>
          <p:nvPr/>
        </p:nvGrpSpPr>
        <p:grpSpPr>
          <a:xfrm>
            <a:off x="3385016" y="3315711"/>
            <a:ext cx="1102480" cy="1275727"/>
            <a:chOff x="427038" y="271462"/>
            <a:chExt cx="1111250" cy="1285875"/>
          </a:xfrm>
          <a:solidFill>
            <a:schemeClr val="bg1"/>
          </a:solidFill>
        </p:grpSpPr>
        <p:sp>
          <p:nvSpPr>
            <p:cNvPr id="4101" name="Freeform 5"/>
            <p:cNvSpPr>
              <a:spLocks noEditPoints="1"/>
            </p:cNvSpPr>
            <p:nvPr/>
          </p:nvSpPr>
          <p:spPr bwMode="auto">
            <a:xfrm>
              <a:off x="700088" y="271462"/>
              <a:ext cx="838200" cy="1285875"/>
            </a:xfrm>
            <a:custGeom>
              <a:avLst/>
              <a:gdLst/>
              <a:ahLst/>
              <a:cxnLst>
                <a:cxn ang="0">
                  <a:pos x="132" y="58"/>
                </a:cxn>
                <a:cxn ang="0">
                  <a:pos x="140" y="73"/>
                </a:cxn>
                <a:cxn ang="0">
                  <a:pos x="141" y="77"/>
                </a:cxn>
                <a:cxn ang="0">
                  <a:pos x="209" y="193"/>
                </a:cxn>
                <a:cxn ang="0">
                  <a:pos x="75" y="327"/>
                </a:cxn>
                <a:cxn ang="0">
                  <a:pos x="52" y="316"/>
                </a:cxn>
                <a:cxn ang="0">
                  <a:pos x="60" y="269"/>
                </a:cxn>
                <a:cxn ang="0">
                  <a:pos x="84" y="251"/>
                </a:cxn>
                <a:cxn ang="0">
                  <a:pos x="118" y="208"/>
                </a:cxn>
                <a:cxn ang="0">
                  <a:pos x="137" y="152"/>
                </a:cxn>
                <a:cxn ang="0">
                  <a:pos x="135" y="90"/>
                </a:cxn>
                <a:cxn ang="0">
                  <a:pos x="111" y="36"/>
                </a:cxn>
                <a:cxn ang="0">
                  <a:pos x="75" y="5"/>
                </a:cxn>
                <a:cxn ang="0">
                  <a:pos x="61" y="1"/>
                </a:cxn>
                <a:cxn ang="0">
                  <a:pos x="56" y="0"/>
                </a:cxn>
                <a:cxn ang="0">
                  <a:pos x="55" y="5"/>
                </a:cxn>
                <a:cxn ang="0">
                  <a:pos x="51" y="17"/>
                </a:cxn>
                <a:cxn ang="0">
                  <a:pos x="34" y="48"/>
                </a:cxn>
                <a:cxn ang="0">
                  <a:pos x="3" y="132"/>
                </a:cxn>
                <a:cxn ang="0">
                  <a:pos x="2" y="180"/>
                </a:cxn>
                <a:cxn ang="0">
                  <a:pos x="10" y="227"/>
                </a:cxn>
                <a:cxn ang="0">
                  <a:pos x="26" y="277"/>
                </a:cxn>
                <a:cxn ang="0">
                  <a:pos x="47" y="243"/>
                </a:cxn>
                <a:cxn ang="0">
                  <a:pos x="59" y="217"/>
                </a:cxn>
                <a:cxn ang="0">
                  <a:pos x="68" y="191"/>
                </a:cxn>
                <a:cxn ang="0">
                  <a:pos x="74" y="166"/>
                </a:cxn>
                <a:cxn ang="0">
                  <a:pos x="76" y="143"/>
                </a:cxn>
                <a:cxn ang="0">
                  <a:pos x="75" y="124"/>
                </a:cxn>
                <a:cxn ang="0">
                  <a:pos x="73" y="109"/>
                </a:cxn>
                <a:cxn ang="0">
                  <a:pos x="70" y="96"/>
                </a:cxn>
                <a:cxn ang="0">
                  <a:pos x="74" y="109"/>
                </a:cxn>
                <a:cxn ang="0">
                  <a:pos x="77" y="123"/>
                </a:cxn>
                <a:cxn ang="0">
                  <a:pos x="80" y="143"/>
                </a:cxn>
                <a:cxn ang="0">
                  <a:pos x="79" y="167"/>
                </a:cxn>
                <a:cxn ang="0">
                  <a:pos x="75" y="193"/>
                </a:cxn>
                <a:cxn ang="0">
                  <a:pos x="68" y="220"/>
                </a:cxn>
                <a:cxn ang="0">
                  <a:pos x="57" y="248"/>
                </a:cxn>
                <a:cxn ang="0">
                  <a:pos x="50" y="263"/>
                </a:cxn>
                <a:cxn ang="0">
                  <a:pos x="50" y="263"/>
                </a:cxn>
                <a:cxn ang="0">
                  <a:pos x="44" y="274"/>
                </a:cxn>
                <a:cxn ang="0">
                  <a:pos x="43" y="277"/>
                </a:cxn>
                <a:cxn ang="0">
                  <a:pos x="43" y="277"/>
                </a:cxn>
                <a:cxn ang="0">
                  <a:pos x="42" y="322"/>
                </a:cxn>
                <a:cxn ang="0">
                  <a:pos x="75" y="340"/>
                </a:cxn>
                <a:cxn ang="0">
                  <a:pos x="221" y="193"/>
                </a:cxn>
                <a:cxn ang="0">
                  <a:pos x="132" y="58"/>
                </a:cxn>
                <a:cxn ang="0">
                  <a:pos x="132" y="58"/>
                </a:cxn>
                <a:cxn ang="0">
                  <a:pos x="132" y="58"/>
                </a:cxn>
              </a:cxnLst>
              <a:rect l="0" t="0" r="r" b="b"/>
              <a:pathLst>
                <a:path w="221" h="340">
                  <a:moveTo>
                    <a:pt x="132" y="58"/>
                  </a:moveTo>
                  <a:cubicBezTo>
                    <a:pt x="134" y="64"/>
                    <a:pt x="137" y="68"/>
                    <a:pt x="140" y="73"/>
                  </a:cubicBezTo>
                  <a:cubicBezTo>
                    <a:pt x="140" y="74"/>
                    <a:pt x="141" y="76"/>
                    <a:pt x="141" y="77"/>
                  </a:cubicBezTo>
                  <a:cubicBezTo>
                    <a:pt x="182" y="100"/>
                    <a:pt x="209" y="143"/>
                    <a:pt x="209" y="193"/>
                  </a:cubicBezTo>
                  <a:cubicBezTo>
                    <a:pt x="209" y="267"/>
                    <a:pt x="149" y="327"/>
                    <a:pt x="75" y="327"/>
                  </a:cubicBezTo>
                  <a:cubicBezTo>
                    <a:pt x="75" y="327"/>
                    <a:pt x="59" y="327"/>
                    <a:pt x="52" y="316"/>
                  </a:cubicBezTo>
                  <a:cubicBezTo>
                    <a:pt x="46" y="306"/>
                    <a:pt x="49" y="290"/>
                    <a:pt x="60" y="269"/>
                  </a:cubicBezTo>
                  <a:cubicBezTo>
                    <a:pt x="68" y="264"/>
                    <a:pt x="76" y="258"/>
                    <a:pt x="84" y="251"/>
                  </a:cubicBezTo>
                  <a:cubicBezTo>
                    <a:pt x="97" y="240"/>
                    <a:pt x="109" y="225"/>
                    <a:pt x="118" y="208"/>
                  </a:cubicBezTo>
                  <a:cubicBezTo>
                    <a:pt x="127" y="191"/>
                    <a:pt x="134" y="172"/>
                    <a:pt x="137" y="152"/>
                  </a:cubicBezTo>
                  <a:cubicBezTo>
                    <a:pt x="140" y="132"/>
                    <a:pt x="140" y="111"/>
                    <a:pt x="135" y="90"/>
                  </a:cubicBezTo>
                  <a:cubicBezTo>
                    <a:pt x="131" y="70"/>
                    <a:pt x="122" y="51"/>
                    <a:pt x="111" y="36"/>
                  </a:cubicBezTo>
                  <a:cubicBezTo>
                    <a:pt x="100" y="20"/>
                    <a:pt x="86" y="9"/>
                    <a:pt x="75" y="5"/>
                  </a:cubicBezTo>
                  <a:cubicBezTo>
                    <a:pt x="70" y="2"/>
                    <a:pt x="64" y="1"/>
                    <a:pt x="61" y="1"/>
                  </a:cubicBezTo>
                  <a:cubicBezTo>
                    <a:pt x="58" y="0"/>
                    <a:pt x="56" y="0"/>
                    <a:pt x="56" y="0"/>
                  </a:cubicBezTo>
                  <a:cubicBezTo>
                    <a:pt x="56" y="0"/>
                    <a:pt x="56" y="2"/>
                    <a:pt x="55" y="5"/>
                  </a:cubicBezTo>
                  <a:cubicBezTo>
                    <a:pt x="55" y="8"/>
                    <a:pt x="53" y="12"/>
                    <a:pt x="51" y="17"/>
                  </a:cubicBezTo>
                  <a:cubicBezTo>
                    <a:pt x="47" y="26"/>
                    <a:pt x="41" y="37"/>
                    <a:pt x="34" y="48"/>
                  </a:cubicBezTo>
                  <a:cubicBezTo>
                    <a:pt x="20" y="71"/>
                    <a:pt x="8" y="100"/>
                    <a:pt x="3" y="132"/>
                  </a:cubicBezTo>
                  <a:cubicBezTo>
                    <a:pt x="1" y="147"/>
                    <a:pt x="0" y="164"/>
                    <a:pt x="2" y="180"/>
                  </a:cubicBezTo>
                  <a:cubicBezTo>
                    <a:pt x="3" y="196"/>
                    <a:pt x="6" y="212"/>
                    <a:pt x="10" y="227"/>
                  </a:cubicBezTo>
                  <a:cubicBezTo>
                    <a:pt x="14" y="239"/>
                    <a:pt x="22" y="269"/>
                    <a:pt x="26" y="277"/>
                  </a:cubicBezTo>
                  <a:cubicBezTo>
                    <a:pt x="34" y="266"/>
                    <a:pt x="41" y="255"/>
                    <a:pt x="47" y="243"/>
                  </a:cubicBezTo>
                  <a:cubicBezTo>
                    <a:pt x="52" y="234"/>
                    <a:pt x="55" y="226"/>
                    <a:pt x="59" y="217"/>
                  </a:cubicBezTo>
                  <a:cubicBezTo>
                    <a:pt x="63" y="209"/>
                    <a:pt x="65" y="200"/>
                    <a:pt x="68" y="191"/>
                  </a:cubicBezTo>
                  <a:cubicBezTo>
                    <a:pt x="71" y="183"/>
                    <a:pt x="72" y="174"/>
                    <a:pt x="74" y="166"/>
                  </a:cubicBezTo>
                  <a:cubicBezTo>
                    <a:pt x="75" y="158"/>
                    <a:pt x="76" y="150"/>
                    <a:pt x="76" y="143"/>
                  </a:cubicBezTo>
                  <a:cubicBezTo>
                    <a:pt x="76" y="136"/>
                    <a:pt x="76" y="130"/>
                    <a:pt x="75" y="124"/>
                  </a:cubicBezTo>
                  <a:cubicBezTo>
                    <a:pt x="75" y="118"/>
                    <a:pt x="73" y="113"/>
                    <a:pt x="73" y="109"/>
                  </a:cubicBezTo>
                  <a:cubicBezTo>
                    <a:pt x="71" y="101"/>
                    <a:pt x="70" y="96"/>
                    <a:pt x="70" y="96"/>
                  </a:cubicBezTo>
                  <a:cubicBezTo>
                    <a:pt x="70" y="96"/>
                    <a:pt x="71" y="101"/>
                    <a:pt x="74" y="109"/>
                  </a:cubicBezTo>
                  <a:cubicBezTo>
                    <a:pt x="75" y="113"/>
                    <a:pt x="77" y="117"/>
                    <a:pt x="77" y="123"/>
                  </a:cubicBezTo>
                  <a:cubicBezTo>
                    <a:pt x="78" y="129"/>
                    <a:pt x="79" y="136"/>
                    <a:pt x="80" y="143"/>
                  </a:cubicBezTo>
                  <a:cubicBezTo>
                    <a:pt x="80" y="151"/>
                    <a:pt x="80" y="159"/>
                    <a:pt x="79" y="167"/>
                  </a:cubicBezTo>
                  <a:cubicBezTo>
                    <a:pt x="78" y="175"/>
                    <a:pt x="77" y="184"/>
                    <a:pt x="75" y="193"/>
                  </a:cubicBezTo>
                  <a:cubicBezTo>
                    <a:pt x="73" y="202"/>
                    <a:pt x="71" y="211"/>
                    <a:pt x="68" y="220"/>
                  </a:cubicBezTo>
                  <a:cubicBezTo>
                    <a:pt x="64" y="229"/>
                    <a:pt x="61" y="239"/>
                    <a:pt x="57" y="248"/>
                  </a:cubicBezTo>
                  <a:cubicBezTo>
                    <a:pt x="55" y="253"/>
                    <a:pt x="52" y="258"/>
                    <a:pt x="50" y="263"/>
                  </a:cubicBezTo>
                  <a:cubicBezTo>
                    <a:pt x="50" y="263"/>
                    <a:pt x="50" y="263"/>
                    <a:pt x="50" y="263"/>
                  </a:cubicBezTo>
                  <a:cubicBezTo>
                    <a:pt x="48" y="267"/>
                    <a:pt x="46" y="270"/>
                    <a:pt x="44" y="274"/>
                  </a:cubicBezTo>
                  <a:cubicBezTo>
                    <a:pt x="44" y="275"/>
                    <a:pt x="43" y="276"/>
                    <a:pt x="43" y="277"/>
                  </a:cubicBezTo>
                  <a:cubicBezTo>
                    <a:pt x="43" y="277"/>
                    <a:pt x="43" y="277"/>
                    <a:pt x="43" y="277"/>
                  </a:cubicBezTo>
                  <a:cubicBezTo>
                    <a:pt x="36" y="296"/>
                    <a:pt x="35" y="311"/>
                    <a:pt x="42" y="322"/>
                  </a:cubicBezTo>
                  <a:cubicBezTo>
                    <a:pt x="52" y="339"/>
                    <a:pt x="74" y="340"/>
                    <a:pt x="75" y="340"/>
                  </a:cubicBezTo>
                  <a:cubicBezTo>
                    <a:pt x="155" y="340"/>
                    <a:pt x="221" y="274"/>
                    <a:pt x="221" y="193"/>
                  </a:cubicBezTo>
                  <a:cubicBezTo>
                    <a:pt x="221" y="133"/>
                    <a:pt x="184" y="81"/>
                    <a:pt x="132" y="58"/>
                  </a:cubicBezTo>
                  <a:close/>
                  <a:moveTo>
                    <a:pt x="132" y="58"/>
                  </a:moveTo>
                  <a:cubicBezTo>
                    <a:pt x="132" y="58"/>
                    <a:pt x="132" y="58"/>
                    <a:pt x="132" y="58"/>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02" name="Freeform 6"/>
            <p:cNvSpPr>
              <a:spLocks noEditPoints="1"/>
            </p:cNvSpPr>
            <p:nvPr/>
          </p:nvSpPr>
          <p:spPr bwMode="auto">
            <a:xfrm>
              <a:off x="427038" y="490537"/>
              <a:ext cx="346075" cy="1001713"/>
            </a:xfrm>
            <a:custGeom>
              <a:avLst/>
              <a:gdLst/>
              <a:ahLst/>
              <a:cxnLst>
                <a:cxn ang="0">
                  <a:pos x="69" y="217"/>
                </a:cxn>
                <a:cxn ang="0">
                  <a:pos x="32" y="205"/>
                </a:cxn>
                <a:cxn ang="0">
                  <a:pos x="12" y="135"/>
                </a:cxn>
                <a:cxn ang="0">
                  <a:pos x="85" y="16"/>
                </a:cxn>
                <a:cxn ang="0">
                  <a:pos x="91" y="0"/>
                </a:cxn>
                <a:cxn ang="0">
                  <a:pos x="0" y="135"/>
                </a:cxn>
                <a:cxn ang="0">
                  <a:pos x="22" y="212"/>
                </a:cxn>
                <a:cxn ang="0">
                  <a:pos x="17" y="251"/>
                </a:cxn>
                <a:cxn ang="0">
                  <a:pos x="20" y="256"/>
                </a:cxn>
                <a:cxn ang="0">
                  <a:pos x="29" y="250"/>
                </a:cxn>
                <a:cxn ang="0">
                  <a:pos x="39" y="265"/>
                </a:cxn>
                <a:cxn ang="0">
                  <a:pos x="49" y="259"/>
                </a:cxn>
                <a:cxn ang="0">
                  <a:pos x="40" y="243"/>
                </a:cxn>
                <a:cxn ang="0">
                  <a:pos x="51" y="236"/>
                </a:cxn>
                <a:cxn ang="0">
                  <a:pos x="61" y="251"/>
                </a:cxn>
                <a:cxn ang="0">
                  <a:pos x="71" y="245"/>
                </a:cxn>
                <a:cxn ang="0">
                  <a:pos x="61" y="230"/>
                </a:cxn>
                <a:cxn ang="0">
                  <a:pos x="73" y="222"/>
                </a:cxn>
                <a:cxn ang="0">
                  <a:pos x="69" y="217"/>
                </a:cxn>
                <a:cxn ang="0">
                  <a:pos x="25" y="238"/>
                </a:cxn>
                <a:cxn ang="0">
                  <a:pos x="33" y="218"/>
                </a:cxn>
                <a:cxn ang="0">
                  <a:pos x="55" y="219"/>
                </a:cxn>
                <a:cxn ang="0">
                  <a:pos x="25" y="238"/>
                </a:cxn>
                <a:cxn ang="0">
                  <a:pos x="25" y="238"/>
                </a:cxn>
                <a:cxn ang="0">
                  <a:pos x="25" y="238"/>
                </a:cxn>
              </a:cxnLst>
              <a:rect l="0" t="0" r="r" b="b"/>
              <a:pathLst>
                <a:path w="91" h="265">
                  <a:moveTo>
                    <a:pt x="69" y="217"/>
                  </a:moveTo>
                  <a:cubicBezTo>
                    <a:pt x="61" y="205"/>
                    <a:pt x="46" y="200"/>
                    <a:pt x="32" y="205"/>
                  </a:cubicBezTo>
                  <a:cubicBezTo>
                    <a:pt x="19" y="184"/>
                    <a:pt x="12" y="160"/>
                    <a:pt x="12" y="135"/>
                  </a:cubicBezTo>
                  <a:cubicBezTo>
                    <a:pt x="12" y="83"/>
                    <a:pt x="42" y="39"/>
                    <a:pt x="85" y="16"/>
                  </a:cubicBezTo>
                  <a:cubicBezTo>
                    <a:pt x="86" y="10"/>
                    <a:pt x="88" y="5"/>
                    <a:pt x="91" y="0"/>
                  </a:cubicBezTo>
                  <a:cubicBezTo>
                    <a:pt x="38" y="22"/>
                    <a:pt x="0" y="74"/>
                    <a:pt x="0" y="135"/>
                  </a:cubicBezTo>
                  <a:cubicBezTo>
                    <a:pt x="0" y="162"/>
                    <a:pt x="8" y="189"/>
                    <a:pt x="22" y="212"/>
                  </a:cubicBezTo>
                  <a:cubicBezTo>
                    <a:pt x="11" y="222"/>
                    <a:pt x="9" y="238"/>
                    <a:pt x="17" y="251"/>
                  </a:cubicBezTo>
                  <a:cubicBezTo>
                    <a:pt x="20" y="256"/>
                    <a:pt x="20" y="256"/>
                    <a:pt x="20" y="256"/>
                  </a:cubicBezTo>
                  <a:cubicBezTo>
                    <a:pt x="29" y="250"/>
                    <a:pt x="29" y="250"/>
                    <a:pt x="29" y="250"/>
                  </a:cubicBezTo>
                  <a:cubicBezTo>
                    <a:pt x="39" y="265"/>
                    <a:pt x="39" y="265"/>
                    <a:pt x="39" y="265"/>
                  </a:cubicBezTo>
                  <a:cubicBezTo>
                    <a:pt x="49" y="259"/>
                    <a:pt x="49" y="259"/>
                    <a:pt x="49" y="259"/>
                  </a:cubicBezTo>
                  <a:cubicBezTo>
                    <a:pt x="40" y="243"/>
                    <a:pt x="40" y="243"/>
                    <a:pt x="40" y="243"/>
                  </a:cubicBezTo>
                  <a:cubicBezTo>
                    <a:pt x="51" y="236"/>
                    <a:pt x="51" y="236"/>
                    <a:pt x="51" y="236"/>
                  </a:cubicBezTo>
                  <a:cubicBezTo>
                    <a:pt x="61" y="251"/>
                    <a:pt x="61" y="251"/>
                    <a:pt x="61" y="251"/>
                  </a:cubicBezTo>
                  <a:cubicBezTo>
                    <a:pt x="71" y="245"/>
                    <a:pt x="71" y="245"/>
                    <a:pt x="71" y="245"/>
                  </a:cubicBezTo>
                  <a:cubicBezTo>
                    <a:pt x="61" y="230"/>
                    <a:pt x="61" y="230"/>
                    <a:pt x="61" y="230"/>
                  </a:cubicBezTo>
                  <a:cubicBezTo>
                    <a:pt x="73" y="222"/>
                    <a:pt x="73" y="222"/>
                    <a:pt x="73" y="222"/>
                  </a:cubicBezTo>
                  <a:lnTo>
                    <a:pt x="69" y="217"/>
                  </a:lnTo>
                  <a:close/>
                  <a:moveTo>
                    <a:pt x="25" y="238"/>
                  </a:moveTo>
                  <a:cubicBezTo>
                    <a:pt x="23" y="231"/>
                    <a:pt x="26" y="222"/>
                    <a:pt x="33" y="218"/>
                  </a:cubicBezTo>
                  <a:cubicBezTo>
                    <a:pt x="40" y="213"/>
                    <a:pt x="49" y="214"/>
                    <a:pt x="55" y="219"/>
                  </a:cubicBezTo>
                  <a:lnTo>
                    <a:pt x="25" y="238"/>
                  </a:lnTo>
                  <a:close/>
                  <a:moveTo>
                    <a:pt x="25" y="238"/>
                  </a:moveTo>
                  <a:cubicBezTo>
                    <a:pt x="25" y="238"/>
                    <a:pt x="25" y="238"/>
                    <a:pt x="25" y="238"/>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153" name="Group 152"/>
          <p:cNvGrpSpPr/>
          <p:nvPr/>
        </p:nvGrpSpPr>
        <p:grpSpPr>
          <a:xfrm>
            <a:off x="5070061" y="4759682"/>
            <a:ext cx="1117332" cy="669735"/>
            <a:chOff x="-958850" y="123825"/>
            <a:chExt cx="3201988" cy="1919288"/>
          </a:xfrm>
          <a:solidFill>
            <a:schemeClr val="bg1"/>
          </a:solidFill>
        </p:grpSpPr>
        <p:grpSp>
          <p:nvGrpSpPr>
            <p:cNvPr id="152" name="Group 151"/>
            <p:cNvGrpSpPr/>
            <p:nvPr/>
          </p:nvGrpSpPr>
          <p:grpSpPr>
            <a:xfrm>
              <a:off x="-958850" y="123825"/>
              <a:ext cx="3201988" cy="1919288"/>
              <a:chOff x="-958850" y="123825"/>
              <a:chExt cx="3201988" cy="1919288"/>
            </a:xfrm>
            <a:grpFill/>
          </p:grpSpPr>
          <p:sp>
            <p:nvSpPr>
              <p:cNvPr id="4107" name="Freeform 11"/>
              <p:cNvSpPr>
                <a:spLocks noEditPoints="1"/>
              </p:cNvSpPr>
              <p:nvPr/>
            </p:nvSpPr>
            <p:spPr bwMode="auto">
              <a:xfrm>
                <a:off x="-958850" y="968375"/>
                <a:ext cx="598488" cy="1058863"/>
              </a:xfrm>
              <a:custGeom>
                <a:avLst/>
                <a:gdLst/>
                <a:ahLst/>
                <a:cxnLst>
                  <a:cxn ang="0">
                    <a:pos x="0" y="667"/>
                  </a:cxn>
                  <a:cxn ang="0">
                    <a:pos x="377" y="667"/>
                  </a:cxn>
                  <a:cxn ang="0">
                    <a:pos x="377" y="575"/>
                  </a:cxn>
                  <a:cxn ang="0">
                    <a:pos x="109" y="575"/>
                  </a:cxn>
                  <a:cxn ang="0">
                    <a:pos x="109" y="366"/>
                  </a:cxn>
                  <a:cxn ang="0">
                    <a:pos x="358" y="366"/>
                  </a:cxn>
                  <a:cxn ang="0">
                    <a:pos x="358" y="273"/>
                  </a:cxn>
                  <a:cxn ang="0">
                    <a:pos x="109" y="273"/>
                  </a:cxn>
                  <a:cxn ang="0">
                    <a:pos x="109" y="93"/>
                  </a:cxn>
                  <a:cxn ang="0">
                    <a:pos x="377" y="93"/>
                  </a:cxn>
                  <a:cxn ang="0">
                    <a:pos x="377" y="0"/>
                  </a:cxn>
                  <a:cxn ang="0">
                    <a:pos x="0" y="0"/>
                  </a:cxn>
                  <a:cxn ang="0">
                    <a:pos x="0" y="667"/>
                  </a:cxn>
                  <a:cxn ang="0">
                    <a:pos x="0" y="667"/>
                  </a:cxn>
                  <a:cxn ang="0">
                    <a:pos x="0" y="667"/>
                  </a:cxn>
                </a:cxnLst>
                <a:rect l="0" t="0" r="r" b="b"/>
                <a:pathLst>
                  <a:path w="377" h="667">
                    <a:moveTo>
                      <a:pt x="0" y="667"/>
                    </a:moveTo>
                    <a:lnTo>
                      <a:pt x="377" y="667"/>
                    </a:lnTo>
                    <a:lnTo>
                      <a:pt x="377" y="575"/>
                    </a:lnTo>
                    <a:lnTo>
                      <a:pt x="109" y="575"/>
                    </a:lnTo>
                    <a:lnTo>
                      <a:pt x="109" y="366"/>
                    </a:lnTo>
                    <a:lnTo>
                      <a:pt x="358" y="366"/>
                    </a:lnTo>
                    <a:lnTo>
                      <a:pt x="358" y="273"/>
                    </a:lnTo>
                    <a:lnTo>
                      <a:pt x="109" y="273"/>
                    </a:lnTo>
                    <a:lnTo>
                      <a:pt x="109" y="93"/>
                    </a:lnTo>
                    <a:lnTo>
                      <a:pt x="377" y="93"/>
                    </a:lnTo>
                    <a:lnTo>
                      <a:pt x="377" y="0"/>
                    </a:lnTo>
                    <a:lnTo>
                      <a:pt x="0" y="0"/>
                    </a:lnTo>
                    <a:lnTo>
                      <a:pt x="0" y="667"/>
                    </a:lnTo>
                    <a:moveTo>
                      <a:pt x="0" y="667"/>
                    </a:moveTo>
                    <a:lnTo>
                      <a:pt x="0" y="667"/>
                    </a:ln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08" name="Freeform 12"/>
              <p:cNvSpPr>
                <a:spLocks noEditPoints="1"/>
              </p:cNvSpPr>
              <p:nvPr/>
            </p:nvSpPr>
            <p:spPr bwMode="auto">
              <a:xfrm>
                <a:off x="-187325" y="954088"/>
                <a:ext cx="801688" cy="1089025"/>
              </a:xfrm>
              <a:custGeom>
                <a:avLst/>
                <a:gdLst/>
                <a:ahLst/>
                <a:cxnLst>
                  <a:cxn ang="0">
                    <a:pos x="134" y="39"/>
                  </a:cxn>
                  <a:cxn ang="0">
                    <a:pos x="167" y="45"/>
                  </a:cxn>
                  <a:cxn ang="0">
                    <a:pos x="197" y="56"/>
                  </a:cxn>
                  <a:cxn ang="0">
                    <a:pos x="213" y="18"/>
                  </a:cxn>
                  <a:cxn ang="0">
                    <a:pos x="134" y="0"/>
                  </a:cxn>
                  <a:cxn ang="0">
                    <a:pos x="63" y="18"/>
                  </a:cxn>
                  <a:cxn ang="0">
                    <a:pos x="16" y="68"/>
                  </a:cxn>
                  <a:cxn ang="0">
                    <a:pos x="0" y="145"/>
                  </a:cxn>
                  <a:cxn ang="0">
                    <a:pos x="33" y="251"/>
                  </a:cxn>
                  <a:cxn ang="0">
                    <a:pos x="128" y="289"/>
                  </a:cxn>
                  <a:cxn ang="0">
                    <a:pos x="203" y="276"/>
                  </a:cxn>
                  <a:cxn ang="0">
                    <a:pos x="203" y="237"/>
                  </a:cxn>
                  <a:cxn ang="0">
                    <a:pos x="168" y="246"/>
                  </a:cxn>
                  <a:cxn ang="0">
                    <a:pos x="134" y="250"/>
                  </a:cxn>
                  <a:cxn ang="0">
                    <a:pos x="71" y="223"/>
                  </a:cxn>
                  <a:cxn ang="0">
                    <a:pos x="49" y="145"/>
                  </a:cxn>
                  <a:cxn ang="0">
                    <a:pos x="71" y="67"/>
                  </a:cxn>
                  <a:cxn ang="0">
                    <a:pos x="134" y="39"/>
                  </a:cxn>
                  <a:cxn ang="0">
                    <a:pos x="134" y="39"/>
                  </a:cxn>
                  <a:cxn ang="0">
                    <a:pos x="134" y="39"/>
                  </a:cxn>
                </a:cxnLst>
                <a:rect l="0" t="0" r="r" b="b"/>
                <a:pathLst>
                  <a:path w="213" h="289">
                    <a:moveTo>
                      <a:pt x="134" y="39"/>
                    </a:moveTo>
                    <a:cubicBezTo>
                      <a:pt x="145" y="39"/>
                      <a:pt x="156" y="41"/>
                      <a:pt x="167" y="45"/>
                    </a:cubicBezTo>
                    <a:cubicBezTo>
                      <a:pt x="177" y="48"/>
                      <a:pt x="188" y="52"/>
                      <a:pt x="197" y="56"/>
                    </a:cubicBezTo>
                    <a:cubicBezTo>
                      <a:pt x="213" y="18"/>
                      <a:pt x="213" y="18"/>
                      <a:pt x="213" y="18"/>
                    </a:cubicBezTo>
                    <a:cubicBezTo>
                      <a:pt x="189" y="6"/>
                      <a:pt x="163" y="0"/>
                      <a:pt x="134" y="0"/>
                    </a:cubicBezTo>
                    <a:cubicBezTo>
                      <a:pt x="107" y="0"/>
                      <a:pt x="83" y="6"/>
                      <a:pt x="63" y="18"/>
                    </a:cubicBezTo>
                    <a:cubicBezTo>
                      <a:pt x="43" y="29"/>
                      <a:pt x="27" y="46"/>
                      <a:pt x="16" y="68"/>
                    </a:cubicBezTo>
                    <a:cubicBezTo>
                      <a:pt x="6" y="90"/>
                      <a:pt x="0" y="115"/>
                      <a:pt x="0" y="145"/>
                    </a:cubicBezTo>
                    <a:cubicBezTo>
                      <a:pt x="0" y="191"/>
                      <a:pt x="11" y="226"/>
                      <a:pt x="33" y="251"/>
                    </a:cubicBezTo>
                    <a:cubicBezTo>
                      <a:pt x="55" y="276"/>
                      <a:pt x="87" y="289"/>
                      <a:pt x="128" y="289"/>
                    </a:cubicBezTo>
                    <a:cubicBezTo>
                      <a:pt x="156" y="289"/>
                      <a:pt x="181" y="285"/>
                      <a:pt x="203" y="276"/>
                    </a:cubicBezTo>
                    <a:cubicBezTo>
                      <a:pt x="203" y="237"/>
                      <a:pt x="203" y="237"/>
                      <a:pt x="203" y="237"/>
                    </a:cubicBezTo>
                    <a:cubicBezTo>
                      <a:pt x="191" y="241"/>
                      <a:pt x="179" y="244"/>
                      <a:pt x="168" y="246"/>
                    </a:cubicBezTo>
                    <a:cubicBezTo>
                      <a:pt x="157" y="248"/>
                      <a:pt x="145" y="250"/>
                      <a:pt x="134" y="250"/>
                    </a:cubicBezTo>
                    <a:cubicBezTo>
                      <a:pt x="106" y="250"/>
                      <a:pt x="85" y="241"/>
                      <a:pt x="71" y="223"/>
                    </a:cubicBezTo>
                    <a:cubicBezTo>
                      <a:pt x="56" y="205"/>
                      <a:pt x="49" y="179"/>
                      <a:pt x="49" y="145"/>
                    </a:cubicBezTo>
                    <a:cubicBezTo>
                      <a:pt x="49" y="112"/>
                      <a:pt x="56" y="86"/>
                      <a:pt x="71" y="67"/>
                    </a:cubicBezTo>
                    <a:cubicBezTo>
                      <a:pt x="86" y="49"/>
                      <a:pt x="107" y="39"/>
                      <a:pt x="134" y="39"/>
                    </a:cubicBezTo>
                    <a:close/>
                    <a:moveTo>
                      <a:pt x="134" y="39"/>
                    </a:moveTo>
                    <a:cubicBezTo>
                      <a:pt x="134" y="39"/>
                      <a:pt x="134" y="39"/>
                      <a:pt x="134" y="39"/>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09" name="Freeform 13"/>
              <p:cNvSpPr>
                <a:spLocks noEditPoints="1"/>
              </p:cNvSpPr>
              <p:nvPr/>
            </p:nvSpPr>
            <p:spPr bwMode="auto">
              <a:xfrm>
                <a:off x="752475" y="123825"/>
                <a:ext cx="1490663" cy="1919288"/>
              </a:xfrm>
              <a:custGeom>
                <a:avLst/>
                <a:gdLst/>
                <a:ahLst/>
                <a:cxnLst>
                  <a:cxn ang="0">
                    <a:pos x="377" y="4"/>
                  </a:cxn>
                  <a:cxn ang="0">
                    <a:pos x="328" y="1"/>
                  </a:cxn>
                  <a:cxn ang="0">
                    <a:pos x="268" y="21"/>
                  </a:cxn>
                  <a:cxn ang="0">
                    <a:pos x="216" y="66"/>
                  </a:cxn>
                  <a:cxn ang="0">
                    <a:pos x="185" y="124"/>
                  </a:cxn>
                  <a:cxn ang="0">
                    <a:pos x="179" y="209"/>
                  </a:cxn>
                  <a:cxn ang="0">
                    <a:pos x="139" y="221"/>
                  </a:cxn>
                  <a:cxn ang="0">
                    <a:pos x="132" y="220"/>
                  </a:cxn>
                  <a:cxn ang="0">
                    <a:pos x="0" y="364"/>
                  </a:cxn>
                  <a:cxn ang="0">
                    <a:pos x="1" y="390"/>
                  </a:cxn>
                  <a:cxn ang="0">
                    <a:pos x="34" y="471"/>
                  </a:cxn>
                  <a:cxn ang="0">
                    <a:pos x="123" y="509"/>
                  </a:cxn>
                  <a:cxn ang="0">
                    <a:pos x="228" y="472"/>
                  </a:cxn>
                  <a:cxn ang="0">
                    <a:pos x="263" y="364"/>
                  </a:cxn>
                  <a:cxn ang="0">
                    <a:pos x="229" y="258"/>
                  </a:cxn>
                  <a:cxn ang="0">
                    <a:pos x="217" y="240"/>
                  </a:cxn>
                  <a:cxn ang="0">
                    <a:pos x="253" y="225"/>
                  </a:cxn>
                  <a:cxn ang="0">
                    <a:pos x="296" y="196"/>
                  </a:cxn>
                  <a:cxn ang="0">
                    <a:pos x="333" y="159"/>
                  </a:cxn>
                  <a:cxn ang="0">
                    <a:pos x="370" y="94"/>
                  </a:cxn>
                  <a:cxn ang="0">
                    <a:pos x="385" y="50"/>
                  </a:cxn>
                  <a:cxn ang="0">
                    <a:pos x="395" y="17"/>
                  </a:cxn>
                  <a:cxn ang="0">
                    <a:pos x="391" y="9"/>
                  </a:cxn>
                  <a:cxn ang="0">
                    <a:pos x="211" y="396"/>
                  </a:cxn>
                  <a:cxn ang="0">
                    <a:pos x="203" y="425"/>
                  </a:cxn>
                  <a:cxn ang="0">
                    <a:pos x="193" y="443"/>
                  </a:cxn>
                  <a:cxn ang="0">
                    <a:pos x="131" y="470"/>
                  </a:cxn>
                  <a:cxn ang="0">
                    <a:pos x="48" y="364"/>
                  </a:cxn>
                  <a:cxn ang="0">
                    <a:pos x="51" y="332"/>
                  </a:cxn>
                  <a:cxn ang="0">
                    <a:pos x="59" y="303"/>
                  </a:cxn>
                  <a:cxn ang="0">
                    <a:pos x="69" y="286"/>
                  </a:cxn>
                  <a:cxn ang="0">
                    <a:pos x="131" y="259"/>
                  </a:cxn>
                  <a:cxn ang="0">
                    <a:pos x="214" y="365"/>
                  </a:cxn>
                  <a:cxn ang="0">
                    <a:pos x="293" y="92"/>
                  </a:cxn>
                  <a:cxn ang="0">
                    <a:pos x="275" y="108"/>
                  </a:cxn>
                  <a:cxn ang="0">
                    <a:pos x="254" y="134"/>
                  </a:cxn>
                  <a:cxn ang="0">
                    <a:pos x="205" y="233"/>
                  </a:cxn>
                  <a:cxn ang="0">
                    <a:pos x="190" y="231"/>
                  </a:cxn>
                  <a:cxn ang="0">
                    <a:pos x="227" y="163"/>
                  </a:cxn>
                  <a:cxn ang="0">
                    <a:pos x="262" y="118"/>
                  </a:cxn>
                  <a:cxn ang="0">
                    <a:pos x="284" y="98"/>
                  </a:cxn>
                  <a:cxn ang="0">
                    <a:pos x="300" y="87"/>
                  </a:cxn>
                  <a:cxn ang="0">
                    <a:pos x="293" y="92"/>
                  </a:cxn>
                </a:cxnLst>
                <a:rect l="0" t="0" r="r" b="b"/>
                <a:pathLst>
                  <a:path w="396" h="509">
                    <a:moveTo>
                      <a:pt x="391" y="9"/>
                    </a:moveTo>
                    <a:cubicBezTo>
                      <a:pt x="388" y="8"/>
                      <a:pt x="383" y="6"/>
                      <a:pt x="377" y="4"/>
                    </a:cubicBezTo>
                    <a:cubicBezTo>
                      <a:pt x="371" y="3"/>
                      <a:pt x="363" y="1"/>
                      <a:pt x="355" y="0"/>
                    </a:cubicBezTo>
                    <a:cubicBezTo>
                      <a:pt x="347" y="0"/>
                      <a:pt x="338" y="0"/>
                      <a:pt x="328" y="1"/>
                    </a:cubicBezTo>
                    <a:cubicBezTo>
                      <a:pt x="318" y="2"/>
                      <a:pt x="308" y="5"/>
                      <a:pt x="298" y="8"/>
                    </a:cubicBezTo>
                    <a:cubicBezTo>
                      <a:pt x="287" y="11"/>
                      <a:pt x="278" y="16"/>
                      <a:pt x="268" y="21"/>
                    </a:cubicBezTo>
                    <a:cubicBezTo>
                      <a:pt x="258" y="27"/>
                      <a:pt x="249" y="34"/>
                      <a:pt x="240" y="41"/>
                    </a:cubicBezTo>
                    <a:cubicBezTo>
                      <a:pt x="231" y="49"/>
                      <a:pt x="223" y="57"/>
                      <a:pt x="216" y="66"/>
                    </a:cubicBezTo>
                    <a:cubicBezTo>
                      <a:pt x="209" y="75"/>
                      <a:pt x="203" y="84"/>
                      <a:pt x="198" y="94"/>
                    </a:cubicBezTo>
                    <a:cubicBezTo>
                      <a:pt x="193" y="104"/>
                      <a:pt x="188" y="114"/>
                      <a:pt x="185" y="124"/>
                    </a:cubicBezTo>
                    <a:cubicBezTo>
                      <a:pt x="178" y="144"/>
                      <a:pt x="176" y="165"/>
                      <a:pt x="177" y="183"/>
                    </a:cubicBezTo>
                    <a:cubicBezTo>
                      <a:pt x="177" y="193"/>
                      <a:pt x="178" y="201"/>
                      <a:pt x="179" y="209"/>
                    </a:cubicBezTo>
                    <a:cubicBezTo>
                      <a:pt x="181" y="217"/>
                      <a:pt x="183" y="224"/>
                      <a:pt x="185" y="229"/>
                    </a:cubicBezTo>
                    <a:cubicBezTo>
                      <a:pt x="171" y="225"/>
                      <a:pt x="156" y="221"/>
                      <a:pt x="139" y="221"/>
                    </a:cubicBezTo>
                    <a:cubicBezTo>
                      <a:pt x="139" y="220"/>
                      <a:pt x="139" y="220"/>
                      <a:pt x="139" y="220"/>
                    </a:cubicBezTo>
                    <a:cubicBezTo>
                      <a:pt x="137" y="220"/>
                      <a:pt x="134" y="220"/>
                      <a:pt x="132" y="220"/>
                    </a:cubicBezTo>
                    <a:cubicBezTo>
                      <a:pt x="89" y="220"/>
                      <a:pt x="57" y="232"/>
                      <a:pt x="34" y="257"/>
                    </a:cubicBezTo>
                    <a:cubicBezTo>
                      <a:pt x="11" y="282"/>
                      <a:pt x="0" y="317"/>
                      <a:pt x="0" y="364"/>
                    </a:cubicBezTo>
                    <a:cubicBezTo>
                      <a:pt x="0" y="365"/>
                      <a:pt x="0" y="365"/>
                      <a:pt x="0" y="365"/>
                    </a:cubicBezTo>
                    <a:cubicBezTo>
                      <a:pt x="0" y="374"/>
                      <a:pt x="0" y="382"/>
                      <a:pt x="1" y="390"/>
                    </a:cubicBezTo>
                    <a:cubicBezTo>
                      <a:pt x="1" y="390"/>
                      <a:pt x="1" y="390"/>
                      <a:pt x="1" y="390"/>
                    </a:cubicBezTo>
                    <a:cubicBezTo>
                      <a:pt x="5" y="424"/>
                      <a:pt x="16" y="451"/>
                      <a:pt x="34" y="471"/>
                    </a:cubicBezTo>
                    <a:cubicBezTo>
                      <a:pt x="55" y="495"/>
                      <a:pt x="85" y="507"/>
                      <a:pt x="124" y="508"/>
                    </a:cubicBezTo>
                    <a:cubicBezTo>
                      <a:pt x="123" y="509"/>
                      <a:pt x="123" y="509"/>
                      <a:pt x="123" y="509"/>
                    </a:cubicBezTo>
                    <a:cubicBezTo>
                      <a:pt x="126" y="509"/>
                      <a:pt x="128" y="509"/>
                      <a:pt x="131" y="509"/>
                    </a:cubicBezTo>
                    <a:cubicBezTo>
                      <a:pt x="173" y="509"/>
                      <a:pt x="206" y="497"/>
                      <a:pt x="228" y="472"/>
                    </a:cubicBezTo>
                    <a:cubicBezTo>
                      <a:pt x="251" y="447"/>
                      <a:pt x="263" y="411"/>
                      <a:pt x="263" y="365"/>
                    </a:cubicBezTo>
                    <a:cubicBezTo>
                      <a:pt x="263" y="364"/>
                      <a:pt x="263" y="364"/>
                      <a:pt x="263" y="364"/>
                    </a:cubicBezTo>
                    <a:cubicBezTo>
                      <a:pt x="263" y="355"/>
                      <a:pt x="262" y="347"/>
                      <a:pt x="261" y="338"/>
                    </a:cubicBezTo>
                    <a:cubicBezTo>
                      <a:pt x="257" y="305"/>
                      <a:pt x="247" y="278"/>
                      <a:pt x="229" y="258"/>
                    </a:cubicBezTo>
                    <a:cubicBezTo>
                      <a:pt x="222" y="251"/>
                      <a:pt x="215" y="245"/>
                      <a:pt x="207" y="240"/>
                    </a:cubicBezTo>
                    <a:cubicBezTo>
                      <a:pt x="217" y="240"/>
                      <a:pt x="217" y="240"/>
                      <a:pt x="217" y="240"/>
                    </a:cubicBezTo>
                    <a:cubicBezTo>
                      <a:pt x="221" y="239"/>
                      <a:pt x="226" y="237"/>
                      <a:pt x="231" y="235"/>
                    </a:cubicBezTo>
                    <a:cubicBezTo>
                      <a:pt x="238" y="232"/>
                      <a:pt x="245" y="228"/>
                      <a:pt x="253" y="225"/>
                    </a:cubicBezTo>
                    <a:cubicBezTo>
                      <a:pt x="260" y="221"/>
                      <a:pt x="267" y="216"/>
                      <a:pt x="275" y="211"/>
                    </a:cubicBezTo>
                    <a:cubicBezTo>
                      <a:pt x="282" y="207"/>
                      <a:pt x="290" y="201"/>
                      <a:pt x="296" y="196"/>
                    </a:cubicBezTo>
                    <a:cubicBezTo>
                      <a:pt x="303" y="190"/>
                      <a:pt x="310" y="184"/>
                      <a:pt x="316" y="178"/>
                    </a:cubicBezTo>
                    <a:cubicBezTo>
                      <a:pt x="322" y="172"/>
                      <a:pt x="328" y="166"/>
                      <a:pt x="333" y="159"/>
                    </a:cubicBezTo>
                    <a:cubicBezTo>
                      <a:pt x="344" y="145"/>
                      <a:pt x="353" y="131"/>
                      <a:pt x="360" y="117"/>
                    </a:cubicBezTo>
                    <a:cubicBezTo>
                      <a:pt x="364" y="110"/>
                      <a:pt x="367" y="102"/>
                      <a:pt x="370" y="94"/>
                    </a:cubicBezTo>
                    <a:cubicBezTo>
                      <a:pt x="373" y="87"/>
                      <a:pt x="375" y="79"/>
                      <a:pt x="378" y="72"/>
                    </a:cubicBezTo>
                    <a:cubicBezTo>
                      <a:pt x="380" y="64"/>
                      <a:pt x="383" y="57"/>
                      <a:pt x="385" y="50"/>
                    </a:cubicBezTo>
                    <a:cubicBezTo>
                      <a:pt x="387" y="42"/>
                      <a:pt x="389" y="36"/>
                      <a:pt x="391" y="31"/>
                    </a:cubicBezTo>
                    <a:cubicBezTo>
                      <a:pt x="393" y="26"/>
                      <a:pt x="394" y="20"/>
                      <a:pt x="395" y="17"/>
                    </a:cubicBezTo>
                    <a:cubicBezTo>
                      <a:pt x="396" y="13"/>
                      <a:pt x="396" y="11"/>
                      <a:pt x="396" y="11"/>
                    </a:cubicBezTo>
                    <a:cubicBezTo>
                      <a:pt x="396" y="11"/>
                      <a:pt x="394" y="11"/>
                      <a:pt x="391" y="9"/>
                    </a:cubicBezTo>
                    <a:close/>
                    <a:moveTo>
                      <a:pt x="211" y="396"/>
                    </a:moveTo>
                    <a:cubicBezTo>
                      <a:pt x="211" y="396"/>
                      <a:pt x="211" y="396"/>
                      <a:pt x="211" y="396"/>
                    </a:cubicBezTo>
                    <a:cubicBezTo>
                      <a:pt x="210" y="404"/>
                      <a:pt x="208" y="410"/>
                      <a:pt x="206" y="417"/>
                    </a:cubicBezTo>
                    <a:cubicBezTo>
                      <a:pt x="205" y="420"/>
                      <a:pt x="204" y="423"/>
                      <a:pt x="203" y="425"/>
                    </a:cubicBezTo>
                    <a:cubicBezTo>
                      <a:pt x="202" y="427"/>
                      <a:pt x="202" y="428"/>
                      <a:pt x="201" y="430"/>
                    </a:cubicBezTo>
                    <a:cubicBezTo>
                      <a:pt x="199" y="435"/>
                      <a:pt x="196" y="439"/>
                      <a:pt x="193" y="443"/>
                    </a:cubicBezTo>
                    <a:cubicBezTo>
                      <a:pt x="186" y="452"/>
                      <a:pt x="176" y="459"/>
                      <a:pt x="165" y="463"/>
                    </a:cubicBezTo>
                    <a:cubicBezTo>
                      <a:pt x="155" y="467"/>
                      <a:pt x="144" y="470"/>
                      <a:pt x="131" y="470"/>
                    </a:cubicBezTo>
                    <a:cubicBezTo>
                      <a:pt x="104" y="470"/>
                      <a:pt x="83" y="461"/>
                      <a:pt x="69" y="443"/>
                    </a:cubicBezTo>
                    <a:cubicBezTo>
                      <a:pt x="55" y="425"/>
                      <a:pt x="48" y="399"/>
                      <a:pt x="48" y="364"/>
                    </a:cubicBezTo>
                    <a:cubicBezTo>
                      <a:pt x="48" y="353"/>
                      <a:pt x="49" y="342"/>
                      <a:pt x="51" y="332"/>
                    </a:cubicBezTo>
                    <a:cubicBezTo>
                      <a:pt x="51" y="332"/>
                      <a:pt x="51" y="332"/>
                      <a:pt x="51" y="332"/>
                    </a:cubicBezTo>
                    <a:cubicBezTo>
                      <a:pt x="52" y="325"/>
                      <a:pt x="54" y="318"/>
                      <a:pt x="56" y="312"/>
                    </a:cubicBezTo>
                    <a:cubicBezTo>
                      <a:pt x="57" y="309"/>
                      <a:pt x="58" y="306"/>
                      <a:pt x="59" y="303"/>
                    </a:cubicBezTo>
                    <a:cubicBezTo>
                      <a:pt x="60" y="302"/>
                      <a:pt x="61" y="300"/>
                      <a:pt x="61" y="299"/>
                    </a:cubicBezTo>
                    <a:cubicBezTo>
                      <a:pt x="64" y="294"/>
                      <a:pt x="66" y="290"/>
                      <a:pt x="69" y="286"/>
                    </a:cubicBezTo>
                    <a:cubicBezTo>
                      <a:pt x="77" y="276"/>
                      <a:pt x="86" y="270"/>
                      <a:pt x="97" y="265"/>
                    </a:cubicBezTo>
                    <a:cubicBezTo>
                      <a:pt x="107" y="261"/>
                      <a:pt x="118" y="259"/>
                      <a:pt x="131" y="259"/>
                    </a:cubicBezTo>
                    <a:cubicBezTo>
                      <a:pt x="158" y="259"/>
                      <a:pt x="179" y="268"/>
                      <a:pt x="193" y="286"/>
                    </a:cubicBezTo>
                    <a:cubicBezTo>
                      <a:pt x="207" y="304"/>
                      <a:pt x="214" y="330"/>
                      <a:pt x="214" y="365"/>
                    </a:cubicBezTo>
                    <a:cubicBezTo>
                      <a:pt x="214" y="376"/>
                      <a:pt x="213" y="387"/>
                      <a:pt x="211" y="396"/>
                    </a:cubicBezTo>
                    <a:close/>
                    <a:moveTo>
                      <a:pt x="293" y="92"/>
                    </a:moveTo>
                    <a:cubicBezTo>
                      <a:pt x="290" y="94"/>
                      <a:pt x="287" y="96"/>
                      <a:pt x="285" y="99"/>
                    </a:cubicBezTo>
                    <a:cubicBezTo>
                      <a:pt x="282" y="102"/>
                      <a:pt x="279" y="105"/>
                      <a:pt x="275" y="108"/>
                    </a:cubicBezTo>
                    <a:cubicBezTo>
                      <a:pt x="272" y="112"/>
                      <a:pt x="268" y="116"/>
                      <a:pt x="265" y="120"/>
                    </a:cubicBezTo>
                    <a:cubicBezTo>
                      <a:pt x="261" y="125"/>
                      <a:pt x="258" y="130"/>
                      <a:pt x="254" y="134"/>
                    </a:cubicBezTo>
                    <a:cubicBezTo>
                      <a:pt x="247" y="144"/>
                      <a:pt x="240" y="156"/>
                      <a:pt x="234" y="167"/>
                    </a:cubicBezTo>
                    <a:cubicBezTo>
                      <a:pt x="222" y="190"/>
                      <a:pt x="212" y="214"/>
                      <a:pt x="205" y="233"/>
                    </a:cubicBezTo>
                    <a:cubicBezTo>
                      <a:pt x="204" y="234"/>
                      <a:pt x="204" y="236"/>
                      <a:pt x="203" y="238"/>
                    </a:cubicBezTo>
                    <a:cubicBezTo>
                      <a:pt x="199" y="236"/>
                      <a:pt x="195" y="233"/>
                      <a:pt x="190" y="231"/>
                    </a:cubicBezTo>
                    <a:cubicBezTo>
                      <a:pt x="191" y="230"/>
                      <a:pt x="191" y="229"/>
                      <a:pt x="192" y="227"/>
                    </a:cubicBezTo>
                    <a:cubicBezTo>
                      <a:pt x="200" y="209"/>
                      <a:pt x="212" y="185"/>
                      <a:pt x="227" y="163"/>
                    </a:cubicBezTo>
                    <a:cubicBezTo>
                      <a:pt x="234" y="152"/>
                      <a:pt x="242" y="141"/>
                      <a:pt x="250" y="131"/>
                    </a:cubicBezTo>
                    <a:cubicBezTo>
                      <a:pt x="254" y="127"/>
                      <a:pt x="258" y="122"/>
                      <a:pt x="262" y="118"/>
                    </a:cubicBezTo>
                    <a:cubicBezTo>
                      <a:pt x="266" y="114"/>
                      <a:pt x="270" y="110"/>
                      <a:pt x="273" y="106"/>
                    </a:cubicBezTo>
                    <a:cubicBezTo>
                      <a:pt x="277" y="103"/>
                      <a:pt x="281" y="100"/>
                      <a:pt x="284" y="98"/>
                    </a:cubicBezTo>
                    <a:cubicBezTo>
                      <a:pt x="287" y="95"/>
                      <a:pt x="290" y="94"/>
                      <a:pt x="292" y="92"/>
                    </a:cubicBezTo>
                    <a:cubicBezTo>
                      <a:pt x="297" y="89"/>
                      <a:pt x="300" y="87"/>
                      <a:pt x="300" y="87"/>
                    </a:cubicBezTo>
                    <a:cubicBezTo>
                      <a:pt x="300" y="87"/>
                      <a:pt x="297" y="89"/>
                      <a:pt x="293" y="92"/>
                    </a:cubicBezTo>
                    <a:close/>
                    <a:moveTo>
                      <a:pt x="293" y="92"/>
                    </a:moveTo>
                    <a:cubicBezTo>
                      <a:pt x="293" y="92"/>
                      <a:pt x="293" y="92"/>
                      <a:pt x="293" y="92"/>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4106" name="Freeform 10"/>
            <p:cNvSpPr>
              <a:spLocks noEditPoints="1"/>
            </p:cNvSpPr>
            <p:nvPr/>
          </p:nvSpPr>
          <p:spPr bwMode="auto">
            <a:xfrm>
              <a:off x="-958850" y="968375"/>
              <a:ext cx="598488" cy="1058863"/>
            </a:xfrm>
            <a:custGeom>
              <a:avLst/>
              <a:gdLst/>
              <a:ahLst/>
              <a:cxnLst>
                <a:cxn ang="0">
                  <a:pos x="0" y="667"/>
                </a:cxn>
                <a:cxn ang="0">
                  <a:pos x="377" y="667"/>
                </a:cxn>
                <a:cxn ang="0">
                  <a:pos x="377" y="575"/>
                </a:cxn>
                <a:cxn ang="0">
                  <a:pos x="109" y="575"/>
                </a:cxn>
                <a:cxn ang="0">
                  <a:pos x="109" y="366"/>
                </a:cxn>
                <a:cxn ang="0">
                  <a:pos x="358" y="366"/>
                </a:cxn>
                <a:cxn ang="0">
                  <a:pos x="358" y="273"/>
                </a:cxn>
                <a:cxn ang="0">
                  <a:pos x="109" y="273"/>
                </a:cxn>
                <a:cxn ang="0">
                  <a:pos x="109" y="93"/>
                </a:cxn>
                <a:cxn ang="0">
                  <a:pos x="377" y="93"/>
                </a:cxn>
                <a:cxn ang="0">
                  <a:pos x="377" y="0"/>
                </a:cxn>
                <a:cxn ang="0">
                  <a:pos x="0" y="0"/>
                </a:cxn>
                <a:cxn ang="0">
                  <a:pos x="0" y="667"/>
                </a:cxn>
                <a:cxn ang="0">
                  <a:pos x="0" y="667"/>
                </a:cxn>
                <a:cxn ang="0">
                  <a:pos x="0" y="667"/>
                </a:cxn>
              </a:cxnLst>
              <a:rect l="0" t="0" r="r" b="b"/>
              <a:pathLst>
                <a:path w="377" h="667">
                  <a:moveTo>
                    <a:pt x="0" y="667"/>
                  </a:moveTo>
                  <a:lnTo>
                    <a:pt x="377" y="667"/>
                  </a:lnTo>
                  <a:lnTo>
                    <a:pt x="377" y="575"/>
                  </a:lnTo>
                  <a:lnTo>
                    <a:pt x="109" y="575"/>
                  </a:lnTo>
                  <a:lnTo>
                    <a:pt x="109" y="366"/>
                  </a:lnTo>
                  <a:lnTo>
                    <a:pt x="358" y="366"/>
                  </a:lnTo>
                  <a:lnTo>
                    <a:pt x="358" y="273"/>
                  </a:lnTo>
                  <a:lnTo>
                    <a:pt x="109" y="273"/>
                  </a:lnTo>
                  <a:lnTo>
                    <a:pt x="109" y="93"/>
                  </a:lnTo>
                  <a:lnTo>
                    <a:pt x="377" y="93"/>
                  </a:lnTo>
                  <a:lnTo>
                    <a:pt x="377" y="0"/>
                  </a:lnTo>
                  <a:lnTo>
                    <a:pt x="0" y="0"/>
                  </a:lnTo>
                  <a:lnTo>
                    <a:pt x="0" y="667"/>
                  </a:lnTo>
                  <a:close/>
                  <a:moveTo>
                    <a:pt x="0" y="667"/>
                  </a:moveTo>
                  <a:lnTo>
                    <a:pt x="0" y="667"/>
                  </a:lnTo>
                  <a:close/>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sp>
        <p:nvSpPr>
          <p:cNvPr id="115" name="Oval 114"/>
          <p:cNvSpPr>
            <a:spLocks noChangeAspect="1"/>
          </p:cNvSpPr>
          <p:nvPr/>
        </p:nvSpPr>
        <p:spPr>
          <a:xfrm>
            <a:off x="3927466" y="1574291"/>
            <a:ext cx="1529972" cy="1529972"/>
          </a:xfrm>
          <a:prstGeom prst="ellipse">
            <a:avLst/>
          </a:prstGeom>
          <a:solidFill>
            <a:schemeClr val="accent4">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1865" b="1" dirty="0">
              <a:solidFill>
                <a:prstClr val="white"/>
              </a:solidFill>
            </a:endParaRPr>
          </a:p>
        </p:txBody>
      </p:sp>
      <p:grpSp>
        <p:nvGrpSpPr>
          <p:cNvPr id="157" name="Group 156"/>
          <p:cNvGrpSpPr/>
          <p:nvPr/>
        </p:nvGrpSpPr>
        <p:grpSpPr>
          <a:xfrm>
            <a:off x="4480657" y="2008579"/>
            <a:ext cx="423591" cy="661395"/>
            <a:chOff x="582613" y="280988"/>
            <a:chExt cx="1085850" cy="1695450"/>
          </a:xfrm>
          <a:solidFill>
            <a:schemeClr val="bg1"/>
          </a:solidFill>
        </p:grpSpPr>
        <p:sp>
          <p:nvSpPr>
            <p:cNvPr id="4119" name="Freeform 23"/>
            <p:cNvSpPr>
              <a:spLocks noEditPoints="1"/>
            </p:cNvSpPr>
            <p:nvPr/>
          </p:nvSpPr>
          <p:spPr bwMode="auto">
            <a:xfrm>
              <a:off x="582613" y="280988"/>
              <a:ext cx="1085850" cy="1695450"/>
            </a:xfrm>
            <a:custGeom>
              <a:avLst/>
              <a:gdLst/>
              <a:ahLst/>
              <a:cxnLst>
                <a:cxn ang="0">
                  <a:pos x="255" y="40"/>
                </a:cxn>
                <a:cxn ang="0">
                  <a:pos x="214" y="40"/>
                </a:cxn>
                <a:cxn ang="0">
                  <a:pos x="214" y="20"/>
                </a:cxn>
                <a:cxn ang="0">
                  <a:pos x="194" y="0"/>
                </a:cxn>
                <a:cxn ang="0">
                  <a:pos x="92" y="0"/>
                </a:cxn>
                <a:cxn ang="0">
                  <a:pos x="71" y="20"/>
                </a:cxn>
                <a:cxn ang="0">
                  <a:pos x="71" y="40"/>
                </a:cxn>
                <a:cxn ang="0">
                  <a:pos x="30" y="40"/>
                </a:cxn>
                <a:cxn ang="0">
                  <a:pos x="0" y="71"/>
                </a:cxn>
                <a:cxn ang="0">
                  <a:pos x="0" y="419"/>
                </a:cxn>
                <a:cxn ang="0">
                  <a:pos x="30" y="449"/>
                </a:cxn>
                <a:cxn ang="0">
                  <a:pos x="255" y="449"/>
                </a:cxn>
                <a:cxn ang="0">
                  <a:pos x="286" y="419"/>
                </a:cxn>
                <a:cxn ang="0">
                  <a:pos x="286" y="71"/>
                </a:cxn>
                <a:cxn ang="0">
                  <a:pos x="255" y="40"/>
                </a:cxn>
                <a:cxn ang="0">
                  <a:pos x="265" y="419"/>
                </a:cxn>
                <a:cxn ang="0">
                  <a:pos x="255" y="429"/>
                </a:cxn>
                <a:cxn ang="0">
                  <a:pos x="30" y="429"/>
                </a:cxn>
                <a:cxn ang="0">
                  <a:pos x="20" y="419"/>
                </a:cxn>
                <a:cxn ang="0">
                  <a:pos x="20" y="71"/>
                </a:cxn>
                <a:cxn ang="0">
                  <a:pos x="30" y="61"/>
                </a:cxn>
                <a:cxn ang="0">
                  <a:pos x="255" y="61"/>
                </a:cxn>
                <a:cxn ang="0">
                  <a:pos x="265" y="71"/>
                </a:cxn>
                <a:cxn ang="0">
                  <a:pos x="265" y="419"/>
                </a:cxn>
                <a:cxn ang="0">
                  <a:pos x="265" y="419"/>
                </a:cxn>
                <a:cxn ang="0">
                  <a:pos x="265" y="419"/>
                </a:cxn>
              </a:cxnLst>
              <a:rect l="0" t="0" r="r" b="b"/>
              <a:pathLst>
                <a:path w="286" h="449">
                  <a:moveTo>
                    <a:pt x="255" y="40"/>
                  </a:moveTo>
                  <a:cubicBezTo>
                    <a:pt x="214" y="40"/>
                    <a:pt x="214" y="40"/>
                    <a:pt x="214" y="40"/>
                  </a:cubicBezTo>
                  <a:cubicBezTo>
                    <a:pt x="214" y="20"/>
                    <a:pt x="214" y="20"/>
                    <a:pt x="214" y="20"/>
                  </a:cubicBezTo>
                  <a:cubicBezTo>
                    <a:pt x="214" y="9"/>
                    <a:pt x="205" y="0"/>
                    <a:pt x="194" y="0"/>
                  </a:cubicBezTo>
                  <a:cubicBezTo>
                    <a:pt x="92" y="0"/>
                    <a:pt x="92" y="0"/>
                    <a:pt x="92" y="0"/>
                  </a:cubicBezTo>
                  <a:cubicBezTo>
                    <a:pt x="80" y="0"/>
                    <a:pt x="71" y="9"/>
                    <a:pt x="71" y="20"/>
                  </a:cubicBezTo>
                  <a:cubicBezTo>
                    <a:pt x="71" y="40"/>
                    <a:pt x="71" y="40"/>
                    <a:pt x="71" y="40"/>
                  </a:cubicBezTo>
                  <a:cubicBezTo>
                    <a:pt x="30" y="40"/>
                    <a:pt x="30" y="40"/>
                    <a:pt x="30" y="40"/>
                  </a:cubicBezTo>
                  <a:cubicBezTo>
                    <a:pt x="13" y="40"/>
                    <a:pt x="0" y="54"/>
                    <a:pt x="0" y="71"/>
                  </a:cubicBezTo>
                  <a:cubicBezTo>
                    <a:pt x="0" y="419"/>
                    <a:pt x="0" y="419"/>
                    <a:pt x="0" y="419"/>
                  </a:cubicBezTo>
                  <a:cubicBezTo>
                    <a:pt x="0" y="436"/>
                    <a:pt x="13" y="449"/>
                    <a:pt x="30" y="449"/>
                  </a:cubicBezTo>
                  <a:cubicBezTo>
                    <a:pt x="255" y="449"/>
                    <a:pt x="255" y="449"/>
                    <a:pt x="255" y="449"/>
                  </a:cubicBezTo>
                  <a:cubicBezTo>
                    <a:pt x="272" y="449"/>
                    <a:pt x="286" y="436"/>
                    <a:pt x="286" y="419"/>
                  </a:cubicBezTo>
                  <a:cubicBezTo>
                    <a:pt x="286" y="71"/>
                    <a:pt x="286" y="71"/>
                    <a:pt x="286" y="71"/>
                  </a:cubicBezTo>
                  <a:cubicBezTo>
                    <a:pt x="286" y="54"/>
                    <a:pt x="272" y="40"/>
                    <a:pt x="255" y="40"/>
                  </a:cubicBezTo>
                  <a:close/>
                  <a:moveTo>
                    <a:pt x="265" y="419"/>
                  </a:moveTo>
                  <a:cubicBezTo>
                    <a:pt x="265" y="424"/>
                    <a:pt x="261" y="429"/>
                    <a:pt x="255" y="429"/>
                  </a:cubicBezTo>
                  <a:cubicBezTo>
                    <a:pt x="30" y="429"/>
                    <a:pt x="30" y="429"/>
                    <a:pt x="30" y="429"/>
                  </a:cubicBezTo>
                  <a:cubicBezTo>
                    <a:pt x="25" y="429"/>
                    <a:pt x="20" y="424"/>
                    <a:pt x="20" y="419"/>
                  </a:cubicBezTo>
                  <a:cubicBezTo>
                    <a:pt x="20" y="71"/>
                    <a:pt x="20" y="71"/>
                    <a:pt x="20" y="71"/>
                  </a:cubicBezTo>
                  <a:cubicBezTo>
                    <a:pt x="20" y="65"/>
                    <a:pt x="25" y="61"/>
                    <a:pt x="30" y="61"/>
                  </a:cubicBezTo>
                  <a:cubicBezTo>
                    <a:pt x="255" y="61"/>
                    <a:pt x="255" y="61"/>
                    <a:pt x="255" y="61"/>
                  </a:cubicBezTo>
                  <a:cubicBezTo>
                    <a:pt x="261" y="61"/>
                    <a:pt x="265" y="65"/>
                    <a:pt x="265" y="71"/>
                  </a:cubicBezTo>
                  <a:lnTo>
                    <a:pt x="265" y="419"/>
                  </a:lnTo>
                  <a:close/>
                  <a:moveTo>
                    <a:pt x="265" y="419"/>
                  </a:moveTo>
                  <a:cubicBezTo>
                    <a:pt x="265" y="419"/>
                    <a:pt x="265" y="419"/>
                    <a:pt x="265" y="419"/>
                  </a:cubicBezTo>
                </a:path>
              </a:pathLst>
            </a:custGeom>
            <a:grp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20" name="Rectangle 24"/>
            <p:cNvSpPr>
              <a:spLocks noChangeArrowheads="1"/>
            </p:cNvSpPr>
            <p:nvPr/>
          </p:nvSpPr>
          <p:spPr bwMode="auto">
            <a:xfrm>
              <a:off x="738188" y="587376"/>
              <a:ext cx="774700" cy="388938"/>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21" name="Rectangle 25"/>
            <p:cNvSpPr>
              <a:spLocks noChangeArrowheads="1"/>
            </p:cNvSpPr>
            <p:nvPr/>
          </p:nvSpPr>
          <p:spPr bwMode="auto">
            <a:xfrm>
              <a:off x="738188" y="1014413"/>
              <a:ext cx="774700" cy="384175"/>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122" name="Rectangle 26"/>
            <p:cNvSpPr>
              <a:spLocks noChangeArrowheads="1"/>
            </p:cNvSpPr>
            <p:nvPr/>
          </p:nvSpPr>
          <p:spPr bwMode="auto">
            <a:xfrm>
              <a:off x="738188" y="1436688"/>
              <a:ext cx="774700" cy="385763"/>
            </a:xfrm>
            <a:prstGeom prst="rect">
              <a:avLst/>
            </a:prstGeom>
            <a:grpFill/>
            <a:ln w="9525">
              <a:noFill/>
              <a:miter lim="800000"/>
            </a:ln>
          </p:spPr>
          <p:txBody>
            <a:bodyPr vert="horz" wrap="square" lIns="121920" tIns="60960" rIns="121920" bIns="60960" numCol="1" anchor="t" anchorCtr="0" compatLnSpc="1"/>
            <a:lstStyle/>
            <a:p>
              <a:pPr defTabSz="1375410"/>
              <a:endParaRPr lang="en-US" sz="2665">
                <a:solidFill>
                  <a:prstClr val="black"/>
                </a:solidFill>
              </a:endParaRPr>
            </a:p>
          </p:txBody>
        </p:sp>
      </p:grpSp>
      <p:grpSp>
        <p:nvGrpSpPr>
          <p:cNvPr id="158" name="Group 56"/>
          <p:cNvGrpSpPr/>
          <p:nvPr/>
        </p:nvGrpSpPr>
        <p:grpSpPr>
          <a:xfrm>
            <a:off x="5619031" y="1806496"/>
            <a:ext cx="2633453" cy="863287"/>
            <a:chOff x="4596" y="1425360"/>
            <a:chExt cx="1975090" cy="647465"/>
          </a:xfrm>
        </p:grpSpPr>
        <p:sp>
          <p:nvSpPr>
            <p:cNvPr id="159" name="TextBox 158"/>
            <p:cNvSpPr txBox="1"/>
            <p:nvPr/>
          </p:nvSpPr>
          <p:spPr>
            <a:xfrm>
              <a:off x="4596" y="1611304"/>
              <a:ext cx="1975090"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of the passage of lorem ipsum available  majority have suffered alteration </a:t>
              </a:r>
              <a:endParaRPr lang="en-US" sz="1335" dirty="0">
                <a:solidFill>
                  <a:prstClr val="black">
                    <a:lumMod val="65000"/>
                    <a:lumOff val="35000"/>
                  </a:prstClr>
                </a:solidFill>
              </a:endParaRPr>
            </a:p>
          </p:txBody>
        </p:sp>
        <p:sp>
          <p:nvSpPr>
            <p:cNvPr id="160" name="Rectangle 159"/>
            <p:cNvSpPr/>
            <p:nvPr/>
          </p:nvSpPr>
          <p:spPr>
            <a:xfrm>
              <a:off x="4596" y="1425360"/>
              <a:ext cx="1008690" cy="184666"/>
            </a:xfrm>
            <a:prstGeom prst="rect">
              <a:avLst/>
            </a:prstGeom>
          </p:spPr>
          <p:txBody>
            <a:bodyPr wrap="none" lIns="0" tIns="0" rIns="0" bIns="0">
              <a:spAutoFit/>
            </a:bodyPr>
            <a:lstStyle/>
            <a:p>
              <a:pPr defTabSz="1375410"/>
              <a:r>
                <a:rPr lang="en-US" sz="1600" b="1" dirty="0">
                  <a:solidFill>
                    <a:srgbClr val="007EAE"/>
                  </a:solidFill>
                </a:rPr>
                <a:t>Green Energy</a:t>
              </a:r>
            </a:p>
          </p:txBody>
        </p:sp>
      </p:grpSp>
      <p:grpSp>
        <p:nvGrpSpPr>
          <p:cNvPr id="161" name="Group 56"/>
          <p:cNvGrpSpPr/>
          <p:nvPr/>
        </p:nvGrpSpPr>
        <p:grpSpPr>
          <a:xfrm>
            <a:off x="5619031" y="2947059"/>
            <a:ext cx="2633453" cy="863287"/>
            <a:chOff x="4596" y="1425360"/>
            <a:chExt cx="1975090" cy="647465"/>
          </a:xfrm>
        </p:grpSpPr>
        <p:sp>
          <p:nvSpPr>
            <p:cNvPr id="162" name="TextBox 161"/>
            <p:cNvSpPr txBox="1"/>
            <p:nvPr/>
          </p:nvSpPr>
          <p:spPr>
            <a:xfrm>
              <a:off x="4596" y="1611304"/>
              <a:ext cx="1975090"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of the passage of lorem ipsum available  majority have suffered alteration </a:t>
              </a:r>
              <a:endParaRPr lang="en-US" sz="1335" dirty="0">
                <a:solidFill>
                  <a:prstClr val="black">
                    <a:lumMod val="65000"/>
                    <a:lumOff val="35000"/>
                  </a:prstClr>
                </a:solidFill>
              </a:endParaRPr>
            </a:p>
          </p:txBody>
        </p:sp>
        <p:sp>
          <p:nvSpPr>
            <p:cNvPr id="163" name="Rectangle 162"/>
            <p:cNvSpPr/>
            <p:nvPr/>
          </p:nvSpPr>
          <p:spPr>
            <a:xfrm>
              <a:off x="4596" y="1425360"/>
              <a:ext cx="1008690" cy="184666"/>
            </a:xfrm>
            <a:prstGeom prst="rect">
              <a:avLst/>
            </a:prstGeom>
          </p:spPr>
          <p:txBody>
            <a:bodyPr wrap="none" lIns="0" tIns="0" rIns="0" bIns="0">
              <a:spAutoFit/>
            </a:bodyPr>
            <a:lstStyle/>
            <a:p>
              <a:pPr defTabSz="1375410"/>
              <a:r>
                <a:rPr lang="en-US" sz="1600" b="1" dirty="0">
                  <a:solidFill>
                    <a:srgbClr val="00B0F0"/>
                  </a:solidFill>
                </a:rPr>
                <a:t>Green Energy</a:t>
              </a:r>
            </a:p>
          </p:txBody>
        </p:sp>
      </p:grpSp>
      <p:grpSp>
        <p:nvGrpSpPr>
          <p:cNvPr id="164" name="Group 56"/>
          <p:cNvGrpSpPr/>
          <p:nvPr/>
        </p:nvGrpSpPr>
        <p:grpSpPr>
          <a:xfrm>
            <a:off x="1847203" y="5429418"/>
            <a:ext cx="2633453" cy="863287"/>
            <a:chOff x="4596" y="1425360"/>
            <a:chExt cx="1975090" cy="647465"/>
          </a:xfrm>
        </p:grpSpPr>
        <p:sp>
          <p:nvSpPr>
            <p:cNvPr id="165" name="TextBox 164"/>
            <p:cNvSpPr txBox="1"/>
            <p:nvPr/>
          </p:nvSpPr>
          <p:spPr>
            <a:xfrm>
              <a:off x="4596" y="1611304"/>
              <a:ext cx="1975090"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of the passage of lorem ipsum available  majority have suffered alteration </a:t>
              </a:r>
              <a:endParaRPr lang="en-US" sz="1335" dirty="0">
                <a:solidFill>
                  <a:prstClr val="black">
                    <a:lumMod val="65000"/>
                    <a:lumOff val="35000"/>
                  </a:prstClr>
                </a:solidFill>
              </a:endParaRPr>
            </a:p>
          </p:txBody>
        </p:sp>
        <p:sp>
          <p:nvSpPr>
            <p:cNvPr id="166" name="Rectangle 165"/>
            <p:cNvSpPr/>
            <p:nvPr/>
          </p:nvSpPr>
          <p:spPr>
            <a:xfrm>
              <a:off x="970996" y="1425360"/>
              <a:ext cx="1008690" cy="184666"/>
            </a:xfrm>
            <a:prstGeom prst="rect">
              <a:avLst/>
            </a:prstGeom>
          </p:spPr>
          <p:txBody>
            <a:bodyPr wrap="none" lIns="0" tIns="0" rIns="0" bIns="0">
              <a:spAutoFit/>
            </a:bodyPr>
            <a:lstStyle/>
            <a:p>
              <a:pPr algn="r" defTabSz="1375410"/>
              <a:r>
                <a:rPr lang="en-US" sz="1600" b="1" dirty="0">
                  <a:solidFill>
                    <a:srgbClr val="008DC3"/>
                  </a:solidFill>
                </a:rPr>
                <a:t>Green Energy</a:t>
              </a:r>
            </a:p>
          </p:txBody>
        </p:sp>
      </p:grpSp>
      <p:grpSp>
        <p:nvGrpSpPr>
          <p:cNvPr id="167" name="Group 56"/>
          <p:cNvGrpSpPr/>
          <p:nvPr/>
        </p:nvGrpSpPr>
        <p:grpSpPr>
          <a:xfrm>
            <a:off x="872966" y="1806496"/>
            <a:ext cx="2633453" cy="863287"/>
            <a:chOff x="4596" y="1425360"/>
            <a:chExt cx="1975090" cy="647465"/>
          </a:xfrm>
        </p:grpSpPr>
        <p:sp>
          <p:nvSpPr>
            <p:cNvPr id="168" name="TextBox 167"/>
            <p:cNvSpPr txBox="1"/>
            <p:nvPr/>
          </p:nvSpPr>
          <p:spPr>
            <a:xfrm>
              <a:off x="4596" y="1611304"/>
              <a:ext cx="1975090"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of the passage of lorem ipsum available  majority have suffered alteration </a:t>
              </a:r>
              <a:endParaRPr lang="en-US" sz="1335" dirty="0">
                <a:solidFill>
                  <a:prstClr val="black">
                    <a:lumMod val="65000"/>
                    <a:lumOff val="35000"/>
                  </a:prstClr>
                </a:solidFill>
              </a:endParaRPr>
            </a:p>
          </p:txBody>
        </p:sp>
        <p:sp>
          <p:nvSpPr>
            <p:cNvPr id="169" name="Rectangle 168"/>
            <p:cNvSpPr/>
            <p:nvPr/>
          </p:nvSpPr>
          <p:spPr>
            <a:xfrm>
              <a:off x="4596" y="1425360"/>
              <a:ext cx="1008690" cy="184666"/>
            </a:xfrm>
            <a:prstGeom prst="rect">
              <a:avLst/>
            </a:prstGeom>
          </p:spPr>
          <p:txBody>
            <a:bodyPr wrap="none" lIns="0" tIns="0" rIns="0" bIns="0">
              <a:spAutoFit/>
            </a:bodyPr>
            <a:lstStyle/>
            <a:p>
              <a:pPr defTabSz="1375410"/>
              <a:r>
                <a:rPr lang="en-US" sz="1600" b="1" dirty="0">
                  <a:solidFill>
                    <a:srgbClr val="0070C0"/>
                  </a:solidFill>
                </a:rPr>
                <a:t>Green Energy</a:t>
              </a:r>
            </a:p>
          </p:txBody>
        </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par>
                          <p:cTn id="10" fill="hold">
                            <p:stCondLst>
                              <p:cond delay="500"/>
                            </p:stCondLst>
                            <p:childTnLst>
                              <p:par>
                                <p:cTn id="11" presetID="2" presetClass="entr" presetSubtype="4" accel="50000" decel="50000" fill="hold" nodeType="after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additive="base">
                                        <p:cTn id="13" dur="500" fill="hold"/>
                                        <p:tgtEl>
                                          <p:spTgt spid="82"/>
                                        </p:tgtEl>
                                        <p:attrNameLst>
                                          <p:attrName>ppt_x</p:attrName>
                                        </p:attrNameLst>
                                      </p:cBhvr>
                                      <p:tavLst>
                                        <p:tav tm="0">
                                          <p:val>
                                            <p:strVal val="#ppt_x"/>
                                          </p:val>
                                        </p:tav>
                                        <p:tav tm="100000">
                                          <p:val>
                                            <p:strVal val="#ppt_x"/>
                                          </p:val>
                                        </p:tav>
                                      </p:tavLst>
                                    </p:anim>
                                    <p:anim calcmode="lin" valueType="num">
                                      <p:cBhvr additive="base">
                                        <p:cTn id="14" dur="500" fill="hold"/>
                                        <p:tgtEl>
                                          <p:spTgt spid="8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strips(downLeft)">
                                      <p:cBhvr>
                                        <p:cTn id="18" dur="500"/>
                                        <p:tgtEl>
                                          <p:spTgt spid="68"/>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30"/>
                                        </p:tgtEl>
                                        <p:attrNameLst>
                                          <p:attrName>style.visibility</p:attrName>
                                        </p:attrNameLst>
                                      </p:cBhvr>
                                      <p:to>
                                        <p:strVal val="visible"/>
                                      </p:to>
                                    </p:set>
                                    <p:anim calcmode="lin" valueType="num">
                                      <p:cBhvr>
                                        <p:cTn id="22" dur="500" fill="hold"/>
                                        <p:tgtEl>
                                          <p:spTgt spid="130"/>
                                        </p:tgtEl>
                                        <p:attrNameLst>
                                          <p:attrName>ppt_w</p:attrName>
                                        </p:attrNameLst>
                                      </p:cBhvr>
                                      <p:tavLst>
                                        <p:tav tm="0">
                                          <p:val>
                                            <p:fltVal val="0"/>
                                          </p:val>
                                        </p:tav>
                                        <p:tav tm="100000">
                                          <p:val>
                                            <p:strVal val="#ppt_w"/>
                                          </p:val>
                                        </p:tav>
                                      </p:tavLst>
                                    </p:anim>
                                    <p:anim calcmode="lin" valueType="num">
                                      <p:cBhvr>
                                        <p:cTn id="23" dur="500" fill="hold"/>
                                        <p:tgtEl>
                                          <p:spTgt spid="130"/>
                                        </p:tgtEl>
                                        <p:attrNameLst>
                                          <p:attrName>ppt_h</p:attrName>
                                        </p:attrNameLst>
                                      </p:cBhvr>
                                      <p:tavLst>
                                        <p:tav tm="0">
                                          <p:val>
                                            <p:fltVal val="0"/>
                                          </p:val>
                                        </p:tav>
                                        <p:tav tm="100000">
                                          <p:val>
                                            <p:strVal val="#ppt_h"/>
                                          </p:val>
                                        </p:tav>
                                      </p:tavLst>
                                    </p:anim>
                                    <p:animEffect transition="in" filter="fade">
                                      <p:cBhvr>
                                        <p:cTn id="24" dur="500"/>
                                        <p:tgtEl>
                                          <p:spTgt spid="130"/>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48"/>
                                        </p:tgtEl>
                                        <p:attrNameLst>
                                          <p:attrName>style.visibility</p:attrName>
                                        </p:attrNameLst>
                                      </p:cBhvr>
                                      <p:to>
                                        <p:strVal val="visible"/>
                                      </p:to>
                                    </p:set>
                                    <p:anim calcmode="lin" valueType="num">
                                      <p:cBhvr>
                                        <p:cTn id="28" dur="500" fill="hold"/>
                                        <p:tgtEl>
                                          <p:spTgt spid="148"/>
                                        </p:tgtEl>
                                        <p:attrNameLst>
                                          <p:attrName>ppt_w</p:attrName>
                                        </p:attrNameLst>
                                      </p:cBhvr>
                                      <p:tavLst>
                                        <p:tav tm="0">
                                          <p:val>
                                            <p:fltVal val="0"/>
                                          </p:val>
                                        </p:tav>
                                        <p:tav tm="100000">
                                          <p:val>
                                            <p:strVal val="#ppt_w"/>
                                          </p:val>
                                        </p:tav>
                                      </p:tavLst>
                                    </p:anim>
                                    <p:anim calcmode="lin" valueType="num">
                                      <p:cBhvr>
                                        <p:cTn id="29" dur="500" fill="hold"/>
                                        <p:tgtEl>
                                          <p:spTgt spid="148"/>
                                        </p:tgtEl>
                                        <p:attrNameLst>
                                          <p:attrName>ppt_h</p:attrName>
                                        </p:attrNameLst>
                                      </p:cBhvr>
                                      <p:tavLst>
                                        <p:tav tm="0">
                                          <p:val>
                                            <p:fltVal val="0"/>
                                          </p:val>
                                        </p:tav>
                                        <p:tav tm="100000">
                                          <p:val>
                                            <p:strVal val="#ppt_h"/>
                                          </p:val>
                                        </p:tav>
                                      </p:tavLst>
                                    </p:anim>
                                    <p:animEffect transition="in" filter="fade">
                                      <p:cBhvr>
                                        <p:cTn id="30" dur="500"/>
                                        <p:tgtEl>
                                          <p:spTgt spid="148"/>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animEffect transition="in" filter="fade">
                                      <p:cBhvr>
                                        <p:cTn id="36" dur="500"/>
                                        <p:tgtEl>
                                          <p:spTgt spid="129"/>
                                        </p:tgtEl>
                                      </p:cBhvr>
                                    </p:animEffect>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155"/>
                                        </p:tgtEl>
                                        <p:attrNameLst>
                                          <p:attrName>style.visibility</p:attrName>
                                        </p:attrNameLst>
                                      </p:cBhvr>
                                      <p:to>
                                        <p:strVal val="visible"/>
                                      </p:to>
                                    </p:set>
                                    <p:anim calcmode="lin" valueType="num">
                                      <p:cBhvr>
                                        <p:cTn id="40" dur="500" fill="hold"/>
                                        <p:tgtEl>
                                          <p:spTgt spid="155"/>
                                        </p:tgtEl>
                                        <p:attrNameLst>
                                          <p:attrName>ppt_w</p:attrName>
                                        </p:attrNameLst>
                                      </p:cBhvr>
                                      <p:tavLst>
                                        <p:tav tm="0">
                                          <p:val>
                                            <p:fltVal val="0"/>
                                          </p:val>
                                        </p:tav>
                                        <p:tav tm="100000">
                                          <p:val>
                                            <p:strVal val="#ppt_w"/>
                                          </p:val>
                                        </p:tav>
                                      </p:tavLst>
                                    </p:anim>
                                    <p:anim calcmode="lin" valueType="num">
                                      <p:cBhvr>
                                        <p:cTn id="41" dur="500" fill="hold"/>
                                        <p:tgtEl>
                                          <p:spTgt spid="155"/>
                                        </p:tgtEl>
                                        <p:attrNameLst>
                                          <p:attrName>ppt_h</p:attrName>
                                        </p:attrNameLst>
                                      </p:cBhvr>
                                      <p:tavLst>
                                        <p:tav tm="0">
                                          <p:val>
                                            <p:fltVal val="0"/>
                                          </p:val>
                                        </p:tav>
                                        <p:tav tm="100000">
                                          <p:val>
                                            <p:strVal val="#ppt_h"/>
                                          </p:val>
                                        </p:tav>
                                      </p:tavLst>
                                    </p:anim>
                                    <p:animEffect transition="in" filter="fade">
                                      <p:cBhvr>
                                        <p:cTn id="42" dur="500"/>
                                        <p:tgtEl>
                                          <p:spTgt spid="155"/>
                                        </p:tgtEl>
                                      </p:cBhvr>
                                    </p:animEffect>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 calcmode="lin" valueType="num">
                                      <p:cBhvr>
                                        <p:cTn id="46" dur="500" fill="hold"/>
                                        <p:tgtEl>
                                          <p:spTgt spid="115"/>
                                        </p:tgtEl>
                                        <p:attrNameLst>
                                          <p:attrName>ppt_w</p:attrName>
                                        </p:attrNameLst>
                                      </p:cBhvr>
                                      <p:tavLst>
                                        <p:tav tm="0">
                                          <p:val>
                                            <p:fltVal val="0"/>
                                          </p:val>
                                        </p:tav>
                                        <p:tav tm="100000">
                                          <p:val>
                                            <p:strVal val="#ppt_w"/>
                                          </p:val>
                                        </p:tav>
                                      </p:tavLst>
                                    </p:anim>
                                    <p:anim calcmode="lin" valueType="num">
                                      <p:cBhvr>
                                        <p:cTn id="47" dur="500" fill="hold"/>
                                        <p:tgtEl>
                                          <p:spTgt spid="115"/>
                                        </p:tgtEl>
                                        <p:attrNameLst>
                                          <p:attrName>ppt_h</p:attrName>
                                        </p:attrNameLst>
                                      </p:cBhvr>
                                      <p:tavLst>
                                        <p:tav tm="0">
                                          <p:val>
                                            <p:fltVal val="0"/>
                                          </p:val>
                                        </p:tav>
                                        <p:tav tm="100000">
                                          <p:val>
                                            <p:strVal val="#ppt_h"/>
                                          </p:val>
                                        </p:tav>
                                      </p:tavLst>
                                    </p:anim>
                                    <p:animEffect transition="in" filter="fade">
                                      <p:cBhvr>
                                        <p:cTn id="48" dur="500"/>
                                        <p:tgtEl>
                                          <p:spTgt spid="11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157"/>
                                        </p:tgtEl>
                                        <p:attrNameLst>
                                          <p:attrName>style.visibility</p:attrName>
                                        </p:attrNameLst>
                                      </p:cBhvr>
                                      <p:to>
                                        <p:strVal val="visible"/>
                                      </p:to>
                                    </p:set>
                                    <p:anim calcmode="lin" valueType="num">
                                      <p:cBhvr>
                                        <p:cTn id="52" dur="500" fill="hold"/>
                                        <p:tgtEl>
                                          <p:spTgt spid="157"/>
                                        </p:tgtEl>
                                        <p:attrNameLst>
                                          <p:attrName>ppt_w</p:attrName>
                                        </p:attrNameLst>
                                      </p:cBhvr>
                                      <p:tavLst>
                                        <p:tav tm="0">
                                          <p:val>
                                            <p:fltVal val="0"/>
                                          </p:val>
                                        </p:tav>
                                        <p:tav tm="100000">
                                          <p:val>
                                            <p:strVal val="#ppt_w"/>
                                          </p:val>
                                        </p:tav>
                                      </p:tavLst>
                                    </p:anim>
                                    <p:anim calcmode="lin" valueType="num">
                                      <p:cBhvr>
                                        <p:cTn id="53" dur="500" fill="hold"/>
                                        <p:tgtEl>
                                          <p:spTgt spid="157"/>
                                        </p:tgtEl>
                                        <p:attrNameLst>
                                          <p:attrName>ppt_h</p:attrName>
                                        </p:attrNameLst>
                                      </p:cBhvr>
                                      <p:tavLst>
                                        <p:tav tm="0">
                                          <p:val>
                                            <p:fltVal val="0"/>
                                          </p:val>
                                        </p:tav>
                                        <p:tav tm="100000">
                                          <p:val>
                                            <p:strVal val="#ppt_h"/>
                                          </p:val>
                                        </p:tav>
                                      </p:tavLst>
                                    </p:anim>
                                    <p:animEffect transition="in" filter="fade">
                                      <p:cBhvr>
                                        <p:cTn id="54" dur="500"/>
                                        <p:tgtEl>
                                          <p:spTgt spid="157"/>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146"/>
                                        </p:tgtEl>
                                        <p:attrNameLst>
                                          <p:attrName>style.visibility</p:attrName>
                                        </p:attrNameLst>
                                      </p:cBhvr>
                                      <p:to>
                                        <p:strVal val="visible"/>
                                      </p:to>
                                    </p:set>
                                    <p:anim calcmode="lin" valueType="num">
                                      <p:cBhvr>
                                        <p:cTn id="58" dur="500" fill="hold"/>
                                        <p:tgtEl>
                                          <p:spTgt spid="146"/>
                                        </p:tgtEl>
                                        <p:attrNameLst>
                                          <p:attrName>ppt_w</p:attrName>
                                        </p:attrNameLst>
                                      </p:cBhvr>
                                      <p:tavLst>
                                        <p:tav tm="0">
                                          <p:val>
                                            <p:fltVal val="0"/>
                                          </p:val>
                                        </p:tav>
                                        <p:tav tm="100000">
                                          <p:val>
                                            <p:strVal val="#ppt_w"/>
                                          </p:val>
                                        </p:tav>
                                      </p:tavLst>
                                    </p:anim>
                                    <p:anim calcmode="lin" valueType="num">
                                      <p:cBhvr>
                                        <p:cTn id="59" dur="500" fill="hold"/>
                                        <p:tgtEl>
                                          <p:spTgt spid="146"/>
                                        </p:tgtEl>
                                        <p:attrNameLst>
                                          <p:attrName>ppt_h</p:attrName>
                                        </p:attrNameLst>
                                      </p:cBhvr>
                                      <p:tavLst>
                                        <p:tav tm="0">
                                          <p:val>
                                            <p:fltVal val="0"/>
                                          </p:val>
                                        </p:tav>
                                        <p:tav tm="100000">
                                          <p:val>
                                            <p:strVal val="#ppt_h"/>
                                          </p:val>
                                        </p:tav>
                                      </p:tavLst>
                                    </p:anim>
                                    <p:animEffect transition="in" filter="fade">
                                      <p:cBhvr>
                                        <p:cTn id="60" dur="500"/>
                                        <p:tgtEl>
                                          <p:spTgt spid="146"/>
                                        </p:tgtEl>
                                      </p:cBhvr>
                                    </p:animEffect>
                                  </p:childTnLst>
                                </p:cTn>
                              </p:par>
                            </p:childTnLst>
                          </p:cTn>
                        </p:par>
                        <p:par>
                          <p:cTn id="61" fill="hold">
                            <p:stCondLst>
                              <p:cond delay="5000"/>
                            </p:stCondLst>
                            <p:childTnLst>
                              <p:par>
                                <p:cTn id="62" presetID="53" presetClass="entr" presetSubtype="16" fill="hold" nodeType="afterEffect">
                                  <p:stCondLst>
                                    <p:cond delay="0"/>
                                  </p:stCondLst>
                                  <p:childTnLst>
                                    <p:set>
                                      <p:cBhvr>
                                        <p:cTn id="63" dur="1" fill="hold">
                                          <p:stCondLst>
                                            <p:cond delay="0"/>
                                          </p:stCondLst>
                                        </p:cTn>
                                        <p:tgtEl>
                                          <p:spTgt spid="153"/>
                                        </p:tgtEl>
                                        <p:attrNameLst>
                                          <p:attrName>style.visibility</p:attrName>
                                        </p:attrNameLst>
                                      </p:cBhvr>
                                      <p:to>
                                        <p:strVal val="visible"/>
                                      </p:to>
                                    </p:set>
                                    <p:anim calcmode="lin" valueType="num">
                                      <p:cBhvr>
                                        <p:cTn id="64" dur="500" fill="hold"/>
                                        <p:tgtEl>
                                          <p:spTgt spid="153"/>
                                        </p:tgtEl>
                                        <p:attrNameLst>
                                          <p:attrName>ppt_w</p:attrName>
                                        </p:attrNameLst>
                                      </p:cBhvr>
                                      <p:tavLst>
                                        <p:tav tm="0">
                                          <p:val>
                                            <p:fltVal val="0"/>
                                          </p:val>
                                        </p:tav>
                                        <p:tav tm="100000">
                                          <p:val>
                                            <p:strVal val="#ppt_w"/>
                                          </p:val>
                                        </p:tav>
                                      </p:tavLst>
                                    </p:anim>
                                    <p:anim calcmode="lin" valueType="num">
                                      <p:cBhvr>
                                        <p:cTn id="65" dur="500" fill="hold"/>
                                        <p:tgtEl>
                                          <p:spTgt spid="153"/>
                                        </p:tgtEl>
                                        <p:attrNameLst>
                                          <p:attrName>ppt_h</p:attrName>
                                        </p:attrNameLst>
                                      </p:cBhvr>
                                      <p:tavLst>
                                        <p:tav tm="0">
                                          <p:val>
                                            <p:fltVal val="0"/>
                                          </p:val>
                                        </p:tav>
                                        <p:tav tm="100000">
                                          <p:val>
                                            <p:strVal val="#ppt_h"/>
                                          </p:val>
                                        </p:tav>
                                      </p:tavLst>
                                    </p:anim>
                                    <p:animEffect transition="in" filter="fade">
                                      <p:cBhvr>
                                        <p:cTn id="66" dur="500"/>
                                        <p:tgtEl>
                                          <p:spTgt spid="153"/>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167"/>
                                        </p:tgtEl>
                                        <p:attrNameLst>
                                          <p:attrName>style.visibility</p:attrName>
                                        </p:attrNameLst>
                                      </p:cBhvr>
                                      <p:to>
                                        <p:strVal val="visible"/>
                                      </p:to>
                                    </p:set>
                                    <p:anim calcmode="lin" valueType="num">
                                      <p:cBhvr additive="base">
                                        <p:cTn id="70" dur="500" fill="hold"/>
                                        <p:tgtEl>
                                          <p:spTgt spid="167"/>
                                        </p:tgtEl>
                                        <p:attrNameLst>
                                          <p:attrName>ppt_x</p:attrName>
                                        </p:attrNameLst>
                                      </p:cBhvr>
                                      <p:tavLst>
                                        <p:tav tm="0">
                                          <p:val>
                                            <p:strVal val="0-#ppt_w/2"/>
                                          </p:val>
                                        </p:tav>
                                        <p:tav tm="100000">
                                          <p:val>
                                            <p:strVal val="#ppt_x"/>
                                          </p:val>
                                        </p:tav>
                                      </p:tavLst>
                                    </p:anim>
                                    <p:anim calcmode="lin" valueType="num">
                                      <p:cBhvr additive="base">
                                        <p:cTn id="71" dur="500" fill="hold"/>
                                        <p:tgtEl>
                                          <p:spTgt spid="167"/>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2" presetClass="entr" presetSubtype="2" accel="50000" decel="50000" fill="hold" nodeType="afterEffect">
                                  <p:stCondLst>
                                    <p:cond delay="0"/>
                                  </p:stCondLst>
                                  <p:childTnLst>
                                    <p:set>
                                      <p:cBhvr>
                                        <p:cTn id="74" dur="1" fill="hold">
                                          <p:stCondLst>
                                            <p:cond delay="0"/>
                                          </p:stCondLst>
                                        </p:cTn>
                                        <p:tgtEl>
                                          <p:spTgt spid="158"/>
                                        </p:tgtEl>
                                        <p:attrNameLst>
                                          <p:attrName>style.visibility</p:attrName>
                                        </p:attrNameLst>
                                      </p:cBhvr>
                                      <p:to>
                                        <p:strVal val="visible"/>
                                      </p:to>
                                    </p:set>
                                    <p:anim calcmode="lin" valueType="num">
                                      <p:cBhvr additive="base">
                                        <p:cTn id="75" dur="500" fill="hold"/>
                                        <p:tgtEl>
                                          <p:spTgt spid="158"/>
                                        </p:tgtEl>
                                        <p:attrNameLst>
                                          <p:attrName>ppt_x</p:attrName>
                                        </p:attrNameLst>
                                      </p:cBhvr>
                                      <p:tavLst>
                                        <p:tav tm="0">
                                          <p:val>
                                            <p:strVal val="1+#ppt_w/2"/>
                                          </p:val>
                                        </p:tav>
                                        <p:tav tm="100000">
                                          <p:val>
                                            <p:strVal val="#ppt_x"/>
                                          </p:val>
                                        </p:tav>
                                      </p:tavLst>
                                    </p:anim>
                                    <p:anim calcmode="lin" valueType="num">
                                      <p:cBhvr additive="base">
                                        <p:cTn id="76" dur="500" fill="hold"/>
                                        <p:tgtEl>
                                          <p:spTgt spid="158"/>
                                        </p:tgtEl>
                                        <p:attrNameLst>
                                          <p:attrName>ppt_y</p:attrName>
                                        </p:attrNameLst>
                                      </p:cBhvr>
                                      <p:tavLst>
                                        <p:tav tm="0">
                                          <p:val>
                                            <p:strVal val="#ppt_y"/>
                                          </p:val>
                                        </p:tav>
                                        <p:tav tm="100000">
                                          <p:val>
                                            <p:strVal val="#ppt_y"/>
                                          </p:val>
                                        </p:tav>
                                      </p:tavLst>
                                    </p:anim>
                                  </p:childTnLst>
                                </p:cTn>
                              </p:par>
                            </p:childTnLst>
                          </p:cTn>
                        </p:par>
                        <p:par>
                          <p:cTn id="77" fill="hold">
                            <p:stCondLst>
                              <p:cond delay="6500"/>
                            </p:stCondLst>
                            <p:childTnLst>
                              <p:par>
                                <p:cTn id="78" presetID="2" presetClass="entr" presetSubtype="2" accel="50000" decel="50000"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 calcmode="lin" valueType="num">
                                      <p:cBhvr additive="base">
                                        <p:cTn id="80" dur="500" fill="hold"/>
                                        <p:tgtEl>
                                          <p:spTgt spid="161"/>
                                        </p:tgtEl>
                                        <p:attrNameLst>
                                          <p:attrName>ppt_x</p:attrName>
                                        </p:attrNameLst>
                                      </p:cBhvr>
                                      <p:tavLst>
                                        <p:tav tm="0">
                                          <p:val>
                                            <p:strVal val="1+#ppt_w/2"/>
                                          </p:val>
                                        </p:tav>
                                        <p:tav tm="100000">
                                          <p:val>
                                            <p:strVal val="#ppt_x"/>
                                          </p:val>
                                        </p:tav>
                                      </p:tavLst>
                                    </p:anim>
                                    <p:anim calcmode="lin" valueType="num">
                                      <p:cBhvr additive="base">
                                        <p:cTn id="81" dur="500" fill="hold"/>
                                        <p:tgtEl>
                                          <p:spTgt spid="161"/>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2" presetClass="entr" presetSubtype="8" accel="50000" decel="50000" fill="hold" nodeType="afterEffect">
                                  <p:stCondLst>
                                    <p:cond delay="0"/>
                                  </p:stCondLst>
                                  <p:childTnLst>
                                    <p:set>
                                      <p:cBhvr>
                                        <p:cTn id="84" dur="1" fill="hold">
                                          <p:stCondLst>
                                            <p:cond delay="0"/>
                                          </p:stCondLst>
                                        </p:cTn>
                                        <p:tgtEl>
                                          <p:spTgt spid="164"/>
                                        </p:tgtEl>
                                        <p:attrNameLst>
                                          <p:attrName>style.visibility</p:attrName>
                                        </p:attrNameLst>
                                      </p:cBhvr>
                                      <p:to>
                                        <p:strVal val="visible"/>
                                      </p:to>
                                    </p:set>
                                    <p:anim calcmode="lin" valueType="num">
                                      <p:cBhvr additive="base">
                                        <p:cTn id="85" dur="500" fill="hold"/>
                                        <p:tgtEl>
                                          <p:spTgt spid="164"/>
                                        </p:tgtEl>
                                        <p:attrNameLst>
                                          <p:attrName>ppt_x</p:attrName>
                                        </p:attrNameLst>
                                      </p:cBhvr>
                                      <p:tavLst>
                                        <p:tav tm="0">
                                          <p:val>
                                            <p:strVal val="0-#ppt_w/2"/>
                                          </p:val>
                                        </p:tav>
                                        <p:tav tm="100000">
                                          <p:val>
                                            <p:strVal val="#ppt_x"/>
                                          </p:val>
                                        </p:tav>
                                      </p:tavLst>
                                    </p:anim>
                                    <p:anim calcmode="lin" valueType="num">
                                      <p:cBhvr additive="base">
                                        <p:cTn id="86" dur="500" fill="hold"/>
                                        <p:tgtEl>
                                          <p:spTgt spid="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68" grpId="0" animBg="1"/>
      <p:bldP spid="130" grpId="0" animBg="1"/>
      <p:bldP spid="146" grpId="0" animBg="1"/>
      <p:bldP spid="1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C136B7D2-B98C-44FD-8D04-7EC62A564975}" type="slidenum">
              <a:rPr lang="en-US" smtClean="0">
                <a:solidFill>
                  <a:prstClr val="black">
                    <a:lumMod val="75000"/>
                    <a:lumOff val="25000"/>
                  </a:prstClr>
                </a:solidFill>
              </a:rPr>
              <a:t>8</a:t>
            </a:fld>
            <a:endParaRPr lang="en-US" dirty="0">
              <a:solidFill>
                <a:prstClr val="black">
                  <a:lumMod val="75000"/>
                  <a:lumOff val="25000"/>
                </a:prstClr>
              </a:solidFill>
            </a:endParaRPr>
          </a:p>
        </p:txBody>
      </p:sp>
      <p:sp>
        <p:nvSpPr>
          <p:cNvPr id="7" name="Title 6"/>
          <p:cNvSpPr>
            <a:spLocks noGrp="1"/>
          </p:cNvSpPr>
          <p:nvPr>
            <p:ph type="title"/>
          </p:nvPr>
        </p:nvSpPr>
        <p:spPr/>
        <p:txBody>
          <a:bodyPr/>
          <a:lstStyle/>
          <a:p>
            <a:r>
              <a:rPr lang="en-US"/>
              <a:t>Circular Infographic</a:t>
            </a:r>
            <a:endParaRPr lang="en-US" dirty="0"/>
          </a:p>
        </p:txBody>
      </p:sp>
      <p:sp>
        <p:nvSpPr>
          <p:cNvPr id="8" name="Text Placeholder 7"/>
          <p:cNvSpPr>
            <a:spLocks noGrp="1"/>
          </p:cNvSpPr>
          <p:nvPr>
            <p:ph type="body" sz="half" idx="2"/>
          </p:nvPr>
        </p:nvSpPr>
        <p:spPr/>
        <p:txBody>
          <a:bodyPr/>
          <a:lstStyle/>
          <a:p>
            <a:r>
              <a:rPr lang="en-US"/>
              <a:t>Circular Infographic</a:t>
            </a:r>
            <a:endParaRPr lang="en-US" dirty="0"/>
          </a:p>
        </p:txBody>
      </p:sp>
      <p:sp>
        <p:nvSpPr>
          <p:cNvPr id="2053" name="Freeform 5"/>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054" name="Freeform 6"/>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055" name="Freeform 7"/>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chemeClr val="accent5"/>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056" name="Freeform 8"/>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057" name="Freeform 9"/>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chemeClr val="accent6"/>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2058" name="Freeform 10"/>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2" name="Group 59"/>
          <p:cNvGrpSpPr/>
          <p:nvPr/>
        </p:nvGrpSpPr>
        <p:grpSpPr>
          <a:xfrm>
            <a:off x="8143843" y="5171371"/>
            <a:ext cx="3034927" cy="945766"/>
            <a:chOff x="7154104" y="3206176"/>
            <a:chExt cx="2276195" cy="709324"/>
          </a:xfrm>
        </p:grpSpPr>
        <p:sp>
          <p:nvSpPr>
            <p:cNvPr id="12" name="TextBox 11"/>
            <p:cNvSpPr txBox="1"/>
            <p:nvPr/>
          </p:nvSpPr>
          <p:spPr>
            <a:xfrm>
              <a:off x="7154105" y="3453979"/>
              <a:ext cx="2276194"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3" name="Rectangle 12"/>
            <p:cNvSpPr/>
            <p:nvPr/>
          </p:nvSpPr>
          <p:spPr>
            <a:xfrm>
              <a:off x="7154104" y="3206176"/>
              <a:ext cx="1205859" cy="215492"/>
            </a:xfrm>
            <a:prstGeom prst="rect">
              <a:avLst/>
            </a:prstGeom>
          </p:spPr>
          <p:txBody>
            <a:bodyPr wrap="none" lIns="0" tIns="0" rIns="0" bIns="0">
              <a:spAutoFit/>
            </a:bodyPr>
            <a:lstStyle/>
            <a:p>
              <a:pPr defTabSz="1375410"/>
              <a:r>
                <a:rPr lang="en-US" sz="1865" b="1" dirty="0">
                  <a:solidFill>
                    <a:srgbClr val="23A1FF"/>
                  </a:solidFill>
                </a:rPr>
                <a:t>Keyword Here</a:t>
              </a:r>
            </a:p>
          </p:txBody>
        </p:sp>
      </p:grpSp>
      <p:grpSp>
        <p:nvGrpSpPr>
          <p:cNvPr id="3" name="Group 58"/>
          <p:cNvGrpSpPr/>
          <p:nvPr/>
        </p:nvGrpSpPr>
        <p:grpSpPr>
          <a:xfrm>
            <a:off x="8093043" y="1638141"/>
            <a:ext cx="3034927" cy="945766"/>
            <a:chOff x="7174424" y="1352592"/>
            <a:chExt cx="2276195" cy="709324"/>
          </a:xfrm>
        </p:grpSpPr>
        <p:sp>
          <p:nvSpPr>
            <p:cNvPr id="15" name="TextBox 14"/>
            <p:cNvSpPr txBox="1"/>
            <p:nvPr/>
          </p:nvSpPr>
          <p:spPr>
            <a:xfrm>
              <a:off x="7174424" y="1600395"/>
              <a:ext cx="2276195"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6" name="Rectangle 15"/>
            <p:cNvSpPr/>
            <p:nvPr/>
          </p:nvSpPr>
          <p:spPr>
            <a:xfrm>
              <a:off x="7174424" y="1352592"/>
              <a:ext cx="1205859" cy="215492"/>
            </a:xfrm>
            <a:prstGeom prst="rect">
              <a:avLst/>
            </a:prstGeom>
          </p:spPr>
          <p:txBody>
            <a:bodyPr wrap="none" lIns="0" tIns="0" rIns="0" bIns="0">
              <a:spAutoFit/>
            </a:bodyPr>
            <a:lstStyle/>
            <a:p>
              <a:pPr defTabSz="1375410"/>
              <a:r>
                <a:rPr lang="en-US" sz="1865" b="1" dirty="0">
                  <a:solidFill>
                    <a:srgbClr val="008DC3"/>
                  </a:solidFill>
                </a:rPr>
                <a:t>Keyword Here</a:t>
              </a:r>
            </a:p>
          </p:txBody>
        </p:sp>
      </p:grpSp>
      <p:grpSp>
        <p:nvGrpSpPr>
          <p:cNvPr id="4" name="Group 56"/>
          <p:cNvGrpSpPr/>
          <p:nvPr/>
        </p:nvGrpSpPr>
        <p:grpSpPr>
          <a:xfrm>
            <a:off x="987875" y="1638141"/>
            <a:ext cx="3034928" cy="945766"/>
            <a:chOff x="-296510" y="1363501"/>
            <a:chExt cx="2276196" cy="709324"/>
          </a:xfrm>
        </p:grpSpPr>
        <p:sp>
          <p:nvSpPr>
            <p:cNvPr id="18" name="TextBox 17"/>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19" name="Rectangle 18"/>
            <p:cNvSpPr/>
            <p:nvPr/>
          </p:nvSpPr>
          <p:spPr>
            <a:xfrm>
              <a:off x="773826" y="1363501"/>
              <a:ext cx="1205858" cy="215492"/>
            </a:xfrm>
            <a:prstGeom prst="rect">
              <a:avLst/>
            </a:prstGeom>
          </p:spPr>
          <p:txBody>
            <a:bodyPr wrap="none" lIns="0" tIns="0" rIns="0" bIns="0">
              <a:spAutoFit/>
            </a:bodyPr>
            <a:lstStyle/>
            <a:p>
              <a:pPr algn="r" defTabSz="1375410"/>
              <a:r>
                <a:rPr lang="en-US" sz="1865" b="1" dirty="0">
                  <a:solidFill>
                    <a:srgbClr val="00B0F0"/>
                  </a:solidFill>
                </a:rPr>
                <a:t>Keyword Here</a:t>
              </a:r>
            </a:p>
          </p:txBody>
        </p:sp>
      </p:grpSp>
      <p:grpSp>
        <p:nvGrpSpPr>
          <p:cNvPr id="5" name="Group 56"/>
          <p:cNvGrpSpPr/>
          <p:nvPr/>
        </p:nvGrpSpPr>
        <p:grpSpPr>
          <a:xfrm>
            <a:off x="949775" y="5147125"/>
            <a:ext cx="3034928" cy="945766"/>
            <a:chOff x="-296510" y="1363501"/>
            <a:chExt cx="2276196" cy="709324"/>
          </a:xfrm>
        </p:grpSpPr>
        <p:sp>
          <p:nvSpPr>
            <p:cNvPr id="21" name="TextBox 20"/>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22" name="Rectangle 21"/>
            <p:cNvSpPr/>
            <p:nvPr/>
          </p:nvSpPr>
          <p:spPr>
            <a:xfrm>
              <a:off x="773826" y="1363501"/>
              <a:ext cx="1205858" cy="215492"/>
            </a:xfrm>
            <a:prstGeom prst="rect">
              <a:avLst/>
            </a:prstGeom>
          </p:spPr>
          <p:txBody>
            <a:bodyPr wrap="none" lIns="0" tIns="0" rIns="0" bIns="0">
              <a:spAutoFit/>
            </a:bodyPr>
            <a:lstStyle/>
            <a:p>
              <a:pPr algn="r" defTabSz="1375410"/>
              <a:r>
                <a:rPr lang="en-US" sz="1865" b="1" dirty="0">
                  <a:solidFill>
                    <a:srgbClr val="2FA6FF"/>
                  </a:solidFill>
                </a:rPr>
                <a:t>Keyword Here</a:t>
              </a:r>
            </a:p>
          </p:txBody>
        </p:sp>
      </p:grpSp>
      <p:sp>
        <p:nvSpPr>
          <p:cNvPr id="23" name="Text Placeholder 3"/>
          <p:cNvSpPr txBox="1"/>
          <p:nvPr/>
        </p:nvSpPr>
        <p:spPr>
          <a:xfrm>
            <a:off x="5941373" y="1878294"/>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665" dirty="0">
                <a:solidFill>
                  <a:prstClr val="white"/>
                </a:solidFill>
              </a:rPr>
              <a:t>02</a:t>
            </a:r>
          </a:p>
        </p:txBody>
      </p:sp>
      <p:sp>
        <p:nvSpPr>
          <p:cNvPr id="24" name="Text Placeholder 3"/>
          <p:cNvSpPr txBox="1"/>
          <p:nvPr/>
        </p:nvSpPr>
        <p:spPr>
          <a:xfrm>
            <a:off x="7481621" y="2938457"/>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665" dirty="0">
                <a:solidFill>
                  <a:prstClr val="white"/>
                </a:solidFill>
              </a:rPr>
              <a:t>03</a:t>
            </a:r>
          </a:p>
        </p:txBody>
      </p:sp>
      <p:sp>
        <p:nvSpPr>
          <p:cNvPr id="25" name="Text Placeholder 3"/>
          <p:cNvSpPr txBox="1"/>
          <p:nvPr/>
        </p:nvSpPr>
        <p:spPr>
          <a:xfrm>
            <a:off x="7364094" y="4628200"/>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665" dirty="0">
                <a:solidFill>
                  <a:prstClr val="white"/>
                </a:solidFill>
              </a:rPr>
              <a:t>04</a:t>
            </a:r>
          </a:p>
        </p:txBody>
      </p:sp>
      <p:sp>
        <p:nvSpPr>
          <p:cNvPr id="26" name="Text Placeholder 3"/>
          <p:cNvSpPr txBox="1"/>
          <p:nvPr/>
        </p:nvSpPr>
        <p:spPr>
          <a:xfrm>
            <a:off x="4447970" y="2761610"/>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665" dirty="0">
                <a:solidFill>
                  <a:prstClr val="white"/>
                </a:solidFill>
              </a:rPr>
              <a:t>01</a:t>
            </a:r>
          </a:p>
        </p:txBody>
      </p:sp>
      <p:sp>
        <p:nvSpPr>
          <p:cNvPr id="27" name="Text Placeholder 3"/>
          <p:cNvSpPr txBox="1"/>
          <p:nvPr/>
        </p:nvSpPr>
        <p:spPr>
          <a:xfrm>
            <a:off x="5840809" y="5365898"/>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665" dirty="0">
                <a:solidFill>
                  <a:prstClr val="white"/>
                </a:solidFill>
              </a:rPr>
              <a:t>05</a:t>
            </a:r>
          </a:p>
        </p:txBody>
      </p:sp>
      <p:sp>
        <p:nvSpPr>
          <p:cNvPr id="28" name="Text Placeholder 3"/>
          <p:cNvSpPr txBox="1"/>
          <p:nvPr/>
        </p:nvSpPr>
        <p:spPr>
          <a:xfrm>
            <a:off x="4472626" y="4501200"/>
            <a:ext cx="381515"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anose="020B0604020202020204" pitchFamily="34" charset="0"/>
              <a:buNone/>
              <a:defRPr/>
            </a:pPr>
            <a:r>
              <a:rPr lang="en-US" sz="2665" dirty="0">
                <a:solidFill>
                  <a:prstClr val="white"/>
                </a:solidFill>
              </a:rPr>
              <a:t>06</a:t>
            </a:r>
          </a:p>
        </p:txBody>
      </p:sp>
      <p:sp>
        <p:nvSpPr>
          <p:cNvPr id="29" name="Freeform 122"/>
          <p:cNvSpPr>
            <a:spLocks noEditPoints="1"/>
          </p:cNvSpPr>
          <p:nvPr/>
        </p:nvSpPr>
        <p:spPr bwMode="auto">
          <a:xfrm>
            <a:off x="4155602" y="3495954"/>
            <a:ext cx="585804" cy="459745"/>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1" name="Freeform 166"/>
          <p:cNvSpPr>
            <a:spLocks noEditPoints="1"/>
          </p:cNvSpPr>
          <p:nvPr/>
        </p:nvSpPr>
        <p:spPr bwMode="auto">
          <a:xfrm>
            <a:off x="5149980" y="2057693"/>
            <a:ext cx="502707" cy="506403"/>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2" name="Freeform 40"/>
          <p:cNvSpPr>
            <a:spLocks noEditPoints="1"/>
          </p:cNvSpPr>
          <p:nvPr/>
        </p:nvSpPr>
        <p:spPr bwMode="auto">
          <a:xfrm>
            <a:off x="6917269" y="2216192"/>
            <a:ext cx="479112" cy="482635"/>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3" name="Freeform 145"/>
          <p:cNvSpPr/>
          <p:nvPr/>
        </p:nvSpPr>
        <p:spPr bwMode="auto">
          <a:xfrm>
            <a:off x="7527883" y="3852319"/>
            <a:ext cx="504868" cy="435359"/>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4" name="Freeform 122"/>
          <p:cNvSpPr/>
          <p:nvPr/>
        </p:nvSpPr>
        <p:spPr bwMode="auto">
          <a:xfrm>
            <a:off x="6591301" y="5172524"/>
            <a:ext cx="452536" cy="427568"/>
          </a:xfrm>
          <a:custGeom>
            <a:avLst/>
            <a:gdLst/>
            <a:ahLst/>
            <a:cxnLst>
              <a:cxn ang="0">
                <a:pos x="60" y="52"/>
              </a:cxn>
              <a:cxn ang="0">
                <a:pos x="49" y="48"/>
              </a:cxn>
              <a:cxn ang="0">
                <a:pos x="45" y="53"/>
              </a:cxn>
              <a:cxn ang="0">
                <a:pos x="46" y="62"/>
              </a:cxn>
              <a:cxn ang="0">
                <a:pos x="46" y="62"/>
              </a:cxn>
              <a:cxn ang="0">
                <a:pos x="45" y="62"/>
              </a:cxn>
              <a:cxn ang="0">
                <a:pos x="32" y="63"/>
              </a:cxn>
              <a:cxn ang="0">
                <a:pos x="26" y="59"/>
              </a:cxn>
              <a:cxn ang="0">
                <a:pos x="31" y="48"/>
              </a:cxn>
              <a:cxn ang="0">
                <a:pos x="23" y="41"/>
              </a:cxn>
              <a:cxn ang="0">
                <a:pos x="15" y="48"/>
              </a:cxn>
              <a:cxn ang="0">
                <a:pos x="19" y="58"/>
              </a:cxn>
              <a:cxn ang="0">
                <a:pos x="17" y="62"/>
              </a:cxn>
              <a:cxn ang="0">
                <a:pos x="13" y="63"/>
              </a:cxn>
              <a:cxn ang="0">
                <a:pos x="3" y="62"/>
              </a:cxn>
              <a:cxn ang="0">
                <a:pos x="0" y="62"/>
              </a:cxn>
              <a:cxn ang="0">
                <a:pos x="0" y="62"/>
              </a:cxn>
              <a:cxn ang="0">
                <a:pos x="0" y="62"/>
              </a:cxn>
              <a:cxn ang="0">
                <a:pos x="0" y="21"/>
              </a:cxn>
              <a:cxn ang="0">
                <a:pos x="3" y="21"/>
              </a:cxn>
              <a:cxn ang="0">
                <a:pos x="13" y="22"/>
              </a:cxn>
              <a:cxn ang="0">
                <a:pos x="17" y="21"/>
              </a:cxn>
              <a:cxn ang="0">
                <a:pos x="19" y="17"/>
              </a:cxn>
              <a:cxn ang="0">
                <a:pos x="15" y="7"/>
              </a:cxn>
              <a:cxn ang="0">
                <a:pos x="23" y="0"/>
              </a:cxn>
              <a:cxn ang="0">
                <a:pos x="31" y="7"/>
              </a:cxn>
              <a:cxn ang="0">
                <a:pos x="26" y="18"/>
              </a:cxn>
              <a:cxn ang="0">
                <a:pos x="32" y="22"/>
              </a:cxn>
              <a:cxn ang="0">
                <a:pos x="46" y="21"/>
              </a:cxn>
              <a:cxn ang="0">
                <a:pos x="46" y="21"/>
              </a:cxn>
              <a:cxn ang="0">
                <a:pos x="46" y="24"/>
              </a:cxn>
              <a:cxn ang="0">
                <a:pos x="45" y="34"/>
              </a:cxn>
              <a:cxn ang="0">
                <a:pos x="46" y="38"/>
              </a:cxn>
              <a:cxn ang="0">
                <a:pos x="50" y="40"/>
              </a:cxn>
              <a:cxn ang="0">
                <a:pos x="60" y="36"/>
              </a:cxn>
              <a:cxn ang="0">
                <a:pos x="67" y="44"/>
              </a:cxn>
              <a:cxn ang="0">
                <a:pos x="60" y="52"/>
              </a:cxn>
            </a:cxnLst>
            <a:rect l="0" t="0" r="r" b="b"/>
            <a:pathLst>
              <a:path w="67" h="63">
                <a:moveTo>
                  <a:pt x="60" y="52"/>
                </a:moveTo>
                <a:cubicBezTo>
                  <a:pt x="55" y="52"/>
                  <a:pt x="54" y="48"/>
                  <a:pt x="49" y="48"/>
                </a:cubicBezTo>
                <a:cubicBezTo>
                  <a:pt x="46" y="48"/>
                  <a:pt x="45" y="50"/>
                  <a:pt x="45" y="53"/>
                </a:cubicBezTo>
                <a:cubicBezTo>
                  <a:pt x="45" y="56"/>
                  <a:pt x="46" y="59"/>
                  <a:pt x="46" y="62"/>
                </a:cubicBezTo>
                <a:cubicBezTo>
                  <a:pt x="46" y="62"/>
                  <a:pt x="46" y="62"/>
                  <a:pt x="46" y="62"/>
                </a:cubicBezTo>
                <a:cubicBezTo>
                  <a:pt x="46" y="62"/>
                  <a:pt x="45" y="62"/>
                  <a:pt x="45" y="62"/>
                </a:cubicBezTo>
                <a:cubicBezTo>
                  <a:pt x="41" y="62"/>
                  <a:pt x="36" y="63"/>
                  <a:pt x="32" y="63"/>
                </a:cubicBezTo>
                <a:cubicBezTo>
                  <a:pt x="29" y="63"/>
                  <a:pt x="26" y="62"/>
                  <a:pt x="26" y="59"/>
                </a:cubicBezTo>
                <a:cubicBezTo>
                  <a:pt x="26" y="54"/>
                  <a:pt x="31" y="53"/>
                  <a:pt x="31" y="48"/>
                </a:cubicBezTo>
                <a:cubicBezTo>
                  <a:pt x="31" y="44"/>
                  <a:pt x="27" y="41"/>
                  <a:pt x="23" y="41"/>
                </a:cubicBezTo>
                <a:cubicBezTo>
                  <a:pt x="19" y="41"/>
                  <a:pt x="15" y="44"/>
                  <a:pt x="15" y="48"/>
                </a:cubicBezTo>
                <a:cubicBezTo>
                  <a:pt x="15" y="53"/>
                  <a:pt x="19" y="56"/>
                  <a:pt x="19" y="58"/>
                </a:cubicBezTo>
                <a:cubicBezTo>
                  <a:pt x="19" y="60"/>
                  <a:pt x="18" y="61"/>
                  <a:pt x="17" y="62"/>
                </a:cubicBezTo>
                <a:cubicBezTo>
                  <a:pt x="16" y="63"/>
                  <a:pt x="14" y="63"/>
                  <a:pt x="13" y="63"/>
                </a:cubicBezTo>
                <a:cubicBezTo>
                  <a:pt x="9" y="63"/>
                  <a:pt x="6" y="63"/>
                  <a:pt x="3" y="62"/>
                </a:cubicBezTo>
                <a:cubicBezTo>
                  <a:pt x="2" y="62"/>
                  <a:pt x="1" y="62"/>
                  <a:pt x="0" y="62"/>
                </a:cubicBezTo>
                <a:cubicBezTo>
                  <a:pt x="0" y="62"/>
                  <a:pt x="0" y="62"/>
                  <a:pt x="0" y="62"/>
                </a:cubicBezTo>
                <a:cubicBezTo>
                  <a:pt x="0" y="62"/>
                  <a:pt x="0" y="62"/>
                  <a:pt x="0" y="62"/>
                </a:cubicBezTo>
                <a:cubicBezTo>
                  <a:pt x="0" y="21"/>
                  <a:pt x="0" y="21"/>
                  <a:pt x="0" y="21"/>
                </a:cubicBezTo>
                <a:cubicBezTo>
                  <a:pt x="0" y="21"/>
                  <a:pt x="2" y="21"/>
                  <a:pt x="3" y="21"/>
                </a:cubicBezTo>
                <a:cubicBezTo>
                  <a:pt x="6" y="22"/>
                  <a:pt x="9" y="22"/>
                  <a:pt x="13" y="22"/>
                </a:cubicBezTo>
                <a:cubicBezTo>
                  <a:pt x="14" y="22"/>
                  <a:pt x="16" y="22"/>
                  <a:pt x="17" y="21"/>
                </a:cubicBezTo>
                <a:cubicBezTo>
                  <a:pt x="18" y="20"/>
                  <a:pt x="19" y="19"/>
                  <a:pt x="19" y="17"/>
                </a:cubicBezTo>
                <a:cubicBezTo>
                  <a:pt x="19" y="15"/>
                  <a:pt x="15" y="12"/>
                  <a:pt x="15" y="7"/>
                </a:cubicBezTo>
                <a:cubicBezTo>
                  <a:pt x="15" y="3"/>
                  <a:pt x="19" y="0"/>
                  <a:pt x="23" y="0"/>
                </a:cubicBezTo>
                <a:cubicBezTo>
                  <a:pt x="27" y="0"/>
                  <a:pt x="31" y="3"/>
                  <a:pt x="31" y="7"/>
                </a:cubicBezTo>
                <a:cubicBezTo>
                  <a:pt x="31" y="12"/>
                  <a:pt x="26" y="13"/>
                  <a:pt x="26" y="18"/>
                </a:cubicBezTo>
                <a:cubicBezTo>
                  <a:pt x="26" y="21"/>
                  <a:pt x="29" y="22"/>
                  <a:pt x="32" y="22"/>
                </a:cubicBezTo>
                <a:cubicBezTo>
                  <a:pt x="37" y="22"/>
                  <a:pt x="41" y="21"/>
                  <a:pt x="46" y="21"/>
                </a:cubicBezTo>
                <a:cubicBezTo>
                  <a:pt x="46" y="21"/>
                  <a:pt x="46" y="21"/>
                  <a:pt x="46" y="21"/>
                </a:cubicBezTo>
                <a:cubicBezTo>
                  <a:pt x="46" y="21"/>
                  <a:pt x="46" y="23"/>
                  <a:pt x="46" y="24"/>
                </a:cubicBezTo>
                <a:cubicBezTo>
                  <a:pt x="45" y="27"/>
                  <a:pt x="45" y="30"/>
                  <a:pt x="45" y="34"/>
                </a:cubicBezTo>
                <a:cubicBezTo>
                  <a:pt x="45" y="35"/>
                  <a:pt x="45" y="37"/>
                  <a:pt x="46" y="38"/>
                </a:cubicBezTo>
                <a:cubicBezTo>
                  <a:pt x="47" y="39"/>
                  <a:pt x="48" y="40"/>
                  <a:pt x="50" y="40"/>
                </a:cubicBezTo>
                <a:cubicBezTo>
                  <a:pt x="52" y="40"/>
                  <a:pt x="55" y="36"/>
                  <a:pt x="60" y="36"/>
                </a:cubicBezTo>
                <a:cubicBezTo>
                  <a:pt x="64" y="36"/>
                  <a:pt x="67" y="40"/>
                  <a:pt x="67" y="44"/>
                </a:cubicBezTo>
                <a:cubicBezTo>
                  <a:pt x="67" y="49"/>
                  <a:pt x="64" y="52"/>
                  <a:pt x="60" y="52"/>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5" name="Freeform 107"/>
          <p:cNvSpPr>
            <a:spLocks noEditPoints="1"/>
          </p:cNvSpPr>
          <p:nvPr/>
        </p:nvSpPr>
        <p:spPr bwMode="auto">
          <a:xfrm>
            <a:off x="4899155" y="4986594"/>
            <a:ext cx="482128" cy="488967"/>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grpSp>
        <p:nvGrpSpPr>
          <p:cNvPr id="6" name="Group 56"/>
          <p:cNvGrpSpPr/>
          <p:nvPr/>
        </p:nvGrpSpPr>
        <p:grpSpPr>
          <a:xfrm>
            <a:off x="565728" y="3320154"/>
            <a:ext cx="3034928" cy="945766"/>
            <a:chOff x="-296510" y="1363501"/>
            <a:chExt cx="2276196" cy="709324"/>
          </a:xfrm>
        </p:grpSpPr>
        <p:sp>
          <p:nvSpPr>
            <p:cNvPr id="37" name="TextBox 36"/>
            <p:cNvSpPr txBox="1"/>
            <p:nvPr/>
          </p:nvSpPr>
          <p:spPr>
            <a:xfrm>
              <a:off x="-296510" y="1611304"/>
              <a:ext cx="2276196" cy="461521"/>
            </a:xfrm>
            <a:prstGeom prst="rect">
              <a:avLst/>
            </a:prstGeom>
            <a:noFill/>
          </p:spPr>
          <p:txBody>
            <a:bodyPr wrap="square" lIns="0" tIns="0" rIns="0" bIns="0" rtlCol="0">
              <a:spAutoFit/>
            </a:bodyPr>
            <a:lstStyle/>
            <a:p>
              <a:pPr algn="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38" name="Rectangle 37"/>
            <p:cNvSpPr/>
            <p:nvPr/>
          </p:nvSpPr>
          <p:spPr>
            <a:xfrm>
              <a:off x="773826" y="1363501"/>
              <a:ext cx="1205858" cy="215492"/>
            </a:xfrm>
            <a:prstGeom prst="rect">
              <a:avLst/>
            </a:prstGeom>
          </p:spPr>
          <p:txBody>
            <a:bodyPr wrap="none" lIns="0" tIns="0" rIns="0" bIns="0">
              <a:spAutoFit/>
            </a:bodyPr>
            <a:lstStyle/>
            <a:p>
              <a:pPr algn="r" defTabSz="1375410"/>
              <a:r>
                <a:rPr lang="en-US" sz="1865" b="1" dirty="0">
                  <a:solidFill>
                    <a:srgbClr val="0070C0"/>
                  </a:solidFill>
                </a:rPr>
                <a:t>Keyword Here</a:t>
              </a:r>
            </a:p>
          </p:txBody>
        </p:sp>
      </p:grpSp>
      <p:grpSp>
        <p:nvGrpSpPr>
          <p:cNvPr id="9" name="Group 59"/>
          <p:cNvGrpSpPr/>
          <p:nvPr/>
        </p:nvGrpSpPr>
        <p:grpSpPr>
          <a:xfrm>
            <a:off x="8668155" y="3320155"/>
            <a:ext cx="3034927" cy="945766"/>
            <a:chOff x="7154104" y="3206176"/>
            <a:chExt cx="2276195" cy="709324"/>
          </a:xfrm>
        </p:grpSpPr>
        <p:sp>
          <p:nvSpPr>
            <p:cNvPr id="40" name="TextBox 39"/>
            <p:cNvSpPr txBox="1"/>
            <p:nvPr/>
          </p:nvSpPr>
          <p:spPr>
            <a:xfrm>
              <a:off x="7154105" y="3453979"/>
              <a:ext cx="2276194" cy="461521"/>
            </a:xfrm>
            <a:prstGeom prst="rect">
              <a:avLst/>
            </a:prstGeom>
            <a:noFill/>
          </p:spPr>
          <p:txBody>
            <a:bodyPr wrap="square" lIns="0" tIns="0" rIns="0" bIns="0" rtlCol="0">
              <a:spAutoFit/>
            </a:bodyPr>
            <a:lstStyle/>
            <a:p>
              <a:pPr>
                <a:spcBef>
                  <a:spcPct val="20000"/>
                </a:spcBef>
                <a:defRPr/>
              </a:pPr>
              <a:r>
                <a:rPr lang="en-US" sz="1335" dirty="0">
                  <a:solidFill>
                    <a:prstClr val="black">
                      <a:lumMod val="50000"/>
                      <a:lumOff val="50000"/>
                    </a:prstClr>
                  </a:solidFill>
                </a:rPr>
                <a:t>There are many variations passages of lorem ipsum available  majority have suffered alteration .</a:t>
              </a:r>
              <a:endParaRPr lang="en-US" sz="1335" dirty="0">
                <a:solidFill>
                  <a:prstClr val="black">
                    <a:lumMod val="65000"/>
                    <a:lumOff val="35000"/>
                  </a:prstClr>
                </a:solidFill>
              </a:endParaRPr>
            </a:p>
          </p:txBody>
        </p:sp>
        <p:sp>
          <p:nvSpPr>
            <p:cNvPr id="41" name="Rectangle 40"/>
            <p:cNvSpPr/>
            <p:nvPr/>
          </p:nvSpPr>
          <p:spPr>
            <a:xfrm>
              <a:off x="7154104" y="3206176"/>
              <a:ext cx="1205859" cy="215492"/>
            </a:xfrm>
            <a:prstGeom prst="rect">
              <a:avLst/>
            </a:prstGeom>
          </p:spPr>
          <p:txBody>
            <a:bodyPr wrap="none" lIns="0" tIns="0" rIns="0" bIns="0">
              <a:spAutoFit/>
            </a:bodyPr>
            <a:lstStyle/>
            <a:p>
              <a:pPr defTabSz="1375410"/>
              <a:r>
                <a:rPr lang="en-US" sz="1865" b="1" dirty="0">
                  <a:solidFill>
                    <a:srgbClr val="007EAE"/>
                  </a:solidFill>
                </a:rPr>
                <a:t>Keyword Here</a:t>
              </a:r>
            </a:p>
          </p:txBody>
        </p:sp>
      </p:grpSp>
      <p:sp>
        <p:nvSpPr>
          <p:cNvPr id="42" name="Freeform 31"/>
          <p:cNvSpPr>
            <a:spLocks noEditPoints="1"/>
          </p:cNvSpPr>
          <p:nvPr/>
        </p:nvSpPr>
        <p:spPr bwMode="auto">
          <a:xfrm>
            <a:off x="5597419" y="3264700"/>
            <a:ext cx="1072416" cy="1072416"/>
          </a:xfrm>
          <a:custGeom>
            <a:avLst/>
            <a:gdLst/>
            <a:ahLst/>
            <a:cxnLst>
              <a:cxn ang="0">
                <a:pos x="602" y="178"/>
              </a:cxn>
              <a:cxn ang="0">
                <a:pos x="450" y="390"/>
              </a:cxn>
              <a:cxn ang="0">
                <a:pos x="330" y="390"/>
              </a:cxn>
              <a:cxn ang="0">
                <a:pos x="421" y="339"/>
              </a:cxn>
              <a:cxn ang="0">
                <a:pos x="390" y="781"/>
              </a:cxn>
              <a:cxn ang="0">
                <a:pos x="390" y="0"/>
              </a:cxn>
              <a:cxn ang="0">
                <a:pos x="695" y="522"/>
              </a:cxn>
              <a:cxn ang="0">
                <a:pos x="652" y="488"/>
              </a:cxn>
              <a:cxn ang="0">
                <a:pos x="722" y="405"/>
              </a:cxn>
              <a:cxn ang="0">
                <a:pos x="669" y="375"/>
              </a:cxn>
              <a:cxn ang="0">
                <a:pos x="699" y="268"/>
              </a:cxn>
              <a:cxn ang="0">
                <a:pos x="645" y="275"/>
              </a:cxn>
              <a:cxn ang="0">
                <a:pos x="522" y="85"/>
              </a:cxn>
              <a:cxn ang="0">
                <a:pos x="488" y="129"/>
              </a:cxn>
              <a:cxn ang="0">
                <a:pos x="405" y="58"/>
              </a:cxn>
              <a:cxn ang="0">
                <a:pos x="375" y="111"/>
              </a:cxn>
              <a:cxn ang="0">
                <a:pos x="268" y="81"/>
              </a:cxn>
              <a:cxn ang="0">
                <a:pos x="275" y="136"/>
              </a:cxn>
              <a:cxn ang="0">
                <a:pos x="166" y="145"/>
              </a:cxn>
              <a:cxn ang="0">
                <a:pos x="182" y="203"/>
              </a:cxn>
              <a:cxn ang="0">
                <a:pos x="85" y="258"/>
              </a:cxn>
              <a:cxn ang="0">
                <a:pos x="129" y="292"/>
              </a:cxn>
              <a:cxn ang="0">
                <a:pos x="58" y="375"/>
              </a:cxn>
              <a:cxn ang="0">
                <a:pos x="111" y="405"/>
              </a:cxn>
              <a:cxn ang="0">
                <a:pos x="81" y="512"/>
              </a:cxn>
              <a:cxn ang="0">
                <a:pos x="136" y="506"/>
              </a:cxn>
              <a:cxn ang="0">
                <a:pos x="145" y="614"/>
              </a:cxn>
              <a:cxn ang="0">
                <a:pos x="203" y="598"/>
              </a:cxn>
              <a:cxn ang="0">
                <a:pos x="390" y="723"/>
              </a:cxn>
              <a:cxn ang="0">
                <a:pos x="577" y="598"/>
              </a:cxn>
              <a:cxn ang="0">
                <a:pos x="635" y="614"/>
              </a:cxn>
              <a:cxn ang="0">
                <a:pos x="280" y="599"/>
              </a:cxn>
              <a:cxn ang="0">
                <a:pos x="500" y="555"/>
              </a:cxn>
              <a:cxn ang="0">
                <a:pos x="280" y="599"/>
              </a:cxn>
              <a:cxn ang="0">
                <a:pos x="280" y="599"/>
              </a:cxn>
            </a:cxnLst>
            <a:rect l="0" t="0" r="r" b="b"/>
            <a:pathLst>
              <a:path w="781" h="781">
                <a:moveTo>
                  <a:pt x="421" y="339"/>
                </a:moveTo>
                <a:cubicBezTo>
                  <a:pt x="602" y="178"/>
                  <a:pt x="602" y="178"/>
                  <a:pt x="602" y="178"/>
                </a:cubicBezTo>
                <a:cubicBezTo>
                  <a:pt x="442" y="361"/>
                  <a:pt x="442" y="361"/>
                  <a:pt x="442" y="361"/>
                </a:cubicBezTo>
                <a:cubicBezTo>
                  <a:pt x="447" y="370"/>
                  <a:pt x="450" y="379"/>
                  <a:pt x="450" y="390"/>
                </a:cubicBezTo>
                <a:cubicBezTo>
                  <a:pt x="450" y="423"/>
                  <a:pt x="423" y="450"/>
                  <a:pt x="390" y="450"/>
                </a:cubicBezTo>
                <a:cubicBezTo>
                  <a:pt x="357" y="450"/>
                  <a:pt x="330" y="423"/>
                  <a:pt x="330" y="390"/>
                </a:cubicBezTo>
                <a:cubicBezTo>
                  <a:pt x="330" y="357"/>
                  <a:pt x="357" y="330"/>
                  <a:pt x="390" y="330"/>
                </a:cubicBezTo>
                <a:cubicBezTo>
                  <a:pt x="401" y="330"/>
                  <a:pt x="412" y="334"/>
                  <a:pt x="421" y="339"/>
                </a:cubicBezTo>
                <a:close/>
                <a:moveTo>
                  <a:pt x="781" y="390"/>
                </a:moveTo>
                <a:cubicBezTo>
                  <a:pt x="781" y="605"/>
                  <a:pt x="605" y="781"/>
                  <a:pt x="390" y="781"/>
                </a:cubicBezTo>
                <a:cubicBezTo>
                  <a:pt x="175" y="781"/>
                  <a:pt x="0" y="605"/>
                  <a:pt x="0" y="390"/>
                </a:cubicBezTo>
                <a:cubicBezTo>
                  <a:pt x="0" y="175"/>
                  <a:pt x="175" y="0"/>
                  <a:pt x="390" y="0"/>
                </a:cubicBezTo>
                <a:cubicBezTo>
                  <a:pt x="605" y="0"/>
                  <a:pt x="781" y="175"/>
                  <a:pt x="781" y="390"/>
                </a:cubicBezTo>
                <a:close/>
                <a:moveTo>
                  <a:pt x="695" y="522"/>
                </a:moveTo>
                <a:cubicBezTo>
                  <a:pt x="646" y="503"/>
                  <a:pt x="646" y="503"/>
                  <a:pt x="646" y="503"/>
                </a:cubicBezTo>
                <a:cubicBezTo>
                  <a:pt x="652" y="488"/>
                  <a:pt x="652" y="488"/>
                  <a:pt x="652" y="488"/>
                </a:cubicBezTo>
                <a:cubicBezTo>
                  <a:pt x="701" y="508"/>
                  <a:pt x="701" y="508"/>
                  <a:pt x="701" y="508"/>
                </a:cubicBezTo>
                <a:cubicBezTo>
                  <a:pt x="713" y="476"/>
                  <a:pt x="720" y="442"/>
                  <a:pt x="722" y="405"/>
                </a:cubicBezTo>
                <a:cubicBezTo>
                  <a:pt x="669" y="405"/>
                  <a:pt x="669" y="405"/>
                  <a:pt x="669" y="405"/>
                </a:cubicBezTo>
                <a:cubicBezTo>
                  <a:pt x="669" y="375"/>
                  <a:pt x="669" y="375"/>
                  <a:pt x="669" y="375"/>
                </a:cubicBezTo>
                <a:cubicBezTo>
                  <a:pt x="722" y="375"/>
                  <a:pt x="722" y="375"/>
                  <a:pt x="722" y="375"/>
                </a:cubicBezTo>
                <a:cubicBezTo>
                  <a:pt x="720" y="337"/>
                  <a:pt x="712" y="302"/>
                  <a:pt x="699" y="268"/>
                </a:cubicBezTo>
                <a:cubicBezTo>
                  <a:pt x="651" y="289"/>
                  <a:pt x="651" y="289"/>
                  <a:pt x="651" y="289"/>
                </a:cubicBezTo>
                <a:cubicBezTo>
                  <a:pt x="645" y="275"/>
                  <a:pt x="645" y="275"/>
                  <a:pt x="645" y="275"/>
                </a:cubicBezTo>
                <a:cubicBezTo>
                  <a:pt x="693" y="254"/>
                  <a:pt x="693" y="254"/>
                  <a:pt x="693" y="254"/>
                </a:cubicBezTo>
                <a:cubicBezTo>
                  <a:pt x="659" y="179"/>
                  <a:pt x="598" y="118"/>
                  <a:pt x="522" y="85"/>
                </a:cubicBezTo>
                <a:cubicBezTo>
                  <a:pt x="503" y="134"/>
                  <a:pt x="503" y="134"/>
                  <a:pt x="503" y="134"/>
                </a:cubicBezTo>
                <a:cubicBezTo>
                  <a:pt x="488" y="129"/>
                  <a:pt x="488" y="129"/>
                  <a:pt x="488" y="129"/>
                </a:cubicBezTo>
                <a:cubicBezTo>
                  <a:pt x="508" y="80"/>
                  <a:pt x="508" y="80"/>
                  <a:pt x="508" y="80"/>
                </a:cubicBezTo>
                <a:cubicBezTo>
                  <a:pt x="476" y="67"/>
                  <a:pt x="442" y="60"/>
                  <a:pt x="405" y="58"/>
                </a:cubicBezTo>
                <a:cubicBezTo>
                  <a:pt x="405" y="111"/>
                  <a:pt x="405" y="111"/>
                  <a:pt x="405" y="111"/>
                </a:cubicBezTo>
                <a:cubicBezTo>
                  <a:pt x="375" y="111"/>
                  <a:pt x="375" y="111"/>
                  <a:pt x="375" y="111"/>
                </a:cubicBezTo>
                <a:cubicBezTo>
                  <a:pt x="375" y="58"/>
                  <a:pt x="375" y="58"/>
                  <a:pt x="375" y="58"/>
                </a:cubicBezTo>
                <a:cubicBezTo>
                  <a:pt x="337" y="60"/>
                  <a:pt x="302" y="68"/>
                  <a:pt x="268" y="81"/>
                </a:cubicBezTo>
                <a:cubicBezTo>
                  <a:pt x="289" y="130"/>
                  <a:pt x="289" y="130"/>
                  <a:pt x="289" y="130"/>
                </a:cubicBezTo>
                <a:cubicBezTo>
                  <a:pt x="275" y="136"/>
                  <a:pt x="275" y="136"/>
                  <a:pt x="275" y="136"/>
                </a:cubicBezTo>
                <a:cubicBezTo>
                  <a:pt x="254" y="87"/>
                  <a:pt x="254" y="87"/>
                  <a:pt x="254" y="87"/>
                </a:cubicBezTo>
                <a:cubicBezTo>
                  <a:pt x="222" y="102"/>
                  <a:pt x="192" y="121"/>
                  <a:pt x="166" y="145"/>
                </a:cubicBezTo>
                <a:cubicBezTo>
                  <a:pt x="203" y="182"/>
                  <a:pt x="203" y="182"/>
                  <a:pt x="203" y="182"/>
                </a:cubicBezTo>
                <a:cubicBezTo>
                  <a:pt x="182" y="203"/>
                  <a:pt x="182" y="203"/>
                  <a:pt x="182" y="203"/>
                </a:cubicBezTo>
                <a:cubicBezTo>
                  <a:pt x="145" y="166"/>
                  <a:pt x="145" y="166"/>
                  <a:pt x="145" y="166"/>
                </a:cubicBezTo>
                <a:cubicBezTo>
                  <a:pt x="120" y="193"/>
                  <a:pt x="100" y="224"/>
                  <a:pt x="85" y="258"/>
                </a:cubicBezTo>
                <a:cubicBezTo>
                  <a:pt x="134" y="278"/>
                  <a:pt x="134" y="278"/>
                  <a:pt x="134" y="278"/>
                </a:cubicBezTo>
                <a:cubicBezTo>
                  <a:pt x="129" y="292"/>
                  <a:pt x="129" y="292"/>
                  <a:pt x="129" y="292"/>
                </a:cubicBezTo>
                <a:cubicBezTo>
                  <a:pt x="80" y="272"/>
                  <a:pt x="80" y="272"/>
                  <a:pt x="80" y="272"/>
                </a:cubicBezTo>
                <a:cubicBezTo>
                  <a:pt x="67" y="304"/>
                  <a:pt x="60" y="339"/>
                  <a:pt x="58" y="375"/>
                </a:cubicBezTo>
                <a:cubicBezTo>
                  <a:pt x="111" y="375"/>
                  <a:pt x="111" y="375"/>
                  <a:pt x="111" y="375"/>
                </a:cubicBezTo>
                <a:cubicBezTo>
                  <a:pt x="111" y="405"/>
                  <a:pt x="111" y="405"/>
                  <a:pt x="111" y="405"/>
                </a:cubicBezTo>
                <a:cubicBezTo>
                  <a:pt x="58" y="405"/>
                  <a:pt x="58" y="405"/>
                  <a:pt x="58" y="405"/>
                </a:cubicBezTo>
                <a:cubicBezTo>
                  <a:pt x="60" y="443"/>
                  <a:pt x="68" y="479"/>
                  <a:pt x="81" y="512"/>
                </a:cubicBezTo>
                <a:cubicBezTo>
                  <a:pt x="130" y="492"/>
                  <a:pt x="130" y="492"/>
                  <a:pt x="130" y="492"/>
                </a:cubicBezTo>
                <a:cubicBezTo>
                  <a:pt x="136" y="506"/>
                  <a:pt x="136" y="506"/>
                  <a:pt x="136" y="506"/>
                </a:cubicBezTo>
                <a:cubicBezTo>
                  <a:pt x="87" y="526"/>
                  <a:pt x="87" y="526"/>
                  <a:pt x="87" y="526"/>
                </a:cubicBezTo>
                <a:cubicBezTo>
                  <a:pt x="102" y="558"/>
                  <a:pt x="121" y="588"/>
                  <a:pt x="145" y="614"/>
                </a:cubicBezTo>
                <a:cubicBezTo>
                  <a:pt x="182" y="577"/>
                  <a:pt x="182" y="577"/>
                  <a:pt x="182" y="577"/>
                </a:cubicBezTo>
                <a:cubicBezTo>
                  <a:pt x="203" y="598"/>
                  <a:pt x="203" y="598"/>
                  <a:pt x="203" y="598"/>
                </a:cubicBezTo>
                <a:cubicBezTo>
                  <a:pt x="166" y="635"/>
                  <a:pt x="166" y="635"/>
                  <a:pt x="166" y="635"/>
                </a:cubicBezTo>
                <a:cubicBezTo>
                  <a:pt x="226" y="689"/>
                  <a:pt x="304" y="723"/>
                  <a:pt x="390" y="723"/>
                </a:cubicBezTo>
                <a:cubicBezTo>
                  <a:pt x="476" y="723"/>
                  <a:pt x="555" y="689"/>
                  <a:pt x="614" y="635"/>
                </a:cubicBezTo>
                <a:cubicBezTo>
                  <a:pt x="577" y="598"/>
                  <a:pt x="577" y="598"/>
                  <a:pt x="577" y="598"/>
                </a:cubicBezTo>
                <a:cubicBezTo>
                  <a:pt x="598" y="577"/>
                  <a:pt x="598" y="577"/>
                  <a:pt x="598" y="577"/>
                </a:cubicBezTo>
                <a:cubicBezTo>
                  <a:pt x="635" y="614"/>
                  <a:pt x="635" y="614"/>
                  <a:pt x="635" y="614"/>
                </a:cubicBezTo>
                <a:cubicBezTo>
                  <a:pt x="660" y="587"/>
                  <a:pt x="680" y="556"/>
                  <a:pt x="695" y="522"/>
                </a:cubicBezTo>
                <a:close/>
                <a:moveTo>
                  <a:pt x="280" y="599"/>
                </a:moveTo>
                <a:cubicBezTo>
                  <a:pt x="500" y="599"/>
                  <a:pt x="500" y="599"/>
                  <a:pt x="500" y="599"/>
                </a:cubicBezTo>
                <a:cubicBezTo>
                  <a:pt x="500" y="555"/>
                  <a:pt x="500" y="555"/>
                  <a:pt x="500" y="555"/>
                </a:cubicBezTo>
                <a:cubicBezTo>
                  <a:pt x="280" y="555"/>
                  <a:pt x="280" y="555"/>
                  <a:pt x="280" y="555"/>
                </a:cubicBezTo>
                <a:lnTo>
                  <a:pt x="280" y="599"/>
                </a:lnTo>
                <a:close/>
                <a:moveTo>
                  <a:pt x="280" y="599"/>
                </a:moveTo>
                <a:cubicBezTo>
                  <a:pt x="280" y="599"/>
                  <a:pt x="280" y="599"/>
                  <a:pt x="280" y="599"/>
                </a:cubicBezTo>
              </a:path>
            </a:pathLst>
          </a:custGeom>
          <a:solidFill>
            <a:schemeClr val="bg1">
              <a:lumMod val="65000"/>
            </a:schemeClr>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fade">
                                      <p:cBhvr>
                                        <p:cTn id="13" dur="1000"/>
                                        <p:tgtEl>
                                          <p:spTgt spid="205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1000"/>
                                        <p:tgtEl>
                                          <p:spTgt spid="2056"/>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053"/>
                                        </p:tgtEl>
                                        <p:attrNameLst>
                                          <p:attrName>style.visibility</p:attrName>
                                        </p:attrNameLst>
                                      </p:cBhvr>
                                      <p:to>
                                        <p:strVal val="visible"/>
                                      </p:to>
                                    </p:set>
                                    <p:animEffect transition="in" filter="fade">
                                      <p:cBhvr>
                                        <p:cTn id="43" dur="1000"/>
                                        <p:tgtEl>
                                          <p:spTgt spid="2053"/>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2054"/>
                                        </p:tgtEl>
                                        <p:attrNameLst>
                                          <p:attrName>style.visibility</p:attrName>
                                        </p:attrNameLst>
                                      </p:cBhvr>
                                      <p:to>
                                        <p:strVal val="visible"/>
                                      </p:to>
                                    </p:set>
                                    <p:animEffect transition="in" filter="fade">
                                      <p:cBhvr>
                                        <p:cTn id="58" dur="1000"/>
                                        <p:tgtEl>
                                          <p:spTgt spid="2054"/>
                                        </p:tgtEl>
                                      </p:cBhvr>
                                    </p:animEffect>
                                  </p:childTnLst>
                                </p:cTn>
                              </p:par>
                            </p:childTnLst>
                          </p:cTn>
                        </p:par>
                        <p:par>
                          <p:cTn id="59" fill="hold">
                            <p:stCondLst>
                              <p:cond delay="6000"/>
                            </p:stCondLst>
                            <p:childTnLst>
                              <p:par>
                                <p:cTn id="60" presetID="53" presetClass="entr" presetSubtype="16"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ppt_w</p:attrName>
                                        </p:attrNameLst>
                                      </p:cBhvr>
                                      <p:tavLst>
                                        <p:tav tm="0">
                                          <p:val>
                                            <p:fltVal val="0"/>
                                          </p:val>
                                        </p:tav>
                                        <p:tav tm="100000">
                                          <p:val>
                                            <p:strVal val="#ppt_w"/>
                                          </p:val>
                                        </p:tav>
                                      </p:tavLst>
                                    </p:anim>
                                    <p:anim calcmode="lin" valueType="num">
                                      <p:cBhvr>
                                        <p:cTn id="68" dur="500" fill="hold"/>
                                        <p:tgtEl>
                                          <p:spTgt spid="33"/>
                                        </p:tgtEl>
                                        <p:attrNameLst>
                                          <p:attrName>ppt_h</p:attrName>
                                        </p:attrNameLst>
                                      </p:cBhvr>
                                      <p:tavLst>
                                        <p:tav tm="0">
                                          <p:val>
                                            <p:fltVal val="0"/>
                                          </p:val>
                                        </p:tav>
                                        <p:tav tm="100000">
                                          <p:val>
                                            <p:strVal val="#ppt_h"/>
                                          </p:val>
                                        </p:tav>
                                      </p:tavLst>
                                    </p:anim>
                                    <p:animEffect transition="in" filter="fade">
                                      <p:cBhvr>
                                        <p:cTn id="69" dur="500"/>
                                        <p:tgtEl>
                                          <p:spTgt spid="33"/>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2055"/>
                                        </p:tgtEl>
                                        <p:attrNameLst>
                                          <p:attrName>style.visibility</p:attrName>
                                        </p:attrNameLst>
                                      </p:cBhvr>
                                      <p:to>
                                        <p:strVal val="visible"/>
                                      </p:to>
                                    </p:set>
                                    <p:animEffect transition="in" filter="fade">
                                      <p:cBhvr>
                                        <p:cTn id="73" dur="1000"/>
                                        <p:tgtEl>
                                          <p:spTgt spid="20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ppt_w</p:attrName>
                                        </p:attrNameLst>
                                      </p:cBhvr>
                                      <p:tavLst>
                                        <p:tav tm="0">
                                          <p:val>
                                            <p:fltVal val="0"/>
                                          </p:val>
                                        </p:tav>
                                        <p:tav tm="100000">
                                          <p:val>
                                            <p:strVal val="#ppt_w"/>
                                          </p:val>
                                        </p:tav>
                                      </p:tavLst>
                                    </p:anim>
                                    <p:anim calcmode="lin" valueType="num">
                                      <p:cBhvr>
                                        <p:cTn id="78" dur="500" fill="hold"/>
                                        <p:tgtEl>
                                          <p:spTgt spid="27"/>
                                        </p:tgtEl>
                                        <p:attrNameLst>
                                          <p:attrName>ppt_h</p:attrName>
                                        </p:attrNameLst>
                                      </p:cBhvr>
                                      <p:tavLst>
                                        <p:tav tm="0">
                                          <p:val>
                                            <p:fltVal val="0"/>
                                          </p:val>
                                        </p:tav>
                                        <p:tav tm="100000">
                                          <p:val>
                                            <p:strVal val="#ppt_h"/>
                                          </p:val>
                                        </p:tav>
                                      </p:tavLst>
                                    </p:anim>
                                    <p:animEffect transition="in" filter="fade">
                                      <p:cBhvr>
                                        <p:cTn id="79" dur="500"/>
                                        <p:tgtEl>
                                          <p:spTgt spid="2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2057"/>
                                        </p:tgtEl>
                                        <p:attrNameLst>
                                          <p:attrName>style.visibility</p:attrName>
                                        </p:attrNameLst>
                                      </p:cBhvr>
                                      <p:to>
                                        <p:strVal val="visible"/>
                                      </p:to>
                                    </p:set>
                                    <p:animEffect transition="in" filter="fade">
                                      <p:cBhvr>
                                        <p:cTn id="88" dur="1000"/>
                                        <p:tgtEl>
                                          <p:spTgt spid="2057"/>
                                        </p:tgtEl>
                                      </p:cBhvr>
                                    </p:animEffect>
                                  </p:childTnLst>
                                </p:cTn>
                              </p:par>
                            </p:childTnLst>
                          </p:cTn>
                        </p:par>
                        <p:par>
                          <p:cTn id="89" fill="hold">
                            <p:stCondLst>
                              <p:cond delay="90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childTnLst>
                                </p:cTn>
                              </p:par>
                            </p:childTnLst>
                          </p:cTn>
                        </p:par>
                        <p:par>
                          <p:cTn id="100" fill="hold">
                            <p:stCondLst>
                              <p:cond delay="9500"/>
                            </p:stCondLst>
                            <p:childTnLst>
                              <p:par>
                                <p:cTn id="101" presetID="2" presetClass="entr" presetSubtype="8" accel="50000" decel="50000"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additive="base">
                                        <p:cTn id="103" dur="500" fill="hold"/>
                                        <p:tgtEl>
                                          <p:spTgt spid="6"/>
                                        </p:tgtEl>
                                        <p:attrNameLst>
                                          <p:attrName>ppt_x</p:attrName>
                                        </p:attrNameLst>
                                      </p:cBhvr>
                                      <p:tavLst>
                                        <p:tav tm="0">
                                          <p:val>
                                            <p:strVal val="0-#ppt_w/2"/>
                                          </p:val>
                                        </p:tav>
                                        <p:tav tm="100000">
                                          <p:val>
                                            <p:strVal val="#ppt_x"/>
                                          </p:val>
                                        </p:tav>
                                      </p:tavLst>
                                    </p:anim>
                                    <p:anim calcmode="lin" valueType="num">
                                      <p:cBhvr additive="base">
                                        <p:cTn id="104" dur="500" fill="hold"/>
                                        <p:tgtEl>
                                          <p:spTgt spid="6"/>
                                        </p:tgtEl>
                                        <p:attrNameLst>
                                          <p:attrName>ppt_y</p:attrName>
                                        </p:attrNameLst>
                                      </p:cBhvr>
                                      <p:tavLst>
                                        <p:tav tm="0">
                                          <p:val>
                                            <p:strVal val="#ppt_y"/>
                                          </p:val>
                                        </p:tav>
                                        <p:tav tm="100000">
                                          <p:val>
                                            <p:strVal val="#ppt_y"/>
                                          </p:val>
                                        </p:tav>
                                      </p:tavLst>
                                    </p:anim>
                                  </p:childTnLst>
                                </p:cTn>
                              </p:par>
                            </p:childTnLst>
                          </p:cTn>
                        </p:par>
                        <p:par>
                          <p:cTn id="105" fill="hold">
                            <p:stCondLst>
                              <p:cond delay="10000"/>
                            </p:stCondLst>
                            <p:childTnLst>
                              <p:par>
                                <p:cTn id="106" presetID="2" presetClass="entr" presetSubtype="8" accel="50000" decel="50000" fill="hold" nodeType="afterEffect">
                                  <p:stCondLst>
                                    <p:cond delay="0"/>
                                  </p:stCondLst>
                                  <p:childTnLst>
                                    <p:set>
                                      <p:cBhvr>
                                        <p:cTn id="107" dur="1" fill="hold">
                                          <p:stCondLst>
                                            <p:cond delay="0"/>
                                          </p:stCondLst>
                                        </p:cTn>
                                        <p:tgtEl>
                                          <p:spTgt spid="4"/>
                                        </p:tgtEl>
                                        <p:attrNameLst>
                                          <p:attrName>style.visibility</p:attrName>
                                        </p:attrNameLst>
                                      </p:cBhvr>
                                      <p:to>
                                        <p:strVal val="visible"/>
                                      </p:to>
                                    </p:set>
                                    <p:anim calcmode="lin" valueType="num">
                                      <p:cBhvr additive="base">
                                        <p:cTn id="108" dur="500" fill="hold"/>
                                        <p:tgtEl>
                                          <p:spTgt spid="4"/>
                                        </p:tgtEl>
                                        <p:attrNameLst>
                                          <p:attrName>ppt_x</p:attrName>
                                        </p:attrNameLst>
                                      </p:cBhvr>
                                      <p:tavLst>
                                        <p:tav tm="0">
                                          <p:val>
                                            <p:strVal val="0-#ppt_w/2"/>
                                          </p:val>
                                        </p:tav>
                                        <p:tav tm="100000">
                                          <p:val>
                                            <p:strVal val="#ppt_x"/>
                                          </p:val>
                                        </p:tav>
                                      </p:tavLst>
                                    </p:anim>
                                    <p:anim calcmode="lin" valueType="num">
                                      <p:cBhvr additive="base">
                                        <p:cTn id="109" dur="500" fill="hold"/>
                                        <p:tgtEl>
                                          <p:spTgt spid="4"/>
                                        </p:tgtEl>
                                        <p:attrNameLst>
                                          <p:attrName>ppt_y</p:attrName>
                                        </p:attrNameLst>
                                      </p:cBhvr>
                                      <p:tavLst>
                                        <p:tav tm="0">
                                          <p:val>
                                            <p:strVal val="#ppt_y"/>
                                          </p:val>
                                        </p:tav>
                                        <p:tav tm="100000">
                                          <p:val>
                                            <p:strVal val="#ppt_y"/>
                                          </p:val>
                                        </p:tav>
                                      </p:tavLst>
                                    </p:anim>
                                  </p:childTnLst>
                                </p:cTn>
                              </p:par>
                            </p:childTnLst>
                          </p:cTn>
                        </p:par>
                        <p:par>
                          <p:cTn id="110" fill="hold">
                            <p:stCondLst>
                              <p:cond delay="10500"/>
                            </p:stCondLst>
                            <p:childTnLst>
                              <p:par>
                                <p:cTn id="111" presetID="2" presetClass="entr" presetSubtype="2" accel="50000" decel="50000" fill="hold" nodeType="afterEffect">
                                  <p:stCondLst>
                                    <p:cond delay="0"/>
                                  </p:stCondLst>
                                  <p:childTnLst>
                                    <p:set>
                                      <p:cBhvr>
                                        <p:cTn id="112" dur="1" fill="hold">
                                          <p:stCondLst>
                                            <p:cond delay="0"/>
                                          </p:stCondLst>
                                        </p:cTn>
                                        <p:tgtEl>
                                          <p:spTgt spid="3"/>
                                        </p:tgtEl>
                                        <p:attrNameLst>
                                          <p:attrName>style.visibility</p:attrName>
                                        </p:attrNameLst>
                                      </p:cBhvr>
                                      <p:to>
                                        <p:strVal val="visible"/>
                                      </p:to>
                                    </p:set>
                                    <p:anim calcmode="lin" valueType="num">
                                      <p:cBhvr additive="base">
                                        <p:cTn id="113" dur="500" fill="hold"/>
                                        <p:tgtEl>
                                          <p:spTgt spid="3"/>
                                        </p:tgtEl>
                                        <p:attrNameLst>
                                          <p:attrName>ppt_x</p:attrName>
                                        </p:attrNameLst>
                                      </p:cBhvr>
                                      <p:tavLst>
                                        <p:tav tm="0">
                                          <p:val>
                                            <p:strVal val="1+#ppt_w/2"/>
                                          </p:val>
                                        </p:tav>
                                        <p:tav tm="100000">
                                          <p:val>
                                            <p:strVal val="#ppt_x"/>
                                          </p:val>
                                        </p:tav>
                                      </p:tavLst>
                                    </p:anim>
                                    <p:anim calcmode="lin" valueType="num">
                                      <p:cBhvr additive="base">
                                        <p:cTn id="114" dur="500" fill="hold"/>
                                        <p:tgtEl>
                                          <p:spTgt spid="3"/>
                                        </p:tgtEl>
                                        <p:attrNameLst>
                                          <p:attrName>ppt_y</p:attrName>
                                        </p:attrNameLst>
                                      </p:cBhvr>
                                      <p:tavLst>
                                        <p:tav tm="0">
                                          <p:val>
                                            <p:strVal val="#ppt_y"/>
                                          </p:val>
                                        </p:tav>
                                        <p:tav tm="100000">
                                          <p:val>
                                            <p:strVal val="#ppt_y"/>
                                          </p:val>
                                        </p:tav>
                                      </p:tavLst>
                                    </p:anim>
                                  </p:childTnLst>
                                </p:cTn>
                              </p:par>
                            </p:childTnLst>
                          </p:cTn>
                        </p:par>
                        <p:par>
                          <p:cTn id="115" fill="hold">
                            <p:stCondLst>
                              <p:cond delay="11000"/>
                            </p:stCondLst>
                            <p:childTnLst>
                              <p:par>
                                <p:cTn id="116" presetID="2" presetClass="entr" presetSubtype="2" accel="50000" decel="50000" fill="hold" nodeType="afterEffect">
                                  <p:stCondLst>
                                    <p:cond delay="0"/>
                                  </p:stCondLst>
                                  <p:childTnLst>
                                    <p:set>
                                      <p:cBhvr>
                                        <p:cTn id="117" dur="1" fill="hold">
                                          <p:stCondLst>
                                            <p:cond delay="0"/>
                                          </p:stCondLst>
                                        </p:cTn>
                                        <p:tgtEl>
                                          <p:spTgt spid="9"/>
                                        </p:tgtEl>
                                        <p:attrNameLst>
                                          <p:attrName>style.visibility</p:attrName>
                                        </p:attrNameLst>
                                      </p:cBhvr>
                                      <p:to>
                                        <p:strVal val="visible"/>
                                      </p:to>
                                    </p:set>
                                    <p:anim calcmode="lin" valueType="num">
                                      <p:cBhvr additive="base">
                                        <p:cTn id="118" dur="500" fill="hold"/>
                                        <p:tgtEl>
                                          <p:spTgt spid="9"/>
                                        </p:tgtEl>
                                        <p:attrNameLst>
                                          <p:attrName>ppt_x</p:attrName>
                                        </p:attrNameLst>
                                      </p:cBhvr>
                                      <p:tavLst>
                                        <p:tav tm="0">
                                          <p:val>
                                            <p:strVal val="1+#ppt_w/2"/>
                                          </p:val>
                                        </p:tav>
                                        <p:tav tm="100000">
                                          <p:val>
                                            <p:strVal val="#ppt_x"/>
                                          </p:val>
                                        </p:tav>
                                      </p:tavLst>
                                    </p:anim>
                                    <p:anim calcmode="lin" valueType="num">
                                      <p:cBhvr additive="base">
                                        <p:cTn id="119" dur="500" fill="hold"/>
                                        <p:tgtEl>
                                          <p:spTgt spid="9"/>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2" presetClass="entr" presetSubtype="2" accel="50000" decel="50000" fill="hold" nodeType="afterEffect">
                                  <p:stCondLst>
                                    <p:cond delay="0"/>
                                  </p:stCondLst>
                                  <p:childTnLst>
                                    <p:set>
                                      <p:cBhvr>
                                        <p:cTn id="122" dur="1" fill="hold">
                                          <p:stCondLst>
                                            <p:cond delay="0"/>
                                          </p:stCondLst>
                                        </p:cTn>
                                        <p:tgtEl>
                                          <p:spTgt spid="2"/>
                                        </p:tgtEl>
                                        <p:attrNameLst>
                                          <p:attrName>style.visibility</p:attrName>
                                        </p:attrNameLst>
                                      </p:cBhvr>
                                      <p:to>
                                        <p:strVal val="visible"/>
                                      </p:to>
                                    </p:set>
                                    <p:anim calcmode="lin" valueType="num">
                                      <p:cBhvr additive="base">
                                        <p:cTn id="123" dur="500" fill="hold"/>
                                        <p:tgtEl>
                                          <p:spTgt spid="2"/>
                                        </p:tgtEl>
                                        <p:attrNameLst>
                                          <p:attrName>ppt_x</p:attrName>
                                        </p:attrNameLst>
                                      </p:cBhvr>
                                      <p:tavLst>
                                        <p:tav tm="0">
                                          <p:val>
                                            <p:strVal val="1+#ppt_w/2"/>
                                          </p:val>
                                        </p:tav>
                                        <p:tav tm="100000">
                                          <p:val>
                                            <p:strVal val="#ppt_x"/>
                                          </p:val>
                                        </p:tav>
                                      </p:tavLst>
                                    </p:anim>
                                    <p:anim calcmode="lin" valueType="num">
                                      <p:cBhvr additive="base">
                                        <p:cTn id="124" dur="500" fill="hold"/>
                                        <p:tgtEl>
                                          <p:spTgt spid="2"/>
                                        </p:tgtEl>
                                        <p:attrNameLst>
                                          <p:attrName>ppt_y</p:attrName>
                                        </p:attrNameLst>
                                      </p:cBhvr>
                                      <p:tavLst>
                                        <p:tav tm="0">
                                          <p:val>
                                            <p:strVal val="#ppt_y"/>
                                          </p:val>
                                        </p:tav>
                                        <p:tav tm="100000">
                                          <p:val>
                                            <p:strVal val="#ppt_y"/>
                                          </p:val>
                                        </p:tav>
                                      </p:tavLst>
                                    </p:anim>
                                  </p:childTnLst>
                                </p:cTn>
                              </p:par>
                            </p:childTnLst>
                          </p:cTn>
                        </p:par>
                        <p:par>
                          <p:cTn id="125" fill="hold">
                            <p:stCondLst>
                              <p:cond delay="12000"/>
                            </p:stCondLst>
                            <p:childTnLst>
                              <p:par>
                                <p:cTn id="126" presetID="2" presetClass="entr" presetSubtype="8" accel="50000" decel="50000" fill="hold" nodeType="afterEffect">
                                  <p:stCondLst>
                                    <p:cond delay="0"/>
                                  </p:stCondLst>
                                  <p:childTnLst>
                                    <p:set>
                                      <p:cBhvr>
                                        <p:cTn id="127" dur="1" fill="hold">
                                          <p:stCondLst>
                                            <p:cond delay="0"/>
                                          </p:stCondLst>
                                        </p:cTn>
                                        <p:tgtEl>
                                          <p:spTgt spid="5"/>
                                        </p:tgtEl>
                                        <p:attrNameLst>
                                          <p:attrName>style.visibility</p:attrName>
                                        </p:attrNameLst>
                                      </p:cBhvr>
                                      <p:to>
                                        <p:strVal val="visible"/>
                                      </p:to>
                                    </p:set>
                                    <p:anim calcmode="lin" valueType="num">
                                      <p:cBhvr additive="base">
                                        <p:cTn id="128" dur="500" fill="hold"/>
                                        <p:tgtEl>
                                          <p:spTgt spid="5"/>
                                        </p:tgtEl>
                                        <p:attrNameLst>
                                          <p:attrName>ppt_x</p:attrName>
                                        </p:attrNameLst>
                                      </p:cBhvr>
                                      <p:tavLst>
                                        <p:tav tm="0">
                                          <p:val>
                                            <p:strVal val="0-#ppt_w/2"/>
                                          </p:val>
                                        </p:tav>
                                        <p:tav tm="100000">
                                          <p:val>
                                            <p:strVal val="#ppt_x"/>
                                          </p:val>
                                        </p:tav>
                                      </p:tavLst>
                                    </p:anim>
                                    <p:anim calcmode="lin" valueType="num">
                                      <p:cBhvr additive="base">
                                        <p:cTn id="1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29" grpId="0" animBg="1"/>
      <p:bldP spid="31" grpId="0" animBg="1"/>
      <p:bldP spid="32" grpId="0" animBg="1"/>
      <p:bldP spid="33" grpId="0" animBg="1"/>
      <p:bldP spid="34" grpId="0" animBg="1"/>
      <p:bldP spid="35"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lide Number Placeholder 35"/>
          <p:cNvSpPr>
            <a:spLocks noGrp="1"/>
          </p:cNvSpPr>
          <p:nvPr>
            <p:ph type="sldNum" sz="quarter" idx="12"/>
          </p:nvPr>
        </p:nvSpPr>
        <p:spPr>
          <a:prstGeom prst="rect">
            <a:avLst/>
          </a:prstGeom>
        </p:spPr>
        <p:txBody>
          <a:bodyPr/>
          <a:lstStyle/>
          <a:p>
            <a:fld id="{C136B7D2-B98C-44FD-8D04-7EC62A564975}" type="slidenum">
              <a:rPr lang="en-US" smtClean="0">
                <a:solidFill>
                  <a:prstClr val="black">
                    <a:lumMod val="75000"/>
                    <a:lumOff val="25000"/>
                  </a:prstClr>
                </a:solidFill>
              </a:rPr>
              <a:t>9</a:t>
            </a:fld>
            <a:endParaRPr lang="en-US" dirty="0">
              <a:solidFill>
                <a:prstClr val="black">
                  <a:lumMod val="75000"/>
                  <a:lumOff val="25000"/>
                </a:prstClr>
              </a:solidFill>
            </a:endParaRPr>
          </a:p>
        </p:txBody>
      </p:sp>
      <p:sp>
        <p:nvSpPr>
          <p:cNvPr id="2" name="Title 1"/>
          <p:cNvSpPr>
            <a:spLocks noGrp="1"/>
          </p:cNvSpPr>
          <p:nvPr>
            <p:ph type="title"/>
          </p:nvPr>
        </p:nvSpPr>
        <p:spPr/>
        <p:txBody>
          <a:bodyPr/>
          <a:lstStyle/>
          <a:p>
            <a:r>
              <a:rPr lang="en-US" dirty="0"/>
              <a:t>Circle Steps Infographic</a:t>
            </a:r>
          </a:p>
        </p:txBody>
      </p:sp>
      <p:sp>
        <p:nvSpPr>
          <p:cNvPr id="137" name="Text Placeholder 136"/>
          <p:cNvSpPr>
            <a:spLocks noGrp="1"/>
          </p:cNvSpPr>
          <p:nvPr>
            <p:ph type="body" sz="half" idx="2"/>
          </p:nvPr>
        </p:nvSpPr>
        <p:spPr/>
        <p:txBody>
          <a:bodyPr/>
          <a:lstStyle/>
          <a:p>
            <a:r>
              <a:rPr lang="en-US" dirty="0"/>
              <a:t>Circle Steps Infographic</a:t>
            </a:r>
          </a:p>
        </p:txBody>
      </p:sp>
      <p:sp>
        <p:nvSpPr>
          <p:cNvPr id="52" name="Block Arc 51"/>
          <p:cNvSpPr/>
          <p:nvPr/>
        </p:nvSpPr>
        <p:spPr>
          <a:xfrm>
            <a:off x="1234344" y="2665633"/>
            <a:ext cx="2217579" cy="2217579"/>
          </a:xfrm>
          <a:prstGeom prst="blockArc">
            <a:avLst>
              <a:gd name="adj1" fmla="val 10800000"/>
              <a:gd name="adj2" fmla="val 3"/>
              <a:gd name="adj3" fmla="val 1529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black"/>
              </a:solidFill>
            </a:endParaRPr>
          </a:p>
        </p:txBody>
      </p:sp>
      <p:sp>
        <p:nvSpPr>
          <p:cNvPr id="53" name="Block Arc 52"/>
          <p:cNvSpPr/>
          <p:nvPr/>
        </p:nvSpPr>
        <p:spPr>
          <a:xfrm rot="10800000">
            <a:off x="3109828" y="2662751"/>
            <a:ext cx="2217579" cy="2217579"/>
          </a:xfrm>
          <a:prstGeom prst="blockArc">
            <a:avLst>
              <a:gd name="adj1" fmla="val 10800000"/>
              <a:gd name="adj2" fmla="val 3"/>
              <a:gd name="adj3" fmla="val 152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black"/>
              </a:solidFill>
            </a:endParaRPr>
          </a:p>
        </p:txBody>
      </p:sp>
      <p:sp>
        <p:nvSpPr>
          <p:cNvPr id="54" name="Block Arc 53"/>
          <p:cNvSpPr/>
          <p:nvPr/>
        </p:nvSpPr>
        <p:spPr>
          <a:xfrm>
            <a:off x="4987260" y="2665633"/>
            <a:ext cx="2217579" cy="2217579"/>
          </a:xfrm>
          <a:prstGeom prst="blockArc">
            <a:avLst>
              <a:gd name="adj1" fmla="val 10800000"/>
              <a:gd name="adj2" fmla="val 3"/>
              <a:gd name="adj3" fmla="val 15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black"/>
              </a:solidFill>
            </a:endParaRPr>
          </a:p>
        </p:txBody>
      </p:sp>
      <p:sp>
        <p:nvSpPr>
          <p:cNvPr id="55" name="Block Arc 54"/>
          <p:cNvSpPr/>
          <p:nvPr/>
        </p:nvSpPr>
        <p:spPr>
          <a:xfrm rot="10800000">
            <a:off x="6862745" y="2662751"/>
            <a:ext cx="2217579" cy="2217579"/>
          </a:xfrm>
          <a:prstGeom prst="blockArc">
            <a:avLst>
              <a:gd name="adj1" fmla="val 10800000"/>
              <a:gd name="adj2" fmla="val 3"/>
              <a:gd name="adj3" fmla="val 15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black"/>
              </a:solidFill>
            </a:endParaRPr>
          </a:p>
        </p:txBody>
      </p:sp>
      <p:sp>
        <p:nvSpPr>
          <p:cNvPr id="56" name="Block Arc 55"/>
          <p:cNvSpPr/>
          <p:nvPr/>
        </p:nvSpPr>
        <p:spPr>
          <a:xfrm>
            <a:off x="8740079" y="2665633"/>
            <a:ext cx="2217579" cy="2217579"/>
          </a:xfrm>
          <a:prstGeom prst="blockArc">
            <a:avLst>
              <a:gd name="adj1" fmla="val 10800000"/>
              <a:gd name="adj2" fmla="val 3"/>
              <a:gd name="adj3" fmla="val 1529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prstClr val="black"/>
              </a:solidFill>
            </a:endParaRPr>
          </a:p>
        </p:txBody>
      </p:sp>
      <p:sp>
        <p:nvSpPr>
          <p:cNvPr id="63" name="Freeform 62"/>
          <p:cNvSpPr/>
          <p:nvPr/>
        </p:nvSpPr>
        <p:spPr>
          <a:xfrm>
            <a:off x="170332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rgbClr val="0070C0"/>
              </a:solidFill>
              <a:latin typeface="FontAwesome" pitchFamily="2" charset="0"/>
            </a:endParaRPr>
          </a:p>
        </p:txBody>
      </p:sp>
      <p:sp>
        <p:nvSpPr>
          <p:cNvPr id="64" name="Freeform 63"/>
          <p:cNvSpPr/>
          <p:nvPr/>
        </p:nvSpPr>
        <p:spPr>
          <a:xfrm>
            <a:off x="358334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2"/>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rgbClr val="00B0F0"/>
              </a:solidFill>
              <a:latin typeface="FontAwesome" pitchFamily="2" charset="0"/>
            </a:endParaRPr>
          </a:p>
        </p:txBody>
      </p:sp>
      <p:sp>
        <p:nvSpPr>
          <p:cNvPr id="65" name="Freeform 64"/>
          <p:cNvSpPr/>
          <p:nvPr/>
        </p:nvSpPr>
        <p:spPr>
          <a:xfrm>
            <a:off x="546336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3"/>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rgbClr val="008DC3"/>
              </a:solidFill>
              <a:latin typeface="FontAwesome" pitchFamily="2" charset="0"/>
            </a:endParaRPr>
          </a:p>
        </p:txBody>
      </p:sp>
      <p:sp>
        <p:nvSpPr>
          <p:cNvPr id="66" name="Freeform 65"/>
          <p:cNvSpPr/>
          <p:nvPr/>
        </p:nvSpPr>
        <p:spPr>
          <a:xfrm>
            <a:off x="7343381"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rgbClr val="007EAE"/>
              </a:solidFill>
              <a:latin typeface="FontAwesome" pitchFamily="2" charset="0"/>
            </a:endParaRPr>
          </a:p>
        </p:txBody>
      </p:sp>
      <p:sp>
        <p:nvSpPr>
          <p:cNvPr id="67" name="Freeform 66"/>
          <p:cNvSpPr/>
          <p:nvPr/>
        </p:nvSpPr>
        <p:spPr>
          <a:xfrm>
            <a:off x="9223403" y="3152476"/>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accent5"/>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545">
              <a:lnSpc>
                <a:spcPct val="90000"/>
              </a:lnSpc>
              <a:spcBef>
                <a:spcPct val="0"/>
              </a:spcBef>
              <a:spcAft>
                <a:spcPct val="35000"/>
              </a:spcAft>
            </a:pPr>
            <a:endParaRPr lang="en-US" sz="4800" dirty="0">
              <a:solidFill>
                <a:srgbClr val="23A1FF"/>
              </a:solidFill>
              <a:latin typeface="FontAwesome" pitchFamily="2" charset="0"/>
            </a:endParaRPr>
          </a:p>
        </p:txBody>
      </p:sp>
      <p:sp>
        <p:nvSpPr>
          <p:cNvPr id="76" name="TextBox 75"/>
          <p:cNvSpPr txBox="1"/>
          <p:nvPr/>
        </p:nvSpPr>
        <p:spPr>
          <a:xfrm>
            <a:off x="1938613" y="4626430"/>
            <a:ext cx="763029" cy="410433"/>
          </a:xfrm>
          <a:prstGeom prst="rect">
            <a:avLst/>
          </a:prstGeom>
          <a:noFill/>
        </p:spPr>
        <p:txBody>
          <a:bodyPr wrap="none" lIns="0" tIns="0" rIns="0" bIns="0" rtlCol="0" anchor="ctr">
            <a:spAutoFit/>
          </a:bodyPr>
          <a:lstStyle/>
          <a:p>
            <a:pPr algn="ctr">
              <a:spcBef>
                <a:spcPct val="20000"/>
              </a:spcBef>
              <a:defRPr/>
            </a:pPr>
            <a:r>
              <a:rPr lang="en-US" sz="2665" b="1" dirty="0">
                <a:solidFill>
                  <a:srgbClr val="0070C0"/>
                </a:solidFill>
              </a:rPr>
              <a:t>2006</a:t>
            </a:r>
            <a:endParaRPr lang="en-US" sz="2665" dirty="0">
              <a:solidFill>
                <a:srgbClr val="0070C0"/>
              </a:solidFill>
            </a:endParaRPr>
          </a:p>
        </p:txBody>
      </p:sp>
      <p:sp>
        <p:nvSpPr>
          <p:cNvPr id="78" name="TextBox 77"/>
          <p:cNvSpPr txBox="1"/>
          <p:nvPr/>
        </p:nvSpPr>
        <p:spPr>
          <a:xfrm>
            <a:off x="3810457" y="2672682"/>
            <a:ext cx="763029" cy="410433"/>
          </a:xfrm>
          <a:prstGeom prst="rect">
            <a:avLst/>
          </a:prstGeom>
          <a:noFill/>
        </p:spPr>
        <p:txBody>
          <a:bodyPr wrap="none" lIns="0" tIns="0" rIns="0" bIns="0" rtlCol="0" anchor="ctr">
            <a:spAutoFit/>
          </a:bodyPr>
          <a:lstStyle/>
          <a:p>
            <a:pPr algn="ctr">
              <a:spcBef>
                <a:spcPct val="20000"/>
              </a:spcBef>
              <a:defRPr/>
            </a:pPr>
            <a:r>
              <a:rPr lang="en-US" sz="2665" b="1" dirty="0">
                <a:solidFill>
                  <a:srgbClr val="00B0F0"/>
                </a:solidFill>
              </a:rPr>
              <a:t>2009</a:t>
            </a:r>
            <a:endParaRPr lang="en-US" sz="2665" dirty="0">
              <a:solidFill>
                <a:srgbClr val="00B0F0"/>
              </a:solidFill>
            </a:endParaRPr>
          </a:p>
        </p:txBody>
      </p:sp>
      <p:sp>
        <p:nvSpPr>
          <p:cNvPr id="79" name="TextBox 78"/>
          <p:cNvSpPr txBox="1"/>
          <p:nvPr/>
        </p:nvSpPr>
        <p:spPr>
          <a:xfrm>
            <a:off x="5745029" y="4626430"/>
            <a:ext cx="763029" cy="410433"/>
          </a:xfrm>
          <a:prstGeom prst="rect">
            <a:avLst/>
          </a:prstGeom>
          <a:noFill/>
        </p:spPr>
        <p:txBody>
          <a:bodyPr wrap="none" lIns="0" tIns="0" rIns="0" bIns="0" rtlCol="0" anchor="ctr">
            <a:spAutoFit/>
          </a:bodyPr>
          <a:lstStyle/>
          <a:p>
            <a:pPr algn="ctr">
              <a:spcBef>
                <a:spcPct val="20000"/>
              </a:spcBef>
              <a:defRPr/>
            </a:pPr>
            <a:r>
              <a:rPr lang="en-US" sz="2665" b="1" dirty="0">
                <a:solidFill>
                  <a:srgbClr val="008DC3"/>
                </a:solidFill>
              </a:rPr>
              <a:t>2008</a:t>
            </a:r>
            <a:endParaRPr lang="en-US" sz="2665" dirty="0">
              <a:solidFill>
                <a:srgbClr val="008DC3"/>
              </a:solidFill>
            </a:endParaRPr>
          </a:p>
        </p:txBody>
      </p:sp>
      <p:sp>
        <p:nvSpPr>
          <p:cNvPr id="82" name="TextBox 81"/>
          <p:cNvSpPr txBox="1"/>
          <p:nvPr/>
        </p:nvSpPr>
        <p:spPr>
          <a:xfrm>
            <a:off x="7596922" y="2672682"/>
            <a:ext cx="763029" cy="410433"/>
          </a:xfrm>
          <a:prstGeom prst="rect">
            <a:avLst/>
          </a:prstGeom>
          <a:noFill/>
        </p:spPr>
        <p:txBody>
          <a:bodyPr wrap="none" lIns="0" tIns="0" rIns="0" bIns="0" rtlCol="0" anchor="ctr">
            <a:spAutoFit/>
          </a:bodyPr>
          <a:lstStyle/>
          <a:p>
            <a:pPr algn="ctr">
              <a:spcBef>
                <a:spcPct val="20000"/>
              </a:spcBef>
              <a:defRPr/>
            </a:pPr>
            <a:r>
              <a:rPr lang="en-US" sz="2665" b="1" dirty="0">
                <a:solidFill>
                  <a:srgbClr val="007EAE"/>
                </a:solidFill>
              </a:rPr>
              <a:t>2010</a:t>
            </a:r>
            <a:endParaRPr lang="en-US" sz="2665" dirty="0">
              <a:solidFill>
                <a:srgbClr val="007EAE"/>
              </a:solidFill>
            </a:endParaRPr>
          </a:p>
        </p:txBody>
      </p:sp>
      <p:sp>
        <p:nvSpPr>
          <p:cNvPr id="83" name="TextBox 82"/>
          <p:cNvSpPr txBox="1"/>
          <p:nvPr/>
        </p:nvSpPr>
        <p:spPr>
          <a:xfrm>
            <a:off x="9517156" y="4626430"/>
            <a:ext cx="763029" cy="410433"/>
          </a:xfrm>
          <a:prstGeom prst="rect">
            <a:avLst/>
          </a:prstGeom>
          <a:noFill/>
        </p:spPr>
        <p:txBody>
          <a:bodyPr wrap="none" lIns="0" tIns="0" rIns="0" bIns="0" rtlCol="0" anchor="ctr">
            <a:spAutoFit/>
          </a:bodyPr>
          <a:lstStyle/>
          <a:p>
            <a:pPr algn="ctr">
              <a:spcBef>
                <a:spcPct val="20000"/>
              </a:spcBef>
              <a:defRPr/>
            </a:pPr>
            <a:r>
              <a:rPr lang="en-US" sz="2665" b="1" dirty="0">
                <a:solidFill>
                  <a:srgbClr val="23A1FF"/>
                </a:solidFill>
              </a:rPr>
              <a:t>2012</a:t>
            </a:r>
            <a:endParaRPr lang="en-US" sz="2665" dirty="0">
              <a:solidFill>
                <a:srgbClr val="23A1FF"/>
              </a:solidFill>
            </a:endParaRPr>
          </a:p>
        </p:txBody>
      </p:sp>
      <p:grpSp>
        <p:nvGrpSpPr>
          <p:cNvPr id="86" name="Group 88"/>
          <p:cNvGrpSpPr/>
          <p:nvPr/>
        </p:nvGrpSpPr>
        <p:grpSpPr>
          <a:xfrm>
            <a:off x="1333822" y="1739195"/>
            <a:ext cx="2095901" cy="645613"/>
            <a:chOff x="805797" y="661615"/>
            <a:chExt cx="1155277" cy="263150"/>
          </a:xfrm>
        </p:grpSpPr>
        <p:sp>
          <p:nvSpPr>
            <p:cNvPr id="87" name="TextBox 86"/>
            <p:cNvSpPr txBox="1"/>
            <p:nvPr/>
          </p:nvSpPr>
          <p:spPr>
            <a:xfrm>
              <a:off x="1088069" y="661615"/>
              <a:ext cx="590732" cy="92022"/>
            </a:xfrm>
            <a:prstGeom prst="rect">
              <a:avLst/>
            </a:prstGeom>
            <a:noFill/>
          </p:spPr>
          <p:txBody>
            <a:bodyPr wrap="none" lIns="0" tIns="0" rIns="0" bIns="0" rtlCol="0" anchor="t">
              <a:spAutoFit/>
            </a:bodyPr>
            <a:lstStyle/>
            <a:p>
              <a:pPr algn="ctr" defTabSz="1375410"/>
              <a:r>
                <a:rPr lang="en-US" sz="1465" b="1" dirty="0">
                  <a:solidFill>
                    <a:prstClr val="black">
                      <a:lumMod val="75000"/>
                      <a:lumOff val="25000"/>
                    </a:prstClr>
                  </a:solidFill>
                </a:rPr>
                <a:t>STATISTICS</a:t>
              </a:r>
            </a:p>
          </p:txBody>
        </p:sp>
        <p:sp>
          <p:nvSpPr>
            <p:cNvPr id="90" name="TextBox 89"/>
            <p:cNvSpPr txBox="1"/>
            <p:nvPr/>
          </p:nvSpPr>
          <p:spPr>
            <a:xfrm>
              <a:off x="805797" y="757552"/>
              <a:ext cx="1155277" cy="167213"/>
            </a:xfrm>
            <a:prstGeom prst="rect">
              <a:avLst/>
            </a:prstGeom>
            <a:noFill/>
          </p:spPr>
          <p:txBody>
            <a:bodyPr wrap="square" lIns="0" tIns="0" rIns="0" bIns="0" rtlCol="0" anchor="t">
              <a:spAutoFit/>
            </a:bodyPr>
            <a:lstStyle/>
            <a:p>
              <a:pPr algn="ctr">
                <a:spcBef>
                  <a:spcPct val="20000"/>
                </a:spcBef>
                <a:defRPr/>
              </a:pPr>
              <a:r>
                <a:rPr lang="en-US" sz="1335" dirty="0">
                  <a:solidFill>
                    <a:prstClr val="black">
                      <a:lumMod val="65000"/>
                      <a:lumOff val="35000"/>
                    </a:prstClr>
                  </a:solidFill>
                </a:rPr>
                <a:t>There are many variations of passages of lorem ipsum</a:t>
              </a:r>
            </a:p>
          </p:txBody>
        </p:sp>
      </p:grpSp>
      <p:grpSp>
        <p:nvGrpSpPr>
          <p:cNvPr id="93" name="Group 88"/>
          <p:cNvGrpSpPr/>
          <p:nvPr/>
        </p:nvGrpSpPr>
        <p:grpSpPr>
          <a:xfrm>
            <a:off x="3178416" y="5164347"/>
            <a:ext cx="2095901" cy="645613"/>
            <a:chOff x="805797" y="661615"/>
            <a:chExt cx="1155277" cy="263150"/>
          </a:xfrm>
        </p:grpSpPr>
        <p:sp>
          <p:nvSpPr>
            <p:cNvPr id="94" name="TextBox 93"/>
            <p:cNvSpPr txBox="1"/>
            <p:nvPr/>
          </p:nvSpPr>
          <p:spPr>
            <a:xfrm>
              <a:off x="1088069" y="661615"/>
              <a:ext cx="590732" cy="92022"/>
            </a:xfrm>
            <a:prstGeom prst="rect">
              <a:avLst/>
            </a:prstGeom>
            <a:noFill/>
          </p:spPr>
          <p:txBody>
            <a:bodyPr wrap="none" lIns="0" tIns="0" rIns="0" bIns="0" rtlCol="0" anchor="t">
              <a:spAutoFit/>
            </a:bodyPr>
            <a:lstStyle/>
            <a:p>
              <a:pPr algn="ctr" defTabSz="1375410"/>
              <a:r>
                <a:rPr lang="en-US" sz="1465" b="1" dirty="0">
                  <a:solidFill>
                    <a:prstClr val="black">
                      <a:lumMod val="75000"/>
                      <a:lumOff val="25000"/>
                    </a:prstClr>
                  </a:solidFill>
                </a:rPr>
                <a:t>STATISTICS</a:t>
              </a:r>
            </a:p>
          </p:txBody>
        </p:sp>
        <p:sp>
          <p:nvSpPr>
            <p:cNvPr id="98" name="TextBox 97"/>
            <p:cNvSpPr txBox="1"/>
            <p:nvPr/>
          </p:nvSpPr>
          <p:spPr>
            <a:xfrm>
              <a:off x="805797" y="757552"/>
              <a:ext cx="1155277" cy="167213"/>
            </a:xfrm>
            <a:prstGeom prst="rect">
              <a:avLst/>
            </a:prstGeom>
            <a:noFill/>
          </p:spPr>
          <p:txBody>
            <a:bodyPr wrap="square" lIns="0" tIns="0" rIns="0" bIns="0" rtlCol="0" anchor="t">
              <a:spAutoFit/>
            </a:bodyPr>
            <a:lstStyle/>
            <a:p>
              <a:pPr algn="ctr">
                <a:spcBef>
                  <a:spcPct val="20000"/>
                </a:spcBef>
                <a:defRPr/>
              </a:pPr>
              <a:r>
                <a:rPr lang="en-US" sz="1335" dirty="0">
                  <a:solidFill>
                    <a:prstClr val="black">
                      <a:lumMod val="65000"/>
                      <a:lumOff val="35000"/>
                    </a:prstClr>
                  </a:solidFill>
                </a:rPr>
                <a:t>There are many variations of passages of lorem ipsum</a:t>
              </a:r>
            </a:p>
          </p:txBody>
        </p:sp>
      </p:grpSp>
      <p:grpSp>
        <p:nvGrpSpPr>
          <p:cNvPr id="99" name="Group 88"/>
          <p:cNvGrpSpPr/>
          <p:nvPr/>
        </p:nvGrpSpPr>
        <p:grpSpPr>
          <a:xfrm>
            <a:off x="5108938" y="1739195"/>
            <a:ext cx="2095901" cy="645613"/>
            <a:chOff x="805797" y="661615"/>
            <a:chExt cx="1155277" cy="263150"/>
          </a:xfrm>
        </p:grpSpPr>
        <p:sp>
          <p:nvSpPr>
            <p:cNvPr id="100" name="TextBox 99"/>
            <p:cNvSpPr txBox="1"/>
            <p:nvPr/>
          </p:nvSpPr>
          <p:spPr>
            <a:xfrm>
              <a:off x="1088069" y="661615"/>
              <a:ext cx="590732" cy="92022"/>
            </a:xfrm>
            <a:prstGeom prst="rect">
              <a:avLst/>
            </a:prstGeom>
            <a:noFill/>
          </p:spPr>
          <p:txBody>
            <a:bodyPr wrap="none" lIns="0" tIns="0" rIns="0" bIns="0" rtlCol="0" anchor="t">
              <a:spAutoFit/>
            </a:bodyPr>
            <a:lstStyle/>
            <a:p>
              <a:pPr algn="ctr" defTabSz="1375410"/>
              <a:r>
                <a:rPr lang="en-US" sz="1465" b="1" dirty="0">
                  <a:solidFill>
                    <a:prstClr val="black">
                      <a:lumMod val="75000"/>
                      <a:lumOff val="25000"/>
                    </a:prstClr>
                  </a:solidFill>
                </a:rPr>
                <a:t>STATISTICS</a:t>
              </a:r>
            </a:p>
          </p:txBody>
        </p:sp>
        <p:sp>
          <p:nvSpPr>
            <p:cNvPr id="101" name="TextBox 100"/>
            <p:cNvSpPr txBox="1"/>
            <p:nvPr/>
          </p:nvSpPr>
          <p:spPr>
            <a:xfrm>
              <a:off x="805797" y="757552"/>
              <a:ext cx="1155277" cy="167213"/>
            </a:xfrm>
            <a:prstGeom prst="rect">
              <a:avLst/>
            </a:prstGeom>
            <a:noFill/>
          </p:spPr>
          <p:txBody>
            <a:bodyPr wrap="square" lIns="0" tIns="0" rIns="0" bIns="0" rtlCol="0" anchor="t">
              <a:spAutoFit/>
            </a:bodyPr>
            <a:lstStyle/>
            <a:p>
              <a:pPr algn="ctr">
                <a:spcBef>
                  <a:spcPct val="20000"/>
                </a:spcBef>
                <a:defRPr/>
              </a:pPr>
              <a:r>
                <a:rPr lang="en-US" sz="1335" dirty="0">
                  <a:solidFill>
                    <a:prstClr val="black">
                      <a:lumMod val="65000"/>
                      <a:lumOff val="35000"/>
                    </a:prstClr>
                  </a:solidFill>
                </a:rPr>
                <a:t>There are many variations of passages of lorem ipsum</a:t>
              </a:r>
            </a:p>
          </p:txBody>
        </p:sp>
      </p:grpSp>
      <p:grpSp>
        <p:nvGrpSpPr>
          <p:cNvPr id="102" name="Group 88"/>
          <p:cNvGrpSpPr/>
          <p:nvPr/>
        </p:nvGrpSpPr>
        <p:grpSpPr>
          <a:xfrm>
            <a:off x="6984423" y="5164347"/>
            <a:ext cx="2095901" cy="645613"/>
            <a:chOff x="805797" y="661615"/>
            <a:chExt cx="1155277" cy="263150"/>
          </a:xfrm>
        </p:grpSpPr>
        <p:sp>
          <p:nvSpPr>
            <p:cNvPr id="103" name="TextBox 102"/>
            <p:cNvSpPr txBox="1"/>
            <p:nvPr/>
          </p:nvSpPr>
          <p:spPr>
            <a:xfrm>
              <a:off x="1088069" y="661615"/>
              <a:ext cx="590732" cy="92022"/>
            </a:xfrm>
            <a:prstGeom prst="rect">
              <a:avLst/>
            </a:prstGeom>
            <a:noFill/>
          </p:spPr>
          <p:txBody>
            <a:bodyPr wrap="none" lIns="0" tIns="0" rIns="0" bIns="0" rtlCol="0" anchor="t">
              <a:spAutoFit/>
            </a:bodyPr>
            <a:lstStyle/>
            <a:p>
              <a:pPr algn="ctr" defTabSz="1375410"/>
              <a:r>
                <a:rPr lang="en-US" sz="1465" b="1" dirty="0">
                  <a:solidFill>
                    <a:prstClr val="black">
                      <a:lumMod val="75000"/>
                      <a:lumOff val="25000"/>
                    </a:prstClr>
                  </a:solidFill>
                </a:rPr>
                <a:t>STATISTICS</a:t>
              </a:r>
            </a:p>
          </p:txBody>
        </p:sp>
        <p:sp>
          <p:nvSpPr>
            <p:cNvPr id="104" name="TextBox 103"/>
            <p:cNvSpPr txBox="1"/>
            <p:nvPr/>
          </p:nvSpPr>
          <p:spPr>
            <a:xfrm>
              <a:off x="805797" y="757552"/>
              <a:ext cx="1155277" cy="167213"/>
            </a:xfrm>
            <a:prstGeom prst="rect">
              <a:avLst/>
            </a:prstGeom>
            <a:noFill/>
          </p:spPr>
          <p:txBody>
            <a:bodyPr wrap="square" lIns="0" tIns="0" rIns="0" bIns="0" rtlCol="0" anchor="t">
              <a:spAutoFit/>
            </a:bodyPr>
            <a:lstStyle/>
            <a:p>
              <a:pPr algn="ctr">
                <a:spcBef>
                  <a:spcPct val="20000"/>
                </a:spcBef>
                <a:defRPr/>
              </a:pPr>
              <a:r>
                <a:rPr lang="en-US" sz="1335" dirty="0">
                  <a:solidFill>
                    <a:prstClr val="black">
                      <a:lumMod val="65000"/>
                      <a:lumOff val="35000"/>
                    </a:prstClr>
                  </a:solidFill>
                </a:rPr>
                <a:t>There are many variations of passages of lorem ipsum</a:t>
              </a:r>
            </a:p>
          </p:txBody>
        </p:sp>
      </p:grpSp>
      <p:grpSp>
        <p:nvGrpSpPr>
          <p:cNvPr id="105" name="Group 88"/>
          <p:cNvGrpSpPr/>
          <p:nvPr/>
        </p:nvGrpSpPr>
        <p:grpSpPr>
          <a:xfrm>
            <a:off x="8740079" y="1739195"/>
            <a:ext cx="2095901" cy="645613"/>
            <a:chOff x="805797" y="661615"/>
            <a:chExt cx="1155277" cy="263150"/>
          </a:xfrm>
        </p:grpSpPr>
        <p:sp>
          <p:nvSpPr>
            <p:cNvPr id="106" name="TextBox 105"/>
            <p:cNvSpPr txBox="1"/>
            <p:nvPr/>
          </p:nvSpPr>
          <p:spPr>
            <a:xfrm>
              <a:off x="1088069" y="661615"/>
              <a:ext cx="590732" cy="92022"/>
            </a:xfrm>
            <a:prstGeom prst="rect">
              <a:avLst/>
            </a:prstGeom>
            <a:noFill/>
          </p:spPr>
          <p:txBody>
            <a:bodyPr wrap="none" lIns="0" tIns="0" rIns="0" bIns="0" rtlCol="0" anchor="t">
              <a:spAutoFit/>
            </a:bodyPr>
            <a:lstStyle/>
            <a:p>
              <a:pPr algn="ctr" defTabSz="1375410"/>
              <a:r>
                <a:rPr lang="en-US" sz="1465" b="1" dirty="0">
                  <a:solidFill>
                    <a:prstClr val="black">
                      <a:lumMod val="75000"/>
                      <a:lumOff val="25000"/>
                    </a:prstClr>
                  </a:solidFill>
                </a:rPr>
                <a:t>STATISTICS</a:t>
              </a:r>
            </a:p>
          </p:txBody>
        </p:sp>
        <p:sp>
          <p:nvSpPr>
            <p:cNvPr id="107" name="TextBox 106"/>
            <p:cNvSpPr txBox="1"/>
            <p:nvPr/>
          </p:nvSpPr>
          <p:spPr>
            <a:xfrm>
              <a:off x="805797" y="757552"/>
              <a:ext cx="1155277" cy="167213"/>
            </a:xfrm>
            <a:prstGeom prst="rect">
              <a:avLst/>
            </a:prstGeom>
            <a:noFill/>
          </p:spPr>
          <p:txBody>
            <a:bodyPr wrap="square" lIns="0" tIns="0" rIns="0" bIns="0" rtlCol="0" anchor="t">
              <a:spAutoFit/>
            </a:bodyPr>
            <a:lstStyle/>
            <a:p>
              <a:pPr algn="ctr">
                <a:spcBef>
                  <a:spcPct val="20000"/>
                </a:spcBef>
                <a:defRPr/>
              </a:pPr>
              <a:r>
                <a:rPr lang="en-US" sz="1335" dirty="0">
                  <a:solidFill>
                    <a:prstClr val="black">
                      <a:lumMod val="65000"/>
                      <a:lumOff val="35000"/>
                    </a:prstClr>
                  </a:solidFill>
                </a:rPr>
                <a:t>There are many variations of passages of lorem ipsum</a:t>
              </a:r>
            </a:p>
          </p:txBody>
        </p:sp>
      </p:grpSp>
      <p:sp>
        <p:nvSpPr>
          <p:cNvPr id="35" name="Freeform 178"/>
          <p:cNvSpPr>
            <a:spLocks noEditPoints="1"/>
          </p:cNvSpPr>
          <p:nvPr/>
        </p:nvSpPr>
        <p:spPr bwMode="auto">
          <a:xfrm>
            <a:off x="5764318" y="3538194"/>
            <a:ext cx="686793" cy="51726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7" name="Freeform 116"/>
          <p:cNvSpPr>
            <a:spLocks noEditPoints="1"/>
          </p:cNvSpPr>
          <p:nvPr/>
        </p:nvSpPr>
        <p:spPr bwMode="auto">
          <a:xfrm>
            <a:off x="2082641" y="3583094"/>
            <a:ext cx="530064" cy="427471"/>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accent1"/>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38" name="Freeform 105"/>
          <p:cNvSpPr>
            <a:spLocks noEditPoints="1"/>
          </p:cNvSpPr>
          <p:nvPr/>
        </p:nvSpPr>
        <p:spPr bwMode="auto">
          <a:xfrm>
            <a:off x="3938841" y="3512160"/>
            <a:ext cx="577708" cy="569336"/>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2"/>
          </a:solidFill>
          <a:ln w="9525">
            <a:noFill/>
            <a:round/>
          </a:ln>
        </p:spPr>
        <p:txBody>
          <a:bodyPr vert="horz" wrap="square" lIns="121920" tIns="60960" rIns="121920" bIns="60960" numCol="1" anchor="t" anchorCtr="0" compatLnSpc="1"/>
          <a:lstStyle/>
          <a:p>
            <a:pPr defTabSz="1375410"/>
            <a:endParaRPr lang="en-US" sz="2665" dirty="0">
              <a:solidFill>
                <a:srgbClr val="008DC3">
                  <a:lumMod val="50000"/>
                </a:srgbClr>
              </a:solidFill>
            </a:endParaRPr>
          </a:p>
        </p:txBody>
      </p:sp>
      <p:sp>
        <p:nvSpPr>
          <p:cNvPr id="39" name="Freeform 62"/>
          <p:cNvSpPr>
            <a:spLocks noChangeAspect="1" noEditPoints="1"/>
          </p:cNvSpPr>
          <p:nvPr/>
        </p:nvSpPr>
        <p:spPr bwMode="auto">
          <a:xfrm>
            <a:off x="7705325" y="3512160"/>
            <a:ext cx="564820" cy="56933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accent4"/>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
        <p:nvSpPr>
          <p:cNvPr id="40" name="Freeform 45"/>
          <p:cNvSpPr>
            <a:spLocks noEditPoints="1"/>
          </p:cNvSpPr>
          <p:nvPr/>
        </p:nvSpPr>
        <p:spPr bwMode="auto">
          <a:xfrm>
            <a:off x="9608253" y="3537326"/>
            <a:ext cx="519007" cy="519007"/>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121920" tIns="60960" rIns="121920" bIns="60960" numCol="1" anchor="t" anchorCtr="0" compatLnSpc="1"/>
          <a:lstStyle/>
          <a:p>
            <a:pPr defTabSz="1375410"/>
            <a:endParaRPr lang="en-US" sz="2665">
              <a:solidFill>
                <a:prstClr val="black"/>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slide(fromBottom)">
                                      <p:cBhvr>
                                        <p:cTn id="24" dur="500"/>
                                        <p:tgtEl>
                                          <p:spTgt spid="76"/>
                                        </p:tgtEl>
                                      </p:cBhvr>
                                    </p:animEffect>
                                  </p:childTnLst>
                                </p:cTn>
                              </p:par>
                              <p:par>
                                <p:cTn id="25" presetID="12" presetClass="entr" presetSubtype="4"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slide(fromBottom)">
                                      <p:cBhvr>
                                        <p:cTn id="27" dur="500"/>
                                        <p:tgtEl>
                                          <p:spTgt spid="86"/>
                                        </p:tgtEl>
                                      </p:cBhvr>
                                    </p:animEffect>
                                  </p:childTnLst>
                                </p:cTn>
                              </p:par>
                            </p:childTnLst>
                          </p:cTn>
                        </p:par>
                        <p:par>
                          <p:cTn id="28" fill="hold">
                            <p:stCondLst>
                              <p:cond delay="2000"/>
                            </p:stCondLst>
                            <p:childTnLst>
                              <p:par>
                                <p:cTn id="29" presetID="2" presetClass="entr" presetSubtype="4" accel="50000" decel="5000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p:cTn id="36" dur="500" fill="hold"/>
                                        <p:tgtEl>
                                          <p:spTgt spid="64"/>
                                        </p:tgtEl>
                                        <p:attrNameLst>
                                          <p:attrName>ppt_w</p:attrName>
                                        </p:attrNameLst>
                                      </p:cBhvr>
                                      <p:tavLst>
                                        <p:tav tm="0">
                                          <p:val>
                                            <p:fltVal val="0"/>
                                          </p:val>
                                        </p:tav>
                                        <p:tav tm="100000">
                                          <p:val>
                                            <p:strVal val="#ppt_w"/>
                                          </p:val>
                                        </p:tav>
                                      </p:tavLst>
                                    </p:anim>
                                    <p:anim calcmode="lin" valueType="num">
                                      <p:cBhvr>
                                        <p:cTn id="37" dur="500" fill="hold"/>
                                        <p:tgtEl>
                                          <p:spTgt spid="64"/>
                                        </p:tgtEl>
                                        <p:attrNameLst>
                                          <p:attrName>ppt_h</p:attrName>
                                        </p:attrNameLst>
                                      </p:cBhvr>
                                      <p:tavLst>
                                        <p:tav tm="0">
                                          <p:val>
                                            <p:fltVal val="0"/>
                                          </p:val>
                                        </p:tav>
                                        <p:tav tm="100000">
                                          <p:val>
                                            <p:strVal val="#ppt_h"/>
                                          </p:val>
                                        </p:tav>
                                      </p:tavLst>
                                    </p:anim>
                                    <p:animEffect transition="in" filter="fade">
                                      <p:cBhvr>
                                        <p:cTn id="38" dur="500"/>
                                        <p:tgtEl>
                                          <p:spTgt spid="64"/>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par>
                          <p:cTn id="45" fill="hold">
                            <p:stCondLst>
                              <p:cond delay="3500"/>
                            </p:stCondLst>
                            <p:childTnLst>
                              <p:par>
                                <p:cTn id="46" presetID="12" presetClass="entr" presetSubtype="4" fill="hold" grpId="0" nodeType="after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slide(fromBottom)">
                                      <p:cBhvr>
                                        <p:cTn id="48" dur="500"/>
                                        <p:tgtEl>
                                          <p:spTgt spid="78"/>
                                        </p:tgtEl>
                                      </p:cBhvr>
                                    </p:animEffect>
                                  </p:childTnLst>
                                </p:cTn>
                              </p:par>
                              <p:par>
                                <p:cTn id="49" presetID="12" presetClass="entr" presetSubtype="4" fill="hold" nodeType="with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slide(fromBottom)">
                                      <p:cBhvr>
                                        <p:cTn id="51" dur="500"/>
                                        <p:tgtEl>
                                          <p:spTgt spid="93"/>
                                        </p:tgtEl>
                                      </p:cBhvr>
                                    </p:animEffect>
                                  </p:childTnLst>
                                </p:cTn>
                              </p:par>
                            </p:childTnLst>
                          </p:cTn>
                        </p:par>
                        <p:par>
                          <p:cTn id="52" fill="hold">
                            <p:stCondLst>
                              <p:cond delay="4000"/>
                            </p:stCondLst>
                            <p:childTnLst>
                              <p:par>
                                <p:cTn id="53" presetID="2" presetClass="entr" presetSubtype="1" accel="50000" decel="50000"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ppt_x"/>
                                          </p:val>
                                        </p:tav>
                                        <p:tav tm="100000">
                                          <p:val>
                                            <p:strVal val="#ppt_x"/>
                                          </p:val>
                                        </p:tav>
                                      </p:tavLst>
                                    </p:anim>
                                    <p:anim calcmode="lin" valueType="num">
                                      <p:cBhvr additive="base">
                                        <p:cTn id="56" dur="500" fill="hold"/>
                                        <p:tgtEl>
                                          <p:spTgt spid="54"/>
                                        </p:tgtEl>
                                        <p:attrNameLst>
                                          <p:attrName>ppt_y</p:attrName>
                                        </p:attrNameLst>
                                      </p:cBhvr>
                                      <p:tavLst>
                                        <p:tav tm="0">
                                          <p:val>
                                            <p:strVal val="0-#ppt_h/2"/>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35"/>
                                        </p:tgtEl>
                                        <p:attrNameLst>
                                          <p:attrName>style.visibility</p:attrName>
                                        </p:attrNameLst>
                                      </p:cBhvr>
                                      <p:to>
                                        <p:strVal val="visible"/>
                                      </p:to>
                                    </p:set>
                                    <p:anim calcmode="lin" valueType="num">
                                      <p:cBhvr>
                                        <p:cTn id="66" dur="500" fill="hold"/>
                                        <p:tgtEl>
                                          <p:spTgt spid="35"/>
                                        </p:tgtEl>
                                        <p:attrNameLst>
                                          <p:attrName>ppt_w</p:attrName>
                                        </p:attrNameLst>
                                      </p:cBhvr>
                                      <p:tavLst>
                                        <p:tav tm="0">
                                          <p:val>
                                            <p:fltVal val="0"/>
                                          </p:val>
                                        </p:tav>
                                        <p:tav tm="100000">
                                          <p:val>
                                            <p:strVal val="#ppt_w"/>
                                          </p:val>
                                        </p:tav>
                                      </p:tavLst>
                                    </p:anim>
                                    <p:anim calcmode="lin" valueType="num">
                                      <p:cBhvr>
                                        <p:cTn id="67" dur="500" fill="hold"/>
                                        <p:tgtEl>
                                          <p:spTgt spid="35"/>
                                        </p:tgtEl>
                                        <p:attrNameLst>
                                          <p:attrName>ppt_h</p:attrName>
                                        </p:attrNameLst>
                                      </p:cBhvr>
                                      <p:tavLst>
                                        <p:tav tm="0">
                                          <p:val>
                                            <p:fltVal val="0"/>
                                          </p:val>
                                        </p:tav>
                                        <p:tav tm="100000">
                                          <p:val>
                                            <p:strVal val="#ppt_h"/>
                                          </p:val>
                                        </p:tav>
                                      </p:tavLst>
                                    </p:anim>
                                    <p:animEffect transition="in" filter="fade">
                                      <p:cBhvr>
                                        <p:cTn id="68" dur="500"/>
                                        <p:tgtEl>
                                          <p:spTgt spid="35"/>
                                        </p:tgtEl>
                                      </p:cBhvr>
                                    </p:animEffect>
                                  </p:childTnLst>
                                </p:cTn>
                              </p:par>
                            </p:childTnLst>
                          </p:cTn>
                        </p:par>
                        <p:par>
                          <p:cTn id="69" fill="hold">
                            <p:stCondLst>
                              <p:cond delay="5500"/>
                            </p:stCondLst>
                            <p:childTnLst>
                              <p:par>
                                <p:cTn id="70" presetID="12" presetClass="entr" presetSubtype="4"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slide(fromBottom)">
                                      <p:cBhvr>
                                        <p:cTn id="72" dur="500"/>
                                        <p:tgtEl>
                                          <p:spTgt spid="79"/>
                                        </p:tgtEl>
                                      </p:cBhvr>
                                    </p:animEffect>
                                  </p:childTnLst>
                                </p:cTn>
                              </p:par>
                              <p:par>
                                <p:cTn id="73" presetID="12" presetClass="entr" presetSubtype="4" fill="hold" nodeType="with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slide(fromBottom)">
                                      <p:cBhvr>
                                        <p:cTn id="75" dur="500"/>
                                        <p:tgtEl>
                                          <p:spTgt spid="99"/>
                                        </p:tgtEl>
                                      </p:cBhvr>
                                    </p:animEffect>
                                  </p:childTnLst>
                                </p:cTn>
                              </p:par>
                            </p:childTnLst>
                          </p:cTn>
                        </p:par>
                        <p:par>
                          <p:cTn id="76" fill="hold">
                            <p:stCondLst>
                              <p:cond delay="6000"/>
                            </p:stCondLst>
                            <p:childTnLst>
                              <p:par>
                                <p:cTn id="77" presetID="2" presetClass="entr" presetSubtype="4" accel="50000" decel="50000" fill="hold" grpId="0" nodeType="afterEffect">
                                  <p:stCondLst>
                                    <p:cond delay="0"/>
                                  </p:stCondLst>
                                  <p:childTnLst>
                                    <p:set>
                                      <p:cBhvr>
                                        <p:cTn id="78" dur="1" fill="hold">
                                          <p:stCondLst>
                                            <p:cond delay="0"/>
                                          </p:stCondLst>
                                        </p:cTn>
                                        <p:tgtEl>
                                          <p:spTgt spid="55"/>
                                        </p:tgtEl>
                                        <p:attrNameLst>
                                          <p:attrName>style.visibility</p:attrName>
                                        </p:attrNameLst>
                                      </p:cBhvr>
                                      <p:to>
                                        <p:strVal val="visible"/>
                                      </p:to>
                                    </p:set>
                                    <p:anim calcmode="lin" valueType="num">
                                      <p:cBhvr additive="base">
                                        <p:cTn id="79" dur="500" fill="hold"/>
                                        <p:tgtEl>
                                          <p:spTgt spid="55"/>
                                        </p:tgtEl>
                                        <p:attrNameLst>
                                          <p:attrName>ppt_x</p:attrName>
                                        </p:attrNameLst>
                                      </p:cBhvr>
                                      <p:tavLst>
                                        <p:tav tm="0">
                                          <p:val>
                                            <p:strVal val="#ppt_x"/>
                                          </p:val>
                                        </p:tav>
                                        <p:tav tm="100000">
                                          <p:val>
                                            <p:strVal val="#ppt_x"/>
                                          </p:val>
                                        </p:tav>
                                      </p:tavLst>
                                    </p:anim>
                                    <p:anim calcmode="lin" valueType="num">
                                      <p:cBhvr additive="base">
                                        <p:cTn id="80" dur="500" fill="hold"/>
                                        <p:tgtEl>
                                          <p:spTgt spid="55"/>
                                        </p:tgtEl>
                                        <p:attrNameLst>
                                          <p:attrName>ppt_y</p:attrName>
                                        </p:attrNameLst>
                                      </p:cBhvr>
                                      <p:tavLst>
                                        <p:tav tm="0">
                                          <p:val>
                                            <p:strVal val="1+#ppt_h/2"/>
                                          </p:val>
                                        </p:tav>
                                        <p:tav tm="100000">
                                          <p:val>
                                            <p:strVal val="#ppt_y"/>
                                          </p:val>
                                        </p:tav>
                                      </p:tavLst>
                                    </p:anim>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6"/>
                                        </p:tgtEl>
                                        <p:attrNameLst>
                                          <p:attrName>style.visibility</p:attrName>
                                        </p:attrNameLst>
                                      </p:cBhvr>
                                      <p:to>
                                        <p:strVal val="visible"/>
                                      </p:to>
                                    </p:set>
                                    <p:anim calcmode="lin" valueType="num">
                                      <p:cBhvr>
                                        <p:cTn id="84" dur="500" fill="hold"/>
                                        <p:tgtEl>
                                          <p:spTgt spid="66"/>
                                        </p:tgtEl>
                                        <p:attrNameLst>
                                          <p:attrName>ppt_w</p:attrName>
                                        </p:attrNameLst>
                                      </p:cBhvr>
                                      <p:tavLst>
                                        <p:tav tm="0">
                                          <p:val>
                                            <p:fltVal val="0"/>
                                          </p:val>
                                        </p:tav>
                                        <p:tav tm="100000">
                                          <p:val>
                                            <p:strVal val="#ppt_w"/>
                                          </p:val>
                                        </p:tav>
                                      </p:tavLst>
                                    </p:anim>
                                    <p:anim calcmode="lin" valueType="num">
                                      <p:cBhvr>
                                        <p:cTn id="85" dur="500" fill="hold"/>
                                        <p:tgtEl>
                                          <p:spTgt spid="66"/>
                                        </p:tgtEl>
                                        <p:attrNameLst>
                                          <p:attrName>ppt_h</p:attrName>
                                        </p:attrNameLst>
                                      </p:cBhvr>
                                      <p:tavLst>
                                        <p:tav tm="0">
                                          <p:val>
                                            <p:fltVal val="0"/>
                                          </p:val>
                                        </p:tav>
                                        <p:tav tm="100000">
                                          <p:val>
                                            <p:strVal val="#ppt_h"/>
                                          </p:val>
                                        </p:tav>
                                      </p:tavLst>
                                    </p:anim>
                                    <p:animEffect transition="in" filter="fade">
                                      <p:cBhvr>
                                        <p:cTn id="86" dur="500"/>
                                        <p:tgtEl>
                                          <p:spTgt spid="66"/>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Effect transition="in" filter="fade">
                                      <p:cBhvr>
                                        <p:cTn id="92" dur="500"/>
                                        <p:tgtEl>
                                          <p:spTgt spid="39"/>
                                        </p:tgtEl>
                                      </p:cBhvr>
                                    </p:animEffect>
                                  </p:childTnLst>
                                </p:cTn>
                              </p:par>
                            </p:childTnLst>
                          </p:cTn>
                        </p:par>
                        <p:par>
                          <p:cTn id="93" fill="hold">
                            <p:stCondLst>
                              <p:cond delay="7500"/>
                            </p:stCondLst>
                            <p:childTnLst>
                              <p:par>
                                <p:cTn id="94" presetID="12" presetClass="entr" presetSubtype="4"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slide(fromBottom)">
                                      <p:cBhvr>
                                        <p:cTn id="96" dur="500"/>
                                        <p:tgtEl>
                                          <p:spTgt spid="82"/>
                                        </p:tgtEl>
                                      </p:cBhvr>
                                    </p:animEffect>
                                  </p:childTnLst>
                                </p:cTn>
                              </p:par>
                              <p:par>
                                <p:cTn id="97" presetID="12" presetClass="entr" presetSubtype="4" fill="hold" nodeType="withEffect">
                                  <p:stCondLst>
                                    <p:cond delay="0"/>
                                  </p:stCondLst>
                                  <p:childTnLst>
                                    <p:set>
                                      <p:cBhvr>
                                        <p:cTn id="98" dur="1" fill="hold">
                                          <p:stCondLst>
                                            <p:cond delay="0"/>
                                          </p:stCondLst>
                                        </p:cTn>
                                        <p:tgtEl>
                                          <p:spTgt spid="102"/>
                                        </p:tgtEl>
                                        <p:attrNameLst>
                                          <p:attrName>style.visibility</p:attrName>
                                        </p:attrNameLst>
                                      </p:cBhvr>
                                      <p:to>
                                        <p:strVal val="visible"/>
                                      </p:to>
                                    </p:set>
                                    <p:animEffect transition="in" filter="slide(fromBottom)">
                                      <p:cBhvr>
                                        <p:cTn id="99" dur="500"/>
                                        <p:tgtEl>
                                          <p:spTgt spid="102"/>
                                        </p:tgtEl>
                                      </p:cBhvr>
                                    </p:animEffect>
                                  </p:childTnLst>
                                </p:cTn>
                              </p:par>
                            </p:childTnLst>
                          </p:cTn>
                        </p:par>
                        <p:par>
                          <p:cTn id="100" fill="hold">
                            <p:stCondLst>
                              <p:cond delay="8000"/>
                            </p:stCondLst>
                            <p:childTnLst>
                              <p:par>
                                <p:cTn id="101" presetID="2" presetClass="entr" presetSubtype="1" accel="50000" decel="50000" fill="hold" grpId="0" nodeType="afterEffect">
                                  <p:stCondLst>
                                    <p:cond delay="0"/>
                                  </p:stCondLst>
                                  <p:childTnLst>
                                    <p:set>
                                      <p:cBhvr>
                                        <p:cTn id="102" dur="1" fill="hold">
                                          <p:stCondLst>
                                            <p:cond delay="0"/>
                                          </p:stCondLst>
                                        </p:cTn>
                                        <p:tgtEl>
                                          <p:spTgt spid="56"/>
                                        </p:tgtEl>
                                        <p:attrNameLst>
                                          <p:attrName>style.visibility</p:attrName>
                                        </p:attrNameLst>
                                      </p:cBhvr>
                                      <p:to>
                                        <p:strVal val="visible"/>
                                      </p:to>
                                    </p:set>
                                    <p:anim calcmode="lin" valueType="num">
                                      <p:cBhvr additive="base">
                                        <p:cTn id="103" dur="500" fill="hold"/>
                                        <p:tgtEl>
                                          <p:spTgt spid="56"/>
                                        </p:tgtEl>
                                        <p:attrNameLst>
                                          <p:attrName>ppt_x</p:attrName>
                                        </p:attrNameLst>
                                      </p:cBhvr>
                                      <p:tavLst>
                                        <p:tav tm="0">
                                          <p:val>
                                            <p:strVal val="#ppt_x"/>
                                          </p:val>
                                        </p:tav>
                                        <p:tav tm="100000">
                                          <p:val>
                                            <p:strVal val="#ppt_x"/>
                                          </p:val>
                                        </p:tav>
                                      </p:tavLst>
                                    </p:anim>
                                    <p:anim calcmode="lin" valueType="num">
                                      <p:cBhvr additive="base">
                                        <p:cTn id="104" dur="500" fill="hold"/>
                                        <p:tgtEl>
                                          <p:spTgt spid="56"/>
                                        </p:tgtEl>
                                        <p:attrNameLst>
                                          <p:attrName>ppt_y</p:attrName>
                                        </p:attrNameLst>
                                      </p:cBhvr>
                                      <p:tavLst>
                                        <p:tav tm="0">
                                          <p:val>
                                            <p:strVal val="0-#ppt_h/2"/>
                                          </p:val>
                                        </p:tav>
                                        <p:tav tm="100000">
                                          <p:val>
                                            <p:strVal val="#ppt_y"/>
                                          </p:val>
                                        </p:tav>
                                      </p:tavLst>
                                    </p:anim>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67"/>
                                        </p:tgtEl>
                                        <p:attrNameLst>
                                          <p:attrName>style.visibility</p:attrName>
                                        </p:attrNameLst>
                                      </p:cBhvr>
                                      <p:to>
                                        <p:strVal val="visible"/>
                                      </p:to>
                                    </p:set>
                                    <p:anim calcmode="lin" valueType="num">
                                      <p:cBhvr>
                                        <p:cTn id="108" dur="500" fill="hold"/>
                                        <p:tgtEl>
                                          <p:spTgt spid="67"/>
                                        </p:tgtEl>
                                        <p:attrNameLst>
                                          <p:attrName>ppt_w</p:attrName>
                                        </p:attrNameLst>
                                      </p:cBhvr>
                                      <p:tavLst>
                                        <p:tav tm="0">
                                          <p:val>
                                            <p:fltVal val="0"/>
                                          </p:val>
                                        </p:tav>
                                        <p:tav tm="100000">
                                          <p:val>
                                            <p:strVal val="#ppt_w"/>
                                          </p:val>
                                        </p:tav>
                                      </p:tavLst>
                                    </p:anim>
                                    <p:anim calcmode="lin" valueType="num">
                                      <p:cBhvr>
                                        <p:cTn id="109" dur="500" fill="hold"/>
                                        <p:tgtEl>
                                          <p:spTgt spid="67"/>
                                        </p:tgtEl>
                                        <p:attrNameLst>
                                          <p:attrName>ppt_h</p:attrName>
                                        </p:attrNameLst>
                                      </p:cBhvr>
                                      <p:tavLst>
                                        <p:tav tm="0">
                                          <p:val>
                                            <p:fltVal val="0"/>
                                          </p:val>
                                        </p:tav>
                                        <p:tav tm="100000">
                                          <p:val>
                                            <p:strVal val="#ppt_h"/>
                                          </p:val>
                                        </p:tav>
                                      </p:tavLst>
                                    </p:anim>
                                    <p:animEffect transition="in" filter="fade">
                                      <p:cBhvr>
                                        <p:cTn id="110" dur="500"/>
                                        <p:tgtEl>
                                          <p:spTgt spid="67"/>
                                        </p:tgtEl>
                                      </p:cBhvr>
                                    </p:animEffect>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500" fill="hold"/>
                                        <p:tgtEl>
                                          <p:spTgt spid="40"/>
                                        </p:tgtEl>
                                        <p:attrNameLst>
                                          <p:attrName>ppt_w</p:attrName>
                                        </p:attrNameLst>
                                      </p:cBhvr>
                                      <p:tavLst>
                                        <p:tav tm="0">
                                          <p:val>
                                            <p:fltVal val="0"/>
                                          </p:val>
                                        </p:tav>
                                        <p:tav tm="100000">
                                          <p:val>
                                            <p:strVal val="#ppt_w"/>
                                          </p:val>
                                        </p:tav>
                                      </p:tavLst>
                                    </p:anim>
                                    <p:anim calcmode="lin" valueType="num">
                                      <p:cBhvr>
                                        <p:cTn id="115" dur="500" fill="hold"/>
                                        <p:tgtEl>
                                          <p:spTgt spid="40"/>
                                        </p:tgtEl>
                                        <p:attrNameLst>
                                          <p:attrName>ppt_h</p:attrName>
                                        </p:attrNameLst>
                                      </p:cBhvr>
                                      <p:tavLst>
                                        <p:tav tm="0">
                                          <p:val>
                                            <p:fltVal val="0"/>
                                          </p:val>
                                        </p:tav>
                                        <p:tav tm="100000">
                                          <p:val>
                                            <p:strVal val="#ppt_h"/>
                                          </p:val>
                                        </p:tav>
                                      </p:tavLst>
                                    </p:anim>
                                    <p:animEffect transition="in" filter="fade">
                                      <p:cBhvr>
                                        <p:cTn id="116" dur="500"/>
                                        <p:tgtEl>
                                          <p:spTgt spid="40"/>
                                        </p:tgtEl>
                                      </p:cBhvr>
                                    </p:animEffect>
                                  </p:childTnLst>
                                </p:cTn>
                              </p:par>
                            </p:childTnLst>
                          </p:cTn>
                        </p:par>
                        <p:par>
                          <p:cTn id="117" fill="hold">
                            <p:stCondLst>
                              <p:cond delay="9500"/>
                            </p:stCondLst>
                            <p:childTnLst>
                              <p:par>
                                <p:cTn id="118" presetID="12" presetClass="entr" presetSubtype="4" fill="hold" grpId="0" nodeType="afterEffect">
                                  <p:stCondLst>
                                    <p:cond delay="0"/>
                                  </p:stCondLst>
                                  <p:childTnLst>
                                    <p:set>
                                      <p:cBhvr>
                                        <p:cTn id="119" dur="1" fill="hold">
                                          <p:stCondLst>
                                            <p:cond delay="0"/>
                                          </p:stCondLst>
                                        </p:cTn>
                                        <p:tgtEl>
                                          <p:spTgt spid="83"/>
                                        </p:tgtEl>
                                        <p:attrNameLst>
                                          <p:attrName>style.visibility</p:attrName>
                                        </p:attrNameLst>
                                      </p:cBhvr>
                                      <p:to>
                                        <p:strVal val="visible"/>
                                      </p:to>
                                    </p:set>
                                    <p:animEffect transition="in" filter="slide(fromBottom)">
                                      <p:cBhvr>
                                        <p:cTn id="120" dur="500"/>
                                        <p:tgtEl>
                                          <p:spTgt spid="83"/>
                                        </p:tgtEl>
                                      </p:cBhvr>
                                    </p:animEffect>
                                  </p:childTnLst>
                                </p:cTn>
                              </p:par>
                              <p:par>
                                <p:cTn id="121" presetID="12" presetClass="entr" presetSubtype="4" fill="hold" nodeType="withEffect">
                                  <p:stCondLst>
                                    <p:cond delay="0"/>
                                  </p:stCondLst>
                                  <p:childTnLst>
                                    <p:set>
                                      <p:cBhvr>
                                        <p:cTn id="122" dur="1" fill="hold">
                                          <p:stCondLst>
                                            <p:cond delay="0"/>
                                          </p:stCondLst>
                                        </p:cTn>
                                        <p:tgtEl>
                                          <p:spTgt spid="105"/>
                                        </p:tgtEl>
                                        <p:attrNameLst>
                                          <p:attrName>style.visibility</p:attrName>
                                        </p:attrNameLst>
                                      </p:cBhvr>
                                      <p:to>
                                        <p:strVal val="visible"/>
                                      </p:to>
                                    </p:set>
                                    <p:animEffect transition="in" filter="slide(fromBottom)">
                                      <p:cBhvr>
                                        <p:cTn id="123"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63" grpId="0" animBg="1"/>
      <p:bldP spid="64" grpId="0" animBg="1"/>
      <p:bldP spid="65" grpId="0" animBg="1"/>
      <p:bldP spid="66" grpId="0" animBg="1"/>
      <p:bldP spid="67" grpId="0" animBg="1"/>
      <p:bldP spid="76" grpId="0"/>
      <p:bldP spid="78" grpId="0"/>
      <p:bldP spid="79" grpId="0"/>
      <p:bldP spid="82" grpId="0"/>
      <p:bldP spid="83" grpId="0"/>
      <p:bldP spid="35" grpId="0" animBg="1"/>
      <p:bldP spid="37" grpId="0" animBg="1"/>
      <p:bldP spid="38" grpId="0" animBg="1"/>
      <p:bldP spid="39" grpId="0" animBg="1"/>
      <p:bldP spid="40"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6_Blue Theme">
      <a:dk1>
        <a:sysClr val="windowText" lastClr="000000"/>
      </a:dk1>
      <a:lt1>
        <a:sysClr val="window" lastClr="FFFFFF"/>
      </a:lt1>
      <a:dk2>
        <a:srgbClr val="000000"/>
      </a:dk2>
      <a:lt2>
        <a:srgbClr val="FFFFFF"/>
      </a:lt2>
      <a:accent1>
        <a:srgbClr val="0070C0"/>
      </a:accent1>
      <a:accent2>
        <a:srgbClr val="00B0F0"/>
      </a:accent2>
      <a:accent3>
        <a:srgbClr val="008DC3"/>
      </a:accent3>
      <a:accent4>
        <a:srgbClr val="007EAE"/>
      </a:accent4>
      <a:accent5>
        <a:srgbClr val="23A1FF"/>
      </a:accent5>
      <a:accent6>
        <a:srgbClr val="2FA6FF"/>
      </a:accent6>
      <a:hlink>
        <a:srgbClr val="005390"/>
      </a:hlink>
      <a:folHlink>
        <a:srgbClr val="2DC7FF"/>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1549</Words>
  <Application>Microsoft Office PowerPoint</Application>
  <PresentationFormat>宽屏</PresentationFormat>
  <Paragraphs>329</Paragraphs>
  <Slides>21</Slides>
  <Notes>11</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21</vt:i4>
      </vt:variant>
    </vt:vector>
  </HeadingPairs>
  <TitlesOfParts>
    <vt:vector size="29" baseType="lpstr">
      <vt:lpstr>FontAwesome</vt:lpstr>
      <vt:lpstr>Microsoft YaHei UI</vt:lpstr>
      <vt:lpstr>Arial</vt:lpstr>
      <vt:lpstr>Calibri</vt:lpstr>
      <vt:lpstr>Calibri Light</vt:lpstr>
      <vt:lpstr>Impact</vt:lpstr>
      <vt:lpstr>Office 主题</vt:lpstr>
      <vt:lpstr>1_Custom Design</vt:lpstr>
      <vt:lpstr>PowerPoint 演示文稿</vt:lpstr>
      <vt:lpstr>Pricing Plan Table</vt:lpstr>
      <vt:lpstr>Our Services</vt:lpstr>
      <vt:lpstr>Our Clients Slide</vt:lpstr>
      <vt:lpstr>Our Client Says</vt:lpstr>
      <vt:lpstr>Medical Infographic 20</vt:lpstr>
      <vt:lpstr>Energy Infographic 03</vt:lpstr>
      <vt:lpstr>Circular Infographic</vt:lpstr>
      <vt:lpstr>Circle Steps Infographic</vt:lpstr>
      <vt:lpstr>Circular Infographic Objects</vt:lpstr>
      <vt:lpstr>Integrated Steps Infographic</vt:lpstr>
      <vt:lpstr>Simple Steps Infographic</vt:lpstr>
      <vt:lpstr>3D Infographic</vt:lpstr>
      <vt:lpstr>3D Bar Infographic</vt:lpstr>
      <vt:lpstr>3D Infographic</vt:lpstr>
      <vt:lpstr>Integrated Blocks Infographic</vt:lpstr>
      <vt:lpstr>Social Media Engagement Stats</vt:lpstr>
      <vt:lpstr>Social Media Infographic</vt:lpstr>
      <vt:lpstr>Project Yearly Timeline</vt:lpstr>
      <vt:lpstr>Detailed Infographic</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2016-04-01T13:35:00Z</dcterms:created>
  <dcterms:modified xsi:type="dcterms:W3CDTF">2021-01-05T01:38:18Z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