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8" r:id="rId2"/>
    <p:sldId id="261" r:id="rId3"/>
    <p:sldId id="260" r:id="rId4"/>
    <p:sldId id="267" r:id="rId5"/>
    <p:sldId id="264" r:id="rId6"/>
    <p:sldId id="259" r:id="rId7"/>
    <p:sldId id="262" r:id="rId8"/>
    <p:sldId id="269" r:id="rId9"/>
    <p:sldId id="271" r:id="rId10"/>
    <p:sldId id="266" r:id="rId11"/>
    <p:sldId id="273" r:id="rId12"/>
    <p:sldId id="265" r:id="rId13"/>
    <p:sldId id="263" r:id="rId14"/>
    <p:sldId id="281" r:id="rId15"/>
    <p:sldId id="272" r:id="rId16"/>
    <p:sldId id="283" r:id="rId17"/>
    <p:sldId id="268" r:id="rId18"/>
    <p:sldId id="277" r:id="rId19"/>
    <p:sldId id="275" r:id="rId20"/>
    <p:sldId id="282" r:id="rId21"/>
    <p:sldId id="278" r:id="rId22"/>
    <p:sldId id="279" r:id="rId23"/>
    <p:sldId id="270" r:id="rId24"/>
    <p:sldId id="274" r:id="rId25"/>
    <p:sldId id="276" r:id="rId26"/>
    <p:sldId id="280" r:id="rId27"/>
    <p:sldId id="284" r:id="rId28"/>
  </p:sldIdLst>
  <p:sldSz cx="9144000" cy="5143500" type="screen16x9"/>
  <p:notesSz cx="6858000" cy="9144000"/>
  <p:embeddedFontLst>
    <p:embeddedFont>
      <p:font typeface="等线" panose="02010600030101010101" pitchFamily="2" charset="-122"/>
      <p:regular r:id="rId30"/>
      <p:bold r:id="rId31"/>
    </p:embeddedFont>
    <p:embeddedFont>
      <p:font typeface="微软雅黑" panose="020B0503020204020204" pitchFamily="34" charset="-122"/>
      <p:regular r:id="rId32"/>
      <p:bold r:id="rId33"/>
    </p:embeddedFont>
  </p:embeddedFontLst>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85CA3A"/>
    <a:srgbClr val="E1CA00"/>
    <a:srgbClr val="AAD6BB"/>
    <a:srgbClr val="F0545F"/>
    <a:srgbClr val="37A9AA"/>
    <a:srgbClr val="353535"/>
    <a:srgbClr val="8A8A8A"/>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1" d="100"/>
          <a:sy n="161" d="100"/>
        </p:scale>
        <p:origin x="156" y="216"/>
      </p:cViewPr>
      <p:guideLst/>
    </p:cSldViewPr>
  </p:slideViewPr>
  <p:notesTextViewPr>
    <p:cViewPr>
      <p:scale>
        <a:sx n="1" d="1"/>
        <a:sy n="1" d="1"/>
      </p:scale>
      <p:origin x="0" y="0"/>
    </p:cViewPr>
  </p:notesTextViewPr>
  <p:sorterViewPr>
    <p:cViewPr>
      <p:scale>
        <a:sx n="90" d="100"/>
        <a:sy n="90" d="100"/>
      </p:scale>
      <p:origin x="0" y="-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00B04-FE2C-4637-BC85-672495A4FAB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48D81-0D40-43C7-8BB9-9FD3078B43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D48D81-0D40-43C7-8BB9-9FD3078B4316}"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封底">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941CCB-D06E-4F42-80F9-F21262E04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BA110-D10B-4DDC-980A-C1A3CF547C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Date Placeholder 3"/>
          <p:cNvSpPr>
            <a:spLocks noGrp="1"/>
          </p:cNvSpPr>
          <p:nvPr>
            <p:ph type="dt" sz="half" idx="10"/>
          </p:nvPr>
        </p:nvSpPr>
        <p:spPr/>
        <p:txBody>
          <a:bodyPr/>
          <a:lstStyle/>
          <a:p>
            <a:fld id="{71941CCB-D06E-4F42-80F9-F21262E04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BA110-D10B-4DDC-980A-C1A3CF547C4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页">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941CCB-D06E-4F42-80F9-F21262E04E2D}"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ABA110-D10B-4DDC-980A-C1A3CF547C4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矩形 5"/>
          <p:cNvSpPr/>
          <p:nvPr userDrawn="1"/>
        </p:nvSpPr>
        <p:spPr>
          <a:xfrm>
            <a:off x="0" y="1"/>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Date Placeholder 2"/>
          <p:cNvSpPr>
            <a:spLocks noGrp="1"/>
          </p:cNvSpPr>
          <p:nvPr>
            <p:ph type="dt" sz="half" idx="10"/>
          </p:nvPr>
        </p:nvSpPr>
        <p:spPr/>
        <p:txBody>
          <a:bodyPr/>
          <a:lstStyle/>
          <a:p>
            <a:fld id="{71941CCB-D06E-4F42-80F9-F21262E04E2D}"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ABA110-D10B-4DDC-980A-C1A3CF547C4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41CCB-D06E-4F42-80F9-F21262E04E2D}"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ABA110-D10B-4DDC-980A-C1A3CF547C4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941CCB-D06E-4F42-80F9-F21262E04E2D}"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5ABA110-D10B-4DDC-980A-C1A3CF547C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D:\PowerPoint&#27169;&#26495;\01-&#32844;&#22330;&#36890;&#29992;\MB-051-141112-&#39640;&#31471;&#26102;&#23578;&#31934;&#21697;&#25153;&#24179;&#21270;&#36890;&#29992;PPT&#27169;&#26495;\MB-051-141112-&#39640;&#31471;&#26102;&#23578;&#31934;&#21697;&#25153;&#24179;&#21270;&#36890;&#29992;PPT&#27169;&#26495;\BGM.mp3" TargetMode="External"/><Relationship Id="rId1" Type="http://schemas.microsoft.com/office/2007/relationships/media" Target="file:///D:\PowerPoint&#27169;&#26495;\01-&#32844;&#22330;&#36890;&#29992;\MB-051-141112-&#39640;&#31471;&#26102;&#23578;&#31934;&#21697;&#25153;&#24179;&#21270;&#36890;&#29992;PPT&#27169;&#26495;\MB-051-141112-&#39640;&#31471;&#26102;&#23578;&#31934;&#21697;&#25153;&#24179;&#21270;&#36890;&#29992;PPT&#27169;&#26495;\BGM.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943223"/>
            <a:ext cx="9144000" cy="2200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0" y="186466"/>
            <a:ext cx="9144000" cy="3256357"/>
            <a:chOff x="0" y="186466"/>
            <a:chExt cx="9144000" cy="3256357"/>
          </a:xfrm>
        </p:grpSpPr>
        <p:sp>
          <p:nvSpPr>
            <p:cNvPr id="3" name="矩形 2"/>
            <p:cNvSpPr/>
            <p:nvPr/>
          </p:nvSpPr>
          <p:spPr>
            <a:xfrm>
              <a:off x="0" y="186466"/>
              <a:ext cx="9144000" cy="2756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0" y="3089324"/>
              <a:ext cx="9144000" cy="0"/>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2943224"/>
              <a:ext cx="9144000" cy="10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flipH="1" flipV="1">
              <a:off x="8316250" y="2943224"/>
              <a:ext cx="499599" cy="49959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8472950" y="2943224"/>
              <a:ext cx="342900" cy="34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467050" y="690100"/>
            <a:ext cx="2661883" cy="584775"/>
          </a:xfrm>
          <a:prstGeom prst="rect">
            <a:avLst/>
          </a:prstGeom>
          <a:noFill/>
        </p:spPr>
        <p:txBody>
          <a:bodyPr wrap="none" rtlCol="0">
            <a:spAutoFit/>
          </a:bodyPr>
          <a:lstStyle/>
          <a:p>
            <a:r>
              <a:rPr lang="en-US" altLang="zh-CN" sz="3200">
                <a:solidFill>
                  <a:schemeClr val="accent3"/>
                </a:solidFill>
              </a:rPr>
              <a:t>P</a:t>
            </a:r>
            <a:r>
              <a:rPr lang="en-US" altLang="zh-CN" sz="3200">
                <a:solidFill>
                  <a:schemeClr val="bg1"/>
                </a:solidFill>
              </a:rPr>
              <a:t>LEASE ADD</a:t>
            </a:r>
            <a:endParaRPr lang="zh-CN" altLang="en-US" sz="3200">
              <a:solidFill>
                <a:schemeClr val="bg1"/>
              </a:solidFill>
            </a:endParaRPr>
          </a:p>
        </p:txBody>
      </p:sp>
      <p:sp>
        <p:nvSpPr>
          <p:cNvPr id="9" name="文本框 8"/>
          <p:cNvSpPr txBox="1"/>
          <p:nvPr/>
        </p:nvSpPr>
        <p:spPr>
          <a:xfrm>
            <a:off x="467050" y="1110770"/>
            <a:ext cx="7739619" cy="769441"/>
          </a:xfrm>
          <a:prstGeom prst="rect">
            <a:avLst/>
          </a:prstGeom>
          <a:noFill/>
        </p:spPr>
        <p:txBody>
          <a:bodyPr wrap="none" rtlCol="0">
            <a:spAutoFit/>
          </a:bodyPr>
          <a:lstStyle/>
          <a:p>
            <a:r>
              <a:rPr lang="en-US" altLang="zh-CN" sz="4400" b="1">
                <a:solidFill>
                  <a:schemeClr val="accent3"/>
                </a:solidFill>
              </a:rPr>
              <a:t>S</a:t>
            </a:r>
            <a:r>
              <a:rPr lang="en-US" altLang="zh-CN" sz="4400" b="1">
                <a:solidFill>
                  <a:schemeClr val="bg1"/>
                </a:solidFill>
              </a:rPr>
              <a:t>LIDE MASTER TITLE HERE</a:t>
            </a:r>
            <a:endParaRPr lang="zh-CN" altLang="en-US" sz="4400" b="1">
              <a:solidFill>
                <a:schemeClr val="bg1"/>
              </a:solidFill>
            </a:endParaRPr>
          </a:p>
        </p:txBody>
      </p:sp>
      <p:sp>
        <p:nvSpPr>
          <p:cNvPr id="10" name="矩形 9"/>
          <p:cNvSpPr/>
          <p:nvPr/>
        </p:nvSpPr>
        <p:spPr>
          <a:xfrm>
            <a:off x="467050" y="1880211"/>
            <a:ext cx="5281831" cy="461665"/>
          </a:xfrm>
          <a:prstGeom prst="rect">
            <a:avLst/>
          </a:prstGeom>
        </p:spPr>
        <p:txBody>
          <a:bodyPr wrap="none">
            <a:spAutoFit/>
          </a:bodyPr>
          <a:lstStyle/>
          <a:p>
            <a:r>
              <a:rPr lang="en-US" altLang="zh-CN" sz="2400">
                <a:solidFill>
                  <a:schemeClr val="accent2"/>
                </a:solidFill>
              </a:rPr>
              <a:t>PLEASE ADD SLIDE SUBTITLE HERE</a:t>
            </a:r>
            <a:endParaRPr lang="zh-CN" altLang="en-US" sz="2400">
              <a:solidFill>
                <a:schemeClr val="accent2"/>
              </a:solidFill>
            </a:endParaRPr>
          </a:p>
        </p:txBody>
      </p:sp>
      <p:sp>
        <p:nvSpPr>
          <p:cNvPr id="13" name="矩形 12"/>
          <p:cNvSpPr/>
          <p:nvPr/>
        </p:nvSpPr>
        <p:spPr>
          <a:xfrm>
            <a:off x="467050" y="4384760"/>
            <a:ext cx="5553075" cy="276999"/>
          </a:xfrm>
          <a:prstGeom prst="rect">
            <a:avLst/>
          </a:prstGeom>
        </p:spPr>
        <p:txBody>
          <a:bodyPr wrap="square">
            <a:spAutoFit/>
          </a:bodyPr>
          <a:lstStyle/>
          <a:p>
            <a:r>
              <a:rPr lang="en-US" altLang="zh-CN" sz="1200"/>
              <a:t>PLEASE ADD YOUR COMPANY NAME OR NAME HERE</a:t>
            </a:r>
            <a:endParaRPr lang="zh-CN" altLang="en-US" sz="1200"/>
          </a:p>
        </p:txBody>
      </p:sp>
      <p:grpSp>
        <p:nvGrpSpPr>
          <p:cNvPr id="17" name="组合 16"/>
          <p:cNvGrpSpPr/>
          <p:nvPr/>
        </p:nvGrpSpPr>
        <p:grpSpPr>
          <a:xfrm>
            <a:off x="581025" y="3523686"/>
            <a:ext cx="752475" cy="841321"/>
            <a:chOff x="581025" y="3523686"/>
            <a:chExt cx="752475" cy="841321"/>
          </a:xfrm>
        </p:grpSpPr>
        <p:sp>
          <p:nvSpPr>
            <p:cNvPr id="14" name="矩形 13"/>
            <p:cNvSpPr/>
            <p:nvPr/>
          </p:nvSpPr>
          <p:spPr>
            <a:xfrm>
              <a:off x="581025" y="3526781"/>
              <a:ext cx="752475" cy="752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stretch>
              <a:fillRect/>
            </a:stretch>
          </p:blipFill>
          <p:spPr>
            <a:xfrm>
              <a:off x="618904" y="3523686"/>
              <a:ext cx="676715" cy="841321"/>
            </a:xfrm>
            <a:prstGeom prst="rect">
              <a:avLst/>
            </a:prstGeom>
          </p:spPr>
        </p:pic>
      </p:grpSp>
      <p:grpSp>
        <p:nvGrpSpPr>
          <p:cNvPr id="30" name="组合 29"/>
          <p:cNvGrpSpPr/>
          <p:nvPr/>
        </p:nvGrpSpPr>
        <p:grpSpPr>
          <a:xfrm>
            <a:off x="0" y="1"/>
            <a:ext cx="9144000" cy="692415"/>
            <a:chOff x="0" y="1"/>
            <a:chExt cx="9144000" cy="692415"/>
          </a:xfrm>
        </p:grpSpPr>
        <p:cxnSp>
          <p:nvCxnSpPr>
            <p:cNvPr id="28" name="直接连接符 27"/>
            <p:cNvCxnSpPr/>
            <p:nvPr/>
          </p:nvCxnSpPr>
          <p:spPr>
            <a:xfrm>
              <a:off x="0" y="336599"/>
              <a:ext cx="9144000" cy="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1"/>
              <a:ext cx="91440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90501"/>
              <a:ext cx="9144000" cy="10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H="1" flipV="1">
              <a:off x="8316251" y="192817"/>
              <a:ext cx="499599" cy="49959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flipH="1" flipV="1">
              <a:off x="8472950" y="192817"/>
              <a:ext cx="342900" cy="3429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BGM">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933339" y="394434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19" name="组合 18"/>
          <p:cNvGrpSpPr/>
          <p:nvPr/>
        </p:nvGrpSpPr>
        <p:grpSpPr>
          <a:xfrm>
            <a:off x="4681537" y="809622"/>
            <a:ext cx="1323975" cy="1323975"/>
            <a:chOff x="4681537" y="809622"/>
            <a:chExt cx="1323975" cy="1323975"/>
          </a:xfrm>
        </p:grpSpPr>
        <p:sp>
          <p:nvSpPr>
            <p:cNvPr id="73" name="任意多边形 72"/>
            <p:cNvSpPr/>
            <p:nvPr/>
          </p:nvSpPr>
          <p:spPr>
            <a:xfrm rot="5400000">
              <a:off x="4681537" y="809622"/>
              <a:ext cx="1323975" cy="1323975"/>
            </a:xfrm>
            <a:custGeom>
              <a:avLst/>
              <a:gdLst>
                <a:gd name="connsiteX0" fmla="*/ 142274 w 1323975"/>
                <a:gd name="connsiteY0" fmla="*/ 0 h 1323975"/>
                <a:gd name="connsiteX1" fmla="*/ 1181701 w 1323975"/>
                <a:gd name="connsiteY1" fmla="*/ 0 h 1323975"/>
                <a:gd name="connsiteX2" fmla="*/ 1323975 w 1323975"/>
                <a:gd name="connsiteY2" fmla="*/ 142274 h 1323975"/>
                <a:gd name="connsiteX3" fmla="*/ 1323975 w 1323975"/>
                <a:gd name="connsiteY3" fmla="*/ 661987 h 1323975"/>
                <a:gd name="connsiteX4" fmla="*/ 1185862 w 1323975"/>
                <a:gd name="connsiteY4" fmla="*/ 661987 h 1323975"/>
                <a:gd name="connsiteX5" fmla="*/ 1185862 w 1323975"/>
                <a:gd name="connsiteY5" fmla="*/ 193548 h 1323975"/>
                <a:gd name="connsiteX6" fmla="*/ 1130426 w 1323975"/>
                <a:gd name="connsiteY6" fmla="*/ 138112 h 1323975"/>
                <a:gd name="connsiteX7" fmla="*/ 193548 w 1323975"/>
                <a:gd name="connsiteY7" fmla="*/ 138112 h 1323975"/>
                <a:gd name="connsiteX8" fmla="*/ 138112 w 1323975"/>
                <a:gd name="connsiteY8" fmla="*/ 193548 h 1323975"/>
                <a:gd name="connsiteX9" fmla="*/ 138112 w 1323975"/>
                <a:gd name="connsiteY9" fmla="*/ 1130426 h 1323975"/>
                <a:gd name="connsiteX10" fmla="*/ 193548 w 1323975"/>
                <a:gd name="connsiteY10" fmla="*/ 1185862 h 1323975"/>
                <a:gd name="connsiteX11" fmla="*/ 661987 w 1323975"/>
                <a:gd name="connsiteY11" fmla="*/ 1185862 h 1323975"/>
                <a:gd name="connsiteX12" fmla="*/ 661987 w 1323975"/>
                <a:gd name="connsiteY12" fmla="*/ 1323975 h 1323975"/>
                <a:gd name="connsiteX13" fmla="*/ 142274 w 1323975"/>
                <a:gd name="connsiteY13" fmla="*/ 1323975 h 1323975"/>
                <a:gd name="connsiteX14" fmla="*/ 0 w 1323975"/>
                <a:gd name="connsiteY14" fmla="*/ 1181701 h 1323975"/>
                <a:gd name="connsiteX15" fmla="*/ 0 w 1323975"/>
                <a:gd name="connsiteY15" fmla="*/ 142274 h 1323975"/>
                <a:gd name="connsiteX16" fmla="*/ 142274 w 1323975"/>
                <a:gd name="connsiteY16" fmla="*/ 0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975" h="1323975">
                  <a:moveTo>
                    <a:pt x="142274" y="0"/>
                  </a:moveTo>
                  <a:lnTo>
                    <a:pt x="1181701" y="0"/>
                  </a:lnTo>
                  <a:cubicBezTo>
                    <a:pt x="1260277" y="0"/>
                    <a:pt x="1323975" y="63698"/>
                    <a:pt x="1323975" y="142274"/>
                  </a:cubicBezTo>
                  <a:lnTo>
                    <a:pt x="1323975" y="661987"/>
                  </a:lnTo>
                  <a:lnTo>
                    <a:pt x="1185862" y="661987"/>
                  </a:lnTo>
                  <a:lnTo>
                    <a:pt x="1185862" y="193548"/>
                  </a:lnTo>
                  <a:cubicBezTo>
                    <a:pt x="1185862" y="162932"/>
                    <a:pt x="1161042" y="138112"/>
                    <a:pt x="1130426" y="138112"/>
                  </a:cubicBezTo>
                  <a:lnTo>
                    <a:pt x="193548" y="138112"/>
                  </a:lnTo>
                  <a:cubicBezTo>
                    <a:pt x="162932" y="138112"/>
                    <a:pt x="138112" y="162932"/>
                    <a:pt x="138112" y="193548"/>
                  </a:cubicBezTo>
                  <a:lnTo>
                    <a:pt x="138112" y="1130426"/>
                  </a:lnTo>
                  <a:cubicBezTo>
                    <a:pt x="138112" y="1161042"/>
                    <a:pt x="162932" y="1185862"/>
                    <a:pt x="193548" y="1185862"/>
                  </a:cubicBezTo>
                  <a:lnTo>
                    <a:pt x="661987" y="1185862"/>
                  </a:lnTo>
                  <a:lnTo>
                    <a:pt x="661987" y="1323975"/>
                  </a:lnTo>
                  <a:lnTo>
                    <a:pt x="142274" y="1323975"/>
                  </a:lnTo>
                  <a:cubicBezTo>
                    <a:pt x="63698" y="1323975"/>
                    <a:pt x="0" y="1260277"/>
                    <a:pt x="0" y="1181701"/>
                  </a:cubicBezTo>
                  <a:lnTo>
                    <a:pt x="0" y="142274"/>
                  </a:lnTo>
                  <a:cubicBezTo>
                    <a:pt x="0" y="63698"/>
                    <a:pt x="63698" y="0"/>
                    <a:pt x="1422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463215" y="948389"/>
              <a:ext cx="394660" cy="523220"/>
            </a:xfrm>
            <a:prstGeom prst="rect">
              <a:avLst/>
            </a:prstGeom>
            <a:noFill/>
          </p:spPr>
          <p:txBody>
            <a:bodyPr wrap="none" rtlCol="0">
              <a:spAutoFit/>
            </a:bodyPr>
            <a:lstStyle/>
            <a:p>
              <a:pPr algn="just"/>
              <a:r>
                <a:rPr lang="en-US" altLang="zh-CN" sz="2800">
                  <a:solidFill>
                    <a:schemeClr val="accent2"/>
                  </a:solidFill>
                </a:rPr>
                <a:t>1</a:t>
              </a:r>
              <a:endParaRPr lang="zh-CN" altLang="en-US" sz="2800">
                <a:solidFill>
                  <a:schemeClr val="accent2"/>
                </a:solidFill>
              </a:endParaRPr>
            </a:p>
          </p:txBody>
        </p:sp>
      </p:grpSp>
      <p:grpSp>
        <p:nvGrpSpPr>
          <p:cNvPr id="20" name="组合 19"/>
          <p:cNvGrpSpPr/>
          <p:nvPr/>
        </p:nvGrpSpPr>
        <p:grpSpPr>
          <a:xfrm>
            <a:off x="4019550" y="1471611"/>
            <a:ext cx="1323975" cy="1323975"/>
            <a:chOff x="4019550" y="1471611"/>
            <a:chExt cx="1323975" cy="1323975"/>
          </a:xfrm>
        </p:grpSpPr>
        <p:sp>
          <p:nvSpPr>
            <p:cNvPr id="70" name="任意多边形 69"/>
            <p:cNvSpPr/>
            <p:nvPr/>
          </p:nvSpPr>
          <p:spPr>
            <a:xfrm>
              <a:off x="4019550" y="1471611"/>
              <a:ext cx="1323975" cy="1323975"/>
            </a:xfrm>
            <a:custGeom>
              <a:avLst/>
              <a:gdLst>
                <a:gd name="connsiteX0" fmla="*/ 142274 w 1323975"/>
                <a:gd name="connsiteY0" fmla="*/ 0 h 1323975"/>
                <a:gd name="connsiteX1" fmla="*/ 1181701 w 1323975"/>
                <a:gd name="connsiteY1" fmla="*/ 0 h 1323975"/>
                <a:gd name="connsiteX2" fmla="*/ 1323975 w 1323975"/>
                <a:gd name="connsiteY2" fmla="*/ 142274 h 1323975"/>
                <a:gd name="connsiteX3" fmla="*/ 1323975 w 1323975"/>
                <a:gd name="connsiteY3" fmla="*/ 661987 h 1323975"/>
                <a:gd name="connsiteX4" fmla="*/ 1185862 w 1323975"/>
                <a:gd name="connsiteY4" fmla="*/ 661987 h 1323975"/>
                <a:gd name="connsiteX5" fmla="*/ 1185862 w 1323975"/>
                <a:gd name="connsiteY5" fmla="*/ 193548 h 1323975"/>
                <a:gd name="connsiteX6" fmla="*/ 1130426 w 1323975"/>
                <a:gd name="connsiteY6" fmla="*/ 138112 h 1323975"/>
                <a:gd name="connsiteX7" fmla="*/ 193548 w 1323975"/>
                <a:gd name="connsiteY7" fmla="*/ 138112 h 1323975"/>
                <a:gd name="connsiteX8" fmla="*/ 138112 w 1323975"/>
                <a:gd name="connsiteY8" fmla="*/ 193548 h 1323975"/>
                <a:gd name="connsiteX9" fmla="*/ 138112 w 1323975"/>
                <a:gd name="connsiteY9" fmla="*/ 1130426 h 1323975"/>
                <a:gd name="connsiteX10" fmla="*/ 193548 w 1323975"/>
                <a:gd name="connsiteY10" fmla="*/ 1185862 h 1323975"/>
                <a:gd name="connsiteX11" fmla="*/ 661987 w 1323975"/>
                <a:gd name="connsiteY11" fmla="*/ 1185862 h 1323975"/>
                <a:gd name="connsiteX12" fmla="*/ 661987 w 1323975"/>
                <a:gd name="connsiteY12" fmla="*/ 1323975 h 1323975"/>
                <a:gd name="connsiteX13" fmla="*/ 142274 w 1323975"/>
                <a:gd name="connsiteY13" fmla="*/ 1323975 h 1323975"/>
                <a:gd name="connsiteX14" fmla="*/ 0 w 1323975"/>
                <a:gd name="connsiteY14" fmla="*/ 1181701 h 1323975"/>
                <a:gd name="connsiteX15" fmla="*/ 0 w 1323975"/>
                <a:gd name="connsiteY15" fmla="*/ 142274 h 1323975"/>
                <a:gd name="connsiteX16" fmla="*/ 142274 w 1323975"/>
                <a:gd name="connsiteY16" fmla="*/ 0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975" h="1323975">
                  <a:moveTo>
                    <a:pt x="142274" y="0"/>
                  </a:moveTo>
                  <a:lnTo>
                    <a:pt x="1181701" y="0"/>
                  </a:lnTo>
                  <a:cubicBezTo>
                    <a:pt x="1260277" y="0"/>
                    <a:pt x="1323975" y="63698"/>
                    <a:pt x="1323975" y="142274"/>
                  </a:cubicBezTo>
                  <a:lnTo>
                    <a:pt x="1323975" y="661987"/>
                  </a:lnTo>
                  <a:lnTo>
                    <a:pt x="1185862" y="661987"/>
                  </a:lnTo>
                  <a:lnTo>
                    <a:pt x="1185862" y="193548"/>
                  </a:lnTo>
                  <a:cubicBezTo>
                    <a:pt x="1185862" y="162932"/>
                    <a:pt x="1161042" y="138112"/>
                    <a:pt x="1130426" y="138112"/>
                  </a:cubicBezTo>
                  <a:lnTo>
                    <a:pt x="193548" y="138112"/>
                  </a:lnTo>
                  <a:cubicBezTo>
                    <a:pt x="162932" y="138112"/>
                    <a:pt x="138112" y="162932"/>
                    <a:pt x="138112" y="193548"/>
                  </a:cubicBezTo>
                  <a:lnTo>
                    <a:pt x="138112" y="1130426"/>
                  </a:lnTo>
                  <a:cubicBezTo>
                    <a:pt x="138112" y="1161042"/>
                    <a:pt x="162932" y="1185862"/>
                    <a:pt x="193548" y="1185862"/>
                  </a:cubicBezTo>
                  <a:lnTo>
                    <a:pt x="661987" y="1185862"/>
                  </a:lnTo>
                  <a:lnTo>
                    <a:pt x="661987" y="1323975"/>
                  </a:lnTo>
                  <a:lnTo>
                    <a:pt x="142274" y="1323975"/>
                  </a:lnTo>
                  <a:cubicBezTo>
                    <a:pt x="63698" y="1323975"/>
                    <a:pt x="0" y="1260277"/>
                    <a:pt x="0" y="1181701"/>
                  </a:cubicBezTo>
                  <a:lnTo>
                    <a:pt x="0" y="142274"/>
                  </a:lnTo>
                  <a:cubicBezTo>
                    <a:pt x="0" y="63698"/>
                    <a:pt x="63698" y="0"/>
                    <a:pt x="14227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4157976" y="1610377"/>
              <a:ext cx="394660" cy="523220"/>
            </a:xfrm>
            <a:prstGeom prst="rect">
              <a:avLst/>
            </a:prstGeom>
            <a:noFill/>
          </p:spPr>
          <p:txBody>
            <a:bodyPr wrap="none" rtlCol="0">
              <a:spAutoFit/>
            </a:bodyPr>
            <a:lstStyle/>
            <a:p>
              <a:pPr algn="just"/>
              <a:r>
                <a:rPr lang="en-US" altLang="zh-CN" sz="2800">
                  <a:solidFill>
                    <a:schemeClr val="accent3"/>
                  </a:solidFill>
                </a:rPr>
                <a:t>2</a:t>
              </a:r>
              <a:endParaRPr lang="zh-CN" altLang="en-US" sz="2800">
                <a:solidFill>
                  <a:schemeClr val="accent3"/>
                </a:solidFill>
              </a:endParaRPr>
            </a:p>
          </p:txBody>
        </p:sp>
      </p:grpSp>
      <p:grpSp>
        <p:nvGrpSpPr>
          <p:cNvPr id="21" name="组合 20"/>
          <p:cNvGrpSpPr/>
          <p:nvPr/>
        </p:nvGrpSpPr>
        <p:grpSpPr>
          <a:xfrm>
            <a:off x="3495675" y="2376915"/>
            <a:ext cx="1323975" cy="1323975"/>
            <a:chOff x="3495675" y="2376915"/>
            <a:chExt cx="1323975" cy="1323975"/>
          </a:xfrm>
        </p:grpSpPr>
        <p:sp>
          <p:nvSpPr>
            <p:cNvPr id="71" name="任意多边形 70"/>
            <p:cNvSpPr/>
            <p:nvPr/>
          </p:nvSpPr>
          <p:spPr>
            <a:xfrm rot="10800000">
              <a:off x="3495675" y="2376915"/>
              <a:ext cx="1323975" cy="1323975"/>
            </a:xfrm>
            <a:custGeom>
              <a:avLst/>
              <a:gdLst>
                <a:gd name="connsiteX0" fmla="*/ 142274 w 1323975"/>
                <a:gd name="connsiteY0" fmla="*/ 0 h 1323975"/>
                <a:gd name="connsiteX1" fmla="*/ 1181701 w 1323975"/>
                <a:gd name="connsiteY1" fmla="*/ 0 h 1323975"/>
                <a:gd name="connsiteX2" fmla="*/ 1323975 w 1323975"/>
                <a:gd name="connsiteY2" fmla="*/ 142274 h 1323975"/>
                <a:gd name="connsiteX3" fmla="*/ 1323975 w 1323975"/>
                <a:gd name="connsiteY3" fmla="*/ 661987 h 1323975"/>
                <a:gd name="connsiteX4" fmla="*/ 1185862 w 1323975"/>
                <a:gd name="connsiteY4" fmla="*/ 661987 h 1323975"/>
                <a:gd name="connsiteX5" fmla="*/ 1185862 w 1323975"/>
                <a:gd name="connsiteY5" fmla="*/ 193548 h 1323975"/>
                <a:gd name="connsiteX6" fmla="*/ 1130426 w 1323975"/>
                <a:gd name="connsiteY6" fmla="*/ 138112 h 1323975"/>
                <a:gd name="connsiteX7" fmla="*/ 193548 w 1323975"/>
                <a:gd name="connsiteY7" fmla="*/ 138112 h 1323975"/>
                <a:gd name="connsiteX8" fmla="*/ 138112 w 1323975"/>
                <a:gd name="connsiteY8" fmla="*/ 193548 h 1323975"/>
                <a:gd name="connsiteX9" fmla="*/ 138112 w 1323975"/>
                <a:gd name="connsiteY9" fmla="*/ 1130426 h 1323975"/>
                <a:gd name="connsiteX10" fmla="*/ 193548 w 1323975"/>
                <a:gd name="connsiteY10" fmla="*/ 1185862 h 1323975"/>
                <a:gd name="connsiteX11" fmla="*/ 661987 w 1323975"/>
                <a:gd name="connsiteY11" fmla="*/ 1185862 h 1323975"/>
                <a:gd name="connsiteX12" fmla="*/ 661987 w 1323975"/>
                <a:gd name="connsiteY12" fmla="*/ 1323975 h 1323975"/>
                <a:gd name="connsiteX13" fmla="*/ 142274 w 1323975"/>
                <a:gd name="connsiteY13" fmla="*/ 1323975 h 1323975"/>
                <a:gd name="connsiteX14" fmla="*/ 0 w 1323975"/>
                <a:gd name="connsiteY14" fmla="*/ 1181701 h 1323975"/>
                <a:gd name="connsiteX15" fmla="*/ 0 w 1323975"/>
                <a:gd name="connsiteY15" fmla="*/ 142274 h 1323975"/>
                <a:gd name="connsiteX16" fmla="*/ 142274 w 1323975"/>
                <a:gd name="connsiteY16" fmla="*/ 0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975" h="1323975">
                  <a:moveTo>
                    <a:pt x="142274" y="0"/>
                  </a:moveTo>
                  <a:lnTo>
                    <a:pt x="1181701" y="0"/>
                  </a:lnTo>
                  <a:cubicBezTo>
                    <a:pt x="1260277" y="0"/>
                    <a:pt x="1323975" y="63698"/>
                    <a:pt x="1323975" y="142274"/>
                  </a:cubicBezTo>
                  <a:lnTo>
                    <a:pt x="1323975" y="661987"/>
                  </a:lnTo>
                  <a:lnTo>
                    <a:pt x="1185862" y="661987"/>
                  </a:lnTo>
                  <a:lnTo>
                    <a:pt x="1185862" y="193548"/>
                  </a:lnTo>
                  <a:cubicBezTo>
                    <a:pt x="1185862" y="162932"/>
                    <a:pt x="1161042" y="138112"/>
                    <a:pt x="1130426" y="138112"/>
                  </a:cubicBezTo>
                  <a:lnTo>
                    <a:pt x="193548" y="138112"/>
                  </a:lnTo>
                  <a:cubicBezTo>
                    <a:pt x="162932" y="138112"/>
                    <a:pt x="138112" y="162932"/>
                    <a:pt x="138112" y="193548"/>
                  </a:cubicBezTo>
                  <a:lnTo>
                    <a:pt x="138112" y="1130426"/>
                  </a:lnTo>
                  <a:cubicBezTo>
                    <a:pt x="138112" y="1161042"/>
                    <a:pt x="162932" y="1185862"/>
                    <a:pt x="193548" y="1185862"/>
                  </a:cubicBezTo>
                  <a:lnTo>
                    <a:pt x="661987" y="1185862"/>
                  </a:lnTo>
                  <a:lnTo>
                    <a:pt x="661987" y="1323975"/>
                  </a:lnTo>
                  <a:lnTo>
                    <a:pt x="142274" y="1323975"/>
                  </a:lnTo>
                  <a:cubicBezTo>
                    <a:pt x="63698" y="1323975"/>
                    <a:pt x="0" y="1260277"/>
                    <a:pt x="0" y="1181701"/>
                  </a:cubicBezTo>
                  <a:lnTo>
                    <a:pt x="0" y="142274"/>
                  </a:lnTo>
                  <a:cubicBezTo>
                    <a:pt x="0" y="63698"/>
                    <a:pt x="63698" y="0"/>
                    <a:pt x="1422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4284809" y="3034904"/>
              <a:ext cx="394660" cy="523220"/>
            </a:xfrm>
            <a:prstGeom prst="rect">
              <a:avLst/>
            </a:prstGeom>
            <a:noFill/>
          </p:spPr>
          <p:txBody>
            <a:bodyPr wrap="none" rtlCol="0">
              <a:spAutoFit/>
            </a:bodyPr>
            <a:lstStyle/>
            <a:p>
              <a:pPr algn="just"/>
              <a:r>
                <a:rPr lang="en-US" altLang="zh-CN" sz="2800">
                  <a:solidFill>
                    <a:schemeClr val="accent2"/>
                  </a:solidFill>
                </a:rPr>
                <a:t>3</a:t>
              </a:r>
              <a:endParaRPr lang="zh-CN" altLang="en-US" sz="2800">
                <a:solidFill>
                  <a:schemeClr val="accent2"/>
                </a:solidFill>
              </a:endParaRPr>
            </a:p>
          </p:txBody>
        </p:sp>
      </p:grpSp>
      <p:grpSp>
        <p:nvGrpSpPr>
          <p:cNvPr id="22" name="组合 21"/>
          <p:cNvGrpSpPr/>
          <p:nvPr/>
        </p:nvGrpSpPr>
        <p:grpSpPr>
          <a:xfrm>
            <a:off x="2833687" y="3038904"/>
            <a:ext cx="1323975" cy="1323975"/>
            <a:chOff x="2833687" y="3038904"/>
            <a:chExt cx="1323975" cy="1323975"/>
          </a:xfrm>
        </p:grpSpPr>
        <p:sp>
          <p:nvSpPr>
            <p:cNvPr id="72" name="任意多边形 71"/>
            <p:cNvSpPr/>
            <p:nvPr/>
          </p:nvSpPr>
          <p:spPr>
            <a:xfrm rot="16200000">
              <a:off x="2833687" y="3038904"/>
              <a:ext cx="1323975" cy="1323975"/>
            </a:xfrm>
            <a:custGeom>
              <a:avLst/>
              <a:gdLst>
                <a:gd name="connsiteX0" fmla="*/ 142274 w 1323975"/>
                <a:gd name="connsiteY0" fmla="*/ 0 h 1323975"/>
                <a:gd name="connsiteX1" fmla="*/ 1181701 w 1323975"/>
                <a:gd name="connsiteY1" fmla="*/ 0 h 1323975"/>
                <a:gd name="connsiteX2" fmla="*/ 1323975 w 1323975"/>
                <a:gd name="connsiteY2" fmla="*/ 142274 h 1323975"/>
                <a:gd name="connsiteX3" fmla="*/ 1323975 w 1323975"/>
                <a:gd name="connsiteY3" fmla="*/ 661987 h 1323975"/>
                <a:gd name="connsiteX4" fmla="*/ 1185862 w 1323975"/>
                <a:gd name="connsiteY4" fmla="*/ 661987 h 1323975"/>
                <a:gd name="connsiteX5" fmla="*/ 1185862 w 1323975"/>
                <a:gd name="connsiteY5" fmla="*/ 193548 h 1323975"/>
                <a:gd name="connsiteX6" fmla="*/ 1130426 w 1323975"/>
                <a:gd name="connsiteY6" fmla="*/ 138112 h 1323975"/>
                <a:gd name="connsiteX7" fmla="*/ 193548 w 1323975"/>
                <a:gd name="connsiteY7" fmla="*/ 138112 h 1323975"/>
                <a:gd name="connsiteX8" fmla="*/ 138112 w 1323975"/>
                <a:gd name="connsiteY8" fmla="*/ 193548 h 1323975"/>
                <a:gd name="connsiteX9" fmla="*/ 138112 w 1323975"/>
                <a:gd name="connsiteY9" fmla="*/ 1130426 h 1323975"/>
                <a:gd name="connsiteX10" fmla="*/ 193548 w 1323975"/>
                <a:gd name="connsiteY10" fmla="*/ 1185862 h 1323975"/>
                <a:gd name="connsiteX11" fmla="*/ 661987 w 1323975"/>
                <a:gd name="connsiteY11" fmla="*/ 1185862 h 1323975"/>
                <a:gd name="connsiteX12" fmla="*/ 661987 w 1323975"/>
                <a:gd name="connsiteY12" fmla="*/ 1323975 h 1323975"/>
                <a:gd name="connsiteX13" fmla="*/ 142274 w 1323975"/>
                <a:gd name="connsiteY13" fmla="*/ 1323975 h 1323975"/>
                <a:gd name="connsiteX14" fmla="*/ 0 w 1323975"/>
                <a:gd name="connsiteY14" fmla="*/ 1181701 h 1323975"/>
                <a:gd name="connsiteX15" fmla="*/ 0 w 1323975"/>
                <a:gd name="connsiteY15" fmla="*/ 142274 h 1323975"/>
                <a:gd name="connsiteX16" fmla="*/ 142274 w 1323975"/>
                <a:gd name="connsiteY16" fmla="*/ 0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3975" h="1323975">
                  <a:moveTo>
                    <a:pt x="142274" y="0"/>
                  </a:moveTo>
                  <a:lnTo>
                    <a:pt x="1181701" y="0"/>
                  </a:lnTo>
                  <a:cubicBezTo>
                    <a:pt x="1260277" y="0"/>
                    <a:pt x="1323975" y="63698"/>
                    <a:pt x="1323975" y="142274"/>
                  </a:cubicBezTo>
                  <a:lnTo>
                    <a:pt x="1323975" y="661987"/>
                  </a:lnTo>
                  <a:lnTo>
                    <a:pt x="1185862" y="661987"/>
                  </a:lnTo>
                  <a:lnTo>
                    <a:pt x="1185862" y="193548"/>
                  </a:lnTo>
                  <a:cubicBezTo>
                    <a:pt x="1185862" y="162932"/>
                    <a:pt x="1161042" y="138112"/>
                    <a:pt x="1130426" y="138112"/>
                  </a:cubicBezTo>
                  <a:lnTo>
                    <a:pt x="193548" y="138112"/>
                  </a:lnTo>
                  <a:cubicBezTo>
                    <a:pt x="162932" y="138112"/>
                    <a:pt x="138112" y="162932"/>
                    <a:pt x="138112" y="193548"/>
                  </a:cubicBezTo>
                  <a:lnTo>
                    <a:pt x="138112" y="1130426"/>
                  </a:lnTo>
                  <a:cubicBezTo>
                    <a:pt x="138112" y="1161042"/>
                    <a:pt x="162932" y="1185862"/>
                    <a:pt x="193548" y="1185862"/>
                  </a:cubicBezTo>
                  <a:lnTo>
                    <a:pt x="661987" y="1185862"/>
                  </a:lnTo>
                  <a:lnTo>
                    <a:pt x="661987" y="1323975"/>
                  </a:lnTo>
                  <a:lnTo>
                    <a:pt x="142274" y="1323975"/>
                  </a:lnTo>
                  <a:cubicBezTo>
                    <a:pt x="63698" y="1323975"/>
                    <a:pt x="0" y="1260277"/>
                    <a:pt x="0" y="1181701"/>
                  </a:cubicBezTo>
                  <a:lnTo>
                    <a:pt x="0" y="142274"/>
                  </a:lnTo>
                  <a:cubicBezTo>
                    <a:pt x="0" y="63698"/>
                    <a:pt x="63698" y="0"/>
                    <a:pt x="14227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2973868" y="3182758"/>
              <a:ext cx="394660" cy="523220"/>
            </a:xfrm>
            <a:prstGeom prst="rect">
              <a:avLst/>
            </a:prstGeom>
            <a:noFill/>
          </p:spPr>
          <p:txBody>
            <a:bodyPr wrap="none" rtlCol="0">
              <a:spAutoFit/>
            </a:bodyPr>
            <a:lstStyle/>
            <a:p>
              <a:pPr algn="just"/>
              <a:r>
                <a:rPr lang="en-US" altLang="zh-CN" sz="2800">
                  <a:solidFill>
                    <a:schemeClr val="accent3"/>
                  </a:solidFill>
                </a:rPr>
                <a:t>4</a:t>
              </a:r>
              <a:endParaRPr lang="zh-CN" altLang="en-US" sz="2800">
                <a:solidFill>
                  <a:schemeClr val="accent3"/>
                </a:solidFill>
              </a:endParaRPr>
            </a:p>
          </p:txBody>
        </p:sp>
      </p:grpSp>
      <p:grpSp>
        <p:nvGrpSpPr>
          <p:cNvPr id="77" name="组合 76"/>
          <p:cNvGrpSpPr/>
          <p:nvPr/>
        </p:nvGrpSpPr>
        <p:grpSpPr>
          <a:xfrm>
            <a:off x="6231977" y="809622"/>
            <a:ext cx="2702473" cy="1035231"/>
            <a:chOff x="6321631" y="3692356"/>
            <a:chExt cx="2702473" cy="1035231"/>
          </a:xfrm>
        </p:grpSpPr>
        <p:sp>
          <p:nvSpPr>
            <p:cNvPr id="78" name="矩形 77"/>
            <p:cNvSpPr/>
            <p:nvPr/>
          </p:nvSpPr>
          <p:spPr>
            <a:xfrm>
              <a:off x="6321631" y="3908132"/>
              <a:ext cx="2702473"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79" name="矩形 78"/>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grpSp>
        <p:nvGrpSpPr>
          <p:cNvPr id="80" name="组合 79"/>
          <p:cNvGrpSpPr/>
          <p:nvPr/>
        </p:nvGrpSpPr>
        <p:grpSpPr>
          <a:xfrm>
            <a:off x="5035998" y="2376915"/>
            <a:ext cx="3225654" cy="1035231"/>
            <a:chOff x="6321631" y="3692356"/>
            <a:chExt cx="3225654" cy="1035231"/>
          </a:xfrm>
        </p:grpSpPr>
        <p:sp>
          <p:nvSpPr>
            <p:cNvPr id="81" name="矩形 80"/>
            <p:cNvSpPr/>
            <p:nvPr/>
          </p:nvSpPr>
          <p:spPr>
            <a:xfrm>
              <a:off x="6321631" y="3908132"/>
              <a:ext cx="3225654"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82" name="矩形 81"/>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grpSp>
        <p:nvGrpSpPr>
          <p:cNvPr id="83" name="组合 82"/>
          <p:cNvGrpSpPr/>
          <p:nvPr/>
        </p:nvGrpSpPr>
        <p:grpSpPr>
          <a:xfrm>
            <a:off x="171450" y="3041377"/>
            <a:ext cx="2445888" cy="1277605"/>
            <a:chOff x="6459986" y="3692356"/>
            <a:chExt cx="2445888" cy="1277605"/>
          </a:xfrm>
        </p:grpSpPr>
        <p:sp>
          <p:nvSpPr>
            <p:cNvPr id="84" name="矩形 83"/>
            <p:cNvSpPr/>
            <p:nvPr/>
          </p:nvSpPr>
          <p:spPr>
            <a:xfrm>
              <a:off x="6459986" y="3908132"/>
              <a:ext cx="2445888" cy="1061829"/>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85" name="矩形 84"/>
            <p:cNvSpPr/>
            <p:nvPr/>
          </p:nvSpPr>
          <p:spPr>
            <a:xfrm>
              <a:off x="7455106" y="3692356"/>
              <a:ext cx="1440651" cy="276999"/>
            </a:xfrm>
            <a:prstGeom prst="rect">
              <a:avLst/>
            </a:prstGeom>
          </p:spPr>
          <p:txBody>
            <a:bodyPr wrap="none">
              <a:spAutoFit/>
            </a:bodyPr>
            <a:lstStyle/>
            <a:p>
              <a:pPr algn="r"/>
              <a:r>
                <a:rPr lang="en-US" altLang="zh-CN" sz="1200" b="1">
                  <a:solidFill>
                    <a:schemeClr val="accent3"/>
                  </a:solidFill>
                </a:rPr>
                <a:t>Add title in here</a:t>
              </a:r>
              <a:endParaRPr lang="zh-CN" altLang="en-US" sz="1200" b="1">
                <a:solidFill>
                  <a:schemeClr val="accent3"/>
                </a:solidFill>
              </a:endParaRPr>
            </a:p>
          </p:txBody>
        </p:sp>
      </p:grpSp>
      <p:grpSp>
        <p:nvGrpSpPr>
          <p:cNvPr id="86" name="组合 85"/>
          <p:cNvGrpSpPr/>
          <p:nvPr/>
        </p:nvGrpSpPr>
        <p:grpSpPr>
          <a:xfrm>
            <a:off x="561975" y="1471609"/>
            <a:ext cx="3231110" cy="1035231"/>
            <a:chOff x="5674764" y="3692356"/>
            <a:chExt cx="3231110" cy="1035231"/>
          </a:xfrm>
        </p:grpSpPr>
        <p:sp>
          <p:nvSpPr>
            <p:cNvPr id="87" name="矩形 86"/>
            <p:cNvSpPr/>
            <p:nvPr/>
          </p:nvSpPr>
          <p:spPr>
            <a:xfrm>
              <a:off x="5674764" y="3908132"/>
              <a:ext cx="3231110" cy="819455"/>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88" name="矩形 87"/>
            <p:cNvSpPr/>
            <p:nvPr/>
          </p:nvSpPr>
          <p:spPr>
            <a:xfrm>
              <a:off x="7455106" y="3692356"/>
              <a:ext cx="1440651" cy="276999"/>
            </a:xfrm>
            <a:prstGeom prst="rect">
              <a:avLst/>
            </a:prstGeom>
          </p:spPr>
          <p:txBody>
            <a:bodyPr wrap="none">
              <a:spAutoFit/>
            </a:bodyPr>
            <a:lstStyle/>
            <a:p>
              <a:pPr algn="r"/>
              <a:r>
                <a:rPr lang="en-US" altLang="zh-CN" sz="1200" b="1">
                  <a:solidFill>
                    <a:schemeClr val="accent3"/>
                  </a:solidFill>
                </a:rPr>
                <a:t>Add title in here</a:t>
              </a:r>
              <a:endParaRPr lang="zh-CN" altLang="en-US" sz="1200" b="1">
                <a:solidFill>
                  <a:schemeClr val="accent3"/>
                </a:solidFill>
              </a:endParaRPr>
            </a:p>
          </p:txBody>
        </p:sp>
      </p:grpSp>
      <p:sp>
        <p:nvSpPr>
          <p:cNvPr id="89" name="矩形 88"/>
          <p:cNvSpPr/>
          <p:nvPr/>
        </p:nvSpPr>
        <p:spPr>
          <a:xfrm>
            <a:off x="4819650" y="4057647"/>
            <a:ext cx="4019550" cy="548548"/>
          </a:xfrm>
          <a:prstGeom prst="rect">
            <a:avLst/>
          </a:prstGeom>
        </p:spPr>
        <p:txBody>
          <a:bodyPr wrap="square">
            <a:spAutoFit/>
          </a:bodyPr>
          <a:lstStyle/>
          <a:p>
            <a:pPr algn="r">
              <a:lnSpc>
                <a:spcPct val="150000"/>
              </a:lnSpc>
            </a:pPr>
            <a:r>
              <a:rPr lang="en-US" altLang="zh-CN" sz="1050">
                <a:solidFill>
                  <a:schemeClr val="bg1">
                    <a:lumMod val="65000"/>
                  </a:schemeClr>
                </a:solidFill>
              </a:rPr>
              <a:t>Please add text here, according to the need to adjust the font and font size, recommended justified form.</a:t>
            </a:r>
            <a:endParaRPr lang="zh-CN" altLang="en-US" sz="105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5" name="矩形 4"/>
          <p:cNvSpPr/>
          <p:nvPr/>
        </p:nvSpPr>
        <p:spPr>
          <a:xfrm>
            <a:off x="4572000" y="1"/>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4572000" y="1943100"/>
            <a:ext cx="4140000" cy="396000"/>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flipH="1">
            <a:off x="432000" y="1943100"/>
            <a:ext cx="4140000" cy="396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093161" y="1987211"/>
            <a:ext cx="2235613" cy="307777"/>
          </a:xfrm>
          <a:prstGeom prst="rect">
            <a:avLst/>
          </a:prstGeom>
        </p:spPr>
        <p:txBody>
          <a:bodyPr wrap="none">
            <a:spAutoFit/>
          </a:bodyPr>
          <a:lstStyle/>
          <a:p>
            <a:pPr algn="r"/>
            <a:r>
              <a:rPr lang="en-US" altLang="zh-CN" sz="1400" b="1">
                <a:solidFill>
                  <a:schemeClr val="bg1"/>
                </a:solidFill>
              </a:rPr>
              <a:t>Please add title in here</a:t>
            </a:r>
            <a:endParaRPr lang="zh-CN" altLang="en-US" sz="1400" b="1">
              <a:solidFill>
                <a:schemeClr val="bg1"/>
              </a:solidFill>
            </a:endParaRPr>
          </a:p>
        </p:txBody>
      </p:sp>
      <p:sp>
        <p:nvSpPr>
          <p:cNvPr id="32" name="矩形 31"/>
          <p:cNvSpPr/>
          <p:nvPr/>
        </p:nvSpPr>
        <p:spPr>
          <a:xfrm>
            <a:off x="4805856" y="1993760"/>
            <a:ext cx="2235613" cy="307777"/>
          </a:xfrm>
          <a:prstGeom prst="rect">
            <a:avLst/>
          </a:prstGeom>
        </p:spPr>
        <p:txBody>
          <a:bodyPr wrap="none">
            <a:spAutoFit/>
          </a:bodyPr>
          <a:lstStyle/>
          <a:p>
            <a:r>
              <a:rPr lang="en-US" altLang="zh-CN" sz="1400" b="1">
                <a:solidFill>
                  <a:schemeClr val="bg1"/>
                </a:solidFill>
              </a:rPr>
              <a:t>Please add title in here</a:t>
            </a:r>
            <a:endParaRPr lang="zh-CN" altLang="en-US" sz="1400" b="1">
              <a:solidFill>
                <a:schemeClr val="bg1"/>
              </a:solidFill>
            </a:endParaRPr>
          </a:p>
        </p:txBody>
      </p:sp>
      <p:grpSp>
        <p:nvGrpSpPr>
          <p:cNvPr id="33" name="组合 32"/>
          <p:cNvGrpSpPr/>
          <p:nvPr/>
        </p:nvGrpSpPr>
        <p:grpSpPr>
          <a:xfrm>
            <a:off x="694734" y="3735781"/>
            <a:ext cx="3623924" cy="764324"/>
            <a:chOff x="5281950" y="3692356"/>
            <a:chExt cx="3623924" cy="764324"/>
          </a:xfrm>
        </p:grpSpPr>
        <p:sp>
          <p:nvSpPr>
            <p:cNvPr id="34" name="矩形 33"/>
            <p:cNvSpPr/>
            <p:nvPr/>
          </p:nvSpPr>
          <p:spPr>
            <a:xfrm>
              <a:off x="5281950" y="3908132"/>
              <a:ext cx="3623924" cy="548548"/>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35" name="矩形 34"/>
            <p:cNvSpPr/>
            <p:nvPr/>
          </p:nvSpPr>
          <p:spPr>
            <a:xfrm>
              <a:off x="7455106" y="3692356"/>
              <a:ext cx="1440651" cy="276999"/>
            </a:xfrm>
            <a:prstGeom prst="rect">
              <a:avLst/>
            </a:prstGeom>
          </p:spPr>
          <p:txBody>
            <a:bodyPr wrap="none">
              <a:spAutoFit/>
            </a:bodyPr>
            <a:lstStyle/>
            <a:p>
              <a:pPr algn="r"/>
              <a:r>
                <a:rPr lang="en-US" altLang="zh-CN" sz="1200" b="1">
                  <a:solidFill>
                    <a:schemeClr val="accent2"/>
                  </a:solidFill>
                </a:rPr>
                <a:t>Add title in here</a:t>
              </a:r>
              <a:endParaRPr lang="zh-CN" altLang="en-US" sz="1200" b="1">
                <a:solidFill>
                  <a:schemeClr val="accent2"/>
                </a:solidFill>
              </a:endParaRPr>
            </a:p>
          </p:txBody>
        </p:sp>
      </p:grpSp>
      <p:grpSp>
        <p:nvGrpSpPr>
          <p:cNvPr id="36" name="组合 35"/>
          <p:cNvGrpSpPr/>
          <p:nvPr/>
        </p:nvGrpSpPr>
        <p:grpSpPr>
          <a:xfrm>
            <a:off x="1333499" y="2571751"/>
            <a:ext cx="2995275" cy="1035231"/>
            <a:chOff x="5910598" y="3692356"/>
            <a:chExt cx="2995275" cy="1035231"/>
          </a:xfrm>
        </p:grpSpPr>
        <p:sp>
          <p:nvSpPr>
            <p:cNvPr id="37" name="矩形 36"/>
            <p:cNvSpPr/>
            <p:nvPr/>
          </p:nvSpPr>
          <p:spPr>
            <a:xfrm>
              <a:off x="5910598" y="3908132"/>
              <a:ext cx="2995275" cy="819455"/>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38" name="矩形 37"/>
            <p:cNvSpPr/>
            <p:nvPr/>
          </p:nvSpPr>
          <p:spPr>
            <a:xfrm>
              <a:off x="7455106" y="3692356"/>
              <a:ext cx="1440651" cy="276999"/>
            </a:xfrm>
            <a:prstGeom prst="rect">
              <a:avLst/>
            </a:prstGeom>
          </p:spPr>
          <p:txBody>
            <a:bodyPr wrap="none">
              <a:spAutoFit/>
            </a:bodyPr>
            <a:lstStyle/>
            <a:p>
              <a:pPr algn="r"/>
              <a:r>
                <a:rPr lang="en-US" altLang="zh-CN" sz="1200" b="1">
                  <a:solidFill>
                    <a:schemeClr val="accent2"/>
                  </a:solidFill>
                </a:rPr>
                <a:t>Add title in here</a:t>
              </a:r>
              <a:endParaRPr lang="zh-CN" altLang="en-US" sz="1200" b="1">
                <a:solidFill>
                  <a:schemeClr val="accent2"/>
                </a:solidFill>
              </a:endParaRPr>
            </a:p>
          </p:txBody>
        </p:sp>
      </p:grpSp>
      <p:grpSp>
        <p:nvGrpSpPr>
          <p:cNvPr id="39" name="组合 38"/>
          <p:cNvGrpSpPr/>
          <p:nvPr/>
        </p:nvGrpSpPr>
        <p:grpSpPr>
          <a:xfrm>
            <a:off x="4805856" y="2571751"/>
            <a:ext cx="2995736" cy="1035231"/>
            <a:chOff x="6321631" y="3692356"/>
            <a:chExt cx="2995736" cy="1035231"/>
          </a:xfrm>
        </p:grpSpPr>
        <p:sp>
          <p:nvSpPr>
            <p:cNvPr id="40" name="矩形 39"/>
            <p:cNvSpPr/>
            <p:nvPr/>
          </p:nvSpPr>
          <p:spPr>
            <a:xfrm>
              <a:off x="6321631" y="3908132"/>
              <a:ext cx="2995736" cy="819455"/>
            </a:xfrm>
            <a:prstGeom prst="rect">
              <a:avLst/>
            </a:prstGeom>
          </p:spPr>
          <p:txBody>
            <a:bodyPr wrap="square">
              <a:spAutoFit/>
            </a:bodyPr>
            <a:lstStyle/>
            <a:p>
              <a:pPr>
                <a:lnSpc>
                  <a:spcPct val="150000"/>
                </a:lnSpc>
              </a:pPr>
              <a:r>
                <a:rPr lang="en-US" altLang="zh-CN" sz="1050">
                  <a:solidFill>
                    <a:schemeClr val="accent1"/>
                  </a:solidFill>
                </a:rPr>
                <a:t>Please add text here, according to the need to adjust the font and font size, recommended justified form.</a:t>
              </a:r>
              <a:endParaRPr lang="zh-CN" altLang="en-US" sz="1050">
                <a:solidFill>
                  <a:schemeClr val="accent1"/>
                </a:solidFill>
              </a:endParaRPr>
            </a:p>
          </p:txBody>
        </p:sp>
        <p:sp>
          <p:nvSpPr>
            <p:cNvPr id="41" name="矩形 40"/>
            <p:cNvSpPr/>
            <p:nvPr/>
          </p:nvSpPr>
          <p:spPr>
            <a:xfrm>
              <a:off x="6321631" y="3692356"/>
              <a:ext cx="1440651" cy="276999"/>
            </a:xfrm>
            <a:prstGeom prst="rect">
              <a:avLst/>
            </a:prstGeom>
          </p:spPr>
          <p:txBody>
            <a:bodyPr wrap="none">
              <a:spAutoFit/>
            </a:bodyPr>
            <a:lstStyle/>
            <a:p>
              <a:r>
                <a:rPr lang="en-US" altLang="zh-CN" sz="1200" b="1">
                  <a:solidFill>
                    <a:schemeClr val="accent1"/>
                  </a:solidFill>
                </a:rPr>
                <a:t>Add title in here</a:t>
              </a:r>
              <a:endParaRPr lang="zh-CN" altLang="en-US" sz="1200" b="1">
                <a:solidFill>
                  <a:schemeClr val="accent1"/>
                </a:solidFill>
              </a:endParaRPr>
            </a:p>
          </p:txBody>
        </p:sp>
      </p:grpSp>
      <p:grpSp>
        <p:nvGrpSpPr>
          <p:cNvPr id="42" name="组合 41"/>
          <p:cNvGrpSpPr/>
          <p:nvPr/>
        </p:nvGrpSpPr>
        <p:grpSpPr>
          <a:xfrm>
            <a:off x="4805855" y="3735781"/>
            <a:ext cx="3642685" cy="792857"/>
            <a:chOff x="6321630" y="3692356"/>
            <a:chExt cx="3642685" cy="792857"/>
          </a:xfrm>
        </p:grpSpPr>
        <p:sp>
          <p:nvSpPr>
            <p:cNvPr id="43" name="矩形 42"/>
            <p:cNvSpPr/>
            <p:nvPr/>
          </p:nvSpPr>
          <p:spPr>
            <a:xfrm>
              <a:off x="6321630" y="3908132"/>
              <a:ext cx="3642685" cy="577081"/>
            </a:xfrm>
            <a:prstGeom prst="rect">
              <a:avLst/>
            </a:prstGeom>
          </p:spPr>
          <p:txBody>
            <a:bodyPr wrap="square">
              <a:spAutoFit/>
            </a:bodyPr>
            <a:lstStyle/>
            <a:p>
              <a:pPr>
                <a:lnSpc>
                  <a:spcPct val="150000"/>
                </a:lnSpc>
              </a:pPr>
              <a:r>
                <a:rPr lang="en-US" altLang="zh-CN" sz="1050">
                  <a:solidFill>
                    <a:schemeClr val="accent1"/>
                  </a:solidFill>
                </a:rPr>
                <a:t>Please add text here, according to the need to adjust the font and font size, recommended justified form.</a:t>
              </a:r>
              <a:endParaRPr lang="zh-CN" altLang="en-US" sz="1050">
                <a:solidFill>
                  <a:schemeClr val="accent1"/>
                </a:solidFill>
              </a:endParaRPr>
            </a:p>
          </p:txBody>
        </p:sp>
        <p:sp>
          <p:nvSpPr>
            <p:cNvPr id="44" name="矩形 43"/>
            <p:cNvSpPr/>
            <p:nvPr/>
          </p:nvSpPr>
          <p:spPr>
            <a:xfrm>
              <a:off x="6321631" y="3692356"/>
              <a:ext cx="1440651" cy="276999"/>
            </a:xfrm>
            <a:prstGeom prst="rect">
              <a:avLst/>
            </a:prstGeom>
          </p:spPr>
          <p:txBody>
            <a:bodyPr wrap="none">
              <a:spAutoFit/>
            </a:bodyPr>
            <a:lstStyle/>
            <a:p>
              <a:r>
                <a:rPr lang="en-US" altLang="zh-CN" sz="1200" b="1">
                  <a:solidFill>
                    <a:schemeClr val="accent1"/>
                  </a:solidFill>
                </a:rPr>
                <a:t>Add title in here</a:t>
              </a:r>
              <a:endParaRPr lang="zh-CN" altLang="en-US" sz="1200" b="1">
                <a:solidFill>
                  <a:schemeClr val="accent1"/>
                </a:solidFill>
              </a:endParaRPr>
            </a:p>
          </p:txBody>
        </p:sp>
      </p:grpSp>
      <p:sp>
        <p:nvSpPr>
          <p:cNvPr id="45" name="文本框 44"/>
          <p:cNvSpPr txBox="1"/>
          <p:nvPr/>
        </p:nvSpPr>
        <p:spPr>
          <a:xfrm>
            <a:off x="1667122" y="727695"/>
            <a:ext cx="1665521" cy="1015663"/>
          </a:xfrm>
          <a:prstGeom prst="rect">
            <a:avLst/>
          </a:prstGeom>
          <a:noFill/>
        </p:spPr>
        <p:txBody>
          <a:bodyPr wrap="none" lIns="0" rIns="0" rtlCol="0">
            <a:spAutoFit/>
          </a:bodyPr>
          <a:lstStyle/>
          <a:p>
            <a:pPr algn="ctr"/>
            <a:r>
              <a:rPr lang="en-US" altLang="zh-CN" sz="6000" b="1">
                <a:solidFill>
                  <a:schemeClr val="accent3"/>
                </a:solidFill>
              </a:rPr>
              <a:t>25%</a:t>
            </a:r>
            <a:endParaRPr lang="zh-CN" altLang="en-US" sz="6000" b="1">
              <a:solidFill>
                <a:schemeClr val="accent3"/>
              </a:solidFill>
            </a:endParaRPr>
          </a:p>
        </p:txBody>
      </p:sp>
      <p:sp>
        <p:nvSpPr>
          <p:cNvPr id="46" name="文本框 45"/>
          <p:cNvSpPr txBox="1"/>
          <p:nvPr/>
        </p:nvSpPr>
        <p:spPr>
          <a:xfrm>
            <a:off x="5794436" y="727695"/>
            <a:ext cx="1665521" cy="1015663"/>
          </a:xfrm>
          <a:prstGeom prst="rect">
            <a:avLst/>
          </a:prstGeom>
          <a:noFill/>
        </p:spPr>
        <p:txBody>
          <a:bodyPr wrap="none" lIns="0" rIns="0" rtlCol="0">
            <a:spAutoFit/>
          </a:bodyPr>
          <a:lstStyle/>
          <a:p>
            <a:pPr algn="ctr"/>
            <a:r>
              <a:rPr lang="en-US" altLang="zh-CN" sz="6000" b="1">
                <a:solidFill>
                  <a:schemeClr val="bg1"/>
                </a:solidFill>
              </a:rPr>
              <a:t>43%</a:t>
            </a:r>
            <a:endParaRPr lang="zh-CN" altLang="en-US" sz="60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14" name="组合 13"/>
          <p:cNvGrpSpPr/>
          <p:nvPr/>
        </p:nvGrpSpPr>
        <p:grpSpPr>
          <a:xfrm>
            <a:off x="617800" y="3838575"/>
            <a:ext cx="2520000" cy="360000"/>
            <a:chOff x="579700" y="2647950"/>
            <a:chExt cx="2520000" cy="360000"/>
          </a:xfrm>
        </p:grpSpPr>
        <p:grpSp>
          <p:nvGrpSpPr>
            <p:cNvPr id="6" name="组合 5"/>
            <p:cNvGrpSpPr/>
            <p:nvPr/>
          </p:nvGrpSpPr>
          <p:grpSpPr>
            <a:xfrm>
              <a:off x="579700" y="2647950"/>
              <a:ext cx="2520000" cy="360000"/>
              <a:chOff x="579700" y="2647950"/>
              <a:chExt cx="2520000" cy="360000"/>
            </a:xfrm>
          </p:grpSpPr>
          <p:sp>
            <p:nvSpPr>
              <p:cNvPr id="2" name="矩形 1"/>
              <p:cNvSpPr/>
              <p:nvPr/>
            </p:nvSpPr>
            <p:spPr>
              <a:xfrm>
                <a:off x="939700" y="2647950"/>
                <a:ext cx="180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5400000">
                <a:off x="2739700" y="2647950"/>
                <a:ext cx="360000" cy="360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直角三角形 47"/>
              <p:cNvSpPr/>
              <p:nvPr/>
            </p:nvSpPr>
            <p:spPr>
              <a:xfrm rot="5400000" flipH="1" flipV="1">
                <a:off x="579700" y="2647950"/>
                <a:ext cx="360000" cy="360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p:nvPr/>
          </p:nvSpPr>
          <p:spPr>
            <a:xfrm>
              <a:off x="939700" y="2689450"/>
              <a:ext cx="1370312" cy="276999"/>
            </a:xfrm>
            <a:prstGeom prst="rect">
              <a:avLst/>
            </a:prstGeom>
          </p:spPr>
          <p:txBody>
            <a:bodyPr wrap="none">
              <a:spAutoFit/>
            </a:bodyPr>
            <a:lstStyle/>
            <a:p>
              <a:r>
                <a:rPr lang="en-US" altLang="zh-CN" sz="1200">
                  <a:solidFill>
                    <a:schemeClr val="bg1"/>
                  </a:solidFill>
                </a:rPr>
                <a:t>Add title in here</a:t>
              </a:r>
              <a:endParaRPr lang="zh-CN" altLang="en-US" sz="1200">
                <a:solidFill>
                  <a:schemeClr val="bg1"/>
                </a:solidFill>
              </a:endParaRPr>
            </a:p>
          </p:txBody>
        </p:sp>
      </p:grpSp>
      <p:grpSp>
        <p:nvGrpSpPr>
          <p:cNvPr id="13" name="组合 12"/>
          <p:cNvGrpSpPr/>
          <p:nvPr/>
        </p:nvGrpSpPr>
        <p:grpSpPr>
          <a:xfrm>
            <a:off x="2417800" y="3478575"/>
            <a:ext cx="2520000" cy="360000"/>
            <a:chOff x="2379700" y="2287950"/>
            <a:chExt cx="2520000" cy="360000"/>
          </a:xfrm>
        </p:grpSpPr>
        <p:grpSp>
          <p:nvGrpSpPr>
            <p:cNvPr id="8" name="组合 7"/>
            <p:cNvGrpSpPr/>
            <p:nvPr/>
          </p:nvGrpSpPr>
          <p:grpSpPr>
            <a:xfrm>
              <a:off x="2379700" y="2287950"/>
              <a:ext cx="2520000" cy="360000"/>
              <a:chOff x="2379700" y="2287950"/>
              <a:chExt cx="2520000" cy="360000"/>
            </a:xfrm>
          </p:grpSpPr>
          <p:sp>
            <p:nvSpPr>
              <p:cNvPr id="39" name="矩形 38"/>
              <p:cNvSpPr/>
              <p:nvPr/>
            </p:nvSpPr>
            <p:spPr>
              <a:xfrm>
                <a:off x="2739700" y="2287950"/>
                <a:ext cx="180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直角三角形 39"/>
              <p:cNvSpPr/>
              <p:nvPr/>
            </p:nvSpPr>
            <p:spPr>
              <a:xfrm rot="5400000" flipH="1" flipV="1">
                <a:off x="2379700" y="2287950"/>
                <a:ext cx="360000" cy="360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直角三角形 40"/>
              <p:cNvSpPr/>
              <p:nvPr/>
            </p:nvSpPr>
            <p:spPr>
              <a:xfrm rot="16200000" flipH="1" flipV="1">
                <a:off x="4539700" y="2287950"/>
                <a:ext cx="360000" cy="360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49"/>
            <p:cNvSpPr/>
            <p:nvPr/>
          </p:nvSpPr>
          <p:spPr>
            <a:xfrm>
              <a:off x="2739700" y="2329449"/>
              <a:ext cx="1370312" cy="276999"/>
            </a:xfrm>
            <a:prstGeom prst="rect">
              <a:avLst/>
            </a:prstGeom>
          </p:spPr>
          <p:txBody>
            <a:bodyPr wrap="none">
              <a:spAutoFit/>
            </a:bodyPr>
            <a:lstStyle/>
            <a:p>
              <a:r>
                <a:rPr lang="en-US" altLang="zh-CN" sz="1200">
                  <a:solidFill>
                    <a:schemeClr val="bg1"/>
                  </a:solidFill>
                </a:rPr>
                <a:t>Add title in here</a:t>
              </a:r>
              <a:endParaRPr lang="zh-CN" altLang="en-US" sz="1200">
                <a:solidFill>
                  <a:schemeClr val="bg1"/>
                </a:solidFill>
              </a:endParaRPr>
            </a:p>
          </p:txBody>
        </p:sp>
      </p:grpSp>
      <p:grpSp>
        <p:nvGrpSpPr>
          <p:cNvPr id="12" name="组合 11"/>
          <p:cNvGrpSpPr/>
          <p:nvPr/>
        </p:nvGrpSpPr>
        <p:grpSpPr>
          <a:xfrm>
            <a:off x="4217800" y="3116625"/>
            <a:ext cx="2520000" cy="361950"/>
            <a:chOff x="4179700" y="1926000"/>
            <a:chExt cx="2520000" cy="361950"/>
          </a:xfrm>
        </p:grpSpPr>
        <p:grpSp>
          <p:nvGrpSpPr>
            <p:cNvPr id="9" name="组合 8"/>
            <p:cNvGrpSpPr/>
            <p:nvPr/>
          </p:nvGrpSpPr>
          <p:grpSpPr>
            <a:xfrm>
              <a:off x="4179700" y="1926000"/>
              <a:ext cx="2520000" cy="361950"/>
              <a:chOff x="4179700" y="1926000"/>
              <a:chExt cx="2520000" cy="361950"/>
            </a:xfrm>
          </p:grpSpPr>
          <p:sp>
            <p:nvSpPr>
              <p:cNvPr id="42" name="矩形 41"/>
              <p:cNvSpPr/>
              <p:nvPr/>
            </p:nvSpPr>
            <p:spPr>
              <a:xfrm>
                <a:off x="4539700" y="1927950"/>
                <a:ext cx="180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p:nvSpPr>
            <p:spPr>
              <a:xfrm rot="5400000" flipH="1" flipV="1">
                <a:off x="4179700" y="1926000"/>
                <a:ext cx="360000" cy="360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a:off x="6339700" y="1926000"/>
                <a:ext cx="360000" cy="360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4539700" y="1967225"/>
              <a:ext cx="1370312" cy="276999"/>
            </a:xfrm>
            <a:prstGeom prst="rect">
              <a:avLst/>
            </a:prstGeom>
          </p:spPr>
          <p:txBody>
            <a:bodyPr wrap="none">
              <a:spAutoFit/>
            </a:bodyPr>
            <a:lstStyle/>
            <a:p>
              <a:r>
                <a:rPr lang="en-US" altLang="zh-CN" sz="1200">
                  <a:solidFill>
                    <a:schemeClr val="bg1"/>
                  </a:solidFill>
                </a:rPr>
                <a:t>Add title in here</a:t>
              </a:r>
              <a:endParaRPr lang="zh-CN" altLang="en-US" sz="1200">
                <a:solidFill>
                  <a:schemeClr val="bg1"/>
                </a:solidFill>
              </a:endParaRPr>
            </a:p>
          </p:txBody>
        </p:sp>
      </p:grpSp>
      <p:grpSp>
        <p:nvGrpSpPr>
          <p:cNvPr id="11" name="组合 10"/>
          <p:cNvGrpSpPr/>
          <p:nvPr/>
        </p:nvGrpSpPr>
        <p:grpSpPr>
          <a:xfrm>
            <a:off x="6017800" y="2758575"/>
            <a:ext cx="2520000" cy="360000"/>
            <a:chOff x="5979700" y="1567950"/>
            <a:chExt cx="2520000" cy="360000"/>
          </a:xfrm>
        </p:grpSpPr>
        <p:grpSp>
          <p:nvGrpSpPr>
            <p:cNvPr id="10" name="组合 9"/>
            <p:cNvGrpSpPr/>
            <p:nvPr/>
          </p:nvGrpSpPr>
          <p:grpSpPr>
            <a:xfrm>
              <a:off x="5979700" y="1567950"/>
              <a:ext cx="2520000" cy="360000"/>
              <a:chOff x="5979700" y="1567950"/>
              <a:chExt cx="2520000" cy="360000"/>
            </a:xfrm>
          </p:grpSpPr>
          <p:sp>
            <p:nvSpPr>
              <p:cNvPr id="45" name="矩形 44"/>
              <p:cNvSpPr/>
              <p:nvPr/>
            </p:nvSpPr>
            <p:spPr>
              <a:xfrm>
                <a:off x="6339700" y="1567950"/>
                <a:ext cx="180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H="1" flipV="1">
                <a:off x="5979700" y="1567950"/>
                <a:ext cx="360000" cy="360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6"/>
              <p:cNvSpPr/>
              <p:nvPr/>
            </p:nvSpPr>
            <p:spPr>
              <a:xfrm rot="16200000" flipH="1" flipV="1">
                <a:off x="8139700" y="1567950"/>
                <a:ext cx="360000" cy="360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矩形 51"/>
            <p:cNvSpPr/>
            <p:nvPr/>
          </p:nvSpPr>
          <p:spPr>
            <a:xfrm>
              <a:off x="6339700" y="1614802"/>
              <a:ext cx="1370312" cy="276999"/>
            </a:xfrm>
            <a:prstGeom prst="rect">
              <a:avLst/>
            </a:prstGeom>
          </p:spPr>
          <p:txBody>
            <a:bodyPr wrap="none">
              <a:spAutoFit/>
            </a:bodyPr>
            <a:lstStyle/>
            <a:p>
              <a:r>
                <a:rPr lang="en-US" altLang="zh-CN" sz="1200">
                  <a:solidFill>
                    <a:schemeClr val="bg1"/>
                  </a:solidFill>
                </a:rPr>
                <a:t>Add title in here</a:t>
              </a:r>
              <a:endParaRPr lang="zh-CN" altLang="en-US" sz="1200">
                <a:solidFill>
                  <a:schemeClr val="bg1"/>
                </a:solidFill>
              </a:endParaRPr>
            </a:p>
          </p:txBody>
        </p:sp>
      </p:grpSp>
      <p:grpSp>
        <p:nvGrpSpPr>
          <p:cNvPr id="68" name="组合 67"/>
          <p:cNvGrpSpPr/>
          <p:nvPr/>
        </p:nvGrpSpPr>
        <p:grpSpPr>
          <a:xfrm>
            <a:off x="977800" y="827686"/>
            <a:ext cx="1619250" cy="2995256"/>
            <a:chOff x="977800" y="761011"/>
            <a:chExt cx="1619250" cy="2995256"/>
          </a:xfrm>
        </p:grpSpPr>
        <p:sp>
          <p:nvSpPr>
            <p:cNvPr id="53" name="矩形 52"/>
            <p:cNvSpPr/>
            <p:nvPr/>
          </p:nvSpPr>
          <p:spPr>
            <a:xfrm>
              <a:off x="977800" y="1233398"/>
              <a:ext cx="1619250" cy="1061829"/>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15" name="文本框 14"/>
            <p:cNvSpPr txBox="1"/>
            <p:nvPr/>
          </p:nvSpPr>
          <p:spPr>
            <a:xfrm>
              <a:off x="977800" y="761011"/>
              <a:ext cx="425116" cy="584775"/>
            </a:xfrm>
            <a:prstGeom prst="rect">
              <a:avLst/>
            </a:prstGeom>
            <a:noFill/>
          </p:spPr>
          <p:txBody>
            <a:bodyPr wrap="none" rtlCol="0">
              <a:spAutoFit/>
            </a:bodyPr>
            <a:lstStyle/>
            <a:p>
              <a:pPr algn="just"/>
              <a:r>
                <a:rPr lang="en-US" altLang="zh-CN" sz="3200">
                  <a:solidFill>
                    <a:schemeClr val="accent3"/>
                  </a:solidFill>
                </a:rPr>
                <a:t>1</a:t>
              </a:r>
              <a:endParaRPr lang="zh-CN" altLang="en-US" sz="3200">
                <a:solidFill>
                  <a:schemeClr val="accent3"/>
                </a:solidFill>
              </a:endParaRPr>
            </a:p>
          </p:txBody>
        </p:sp>
        <p:cxnSp>
          <p:nvCxnSpPr>
            <p:cNvPr id="17" name="直接连接符 16"/>
            <p:cNvCxnSpPr/>
            <p:nvPr/>
          </p:nvCxnSpPr>
          <p:spPr>
            <a:xfrm>
              <a:off x="977800" y="876267"/>
              <a:ext cx="0" cy="28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2777799" y="827686"/>
            <a:ext cx="1619250" cy="2635256"/>
            <a:chOff x="2777799" y="761011"/>
            <a:chExt cx="1619250" cy="2635256"/>
          </a:xfrm>
        </p:grpSpPr>
        <p:sp>
          <p:nvSpPr>
            <p:cNvPr id="56" name="矩形 55"/>
            <p:cNvSpPr/>
            <p:nvPr/>
          </p:nvSpPr>
          <p:spPr>
            <a:xfrm>
              <a:off x="2777799" y="1233398"/>
              <a:ext cx="1619250" cy="1061829"/>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57" name="文本框 56"/>
            <p:cNvSpPr txBox="1"/>
            <p:nvPr/>
          </p:nvSpPr>
          <p:spPr>
            <a:xfrm>
              <a:off x="2777799" y="761011"/>
              <a:ext cx="425116" cy="584775"/>
            </a:xfrm>
            <a:prstGeom prst="rect">
              <a:avLst/>
            </a:prstGeom>
            <a:noFill/>
          </p:spPr>
          <p:txBody>
            <a:bodyPr wrap="none" rtlCol="0">
              <a:spAutoFit/>
            </a:bodyPr>
            <a:lstStyle/>
            <a:p>
              <a:pPr algn="just"/>
              <a:r>
                <a:rPr lang="en-US" altLang="zh-CN" sz="3200">
                  <a:solidFill>
                    <a:schemeClr val="accent2"/>
                  </a:solidFill>
                </a:rPr>
                <a:t>2</a:t>
              </a:r>
              <a:endParaRPr lang="zh-CN" altLang="en-US" sz="3200">
                <a:solidFill>
                  <a:schemeClr val="accent2"/>
                </a:solidFill>
              </a:endParaRPr>
            </a:p>
          </p:txBody>
        </p:sp>
        <p:cxnSp>
          <p:nvCxnSpPr>
            <p:cNvPr id="58" name="直接连接符 57"/>
            <p:cNvCxnSpPr/>
            <p:nvPr/>
          </p:nvCxnSpPr>
          <p:spPr>
            <a:xfrm>
              <a:off x="2777799" y="876267"/>
              <a:ext cx="0" cy="2520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4579921" y="827686"/>
            <a:ext cx="1619250" cy="2275256"/>
            <a:chOff x="4579921" y="761011"/>
            <a:chExt cx="1619250" cy="2275256"/>
          </a:xfrm>
        </p:grpSpPr>
        <p:sp>
          <p:nvSpPr>
            <p:cNvPr id="59" name="矩形 58"/>
            <p:cNvSpPr/>
            <p:nvPr/>
          </p:nvSpPr>
          <p:spPr>
            <a:xfrm>
              <a:off x="4579921" y="1233398"/>
              <a:ext cx="1619250" cy="1061829"/>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60" name="文本框 59"/>
            <p:cNvSpPr txBox="1"/>
            <p:nvPr/>
          </p:nvSpPr>
          <p:spPr>
            <a:xfrm>
              <a:off x="4579921" y="761011"/>
              <a:ext cx="425116" cy="584775"/>
            </a:xfrm>
            <a:prstGeom prst="rect">
              <a:avLst/>
            </a:prstGeom>
            <a:noFill/>
          </p:spPr>
          <p:txBody>
            <a:bodyPr wrap="none" rtlCol="0">
              <a:spAutoFit/>
            </a:bodyPr>
            <a:lstStyle/>
            <a:p>
              <a:pPr algn="just"/>
              <a:r>
                <a:rPr lang="en-US" altLang="zh-CN" sz="3200">
                  <a:solidFill>
                    <a:schemeClr val="accent3"/>
                  </a:solidFill>
                </a:rPr>
                <a:t>3</a:t>
              </a:r>
              <a:endParaRPr lang="zh-CN" altLang="en-US" sz="3200">
                <a:solidFill>
                  <a:schemeClr val="accent3"/>
                </a:solidFill>
              </a:endParaRPr>
            </a:p>
          </p:txBody>
        </p:sp>
        <p:cxnSp>
          <p:nvCxnSpPr>
            <p:cNvPr id="61" name="直接连接符 60"/>
            <p:cNvCxnSpPr/>
            <p:nvPr/>
          </p:nvCxnSpPr>
          <p:spPr>
            <a:xfrm>
              <a:off x="4579921" y="876267"/>
              <a:ext cx="0" cy="216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6382043" y="827686"/>
            <a:ext cx="1619250" cy="1915256"/>
            <a:chOff x="6382043" y="761011"/>
            <a:chExt cx="1619250" cy="1915256"/>
          </a:xfrm>
        </p:grpSpPr>
        <p:sp>
          <p:nvSpPr>
            <p:cNvPr id="62" name="矩形 61"/>
            <p:cNvSpPr/>
            <p:nvPr/>
          </p:nvSpPr>
          <p:spPr>
            <a:xfrm>
              <a:off x="6382043" y="1233398"/>
              <a:ext cx="1619250" cy="1061829"/>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63" name="文本框 62"/>
            <p:cNvSpPr txBox="1"/>
            <p:nvPr/>
          </p:nvSpPr>
          <p:spPr>
            <a:xfrm>
              <a:off x="6382043" y="761011"/>
              <a:ext cx="425116" cy="584775"/>
            </a:xfrm>
            <a:prstGeom prst="rect">
              <a:avLst/>
            </a:prstGeom>
            <a:noFill/>
          </p:spPr>
          <p:txBody>
            <a:bodyPr wrap="none" rtlCol="0">
              <a:spAutoFit/>
            </a:bodyPr>
            <a:lstStyle/>
            <a:p>
              <a:pPr algn="just"/>
              <a:r>
                <a:rPr lang="en-US" altLang="zh-CN" sz="3200">
                  <a:solidFill>
                    <a:schemeClr val="accent2"/>
                  </a:solidFill>
                </a:rPr>
                <a:t>4</a:t>
              </a:r>
              <a:endParaRPr lang="zh-CN" altLang="en-US" sz="3200">
                <a:solidFill>
                  <a:schemeClr val="accent2"/>
                </a:solidFill>
              </a:endParaRPr>
            </a:p>
          </p:txBody>
        </p:sp>
        <p:cxnSp>
          <p:nvCxnSpPr>
            <p:cNvPr id="64" name="直接连接符 63"/>
            <p:cNvCxnSpPr/>
            <p:nvPr/>
          </p:nvCxnSpPr>
          <p:spPr>
            <a:xfrm>
              <a:off x="6382043" y="876267"/>
              <a:ext cx="0" cy="1800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4705581" y="4068016"/>
            <a:ext cx="4019550" cy="548548"/>
          </a:xfrm>
          <a:prstGeom prst="rect">
            <a:avLst/>
          </a:prstGeom>
        </p:spPr>
        <p:txBody>
          <a:bodyPr wrap="square">
            <a:spAutoFit/>
          </a:bodyPr>
          <a:lstStyle/>
          <a:p>
            <a:pPr algn="r">
              <a:lnSpc>
                <a:spcPct val="150000"/>
              </a:lnSpc>
            </a:pPr>
            <a:r>
              <a:rPr lang="en-US" altLang="zh-CN" sz="1050">
                <a:solidFill>
                  <a:schemeClr val="bg1">
                    <a:lumMod val="65000"/>
                  </a:schemeClr>
                </a:solidFill>
              </a:rPr>
              <a:t>Please add text here, according to the need to adjust the font and font size, recommended justified form.</a:t>
            </a:r>
            <a:endParaRPr lang="zh-CN" altLang="en-US" sz="105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t="6379"/>
          <a:stretch>
            <a:fillRect/>
          </a:stretch>
        </p:blipFill>
        <p:spPr>
          <a:xfrm>
            <a:off x="4648430" y="722890"/>
            <a:ext cx="2007356" cy="281682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786" y="719998"/>
            <a:ext cx="2018236" cy="1345492"/>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94" y="719998"/>
            <a:ext cx="2018236" cy="1345492"/>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891" y="2185994"/>
            <a:ext cx="2015689" cy="1343793"/>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1635" y="2185994"/>
            <a:ext cx="2015690" cy="1343793"/>
          </a:xfrm>
          <a:prstGeom prst="rect">
            <a:avLst/>
          </a:prstGeom>
        </p:spPr>
      </p:pic>
      <p:grpSp>
        <p:nvGrpSpPr>
          <p:cNvPr id="32" name="组合 31"/>
          <p:cNvGrpSpPr/>
          <p:nvPr/>
        </p:nvGrpSpPr>
        <p:grpSpPr>
          <a:xfrm>
            <a:off x="352293" y="2185994"/>
            <a:ext cx="2015689" cy="1345492"/>
            <a:chOff x="361818" y="2185994"/>
            <a:chExt cx="2015689" cy="1345492"/>
          </a:xfrm>
        </p:grpSpPr>
        <p:sp>
          <p:nvSpPr>
            <p:cNvPr id="33" name="矩形 32"/>
            <p:cNvSpPr/>
            <p:nvPr/>
          </p:nvSpPr>
          <p:spPr>
            <a:xfrm>
              <a:off x="361818" y="2185994"/>
              <a:ext cx="2015689" cy="1345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61818" y="3088663"/>
              <a:ext cx="2015689" cy="334707"/>
            </a:xfrm>
            <a:prstGeom prst="rect">
              <a:avLst/>
            </a:prstGeom>
            <a:noFill/>
          </p:spPr>
          <p:txBody>
            <a:bodyPr wrap="square" rtlCol="0">
              <a:spAutoFit/>
            </a:bodyPr>
            <a:lstStyle/>
            <a:p>
              <a:pPr>
                <a:lnSpc>
                  <a:spcPct val="150000"/>
                </a:lnSpc>
              </a:pPr>
              <a:r>
                <a:rPr lang="en-US" altLang="zh-CN" sz="1050">
                  <a:solidFill>
                    <a:schemeClr val="bg1"/>
                  </a:solidFill>
                </a:rPr>
                <a:t>Please add a comment here</a:t>
              </a:r>
            </a:p>
          </p:txBody>
        </p:sp>
        <p:grpSp>
          <p:nvGrpSpPr>
            <p:cNvPr id="35" name="组合 34"/>
            <p:cNvGrpSpPr/>
            <p:nvPr/>
          </p:nvGrpSpPr>
          <p:grpSpPr>
            <a:xfrm>
              <a:off x="1814145" y="2359464"/>
              <a:ext cx="374870" cy="391163"/>
              <a:chOff x="3561716" y="1094740"/>
              <a:chExt cx="36513" cy="38100"/>
            </a:xfrm>
          </p:grpSpPr>
          <p:sp>
            <p:nvSpPr>
              <p:cNvPr id="36" name="Line 181"/>
              <p:cNvSpPr>
                <a:spLocks noChangeShapeType="1"/>
              </p:cNvSpPr>
              <p:nvPr/>
            </p:nvSpPr>
            <p:spPr bwMode="auto">
              <a:xfrm flipV="1">
                <a:off x="3561716" y="1094740"/>
                <a:ext cx="36512" cy="3698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Freeform 182"/>
              <p:cNvSpPr/>
              <p:nvPr/>
            </p:nvSpPr>
            <p:spPr bwMode="auto">
              <a:xfrm>
                <a:off x="3561716" y="1094740"/>
                <a:ext cx="36513" cy="38100"/>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8" name="组合 37"/>
          <p:cNvGrpSpPr/>
          <p:nvPr/>
        </p:nvGrpSpPr>
        <p:grpSpPr>
          <a:xfrm>
            <a:off x="6783680" y="719998"/>
            <a:ext cx="2015689" cy="1345492"/>
            <a:chOff x="6793205" y="719998"/>
            <a:chExt cx="2015689" cy="1345492"/>
          </a:xfrm>
          <a:solidFill>
            <a:schemeClr val="accent3"/>
          </a:solidFill>
        </p:grpSpPr>
        <p:sp>
          <p:nvSpPr>
            <p:cNvPr id="39" name="矩形 38"/>
            <p:cNvSpPr/>
            <p:nvPr/>
          </p:nvSpPr>
          <p:spPr>
            <a:xfrm>
              <a:off x="6793205" y="719998"/>
              <a:ext cx="2015689" cy="134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806446" y="770762"/>
              <a:ext cx="2002447" cy="334707"/>
            </a:xfrm>
            <a:prstGeom prst="rect">
              <a:avLst/>
            </a:prstGeom>
            <a:grpFill/>
          </p:spPr>
          <p:txBody>
            <a:bodyPr wrap="square" rtlCol="0">
              <a:spAutoFit/>
            </a:bodyPr>
            <a:lstStyle/>
            <a:p>
              <a:pPr>
                <a:lnSpc>
                  <a:spcPct val="150000"/>
                </a:lnSpc>
              </a:pPr>
              <a:r>
                <a:rPr lang="en-US" altLang="zh-CN" sz="1050">
                  <a:solidFill>
                    <a:schemeClr val="bg1"/>
                  </a:solidFill>
                </a:rPr>
                <a:t>Please add a comment here</a:t>
              </a:r>
            </a:p>
          </p:txBody>
        </p:sp>
        <p:grpSp>
          <p:nvGrpSpPr>
            <p:cNvPr id="41" name="组合 40"/>
            <p:cNvGrpSpPr/>
            <p:nvPr/>
          </p:nvGrpSpPr>
          <p:grpSpPr>
            <a:xfrm flipH="1" flipV="1">
              <a:off x="6957290" y="1479896"/>
              <a:ext cx="374870" cy="391163"/>
              <a:chOff x="3561716" y="1094740"/>
              <a:chExt cx="36513" cy="38100"/>
            </a:xfrm>
            <a:grpFill/>
          </p:grpSpPr>
          <p:sp>
            <p:nvSpPr>
              <p:cNvPr id="42" name="Line 181"/>
              <p:cNvSpPr>
                <a:spLocks noChangeShapeType="1"/>
              </p:cNvSpPr>
              <p:nvPr/>
            </p:nvSpPr>
            <p:spPr bwMode="auto">
              <a:xfrm flipV="1">
                <a:off x="3561716" y="1094740"/>
                <a:ext cx="36512" cy="36980"/>
              </a:xfrm>
              <a:prstGeom prst="line">
                <a:avLst/>
              </a:prstGeom>
              <a:noFill/>
              <a:ln w="1270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43" name="Freeform 182"/>
              <p:cNvSpPr/>
              <p:nvPr/>
            </p:nvSpPr>
            <p:spPr bwMode="auto">
              <a:xfrm>
                <a:off x="3561716" y="1094740"/>
                <a:ext cx="36513" cy="38100"/>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p:spPr>
            <p:txBody>
              <a:bodyPr vert="horz" wrap="square" lIns="91440" tIns="45720" rIns="91440" bIns="45720" numCol="1" anchor="t" anchorCtr="0" compatLnSpc="1"/>
              <a:lstStyle/>
              <a:p>
                <a:endParaRPr lang="zh-CN" altLang="en-US"/>
              </a:p>
            </p:txBody>
          </p:sp>
        </p:grpSp>
      </p:grpSp>
      <p:grpSp>
        <p:nvGrpSpPr>
          <p:cNvPr id="44" name="组合 43"/>
          <p:cNvGrpSpPr/>
          <p:nvPr/>
        </p:nvGrpSpPr>
        <p:grpSpPr>
          <a:xfrm>
            <a:off x="353677" y="3737704"/>
            <a:ext cx="4167159" cy="1061829"/>
            <a:chOff x="363202" y="3746250"/>
            <a:chExt cx="4167159" cy="1061829"/>
          </a:xfrm>
          <a:solidFill>
            <a:schemeClr val="accent2"/>
          </a:solidFill>
        </p:grpSpPr>
        <p:sp>
          <p:nvSpPr>
            <p:cNvPr id="45" name="文本框 44"/>
            <p:cNvSpPr txBox="1"/>
            <p:nvPr/>
          </p:nvSpPr>
          <p:spPr>
            <a:xfrm>
              <a:off x="712243" y="3746250"/>
              <a:ext cx="3581164" cy="1061829"/>
            </a:xfrm>
            <a:prstGeom prst="rect">
              <a:avLst/>
            </a:prstGeom>
            <a:noFill/>
            <a:ln>
              <a:noFill/>
            </a:ln>
          </p:spPr>
          <p:txBody>
            <a:bodyPr wrap="square" lIns="0" rIns="0" rtlCol="0">
              <a:spAutoFit/>
            </a:bodyPr>
            <a:lstStyle/>
            <a:p>
              <a:pPr>
                <a:lnSpc>
                  <a:spcPct val="150000"/>
                </a:lnSpc>
              </a:pPr>
              <a:r>
                <a:rPr lang="en-US" altLang="zh-CN" sz="1050">
                  <a:solidFill>
                    <a:schemeClr val="accent2"/>
                  </a:solidFill>
                  <a:latin typeface="+mn-ea"/>
                </a:rPr>
                <a:t>Please add text here, according to the need to adjust the font and font size, recommended justified form. Please add text here, according to the need to adjust the font and font size.</a:t>
              </a:r>
            </a:p>
          </p:txBody>
        </p:sp>
        <p:grpSp>
          <p:nvGrpSpPr>
            <p:cNvPr id="46" name="组合 45"/>
            <p:cNvGrpSpPr/>
            <p:nvPr/>
          </p:nvGrpSpPr>
          <p:grpSpPr>
            <a:xfrm>
              <a:off x="363202" y="3755165"/>
              <a:ext cx="114608" cy="1044000"/>
              <a:chOff x="363202" y="3695343"/>
              <a:chExt cx="114608" cy="1044000"/>
            </a:xfrm>
            <a:grpFill/>
          </p:grpSpPr>
          <p:cxnSp>
            <p:nvCxnSpPr>
              <p:cNvPr id="50" name="直接连接符 49"/>
              <p:cNvCxnSpPr/>
              <p:nvPr/>
            </p:nvCxnSpPr>
            <p:spPr>
              <a:xfrm>
                <a:off x="363202" y="3695343"/>
                <a:ext cx="0" cy="104400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等腰三角形 50"/>
              <p:cNvSpPr/>
              <p:nvPr/>
            </p:nvSpPr>
            <p:spPr>
              <a:xfrm rot="5400000">
                <a:off x="335564" y="4161656"/>
                <a:ext cx="173118" cy="1113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nvGrpSpPr>
            <p:cNvPr id="47" name="组合 46"/>
            <p:cNvGrpSpPr/>
            <p:nvPr/>
          </p:nvGrpSpPr>
          <p:grpSpPr>
            <a:xfrm>
              <a:off x="4418987" y="3755165"/>
              <a:ext cx="111374" cy="1044000"/>
              <a:chOff x="4418987" y="3695343"/>
              <a:chExt cx="111374" cy="1044000"/>
            </a:xfrm>
            <a:grpFill/>
          </p:grpSpPr>
          <p:cxnSp>
            <p:nvCxnSpPr>
              <p:cNvPr id="48" name="直接连接符 47"/>
              <p:cNvCxnSpPr/>
              <p:nvPr/>
            </p:nvCxnSpPr>
            <p:spPr>
              <a:xfrm>
                <a:off x="4530361" y="3695343"/>
                <a:ext cx="0" cy="104400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等腰三角形 48"/>
              <p:cNvSpPr/>
              <p:nvPr/>
            </p:nvSpPr>
            <p:spPr>
              <a:xfrm rot="16200000" flipH="1">
                <a:off x="4388115" y="4161657"/>
                <a:ext cx="173118" cy="1113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grpSp>
        <p:nvGrpSpPr>
          <p:cNvPr id="52" name="组合 51"/>
          <p:cNvGrpSpPr/>
          <p:nvPr/>
        </p:nvGrpSpPr>
        <p:grpSpPr>
          <a:xfrm>
            <a:off x="4632210" y="3746619"/>
            <a:ext cx="4167159" cy="1044000"/>
            <a:chOff x="363202" y="3755165"/>
            <a:chExt cx="4167159" cy="1044000"/>
          </a:xfrm>
          <a:solidFill>
            <a:schemeClr val="accent2"/>
          </a:solidFill>
        </p:grpSpPr>
        <p:sp>
          <p:nvSpPr>
            <p:cNvPr id="53" name="文本框 52"/>
            <p:cNvSpPr txBox="1"/>
            <p:nvPr/>
          </p:nvSpPr>
          <p:spPr>
            <a:xfrm>
              <a:off x="713503" y="3755165"/>
              <a:ext cx="3581164" cy="1033296"/>
            </a:xfrm>
            <a:prstGeom prst="rect">
              <a:avLst/>
            </a:prstGeom>
            <a:noFill/>
            <a:ln>
              <a:noFill/>
            </a:ln>
          </p:spPr>
          <p:txBody>
            <a:bodyPr wrap="square" lIns="0" rIns="0" rtlCol="0">
              <a:spAutoFit/>
            </a:bodyPr>
            <a:lstStyle/>
            <a:p>
              <a:pPr>
                <a:lnSpc>
                  <a:spcPct val="150000"/>
                </a:lnSpc>
              </a:pPr>
              <a:r>
                <a:rPr lang="en-US" altLang="zh-CN" sz="1050">
                  <a:solidFill>
                    <a:schemeClr val="accent2"/>
                  </a:solidFill>
                  <a:latin typeface="+mn-ea"/>
                </a:rPr>
                <a:t>Please add text here, according to the need to adjust the font and font size, recommended justified form. Please add text here, according to the need to adjust the font and font size.</a:t>
              </a:r>
            </a:p>
          </p:txBody>
        </p:sp>
        <p:grpSp>
          <p:nvGrpSpPr>
            <p:cNvPr id="54" name="组合 53"/>
            <p:cNvGrpSpPr/>
            <p:nvPr/>
          </p:nvGrpSpPr>
          <p:grpSpPr>
            <a:xfrm>
              <a:off x="363202" y="3755165"/>
              <a:ext cx="114608" cy="1044000"/>
              <a:chOff x="363202" y="3695343"/>
              <a:chExt cx="114608" cy="1044000"/>
            </a:xfrm>
            <a:grpFill/>
          </p:grpSpPr>
          <p:cxnSp>
            <p:nvCxnSpPr>
              <p:cNvPr id="58" name="直接连接符 57"/>
              <p:cNvCxnSpPr/>
              <p:nvPr/>
            </p:nvCxnSpPr>
            <p:spPr>
              <a:xfrm>
                <a:off x="363202" y="3695343"/>
                <a:ext cx="0" cy="104400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等腰三角形 58"/>
              <p:cNvSpPr/>
              <p:nvPr/>
            </p:nvSpPr>
            <p:spPr>
              <a:xfrm rot="5400000">
                <a:off x="335564" y="4161656"/>
                <a:ext cx="173118" cy="1113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nvGrpSpPr>
            <p:cNvPr id="55" name="组合 54"/>
            <p:cNvGrpSpPr/>
            <p:nvPr/>
          </p:nvGrpSpPr>
          <p:grpSpPr>
            <a:xfrm>
              <a:off x="4418987" y="3755165"/>
              <a:ext cx="111374" cy="1044000"/>
              <a:chOff x="4418987" y="3695343"/>
              <a:chExt cx="111374" cy="1044000"/>
            </a:xfrm>
            <a:grpFill/>
          </p:grpSpPr>
          <p:cxnSp>
            <p:nvCxnSpPr>
              <p:cNvPr id="56" name="直接连接符 55"/>
              <p:cNvCxnSpPr/>
              <p:nvPr/>
            </p:nvCxnSpPr>
            <p:spPr>
              <a:xfrm>
                <a:off x="4530361" y="3695343"/>
                <a:ext cx="0" cy="104400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等腰三角形 56"/>
              <p:cNvSpPr/>
              <p:nvPr/>
            </p:nvSpPr>
            <p:spPr>
              <a:xfrm rot="16200000" flipH="1">
                <a:off x="4388115" y="4161657"/>
                <a:ext cx="173118" cy="11137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90" name="组合 89"/>
          <p:cNvGrpSpPr/>
          <p:nvPr/>
        </p:nvGrpSpPr>
        <p:grpSpPr>
          <a:xfrm>
            <a:off x="4063937" y="615537"/>
            <a:ext cx="1714752" cy="742950"/>
            <a:chOff x="4130612" y="615537"/>
            <a:chExt cx="1714752" cy="742950"/>
          </a:xfrm>
        </p:grpSpPr>
        <p:grpSp>
          <p:nvGrpSpPr>
            <p:cNvPr id="91" name="组合 90"/>
            <p:cNvGrpSpPr/>
            <p:nvPr/>
          </p:nvGrpSpPr>
          <p:grpSpPr>
            <a:xfrm>
              <a:off x="4130612" y="615537"/>
              <a:ext cx="742950" cy="742950"/>
              <a:chOff x="4130612" y="777462"/>
              <a:chExt cx="742950" cy="742950"/>
            </a:xfrm>
          </p:grpSpPr>
          <p:sp>
            <p:nvSpPr>
              <p:cNvPr id="93" name="矩形 92"/>
              <p:cNvSpPr/>
              <p:nvPr/>
            </p:nvSpPr>
            <p:spPr>
              <a:xfrm>
                <a:off x="4130612" y="777462"/>
                <a:ext cx="742950" cy="7429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94" name="图片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087" y="824937"/>
                <a:ext cx="648000" cy="648000"/>
              </a:xfrm>
              <a:prstGeom prst="rect">
                <a:avLst/>
              </a:prstGeom>
            </p:spPr>
          </p:pic>
        </p:grpSp>
        <p:sp>
          <p:nvSpPr>
            <p:cNvPr id="92" name="文本框 91"/>
            <p:cNvSpPr txBox="1"/>
            <p:nvPr/>
          </p:nvSpPr>
          <p:spPr>
            <a:xfrm>
              <a:off x="4872790" y="848512"/>
              <a:ext cx="972574" cy="276999"/>
            </a:xfrm>
            <a:prstGeom prst="rect">
              <a:avLst/>
            </a:prstGeom>
            <a:noFill/>
          </p:spPr>
          <p:txBody>
            <a:bodyPr wrap="none" rtlCol="0">
              <a:spAutoFit/>
            </a:bodyPr>
            <a:lstStyle/>
            <a:p>
              <a:r>
                <a:rPr lang="en-US" altLang="zh-CN" sz="1200" b="1">
                  <a:solidFill>
                    <a:schemeClr val="accent2"/>
                  </a:solidFill>
                  <a:latin typeface="+mn-ea"/>
                </a:rPr>
                <a:t>key words</a:t>
              </a:r>
              <a:endParaRPr lang="zh-CN" altLang="en-US" sz="1200" b="1">
                <a:solidFill>
                  <a:schemeClr val="accent2"/>
                </a:solidFill>
                <a:latin typeface="+mn-ea"/>
              </a:endParaRPr>
            </a:p>
          </p:txBody>
        </p:sp>
      </p:grpSp>
      <p:grpSp>
        <p:nvGrpSpPr>
          <p:cNvPr id="95" name="组合 94"/>
          <p:cNvGrpSpPr/>
          <p:nvPr/>
        </p:nvGrpSpPr>
        <p:grpSpPr>
          <a:xfrm>
            <a:off x="2003951" y="1853787"/>
            <a:ext cx="1715524" cy="742950"/>
            <a:chOff x="2070626" y="1872837"/>
            <a:chExt cx="1715524" cy="742950"/>
          </a:xfrm>
        </p:grpSpPr>
        <p:grpSp>
          <p:nvGrpSpPr>
            <p:cNvPr id="96" name="组合 95"/>
            <p:cNvGrpSpPr/>
            <p:nvPr/>
          </p:nvGrpSpPr>
          <p:grpSpPr>
            <a:xfrm>
              <a:off x="2070626" y="1872837"/>
              <a:ext cx="742950" cy="742950"/>
              <a:chOff x="4130612" y="777462"/>
              <a:chExt cx="742950" cy="742950"/>
            </a:xfrm>
          </p:grpSpPr>
          <p:sp>
            <p:nvSpPr>
              <p:cNvPr id="98" name="矩形 97"/>
              <p:cNvSpPr/>
              <p:nvPr/>
            </p:nvSpPr>
            <p:spPr>
              <a:xfrm>
                <a:off x="4130612" y="777462"/>
                <a:ext cx="742950" cy="7429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99" name="图片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087" y="824937"/>
                <a:ext cx="648000" cy="648000"/>
              </a:xfrm>
              <a:prstGeom prst="rect">
                <a:avLst/>
              </a:prstGeom>
            </p:spPr>
          </p:pic>
        </p:grpSp>
        <p:sp>
          <p:nvSpPr>
            <p:cNvPr id="97" name="文本框 96"/>
            <p:cNvSpPr txBox="1"/>
            <p:nvPr/>
          </p:nvSpPr>
          <p:spPr>
            <a:xfrm>
              <a:off x="2813576" y="2105812"/>
              <a:ext cx="972574" cy="276999"/>
            </a:xfrm>
            <a:prstGeom prst="rect">
              <a:avLst/>
            </a:prstGeom>
            <a:noFill/>
          </p:spPr>
          <p:txBody>
            <a:bodyPr wrap="none" rtlCol="0">
              <a:spAutoFit/>
            </a:bodyPr>
            <a:lstStyle/>
            <a:p>
              <a:r>
                <a:rPr lang="en-US" altLang="zh-CN" sz="1200" b="1">
                  <a:solidFill>
                    <a:schemeClr val="accent2"/>
                  </a:solidFill>
                  <a:latin typeface="+mn-ea"/>
                </a:rPr>
                <a:t>key words</a:t>
              </a:r>
              <a:endParaRPr lang="zh-CN" altLang="en-US" sz="1200" b="1">
                <a:solidFill>
                  <a:schemeClr val="accent2"/>
                </a:solidFill>
                <a:latin typeface="+mn-ea"/>
              </a:endParaRPr>
            </a:p>
          </p:txBody>
        </p:sp>
      </p:grpSp>
      <p:grpSp>
        <p:nvGrpSpPr>
          <p:cNvPr id="100" name="组合 99"/>
          <p:cNvGrpSpPr/>
          <p:nvPr/>
        </p:nvGrpSpPr>
        <p:grpSpPr>
          <a:xfrm>
            <a:off x="4063937" y="1853787"/>
            <a:ext cx="1714753" cy="742950"/>
            <a:chOff x="4130612" y="1872837"/>
            <a:chExt cx="1714753" cy="742950"/>
          </a:xfrm>
        </p:grpSpPr>
        <p:grpSp>
          <p:nvGrpSpPr>
            <p:cNvPr id="101" name="组合 100"/>
            <p:cNvGrpSpPr/>
            <p:nvPr/>
          </p:nvGrpSpPr>
          <p:grpSpPr>
            <a:xfrm>
              <a:off x="4130612" y="1872837"/>
              <a:ext cx="742950" cy="742950"/>
              <a:chOff x="4130612" y="777462"/>
              <a:chExt cx="742950" cy="742950"/>
            </a:xfrm>
          </p:grpSpPr>
          <p:sp>
            <p:nvSpPr>
              <p:cNvPr id="103" name="矩形 102"/>
              <p:cNvSpPr/>
              <p:nvPr/>
            </p:nvSpPr>
            <p:spPr>
              <a:xfrm>
                <a:off x="4130612" y="777462"/>
                <a:ext cx="742950" cy="7429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104" name="图片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087" y="824937"/>
                <a:ext cx="648000" cy="648000"/>
              </a:xfrm>
              <a:prstGeom prst="rect">
                <a:avLst/>
              </a:prstGeom>
            </p:spPr>
          </p:pic>
        </p:grpSp>
        <p:sp>
          <p:nvSpPr>
            <p:cNvPr id="102" name="文本框 101"/>
            <p:cNvSpPr txBox="1"/>
            <p:nvPr/>
          </p:nvSpPr>
          <p:spPr>
            <a:xfrm>
              <a:off x="4872791" y="2105812"/>
              <a:ext cx="972574" cy="276999"/>
            </a:xfrm>
            <a:prstGeom prst="rect">
              <a:avLst/>
            </a:prstGeom>
            <a:noFill/>
          </p:spPr>
          <p:txBody>
            <a:bodyPr wrap="none" rtlCol="0">
              <a:spAutoFit/>
            </a:bodyPr>
            <a:lstStyle/>
            <a:p>
              <a:r>
                <a:rPr lang="en-US" altLang="zh-CN" sz="1200" b="1">
                  <a:solidFill>
                    <a:schemeClr val="accent2"/>
                  </a:solidFill>
                  <a:latin typeface="+mn-ea"/>
                </a:rPr>
                <a:t>key words</a:t>
              </a:r>
              <a:endParaRPr lang="zh-CN" altLang="en-US" sz="1200" b="1">
                <a:solidFill>
                  <a:schemeClr val="accent2"/>
                </a:solidFill>
                <a:latin typeface="+mn-ea"/>
              </a:endParaRPr>
            </a:p>
          </p:txBody>
        </p:sp>
      </p:grpSp>
      <p:grpSp>
        <p:nvGrpSpPr>
          <p:cNvPr id="105" name="组合 104"/>
          <p:cNvGrpSpPr/>
          <p:nvPr/>
        </p:nvGrpSpPr>
        <p:grpSpPr>
          <a:xfrm>
            <a:off x="6123923" y="1853787"/>
            <a:ext cx="1715524" cy="742950"/>
            <a:chOff x="6190598" y="1872837"/>
            <a:chExt cx="1715524" cy="742950"/>
          </a:xfrm>
        </p:grpSpPr>
        <p:grpSp>
          <p:nvGrpSpPr>
            <p:cNvPr id="106" name="组合 105"/>
            <p:cNvGrpSpPr/>
            <p:nvPr/>
          </p:nvGrpSpPr>
          <p:grpSpPr>
            <a:xfrm>
              <a:off x="6190598" y="1872837"/>
              <a:ext cx="742950" cy="742950"/>
              <a:chOff x="4130612" y="777462"/>
              <a:chExt cx="742950" cy="742950"/>
            </a:xfrm>
          </p:grpSpPr>
          <p:sp>
            <p:nvSpPr>
              <p:cNvPr id="108" name="矩形 107"/>
              <p:cNvSpPr/>
              <p:nvPr/>
            </p:nvSpPr>
            <p:spPr>
              <a:xfrm>
                <a:off x="4130612" y="777462"/>
                <a:ext cx="742950" cy="7429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109" name="图片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8087" y="824937"/>
                <a:ext cx="648000" cy="648000"/>
              </a:xfrm>
              <a:prstGeom prst="rect">
                <a:avLst/>
              </a:prstGeom>
            </p:spPr>
          </p:pic>
        </p:grpSp>
        <p:sp>
          <p:nvSpPr>
            <p:cNvPr id="107" name="文本框 106"/>
            <p:cNvSpPr txBox="1"/>
            <p:nvPr/>
          </p:nvSpPr>
          <p:spPr>
            <a:xfrm>
              <a:off x="6933548" y="2105812"/>
              <a:ext cx="972574" cy="276999"/>
            </a:xfrm>
            <a:prstGeom prst="rect">
              <a:avLst/>
            </a:prstGeom>
            <a:noFill/>
          </p:spPr>
          <p:txBody>
            <a:bodyPr wrap="none" rtlCol="0">
              <a:spAutoFit/>
            </a:bodyPr>
            <a:lstStyle/>
            <a:p>
              <a:r>
                <a:rPr lang="en-US" altLang="zh-CN" sz="1200" b="1">
                  <a:solidFill>
                    <a:schemeClr val="accent2"/>
                  </a:solidFill>
                  <a:latin typeface="+mn-ea"/>
                </a:rPr>
                <a:t>key words</a:t>
              </a:r>
              <a:endParaRPr lang="zh-CN" altLang="en-US" sz="1200" b="1">
                <a:solidFill>
                  <a:schemeClr val="accent2"/>
                </a:solidFill>
                <a:latin typeface="+mn-ea"/>
              </a:endParaRPr>
            </a:p>
          </p:txBody>
        </p:sp>
      </p:grpSp>
      <p:grpSp>
        <p:nvGrpSpPr>
          <p:cNvPr id="110" name="组合 109"/>
          <p:cNvGrpSpPr/>
          <p:nvPr/>
        </p:nvGrpSpPr>
        <p:grpSpPr>
          <a:xfrm>
            <a:off x="927573" y="3086113"/>
            <a:ext cx="1223827" cy="276999"/>
            <a:chOff x="1200150" y="3103225"/>
            <a:chExt cx="1223827" cy="276999"/>
          </a:xfrm>
        </p:grpSpPr>
        <p:sp>
          <p:nvSpPr>
            <p:cNvPr id="111" name="矩形 110"/>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2" name="文本框 111"/>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13" name="组合 112"/>
          <p:cNvGrpSpPr/>
          <p:nvPr/>
        </p:nvGrpSpPr>
        <p:grpSpPr>
          <a:xfrm>
            <a:off x="2495755" y="3086113"/>
            <a:ext cx="1223827" cy="276999"/>
            <a:chOff x="1200150" y="3103225"/>
            <a:chExt cx="1223827" cy="276999"/>
          </a:xfrm>
        </p:grpSpPr>
        <p:sp>
          <p:nvSpPr>
            <p:cNvPr id="114" name="矩形 113"/>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5" name="文本框 114"/>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16" name="组合 115"/>
          <p:cNvGrpSpPr/>
          <p:nvPr/>
        </p:nvGrpSpPr>
        <p:grpSpPr>
          <a:xfrm>
            <a:off x="4063937" y="3086113"/>
            <a:ext cx="1223827" cy="276999"/>
            <a:chOff x="1200150" y="3103225"/>
            <a:chExt cx="1223827" cy="276999"/>
          </a:xfrm>
        </p:grpSpPr>
        <p:sp>
          <p:nvSpPr>
            <p:cNvPr id="117" name="矩形 116"/>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8" name="文本框 117"/>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19" name="组合 118"/>
          <p:cNvGrpSpPr/>
          <p:nvPr/>
        </p:nvGrpSpPr>
        <p:grpSpPr>
          <a:xfrm>
            <a:off x="5632119" y="3086113"/>
            <a:ext cx="1223827" cy="276999"/>
            <a:chOff x="1200150" y="3103225"/>
            <a:chExt cx="1223827" cy="276999"/>
          </a:xfrm>
        </p:grpSpPr>
        <p:sp>
          <p:nvSpPr>
            <p:cNvPr id="120" name="矩形 119"/>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1" name="文本框 120"/>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22" name="组合 121"/>
          <p:cNvGrpSpPr/>
          <p:nvPr/>
        </p:nvGrpSpPr>
        <p:grpSpPr>
          <a:xfrm>
            <a:off x="7200302" y="3086113"/>
            <a:ext cx="1223827" cy="276999"/>
            <a:chOff x="1200150" y="3103225"/>
            <a:chExt cx="1223827" cy="276999"/>
          </a:xfrm>
        </p:grpSpPr>
        <p:sp>
          <p:nvSpPr>
            <p:cNvPr id="123" name="矩形 122"/>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4" name="文本框 123"/>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25" name="组合 124"/>
          <p:cNvGrpSpPr/>
          <p:nvPr/>
        </p:nvGrpSpPr>
        <p:grpSpPr>
          <a:xfrm>
            <a:off x="927573" y="3510752"/>
            <a:ext cx="1223827" cy="276999"/>
            <a:chOff x="1200150" y="3103225"/>
            <a:chExt cx="1223827" cy="276999"/>
          </a:xfrm>
        </p:grpSpPr>
        <p:sp>
          <p:nvSpPr>
            <p:cNvPr id="126" name="矩形 125"/>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7" name="文本框 126"/>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28" name="组合 127"/>
          <p:cNvGrpSpPr/>
          <p:nvPr/>
        </p:nvGrpSpPr>
        <p:grpSpPr>
          <a:xfrm>
            <a:off x="2495755" y="3510751"/>
            <a:ext cx="1223827" cy="276999"/>
            <a:chOff x="1200150" y="3103225"/>
            <a:chExt cx="1223827" cy="276999"/>
          </a:xfrm>
        </p:grpSpPr>
        <p:sp>
          <p:nvSpPr>
            <p:cNvPr id="129" name="矩形 128"/>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0" name="文本框 129"/>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31" name="组合 130"/>
          <p:cNvGrpSpPr/>
          <p:nvPr/>
        </p:nvGrpSpPr>
        <p:grpSpPr>
          <a:xfrm>
            <a:off x="2495755" y="3935389"/>
            <a:ext cx="1223827" cy="276999"/>
            <a:chOff x="1200150" y="3103225"/>
            <a:chExt cx="1223827" cy="276999"/>
          </a:xfrm>
        </p:grpSpPr>
        <p:sp>
          <p:nvSpPr>
            <p:cNvPr id="132" name="矩形 131"/>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3" name="文本框 132"/>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34" name="组合 133"/>
          <p:cNvGrpSpPr/>
          <p:nvPr/>
        </p:nvGrpSpPr>
        <p:grpSpPr>
          <a:xfrm>
            <a:off x="4063937" y="3509087"/>
            <a:ext cx="1223827" cy="276999"/>
            <a:chOff x="1200150" y="3103225"/>
            <a:chExt cx="1223827" cy="276999"/>
          </a:xfrm>
        </p:grpSpPr>
        <p:sp>
          <p:nvSpPr>
            <p:cNvPr id="135" name="矩形 134"/>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6" name="文本框 135"/>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37" name="组合 136"/>
          <p:cNvGrpSpPr/>
          <p:nvPr/>
        </p:nvGrpSpPr>
        <p:grpSpPr>
          <a:xfrm>
            <a:off x="4063937" y="3941702"/>
            <a:ext cx="1223827" cy="276999"/>
            <a:chOff x="1200150" y="3103225"/>
            <a:chExt cx="1223827" cy="276999"/>
          </a:xfrm>
        </p:grpSpPr>
        <p:sp>
          <p:nvSpPr>
            <p:cNvPr id="138" name="矩形 137"/>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9" name="文本框 138"/>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40" name="组合 139"/>
          <p:cNvGrpSpPr/>
          <p:nvPr/>
        </p:nvGrpSpPr>
        <p:grpSpPr>
          <a:xfrm>
            <a:off x="4063937" y="4374317"/>
            <a:ext cx="1223827" cy="276999"/>
            <a:chOff x="1200150" y="3103225"/>
            <a:chExt cx="1223827" cy="276999"/>
          </a:xfrm>
        </p:grpSpPr>
        <p:sp>
          <p:nvSpPr>
            <p:cNvPr id="141" name="矩形 140"/>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2" name="文本框 141"/>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43" name="组合 142"/>
          <p:cNvGrpSpPr/>
          <p:nvPr/>
        </p:nvGrpSpPr>
        <p:grpSpPr>
          <a:xfrm>
            <a:off x="5628413" y="3539587"/>
            <a:ext cx="1223827" cy="276999"/>
            <a:chOff x="1200150" y="3103225"/>
            <a:chExt cx="1223827" cy="276999"/>
          </a:xfrm>
        </p:grpSpPr>
        <p:sp>
          <p:nvSpPr>
            <p:cNvPr id="144" name="矩形 143"/>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5" name="文本框 144"/>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grpSp>
        <p:nvGrpSpPr>
          <p:cNvPr id="146" name="组合 145"/>
          <p:cNvGrpSpPr/>
          <p:nvPr/>
        </p:nvGrpSpPr>
        <p:grpSpPr>
          <a:xfrm>
            <a:off x="7200302" y="3539587"/>
            <a:ext cx="1223827" cy="276999"/>
            <a:chOff x="1200150" y="3103225"/>
            <a:chExt cx="1223827" cy="276999"/>
          </a:xfrm>
        </p:grpSpPr>
        <p:sp>
          <p:nvSpPr>
            <p:cNvPr id="147" name="矩形 146"/>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8" name="文本框 147"/>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cxnSp>
        <p:nvCxnSpPr>
          <p:cNvPr id="149" name="肘形连接符 148"/>
          <p:cNvCxnSpPr>
            <a:stCxn id="93" idx="2"/>
            <a:endCxn id="98" idx="0"/>
          </p:cNvCxnSpPr>
          <p:nvPr/>
        </p:nvCxnSpPr>
        <p:spPr>
          <a:xfrm rot="5400000">
            <a:off x="3157769" y="576144"/>
            <a:ext cx="495300" cy="2059986"/>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肘形连接符 149"/>
          <p:cNvCxnSpPr>
            <a:stCxn id="93" idx="2"/>
            <a:endCxn id="103" idx="0"/>
          </p:cNvCxnSpPr>
          <p:nvPr/>
        </p:nvCxnSpPr>
        <p:spPr>
          <a:xfrm rot="5400000">
            <a:off x="4187762" y="1606137"/>
            <a:ext cx="495300" cy="12700"/>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肘形连接符 150"/>
          <p:cNvCxnSpPr>
            <a:stCxn id="93" idx="2"/>
            <a:endCxn id="108" idx="0"/>
          </p:cNvCxnSpPr>
          <p:nvPr/>
        </p:nvCxnSpPr>
        <p:spPr>
          <a:xfrm rot="16200000" flipH="1">
            <a:off x="5217755" y="576144"/>
            <a:ext cx="495300" cy="2059986"/>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肘形连接符 151"/>
          <p:cNvCxnSpPr>
            <a:stCxn id="98" idx="2"/>
            <a:endCxn id="111" idx="0"/>
          </p:cNvCxnSpPr>
          <p:nvPr/>
        </p:nvCxnSpPr>
        <p:spPr>
          <a:xfrm rot="5400000">
            <a:off x="1445562" y="2186749"/>
            <a:ext cx="519876" cy="1339853"/>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肘形连接符 152"/>
          <p:cNvCxnSpPr>
            <a:stCxn id="98" idx="2"/>
            <a:endCxn id="114" idx="0"/>
          </p:cNvCxnSpPr>
          <p:nvPr/>
        </p:nvCxnSpPr>
        <p:spPr>
          <a:xfrm rot="16200000" flipH="1">
            <a:off x="2229652" y="2742510"/>
            <a:ext cx="519876" cy="228329"/>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肘形连接符 153"/>
          <p:cNvCxnSpPr>
            <a:stCxn id="103" idx="2"/>
            <a:endCxn id="117" idx="0"/>
          </p:cNvCxnSpPr>
          <p:nvPr/>
        </p:nvCxnSpPr>
        <p:spPr>
          <a:xfrm rot="5400000">
            <a:off x="4043737" y="2724938"/>
            <a:ext cx="519876" cy="263475"/>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肘形连接符 154"/>
          <p:cNvCxnSpPr>
            <a:stCxn id="103" idx="2"/>
            <a:endCxn id="120" idx="0"/>
          </p:cNvCxnSpPr>
          <p:nvPr/>
        </p:nvCxnSpPr>
        <p:spPr>
          <a:xfrm rot="16200000" flipH="1">
            <a:off x="4827827" y="2204321"/>
            <a:ext cx="519876" cy="1304707"/>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肘形连接符 155"/>
          <p:cNvCxnSpPr>
            <a:stCxn id="108" idx="2"/>
            <a:endCxn id="123" idx="0"/>
          </p:cNvCxnSpPr>
          <p:nvPr/>
        </p:nvCxnSpPr>
        <p:spPr>
          <a:xfrm rot="16200000" flipH="1">
            <a:off x="6641912" y="2450223"/>
            <a:ext cx="519876" cy="812904"/>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11" idx="2"/>
            <a:endCxn id="126" idx="0"/>
          </p:cNvCxnSpPr>
          <p:nvPr/>
        </p:nvCxnSpPr>
        <p:spPr>
          <a:xfrm>
            <a:off x="1035573" y="3332613"/>
            <a:ext cx="0" cy="20863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114" idx="2"/>
            <a:endCxn id="129" idx="0"/>
          </p:cNvCxnSpPr>
          <p:nvPr/>
        </p:nvCxnSpPr>
        <p:spPr>
          <a:xfrm>
            <a:off x="2603755" y="3332613"/>
            <a:ext cx="0" cy="20863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29" idx="2"/>
            <a:endCxn id="132" idx="0"/>
          </p:cNvCxnSpPr>
          <p:nvPr/>
        </p:nvCxnSpPr>
        <p:spPr>
          <a:xfrm>
            <a:off x="2603755" y="3757251"/>
            <a:ext cx="0" cy="20863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17" idx="2"/>
            <a:endCxn id="135" idx="0"/>
          </p:cNvCxnSpPr>
          <p:nvPr/>
        </p:nvCxnSpPr>
        <p:spPr>
          <a:xfrm>
            <a:off x="4171937" y="3332613"/>
            <a:ext cx="0" cy="20697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35" idx="2"/>
            <a:endCxn id="138" idx="0"/>
          </p:cNvCxnSpPr>
          <p:nvPr/>
        </p:nvCxnSpPr>
        <p:spPr>
          <a:xfrm>
            <a:off x="4171937" y="3755587"/>
            <a:ext cx="0" cy="2166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38" idx="2"/>
            <a:endCxn id="141" idx="0"/>
          </p:cNvCxnSpPr>
          <p:nvPr/>
        </p:nvCxnSpPr>
        <p:spPr>
          <a:xfrm>
            <a:off x="4171937" y="4188202"/>
            <a:ext cx="0" cy="2166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20" idx="2"/>
            <a:endCxn id="144" idx="0"/>
          </p:cNvCxnSpPr>
          <p:nvPr/>
        </p:nvCxnSpPr>
        <p:spPr>
          <a:xfrm flipH="1">
            <a:off x="5736413" y="3332613"/>
            <a:ext cx="3706" cy="23747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123" idx="2"/>
            <a:endCxn id="147" idx="0"/>
          </p:cNvCxnSpPr>
          <p:nvPr/>
        </p:nvCxnSpPr>
        <p:spPr>
          <a:xfrm>
            <a:off x="7308302" y="3332613"/>
            <a:ext cx="0" cy="23747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924705" y="3965889"/>
            <a:ext cx="1223827" cy="276999"/>
            <a:chOff x="1200150" y="3103225"/>
            <a:chExt cx="1223827" cy="276999"/>
          </a:xfrm>
        </p:grpSpPr>
        <p:sp>
          <p:nvSpPr>
            <p:cNvPr id="166" name="矩形 165"/>
            <p:cNvSpPr/>
            <p:nvPr/>
          </p:nvSpPr>
          <p:spPr>
            <a:xfrm>
              <a:off x="1200150" y="3133725"/>
              <a:ext cx="216000" cy="216000"/>
            </a:xfrm>
            <a:prstGeom prst="rect">
              <a:avLst/>
            </a:prstGeom>
            <a:solidFill>
              <a:schemeClr val="accent1">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7" name="文本框 166"/>
            <p:cNvSpPr txBox="1"/>
            <p:nvPr/>
          </p:nvSpPr>
          <p:spPr>
            <a:xfrm>
              <a:off x="1485900" y="3103225"/>
              <a:ext cx="938077" cy="276999"/>
            </a:xfrm>
            <a:prstGeom prst="rect">
              <a:avLst/>
            </a:prstGeom>
            <a:noFill/>
          </p:spPr>
          <p:txBody>
            <a:bodyPr wrap="none" rtlCol="0">
              <a:spAutoFit/>
            </a:bodyPr>
            <a:lstStyle/>
            <a:p>
              <a:r>
                <a:rPr lang="en-US" altLang="zh-CN" sz="1200">
                  <a:solidFill>
                    <a:schemeClr val="accent3"/>
                  </a:solidFill>
                  <a:latin typeface="+mn-ea"/>
                </a:rPr>
                <a:t>Key words</a:t>
              </a:r>
              <a:endParaRPr lang="zh-CN" altLang="en-US" sz="1200">
                <a:solidFill>
                  <a:schemeClr val="accent3"/>
                </a:solidFill>
                <a:latin typeface="+mn-ea"/>
              </a:endParaRPr>
            </a:p>
          </p:txBody>
        </p:sp>
      </p:grpSp>
      <p:cxnSp>
        <p:nvCxnSpPr>
          <p:cNvPr id="168" name="直接连接符 167"/>
          <p:cNvCxnSpPr>
            <a:stCxn id="126" idx="2"/>
            <a:endCxn id="166" idx="0"/>
          </p:cNvCxnSpPr>
          <p:nvPr/>
        </p:nvCxnSpPr>
        <p:spPr>
          <a:xfrm flipH="1">
            <a:off x="1032705" y="3757252"/>
            <a:ext cx="2868" cy="239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7770" y="-131633"/>
            <a:ext cx="2478564" cy="4708981"/>
          </a:xfrm>
          <a:prstGeom prst="rect">
            <a:avLst/>
          </a:prstGeom>
          <a:noFill/>
        </p:spPr>
        <p:txBody>
          <a:bodyPr wrap="none" rtlCol="0">
            <a:spAutoFit/>
          </a:bodyPr>
          <a:lstStyle/>
          <a:p>
            <a:pPr algn="ctr"/>
            <a:r>
              <a:rPr lang="en-US" altLang="zh-CN" sz="30000" spc="300">
                <a:solidFill>
                  <a:schemeClr val="accent1"/>
                </a:solidFill>
                <a:latin typeface="+mn-ea"/>
              </a:rPr>
              <a:t>3</a:t>
            </a:r>
            <a:endParaRPr lang="zh-CN" altLang="en-US" sz="30000" spc="300">
              <a:solidFill>
                <a:schemeClr val="accent1"/>
              </a:solidFill>
              <a:latin typeface="+mn-ea"/>
            </a:endParaRPr>
          </a:p>
        </p:txBody>
      </p:sp>
      <p:grpSp>
        <p:nvGrpSpPr>
          <p:cNvPr id="7" name="组合 6"/>
          <p:cNvGrpSpPr/>
          <p:nvPr/>
        </p:nvGrpSpPr>
        <p:grpSpPr>
          <a:xfrm>
            <a:off x="-371474" y="1599039"/>
            <a:ext cx="5048250" cy="2545763"/>
            <a:chOff x="553997" y="1515410"/>
            <a:chExt cx="720000" cy="363086"/>
          </a:xfrm>
        </p:grpSpPr>
        <p:sp>
          <p:nvSpPr>
            <p:cNvPr id="5" name="直角三角形 4"/>
            <p:cNvSpPr/>
            <p:nvPr/>
          </p:nvSpPr>
          <p:spPr>
            <a:xfrm flipH="1">
              <a:off x="612942" y="1515410"/>
              <a:ext cx="605560" cy="363086"/>
            </a:xfrm>
            <a:custGeom>
              <a:avLst/>
              <a:gdLst>
                <a:gd name="connsiteX0" fmla="*/ 0 w 4944812"/>
                <a:gd name="connsiteY0" fmla="*/ 2888662 h 2888662"/>
                <a:gd name="connsiteX1" fmla="*/ 0 w 4944812"/>
                <a:gd name="connsiteY1" fmla="*/ 0 h 2888662"/>
                <a:gd name="connsiteX2" fmla="*/ 4944812 w 4944812"/>
                <a:gd name="connsiteY2" fmla="*/ 2888662 h 2888662"/>
                <a:gd name="connsiteX3" fmla="*/ 0 w 4944812"/>
                <a:gd name="connsiteY3" fmla="*/ 2888662 h 2888662"/>
                <a:gd name="connsiteX0-1" fmla="*/ 0 w 4897187"/>
                <a:gd name="connsiteY0-2" fmla="*/ 2888662 h 2888662"/>
                <a:gd name="connsiteX1-3" fmla="*/ 0 w 4897187"/>
                <a:gd name="connsiteY1-4" fmla="*/ 0 h 2888662"/>
                <a:gd name="connsiteX2-5" fmla="*/ 4897187 w 4897187"/>
                <a:gd name="connsiteY2-6" fmla="*/ 2888662 h 2888662"/>
                <a:gd name="connsiteX3-7" fmla="*/ 0 w 4897187"/>
                <a:gd name="connsiteY3-8" fmla="*/ 2888662 h 2888662"/>
                <a:gd name="connsiteX0-9" fmla="*/ 0 w 4897187"/>
                <a:gd name="connsiteY0-10" fmla="*/ 2936287 h 2936287"/>
                <a:gd name="connsiteX1-11" fmla="*/ 0 w 4897187"/>
                <a:gd name="connsiteY1-12" fmla="*/ 0 h 2936287"/>
                <a:gd name="connsiteX2-13" fmla="*/ 4897187 w 4897187"/>
                <a:gd name="connsiteY2-14" fmla="*/ 2936287 h 2936287"/>
                <a:gd name="connsiteX3-15" fmla="*/ 0 w 4897187"/>
                <a:gd name="connsiteY3-16" fmla="*/ 2936287 h 2936287"/>
              </a:gdLst>
              <a:ahLst/>
              <a:cxnLst>
                <a:cxn ang="0">
                  <a:pos x="connsiteX0-1" y="connsiteY0-2"/>
                </a:cxn>
                <a:cxn ang="0">
                  <a:pos x="connsiteX1-3" y="connsiteY1-4"/>
                </a:cxn>
                <a:cxn ang="0">
                  <a:pos x="connsiteX2-5" y="connsiteY2-6"/>
                </a:cxn>
                <a:cxn ang="0">
                  <a:pos x="connsiteX3-7" y="connsiteY3-8"/>
                </a:cxn>
              </a:cxnLst>
              <a:rect l="l" t="t" r="r" b="b"/>
              <a:pathLst>
                <a:path w="4897187" h="2936287">
                  <a:moveTo>
                    <a:pt x="0" y="2936287"/>
                  </a:moveTo>
                  <a:lnTo>
                    <a:pt x="0" y="0"/>
                  </a:lnTo>
                  <a:lnTo>
                    <a:pt x="4897187" y="2936287"/>
                  </a:lnTo>
                  <a:lnTo>
                    <a:pt x="0" y="29362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19740000">
              <a:off x="553997" y="1696953"/>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057728" y="3257326"/>
            <a:ext cx="5721439" cy="707886"/>
          </a:xfrm>
          <a:prstGeom prst="rect">
            <a:avLst/>
          </a:prstGeom>
        </p:spPr>
        <p:txBody>
          <a:bodyPr wrap="none">
            <a:spAutoFit/>
          </a:bodyPr>
          <a:lstStyle/>
          <a:p>
            <a:pPr algn="r"/>
            <a:r>
              <a:rPr lang="en-US" altLang="zh-CN" sz="4000" b="1">
                <a:solidFill>
                  <a:schemeClr val="bg1"/>
                </a:solidFill>
              </a:rPr>
              <a:t>ADD THE SLIDE TITLE</a:t>
            </a:r>
            <a:endParaRPr lang="zh-CN" altLang="en-US" sz="4000" b="1">
              <a:solidFill>
                <a:schemeClr val="bg1"/>
              </a:solidFill>
            </a:endParaRPr>
          </a:p>
        </p:txBody>
      </p:sp>
      <p:sp>
        <p:nvSpPr>
          <p:cNvPr id="9" name="矩形 8"/>
          <p:cNvSpPr/>
          <p:nvPr/>
        </p:nvSpPr>
        <p:spPr>
          <a:xfrm>
            <a:off x="5520005" y="3950447"/>
            <a:ext cx="3259162" cy="369332"/>
          </a:xfrm>
          <a:prstGeom prst="rect">
            <a:avLst/>
          </a:prstGeom>
        </p:spPr>
        <p:txBody>
          <a:bodyPr wrap="none">
            <a:spAutoFit/>
          </a:bodyPr>
          <a:lstStyle/>
          <a:p>
            <a:pPr algn="r"/>
            <a:r>
              <a:rPr lang="en-US" altLang="zh-CN" sz="1800">
                <a:solidFill>
                  <a:schemeClr val="accent3">
                    <a:lumMod val="60000"/>
                    <a:lumOff val="40000"/>
                  </a:schemeClr>
                </a:solidFill>
              </a:rPr>
              <a:t>Please add a comment here</a:t>
            </a:r>
            <a:endParaRPr lang="zh-CN" altLang="en-US" sz="1800">
              <a:solidFill>
                <a:schemeClr val="accent3">
                  <a:lumMod val="60000"/>
                  <a:lumOff val="4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23" name="任意多边形 22"/>
          <p:cNvSpPr/>
          <p:nvPr/>
        </p:nvSpPr>
        <p:spPr>
          <a:xfrm>
            <a:off x="3300412" y="1166813"/>
            <a:ext cx="2490788" cy="2490788"/>
          </a:xfrm>
          <a:custGeom>
            <a:avLst/>
            <a:gdLst>
              <a:gd name="connsiteX0" fmla="*/ 1245393 w 2490788"/>
              <a:gd name="connsiteY0" fmla="*/ 116680 h 2490788"/>
              <a:gd name="connsiteX1" fmla="*/ 116680 w 2490788"/>
              <a:gd name="connsiteY1" fmla="*/ 1245393 h 2490788"/>
              <a:gd name="connsiteX2" fmla="*/ 1245393 w 2490788"/>
              <a:gd name="connsiteY2" fmla="*/ 2374106 h 2490788"/>
              <a:gd name="connsiteX3" fmla="*/ 2374106 w 2490788"/>
              <a:gd name="connsiteY3" fmla="*/ 1245393 h 2490788"/>
              <a:gd name="connsiteX4" fmla="*/ 1245393 w 2490788"/>
              <a:gd name="connsiteY4" fmla="*/ 116680 h 2490788"/>
              <a:gd name="connsiteX5" fmla="*/ 1245394 w 2490788"/>
              <a:gd name="connsiteY5" fmla="*/ 0 h 2490788"/>
              <a:gd name="connsiteX6" fmla="*/ 2490788 w 2490788"/>
              <a:gd name="connsiteY6" fmla="*/ 1245394 h 2490788"/>
              <a:gd name="connsiteX7" fmla="*/ 1245394 w 2490788"/>
              <a:gd name="connsiteY7" fmla="*/ 2490788 h 2490788"/>
              <a:gd name="connsiteX8" fmla="*/ 0 w 2490788"/>
              <a:gd name="connsiteY8" fmla="*/ 1245394 h 2490788"/>
              <a:gd name="connsiteX9" fmla="*/ 1245394 w 2490788"/>
              <a:gd name="connsiteY9" fmla="*/ 0 h 249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0788" h="2490788">
                <a:moveTo>
                  <a:pt x="1245393" y="116680"/>
                </a:moveTo>
                <a:cubicBezTo>
                  <a:pt x="622022" y="116680"/>
                  <a:pt x="116680" y="622022"/>
                  <a:pt x="116680" y="1245393"/>
                </a:cubicBezTo>
                <a:cubicBezTo>
                  <a:pt x="116680" y="1868764"/>
                  <a:pt x="622022" y="2374106"/>
                  <a:pt x="1245393" y="2374106"/>
                </a:cubicBezTo>
                <a:cubicBezTo>
                  <a:pt x="1868764" y="2374106"/>
                  <a:pt x="2374106" y="1868764"/>
                  <a:pt x="2374106" y="1245393"/>
                </a:cubicBezTo>
                <a:cubicBezTo>
                  <a:pt x="2374106" y="622022"/>
                  <a:pt x="1868764" y="116680"/>
                  <a:pt x="1245393" y="116680"/>
                </a:cubicBezTo>
                <a:close/>
                <a:moveTo>
                  <a:pt x="1245394" y="0"/>
                </a:moveTo>
                <a:cubicBezTo>
                  <a:pt x="1933206" y="0"/>
                  <a:pt x="2490788" y="557582"/>
                  <a:pt x="2490788" y="1245394"/>
                </a:cubicBezTo>
                <a:cubicBezTo>
                  <a:pt x="2490788" y="1933206"/>
                  <a:pt x="1933206" y="2490788"/>
                  <a:pt x="1245394" y="2490788"/>
                </a:cubicBezTo>
                <a:cubicBezTo>
                  <a:pt x="557582" y="2490788"/>
                  <a:pt x="0" y="1933206"/>
                  <a:pt x="0" y="1245394"/>
                </a:cubicBezTo>
                <a:cubicBezTo>
                  <a:pt x="0" y="557582"/>
                  <a:pt x="557582" y="0"/>
                  <a:pt x="124539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077806" y="838200"/>
            <a:ext cx="936000" cy="936000"/>
            <a:chOff x="4077806" y="790575"/>
            <a:chExt cx="936000" cy="936000"/>
          </a:xfrm>
        </p:grpSpPr>
        <p:grpSp>
          <p:nvGrpSpPr>
            <p:cNvPr id="25" name="组合 24"/>
            <p:cNvGrpSpPr/>
            <p:nvPr/>
          </p:nvGrpSpPr>
          <p:grpSpPr>
            <a:xfrm>
              <a:off x="4077806" y="790575"/>
              <a:ext cx="936000" cy="936000"/>
              <a:chOff x="4077806" y="790575"/>
              <a:chExt cx="936000" cy="936000"/>
            </a:xfrm>
          </p:grpSpPr>
          <p:sp>
            <p:nvSpPr>
              <p:cNvPr id="27" name="椭圆 26"/>
              <p:cNvSpPr/>
              <p:nvPr/>
            </p:nvSpPr>
            <p:spPr>
              <a:xfrm>
                <a:off x="4077806" y="790575"/>
                <a:ext cx="936000" cy="93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149806" y="862575"/>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239805" y="952575"/>
                <a:ext cx="612000" cy="61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440809" y="963458"/>
              <a:ext cx="209994" cy="523220"/>
            </a:xfrm>
            <a:prstGeom prst="rect">
              <a:avLst/>
            </a:prstGeom>
            <a:noFill/>
          </p:spPr>
          <p:txBody>
            <a:bodyPr wrap="none" lIns="0" rIns="0" rtlCol="0">
              <a:spAutoFit/>
            </a:bodyPr>
            <a:lstStyle/>
            <a:p>
              <a:pPr algn="ctr"/>
              <a:r>
                <a:rPr lang="en-US" altLang="zh-CN" sz="2800">
                  <a:solidFill>
                    <a:schemeClr val="bg1"/>
                  </a:solidFill>
                </a:rPr>
                <a:t>1</a:t>
              </a:r>
              <a:endParaRPr lang="zh-CN" altLang="en-US" sz="2800">
                <a:solidFill>
                  <a:schemeClr val="bg1"/>
                </a:solidFill>
              </a:endParaRPr>
            </a:p>
          </p:txBody>
        </p:sp>
      </p:grpSp>
      <p:grpSp>
        <p:nvGrpSpPr>
          <p:cNvPr id="29" name="组合 28"/>
          <p:cNvGrpSpPr/>
          <p:nvPr/>
        </p:nvGrpSpPr>
        <p:grpSpPr>
          <a:xfrm>
            <a:off x="3141806" y="2562225"/>
            <a:ext cx="936000" cy="936000"/>
            <a:chOff x="3141806" y="2514600"/>
            <a:chExt cx="936000" cy="936000"/>
          </a:xfrm>
        </p:grpSpPr>
        <p:grpSp>
          <p:nvGrpSpPr>
            <p:cNvPr id="30" name="组合 29"/>
            <p:cNvGrpSpPr/>
            <p:nvPr/>
          </p:nvGrpSpPr>
          <p:grpSpPr>
            <a:xfrm>
              <a:off x="3141806" y="2514600"/>
              <a:ext cx="936000" cy="936000"/>
              <a:chOff x="3141806" y="2514600"/>
              <a:chExt cx="936000" cy="936000"/>
            </a:xfrm>
          </p:grpSpPr>
          <p:sp>
            <p:nvSpPr>
              <p:cNvPr id="32" name="椭圆 31"/>
              <p:cNvSpPr/>
              <p:nvPr/>
            </p:nvSpPr>
            <p:spPr>
              <a:xfrm>
                <a:off x="3141806" y="2514600"/>
                <a:ext cx="936000" cy="93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213806" y="2586600"/>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307267" y="2676600"/>
                <a:ext cx="612000" cy="61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504809" y="2720990"/>
              <a:ext cx="209994" cy="523220"/>
            </a:xfrm>
            <a:prstGeom prst="rect">
              <a:avLst/>
            </a:prstGeom>
            <a:noFill/>
          </p:spPr>
          <p:txBody>
            <a:bodyPr wrap="none" lIns="0" rIns="0" rtlCol="0">
              <a:spAutoFit/>
            </a:bodyPr>
            <a:lstStyle/>
            <a:p>
              <a:pPr algn="ctr"/>
              <a:r>
                <a:rPr lang="en-US" altLang="zh-CN" sz="2800">
                  <a:solidFill>
                    <a:schemeClr val="bg1"/>
                  </a:solidFill>
                </a:rPr>
                <a:t>2</a:t>
              </a:r>
              <a:endParaRPr lang="zh-CN" altLang="en-US" sz="2800">
                <a:solidFill>
                  <a:schemeClr val="bg1"/>
                </a:solidFill>
              </a:endParaRPr>
            </a:p>
          </p:txBody>
        </p:sp>
      </p:grpSp>
      <p:grpSp>
        <p:nvGrpSpPr>
          <p:cNvPr id="34" name="组合 33"/>
          <p:cNvGrpSpPr/>
          <p:nvPr/>
        </p:nvGrpSpPr>
        <p:grpSpPr>
          <a:xfrm>
            <a:off x="5013806" y="2562225"/>
            <a:ext cx="936000" cy="936000"/>
            <a:chOff x="5013806" y="2514600"/>
            <a:chExt cx="936000" cy="936000"/>
          </a:xfrm>
        </p:grpSpPr>
        <p:grpSp>
          <p:nvGrpSpPr>
            <p:cNvPr id="35" name="组合 34"/>
            <p:cNvGrpSpPr/>
            <p:nvPr/>
          </p:nvGrpSpPr>
          <p:grpSpPr>
            <a:xfrm>
              <a:off x="5013806" y="2514600"/>
              <a:ext cx="936000" cy="936000"/>
              <a:chOff x="5013806" y="2514600"/>
              <a:chExt cx="936000" cy="936000"/>
            </a:xfrm>
          </p:grpSpPr>
          <p:sp>
            <p:nvSpPr>
              <p:cNvPr id="37" name="椭圆 36"/>
              <p:cNvSpPr/>
              <p:nvPr/>
            </p:nvSpPr>
            <p:spPr>
              <a:xfrm>
                <a:off x="5013806" y="2514600"/>
                <a:ext cx="936000" cy="93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085806" y="2586600"/>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186055" y="2673938"/>
                <a:ext cx="612000" cy="61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5376809" y="2720990"/>
              <a:ext cx="209994" cy="523220"/>
            </a:xfrm>
            <a:prstGeom prst="rect">
              <a:avLst/>
            </a:prstGeom>
            <a:noFill/>
          </p:spPr>
          <p:txBody>
            <a:bodyPr wrap="none" lIns="0" rIns="0" rtlCol="0">
              <a:spAutoFit/>
            </a:bodyPr>
            <a:lstStyle/>
            <a:p>
              <a:pPr algn="ctr"/>
              <a:r>
                <a:rPr lang="en-US" altLang="zh-CN" sz="2800">
                  <a:solidFill>
                    <a:schemeClr val="bg1"/>
                  </a:solidFill>
                </a:rPr>
                <a:t>3</a:t>
              </a:r>
              <a:endParaRPr lang="zh-CN" altLang="en-US" sz="2800">
                <a:solidFill>
                  <a:schemeClr val="bg1"/>
                </a:solidFill>
              </a:endParaRPr>
            </a:p>
          </p:txBody>
        </p:sp>
      </p:grpSp>
      <p:sp>
        <p:nvSpPr>
          <p:cNvPr id="39" name="矩形 38"/>
          <p:cNvSpPr/>
          <p:nvPr/>
        </p:nvSpPr>
        <p:spPr>
          <a:xfrm>
            <a:off x="3764035" y="2182448"/>
            <a:ext cx="1563541" cy="307777"/>
          </a:xfrm>
          <a:prstGeom prst="rect">
            <a:avLst/>
          </a:prstGeom>
        </p:spPr>
        <p:txBody>
          <a:bodyPr wrap="square">
            <a:spAutoFit/>
          </a:bodyPr>
          <a:lstStyle/>
          <a:p>
            <a:pPr algn="ctr"/>
            <a:r>
              <a:rPr lang="en-US" altLang="zh-CN" sz="1400">
                <a:solidFill>
                  <a:schemeClr val="bg1"/>
                </a:solidFill>
                <a:latin typeface="+mn-ea"/>
              </a:rPr>
              <a:t>Add key words</a:t>
            </a:r>
            <a:endParaRPr lang="zh-CN" altLang="en-US" sz="1400" dirty="0">
              <a:solidFill>
                <a:schemeClr val="bg1"/>
              </a:solidFill>
              <a:latin typeface="+mn-ea"/>
            </a:endParaRPr>
          </a:p>
        </p:txBody>
      </p:sp>
      <p:grpSp>
        <p:nvGrpSpPr>
          <p:cNvPr id="43" name="组合 42"/>
          <p:cNvGrpSpPr/>
          <p:nvPr/>
        </p:nvGrpSpPr>
        <p:grpSpPr>
          <a:xfrm>
            <a:off x="5586803" y="687078"/>
            <a:ext cx="2919021" cy="792857"/>
            <a:chOff x="6517047" y="527447"/>
            <a:chExt cx="2919021" cy="792857"/>
          </a:xfrm>
        </p:grpSpPr>
        <p:grpSp>
          <p:nvGrpSpPr>
            <p:cNvPr id="44" name="组合 43"/>
            <p:cNvGrpSpPr/>
            <p:nvPr/>
          </p:nvGrpSpPr>
          <p:grpSpPr>
            <a:xfrm>
              <a:off x="6655721" y="527447"/>
              <a:ext cx="2780347" cy="792857"/>
              <a:chOff x="6321630" y="3692356"/>
              <a:chExt cx="2780347" cy="792857"/>
            </a:xfrm>
          </p:grpSpPr>
          <p:sp>
            <p:nvSpPr>
              <p:cNvPr id="46" name="矩形 45"/>
              <p:cNvSpPr/>
              <p:nvPr/>
            </p:nvSpPr>
            <p:spPr>
              <a:xfrm>
                <a:off x="6321630" y="3908132"/>
                <a:ext cx="2780347" cy="577081"/>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47" name="矩形 46"/>
              <p:cNvSpPr/>
              <p:nvPr/>
            </p:nvSpPr>
            <p:spPr>
              <a:xfrm>
                <a:off x="6321631" y="3692356"/>
                <a:ext cx="1948803" cy="276999"/>
              </a:xfrm>
              <a:prstGeom prst="rect">
                <a:avLst/>
              </a:prstGeom>
            </p:spPr>
            <p:txBody>
              <a:bodyPr wrap="none">
                <a:spAutoFit/>
              </a:bodyPr>
              <a:lstStyle/>
              <a:p>
                <a:r>
                  <a:rPr lang="en-US" altLang="zh-CN" sz="1200" b="1">
                    <a:solidFill>
                      <a:schemeClr val="accent2"/>
                    </a:solidFill>
                  </a:rPr>
                  <a:t>Please add title in here</a:t>
                </a:r>
                <a:endParaRPr lang="zh-CN" altLang="en-US" sz="1200" b="1">
                  <a:solidFill>
                    <a:schemeClr val="accent2"/>
                  </a:solidFill>
                </a:endParaRPr>
              </a:p>
            </p:txBody>
          </p:sp>
        </p:grpSp>
        <p:sp>
          <p:nvSpPr>
            <p:cNvPr id="45" name="椭圆 44"/>
            <p:cNvSpPr/>
            <p:nvPr/>
          </p:nvSpPr>
          <p:spPr>
            <a:xfrm>
              <a:off x="6517047" y="572860"/>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6366277" y="2433968"/>
            <a:ext cx="2226153" cy="1035231"/>
            <a:chOff x="6517047" y="527447"/>
            <a:chExt cx="2226153" cy="1035231"/>
          </a:xfrm>
        </p:grpSpPr>
        <p:grpSp>
          <p:nvGrpSpPr>
            <p:cNvPr id="49" name="组合 48"/>
            <p:cNvGrpSpPr/>
            <p:nvPr/>
          </p:nvGrpSpPr>
          <p:grpSpPr>
            <a:xfrm>
              <a:off x="6655721" y="527447"/>
              <a:ext cx="2087479" cy="1035231"/>
              <a:chOff x="6321630" y="3692356"/>
              <a:chExt cx="2087479" cy="1035231"/>
            </a:xfrm>
          </p:grpSpPr>
          <p:sp>
            <p:nvSpPr>
              <p:cNvPr id="51" name="矩形 50"/>
              <p:cNvSpPr/>
              <p:nvPr/>
            </p:nvSpPr>
            <p:spPr>
              <a:xfrm>
                <a:off x="6321630" y="3908132"/>
                <a:ext cx="2087479"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52" name="矩形 51"/>
              <p:cNvSpPr/>
              <p:nvPr/>
            </p:nvSpPr>
            <p:spPr>
              <a:xfrm>
                <a:off x="6321631" y="3692356"/>
                <a:ext cx="1948803" cy="276999"/>
              </a:xfrm>
              <a:prstGeom prst="rect">
                <a:avLst/>
              </a:prstGeom>
            </p:spPr>
            <p:txBody>
              <a:bodyPr wrap="none">
                <a:spAutoFit/>
              </a:bodyPr>
              <a:lstStyle/>
              <a:p>
                <a:r>
                  <a:rPr lang="en-US" altLang="zh-CN" sz="1200" b="1">
                    <a:solidFill>
                      <a:schemeClr val="accent2"/>
                    </a:solidFill>
                  </a:rPr>
                  <a:t>Please add title in here</a:t>
                </a:r>
                <a:endParaRPr lang="zh-CN" altLang="en-US" sz="1200" b="1">
                  <a:solidFill>
                    <a:schemeClr val="accent2"/>
                  </a:solidFill>
                </a:endParaRPr>
              </a:p>
            </p:txBody>
          </p:sp>
        </p:grpSp>
        <p:sp>
          <p:nvSpPr>
            <p:cNvPr id="50" name="椭圆 49"/>
            <p:cNvSpPr/>
            <p:nvPr/>
          </p:nvSpPr>
          <p:spPr>
            <a:xfrm>
              <a:off x="6517047" y="572860"/>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500684" y="2436407"/>
            <a:ext cx="2224651" cy="1035231"/>
            <a:chOff x="6655721" y="527447"/>
            <a:chExt cx="2224651" cy="1035231"/>
          </a:xfrm>
        </p:grpSpPr>
        <p:grpSp>
          <p:nvGrpSpPr>
            <p:cNvPr id="54" name="组合 53"/>
            <p:cNvGrpSpPr/>
            <p:nvPr/>
          </p:nvGrpSpPr>
          <p:grpSpPr>
            <a:xfrm>
              <a:off x="6655721" y="527447"/>
              <a:ext cx="2087479" cy="1035231"/>
              <a:chOff x="6321630" y="3692356"/>
              <a:chExt cx="2087479" cy="1035231"/>
            </a:xfrm>
          </p:grpSpPr>
          <p:sp>
            <p:nvSpPr>
              <p:cNvPr id="56" name="矩形 55"/>
              <p:cNvSpPr/>
              <p:nvPr/>
            </p:nvSpPr>
            <p:spPr>
              <a:xfrm>
                <a:off x="6321630" y="3908132"/>
                <a:ext cx="2087479" cy="819455"/>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57" name="矩形 56"/>
              <p:cNvSpPr/>
              <p:nvPr/>
            </p:nvSpPr>
            <p:spPr>
              <a:xfrm>
                <a:off x="6454981" y="3692356"/>
                <a:ext cx="1948803" cy="276999"/>
              </a:xfrm>
              <a:prstGeom prst="rect">
                <a:avLst/>
              </a:prstGeom>
            </p:spPr>
            <p:txBody>
              <a:bodyPr wrap="none">
                <a:spAutoFit/>
              </a:bodyPr>
              <a:lstStyle/>
              <a:p>
                <a:pPr algn="r"/>
                <a:r>
                  <a:rPr lang="en-US" altLang="zh-CN" sz="1200" b="1">
                    <a:solidFill>
                      <a:schemeClr val="accent2"/>
                    </a:solidFill>
                  </a:rPr>
                  <a:t>Please add title in here</a:t>
                </a:r>
                <a:endParaRPr lang="zh-CN" altLang="en-US" sz="1200" b="1">
                  <a:solidFill>
                    <a:schemeClr val="accent2"/>
                  </a:solidFill>
                </a:endParaRPr>
              </a:p>
            </p:txBody>
          </p:sp>
        </p:grpSp>
        <p:sp>
          <p:nvSpPr>
            <p:cNvPr id="55" name="椭圆 54"/>
            <p:cNvSpPr/>
            <p:nvPr/>
          </p:nvSpPr>
          <p:spPr>
            <a:xfrm>
              <a:off x="8736372" y="572860"/>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矩形 57"/>
          <p:cNvSpPr/>
          <p:nvPr/>
        </p:nvSpPr>
        <p:spPr>
          <a:xfrm>
            <a:off x="666746" y="4121476"/>
            <a:ext cx="7781925" cy="548548"/>
          </a:xfrm>
          <a:prstGeom prst="rect">
            <a:avLst/>
          </a:prstGeom>
        </p:spPr>
        <p:txBody>
          <a:bodyPr wrap="square">
            <a:spAutoFit/>
          </a:bodyPr>
          <a:lstStyle/>
          <a:p>
            <a:pPr algn="ctr">
              <a:lnSpc>
                <a:spcPct val="150000"/>
              </a:lnSpc>
            </a:pPr>
            <a:r>
              <a:rPr lang="en-US" altLang="zh-CN" sz="1050">
                <a:solidFill>
                  <a:schemeClr val="accent2"/>
                </a:solidFill>
                <a:latin typeface="+mn-ea"/>
              </a:rPr>
              <a:t>Please add text here, according to the need to adjust the font and font size, recommended justified form. Please add text here, according to the need to adjust the font and font size, recommended justified form.</a:t>
            </a:r>
            <a:endParaRPr lang="zh-CN" altLang="en-US" sz="1050">
              <a:solidFill>
                <a:schemeClr val="accent2"/>
              </a:solidFill>
              <a:latin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47" name="矩形 2"/>
          <p:cNvSpPr/>
          <p:nvPr/>
        </p:nvSpPr>
        <p:spPr>
          <a:xfrm>
            <a:off x="0" y="2543175"/>
            <a:ext cx="9144000" cy="2600323"/>
          </a:xfrm>
          <a:custGeom>
            <a:avLst/>
            <a:gdLst>
              <a:gd name="connsiteX0" fmla="*/ 0 w 9144000"/>
              <a:gd name="connsiteY0" fmla="*/ 0 h 2581274"/>
              <a:gd name="connsiteX1" fmla="*/ 9144000 w 9144000"/>
              <a:gd name="connsiteY1" fmla="*/ 0 h 2581274"/>
              <a:gd name="connsiteX2" fmla="*/ 9144000 w 9144000"/>
              <a:gd name="connsiteY2" fmla="*/ 2581274 h 2581274"/>
              <a:gd name="connsiteX3" fmla="*/ 0 w 9144000"/>
              <a:gd name="connsiteY3" fmla="*/ 2581274 h 2581274"/>
              <a:gd name="connsiteX4" fmla="*/ 0 w 9144000"/>
              <a:gd name="connsiteY4" fmla="*/ 0 h 2581274"/>
              <a:gd name="connsiteX0-1" fmla="*/ 0 w 9144000"/>
              <a:gd name="connsiteY0-2" fmla="*/ 561975 h 3143249"/>
              <a:gd name="connsiteX1-3" fmla="*/ 4572000 w 9144000"/>
              <a:gd name="connsiteY1-4" fmla="*/ 0 h 3143249"/>
              <a:gd name="connsiteX2-5" fmla="*/ 9144000 w 9144000"/>
              <a:gd name="connsiteY2-6" fmla="*/ 561975 h 3143249"/>
              <a:gd name="connsiteX3-7" fmla="*/ 9144000 w 9144000"/>
              <a:gd name="connsiteY3-8" fmla="*/ 3143249 h 3143249"/>
              <a:gd name="connsiteX4-9" fmla="*/ 0 w 9144000"/>
              <a:gd name="connsiteY4-10" fmla="*/ 3143249 h 3143249"/>
              <a:gd name="connsiteX5" fmla="*/ 0 w 9144000"/>
              <a:gd name="connsiteY5" fmla="*/ 561975 h 3143249"/>
              <a:gd name="connsiteX0-11" fmla="*/ 0 w 9144000"/>
              <a:gd name="connsiteY0-12" fmla="*/ 562297 h 3143571"/>
              <a:gd name="connsiteX1-13" fmla="*/ 4572000 w 9144000"/>
              <a:gd name="connsiteY1-14" fmla="*/ 322 h 3143571"/>
              <a:gd name="connsiteX2-15" fmla="*/ 9144000 w 9144000"/>
              <a:gd name="connsiteY2-16" fmla="*/ 562297 h 3143571"/>
              <a:gd name="connsiteX3-17" fmla="*/ 9144000 w 9144000"/>
              <a:gd name="connsiteY3-18" fmla="*/ 3143571 h 3143571"/>
              <a:gd name="connsiteX4-19" fmla="*/ 0 w 9144000"/>
              <a:gd name="connsiteY4-20" fmla="*/ 3143571 h 3143571"/>
              <a:gd name="connsiteX5-21" fmla="*/ 0 w 9144000"/>
              <a:gd name="connsiteY5-22" fmla="*/ 562297 h 3143571"/>
              <a:gd name="connsiteX0-23" fmla="*/ 0 w 9144000"/>
              <a:gd name="connsiteY0-24" fmla="*/ 562641 h 3143915"/>
              <a:gd name="connsiteX1-25" fmla="*/ 4572000 w 9144000"/>
              <a:gd name="connsiteY1-26" fmla="*/ 666 h 3143915"/>
              <a:gd name="connsiteX2-27" fmla="*/ 9144000 w 9144000"/>
              <a:gd name="connsiteY2-28" fmla="*/ 562641 h 3143915"/>
              <a:gd name="connsiteX3-29" fmla="*/ 9144000 w 9144000"/>
              <a:gd name="connsiteY3-30" fmla="*/ 3143915 h 3143915"/>
              <a:gd name="connsiteX4-31" fmla="*/ 0 w 9144000"/>
              <a:gd name="connsiteY4-32" fmla="*/ 3143915 h 3143915"/>
              <a:gd name="connsiteX5-33" fmla="*/ 0 w 9144000"/>
              <a:gd name="connsiteY5-34" fmla="*/ 562641 h 3143915"/>
              <a:gd name="connsiteX0-35" fmla="*/ 0 w 9144000"/>
              <a:gd name="connsiteY0-36" fmla="*/ 562641 h 3143915"/>
              <a:gd name="connsiteX1-37" fmla="*/ 4572000 w 9144000"/>
              <a:gd name="connsiteY1-38" fmla="*/ 666 h 3143915"/>
              <a:gd name="connsiteX2-39" fmla="*/ 9144000 w 9144000"/>
              <a:gd name="connsiteY2-40" fmla="*/ 562641 h 3143915"/>
              <a:gd name="connsiteX3-41" fmla="*/ 9144000 w 9144000"/>
              <a:gd name="connsiteY3-42" fmla="*/ 3143915 h 3143915"/>
              <a:gd name="connsiteX4-43" fmla="*/ 0 w 9144000"/>
              <a:gd name="connsiteY4-44" fmla="*/ 3143915 h 3143915"/>
              <a:gd name="connsiteX5-45" fmla="*/ 0 w 9144000"/>
              <a:gd name="connsiteY5-46" fmla="*/ 562641 h 314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3143915">
                <a:moveTo>
                  <a:pt x="0" y="562641"/>
                </a:moveTo>
                <a:cubicBezTo>
                  <a:pt x="1543050" y="254666"/>
                  <a:pt x="3019425" y="-15209"/>
                  <a:pt x="4572000" y="666"/>
                </a:cubicBezTo>
                <a:cubicBezTo>
                  <a:pt x="6124575" y="16541"/>
                  <a:pt x="7610475" y="289591"/>
                  <a:pt x="9144000" y="562641"/>
                </a:cubicBezTo>
                <a:lnTo>
                  <a:pt x="9144000" y="3143915"/>
                </a:lnTo>
                <a:lnTo>
                  <a:pt x="0" y="3143915"/>
                </a:lnTo>
                <a:lnTo>
                  <a:pt x="0" y="56264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9139" y="1576301"/>
            <a:ext cx="2592912" cy="1728609"/>
          </a:xfrm>
          <a:prstGeom prst="rect">
            <a:avLst/>
          </a:prstGeom>
        </p:spPr>
      </p:pic>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26" y="1576301"/>
            <a:ext cx="2592912" cy="1728609"/>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7483" y="1576301"/>
            <a:ext cx="2592912" cy="1728609"/>
          </a:xfrm>
          <a:prstGeom prst="rect">
            <a:avLst/>
          </a:prstGeom>
        </p:spPr>
      </p:pic>
      <p:grpSp>
        <p:nvGrpSpPr>
          <p:cNvPr id="51" name="组合 50"/>
          <p:cNvGrpSpPr/>
          <p:nvPr/>
        </p:nvGrpSpPr>
        <p:grpSpPr>
          <a:xfrm>
            <a:off x="362912" y="3381376"/>
            <a:ext cx="2595826" cy="1332000"/>
            <a:chOff x="362912" y="3409951"/>
            <a:chExt cx="2595826" cy="1332000"/>
          </a:xfrm>
        </p:grpSpPr>
        <p:sp>
          <p:nvSpPr>
            <p:cNvPr id="52" name="矩形 51"/>
            <p:cNvSpPr/>
            <p:nvPr/>
          </p:nvSpPr>
          <p:spPr>
            <a:xfrm>
              <a:off x="365826" y="3409951"/>
              <a:ext cx="2592912" cy="1332000"/>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362912" y="3409951"/>
              <a:ext cx="2595826" cy="360000"/>
            </a:xfrm>
            <a:prstGeom prst="rect">
              <a:avLst/>
            </a:prstGeom>
            <a:no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762983" y="3456395"/>
              <a:ext cx="1795684" cy="261610"/>
            </a:xfrm>
            <a:prstGeom prst="rect">
              <a:avLst/>
            </a:prstGeom>
            <a:noFill/>
          </p:spPr>
          <p:txBody>
            <a:bodyPr wrap="none" rtlCol="0">
              <a:spAutoFit/>
            </a:bodyPr>
            <a:lstStyle/>
            <a:p>
              <a:pPr algn="ctr"/>
              <a:r>
                <a:rPr lang="en-US" altLang="zh-CN" sz="1100" b="1">
                  <a:solidFill>
                    <a:schemeClr val="bg1"/>
                  </a:solidFill>
                </a:rPr>
                <a:t>Please add title in here</a:t>
              </a:r>
              <a:endParaRPr lang="zh-CN" altLang="en-US" sz="1100" b="1">
                <a:solidFill>
                  <a:schemeClr val="bg1"/>
                </a:solidFill>
              </a:endParaRPr>
            </a:p>
          </p:txBody>
        </p:sp>
        <p:sp>
          <p:nvSpPr>
            <p:cNvPr id="72" name="文本框 71"/>
            <p:cNvSpPr txBox="1"/>
            <p:nvPr/>
          </p:nvSpPr>
          <p:spPr>
            <a:xfrm>
              <a:off x="491274" y="3816395"/>
              <a:ext cx="2339102" cy="819455"/>
            </a:xfrm>
            <a:prstGeom prst="rect">
              <a:avLst/>
            </a:prstGeom>
            <a:noFill/>
          </p:spPr>
          <p:txBody>
            <a:bodyPr wrap="square" lIns="0" rIns="0" rtlCol="0">
              <a:spAutoFit/>
            </a:bodyPr>
            <a:lstStyle/>
            <a:p>
              <a:pP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grpSp>
      <p:grpSp>
        <p:nvGrpSpPr>
          <p:cNvPr id="73" name="组合 72"/>
          <p:cNvGrpSpPr/>
          <p:nvPr/>
        </p:nvGrpSpPr>
        <p:grpSpPr>
          <a:xfrm>
            <a:off x="3274087" y="3381376"/>
            <a:ext cx="2595826" cy="1332000"/>
            <a:chOff x="362912" y="3409951"/>
            <a:chExt cx="2595826" cy="1332000"/>
          </a:xfrm>
        </p:grpSpPr>
        <p:sp>
          <p:nvSpPr>
            <p:cNvPr id="74" name="矩形 73"/>
            <p:cNvSpPr/>
            <p:nvPr/>
          </p:nvSpPr>
          <p:spPr>
            <a:xfrm>
              <a:off x="365826" y="3409951"/>
              <a:ext cx="2592912" cy="1332000"/>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362912" y="3409951"/>
              <a:ext cx="2595826" cy="360000"/>
            </a:xfrm>
            <a:prstGeom prst="rect">
              <a:avLst/>
            </a:prstGeom>
            <a:no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762983" y="3456395"/>
              <a:ext cx="1795684" cy="261610"/>
            </a:xfrm>
            <a:prstGeom prst="rect">
              <a:avLst/>
            </a:prstGeom>
            <a:noFill/>
          </p:spPr>
          <p:txBody>
            <a:bodyPr wrap="none" rtlCol="0">
              <a:spAutoFit/>
            </a:bodyPr>
            <a:lstStyle/>
            <a:p>
              <a:pPr algn="ctr"/>
              <a:r>
                <a:rPr lang="en-US" altLang="zh-CN" sz="1100" b="1">
                  <a:solidFill>
                    <a:schemeClr val="bg1"/>
                  </a:solidFill>
                </a:rPr>
                <a:t>Please add title in here</a:t>
              </a:r>
              <a:endParaRPr lang="zh-CN" altLang="en-US" sz="1100" b="1">
                <a:solidFill>
                  <a:schemeClr val="bg1"/>
                </a:solidFill>
              </a:endParaRPr>
            </a:p>
          </p:txBody>
        </p:sp>
        <p:sp>
          <p:nvSpPr>
            <p:cNvPr id="77" name="文本框 76"/>
            <p:cNvSpPr txBox="1"/>
            <p:nvPr/>
          </p:nvSpPr>
          <p:spPr>
            <a:xfrm>
              <a:off x="491274" y="3816395"/>
              <a:ext cx="2339102" cy="819455"/>
            </a:xfrm>
            <a:prstGeom prst="rect">
              <a:avLst/>
            </a:prstGeom>
            <a:noFill/>
          </p:spPr>
          <p:txBody>
            <a:bodyPr wrap="square" lIns="0" rIns="0" rtlCol="0">
              <a:spAutoFit/>
            </a:bodyPr>
            <a:lstStyle/>
            <a:p>
              <a:pP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grpSp>
      <p:grpSp>
        <p:nvGrpSpPr>
          <p:cNvPr id="78" name="组合 77"/>
          <p:cNvGrpSpPr/>
          <p:nvPr/>
        </p:nvGrpSpPr>
        <p:grpSpPr>
          <a:xfrm>
            <a:off x="6185262" y="3381376"/>
            <a:ext cx="2595826" cy="1332000"/>
            <a:chOff x="362912" y="3409951"/>
            <a:chExt cx="2595826" cy="1332000"/>
          </a:xfrm>
        </p:grpSpPr>
        <p:sp>
          <p:nvSpPr>
            <p:cNvPr id="79" name="矩形 78"/>
            <p:cNvSpPr/>
            <p:nvPr/>
          </p:nvSpPr>
          <p:spPr>
            <a:xfrm>
              <a:off x="365826" y="3409951"/>
              <a:ext cx="2592912" cy="1332000"/>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362912" y="3409951"/>
              <a:ext cx="2595826" cy="360000"/>
            </a:xfrm>
            <a:prstGeom prst="rect">
              <a:avLst/>
            </a:prstGeom>
            <a:no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762983" y="3456395"/>
              <a:ext cx="1795684" cy="261610"/>
            </a:xfrm>
            <a:prstGeom prst="rect">
              <a:avLst/>
            </a:prstGeom>
            <a:noFill/>
          </p:spPr>
          <p:txBody>
            <a:bodyPr wrap="none" rtlCol="0">
              <a:spAutoFit/>
            </a:bodyPr>
            <a:lstStyle/>
            <a:p>
              <a:pPr algn="ctr"/>
              <a:r>
                <a:rPr lang="en-US" altLang="zh-CN" sz="1100" b="1">
                  <a:solidFill>
                    <a:schemeClr val="bg1"/>
                  </a:solidFill>
                </a:rPr>
                <a:t>Please add title in here</a:t>
              </a:r>
              <a:endParaRPr lang="zh-CN" altLang="en-US" sz="1100" b="1">
                <a:solidFill>
                  <a:schemeClr val="bg1"/>
                </a:solidFill>
              </a:endParaRPr>
            </a:p>
          </p:txBody>
        </p:sp>
        <p:sp>
          <p:nvSpPr>
            <p:cNvPr id="82" name="文本框 81"/>
            <p:cNvSpPr txBox="1"/>
            <p:nvPr/>
          </p:nvSpPr>
          <p:spPr>
            <a:xfrm>
              <a:off x="491274" y="3816395"/>
              <a:ext cx="2339102" cy="819455"/>
            </a:xfrm>
            <a:prstGeom prst="rect">
              <a:avLst/>
            </a:prstGeom>
            <a:noFill/>
          </p:spPr>
          <p:txBody>
            <a:bodyPr wrap="square" lIns="0" rIns="0" rtlCol="0">
              <a:spAutoFit/>
            </a:bodyPr>
            <a:lstStyle/>
            <a:p>
              <a:pP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grpSp>
      <p:sp>
        <p:nvSpPr>
          <p:cNvPr id="84" name="矩形 83"/>
          <p:cNvSpPr/>
          <p:nvPr/>
        </p:nvSpPr>
        <p:spPr>
          <a:xfrm>
            <a:off x="1701224" y="728466"/>
            <a:ext cx="5741551" cy="548548"/>
          </a:xfrm>
          <a:prstGeom prst="rect">
            <a:avLst/>
          </a:prstGeom>
        </p:spPr>
        <p:txBody>
          <a:bodyPr wrap="square">
            <a:spAutoFit/>
          </a:bodyPr>
          <a:lstStyle/>
          <a:p>
            <a:pPr algn="ctr">
              <a:lnSpc>
                <a:spcPct val="150000"/>
              </a:lnSpc>
            </a:pPr>
            <a:r>
              <a:rPr lang="en-US" altLang="zh-CN" sz="1050">
                <a:solidFill>
                  <a:schemeClr val="accent3"/>
                </a:solidFill>
              </a:rPr>
              <a:t>Please add text here, according to the need to adjust the font and font size, recommended justified form.</a:t>
            </a:r>
            <a:endParaRPr lang="zh-CN" altLang="en-US" sz="1050">
              <a:solidFill>
                <a:schemeClr val="accent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26" name="Group 190"/>
          <p:cNvGrpSpPr/>
          <p:nvPr/>
        </p:nvGrpSpPr>
        <p:grpSpPr bwMode="auto">
          <a:xfrm>
            <a:off x="366713" y="883452"/>
            <a:ext cx="5843587" cy="3532972"/>
            <a:chOff x="617" y="1370"/>
            <a:chExt cx="4531" cy="2740"/>
          </a:xfrm>
          <a:solidFill>
            <a:schemeClr val="bg1">
              <a:lumMod val="50000"/>
            </a:schemeClr>
          </a:solidFill>
        </p:grpSpPr>
        <p:sp>
          <p:nvSpPr>
            <p:cNvPr id="27" name="Freeform 191"/>
            <p:cNvSpPr/>
            <p:nvPr/>
          </p:nvSpPr>
          <p:spPr bwMode="gray">
            <a:xfrm>
              <a:off x="1599" y="1634"/>
              <a:ext cx="84"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grpFill/>
            <a:ln w="6350">
              <a:solidFill>
                <a:schemeClr val="accent1">
                  <a:lumMod val="50000"/>
                </a:schemeClr>
              </a:solidFill>
              <a:prstDash val="solid"/>
              <a:round/>
            </a:ln>
          </p:spPr>
          <p:txBody>
            <a:bodyPr/>
            <a:lstStyle/>
            <a:p>
              <a:endParaRPr lang="zh-CN" altLang="en-US"/>
            </a:p>
          </p:txBody>
        </p:sp>
        <p:sp>
          <p:nvSpPr>
            <p:cNvPr id="28" name="Freeform 192"/>
            <p:cNvSpPr/>
            <p:nvPr/>
          </p:nvSpPr>
          <p:spPr bwMode="gray">
            <a:xfrm>
              <a:off x="1421" y="1478"/>
              <a:ext cx="110"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grpFill/>
            <a:ln w="6350">
              <a:solidFill>
                <a:schemeClr val="accent1">
                  <a:lumMod val="50000"/>
                </a:schemeClr>
              </a:solidFill>
              <a:prstDash val="solid"/>
              <a:round/>
            </a:ln>
          </p:spPr>
          <p:txBody>
            <a:bodyPr/>
            <a:lstStyle/>
            <a:p>
              <a:endParaRPr lang="zh-CN" altLang="en-US"/>
            </a:p>
          </p:txBody>
        </p:sp>
        <p:sp>
          <p:nvSpPr>
            <p:cNvPr id="29" name="Freeform 193"/>
            <p:cNvSpPr/>
            <p:nvPr/>
          </p:nvSpPr>
          <p:spPr bwMode="gray">
            <a:xfrm>
              <a:off x="1051" y="1494"/>
              <a:ext cx="110"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grpFill/>
            <a:ln w="6350">
              <a:solidFill>
                <a:schemeClr val="accent1">
                  <a:lumMod val="50000"/>
                </a:schemeClr>
              </a:solidFill>
              <a:prstDash val="solid"/>
              <a:round/>
            </a:ln>
          </p:spPr>
          <p:txBody>
            <a:bodyPr/>
            <a:lstStyle/>
            <a:p>
              <a:endParaRPr lang="zh-CN" altLang="en-US"/>
            </a:p>
          </p:txBody>
        </p:sp>
        <p:sp>
          <p:nvSpPr>
            <p:cNvPr id="30" name="Freeform 194"/>
            <p:cNvSpPr/>
            <p:nvPr/>
          </p:nvSpPr>
          <p:spPr bwMode="gray">
            <a:xfrm>
              <a:off x="1139" y="1454"/>
              <a:ext cx="122"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grpFill/>
            <a:ln w="6350">
              <a:solidFill>
                <a:schemeClr val="accent1">
                  <a:lumMod val="50000"/>
                </a:schemeClr>
              </a:solidFill>
              <a:prstDash val="solid"/>
              <a:round/>
            </a:ln>
          </p:spPr>
          <p:txBody>
            <a:bodyPr/>
            <a:lstStyle/>
            <a:p>
              <a:endParaRPr lang="zh-CN" altLang="en-US"/>
            </a:p>
          </p:txBody>
        </p:sp>
        <p:sp>
          <p:nvSpPr>
            <p:cNvPr id="31" name="Freeform 195"/>
            <p:cNvSpPr/>
            <p:nvPr/>
          </p:nvSpPr>
          <p:spPr bwMode="gray">
            <a:xfrm>
              <a:off x="1167" y="1618"/>
              <a:ext cx="46"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grpFill/>
            <a:ln w="6350">
              <a:solidFill>
                <a:schemeClr val="accent1">
                  <a:lumMod val="50000"/>
                </a:schemeClr>
              </a:solidFill>
              <a:prstDash val="solid"/>
              <a:round/>
            </a:ln>
          </p:spPr>
          <p:txBody>
            <a:bodyPr/>
            <a:lstStyle/>
            <a:p>
              <a:endParaRPr lang="zh-CN" altLang="en-US"/>
            </a:p>
          </p:txBody>
        </p:sp>
        <p:sp>
          <p:nvSpPr>
            <p:cNvPr id="32" name="Freeform 196"/>
            <p:cNvSpPr/>
            <p:nvPr/>
          </p:nvSpPr>
          <p:spPr bwMode="gray">
            <a:xfrm>
              <a:off x="2641" y="2278"/>
              <a:ext cx="32"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grpFill/>
            <a:ln w="6350">
              <a:solidFill>
                <a:schemeClr val="accent1">
                  <a:lumMod val="50000"/>
                </a:schemeClr>
              </a:solidFill>
              <a:prstDash val="solid"/>
              <a:round/>
            </a:ln>
          </p:spPr>
          <p:txBody>
            <a:bodyPr/>
            <a:lstStyle/>
            <a:p>
              <a:endParaRPr lang="zh-CN" altLang="en-US"/>
            </a:p>
          </p:txBody>
        </p:sp>
        <p:sp>
          <p:nvSpPr>
            <p:cNvPr id="33" name="Freeform 197"/>
            <p:cNvSpPr/>
            <p:nvPr/>
          </p:nvSpPr>
          <p:spPr bwMode="gray">
            <a:xfrm>
              <a:off x="1121" y="1472"/>
              <a:ext cx="2132" cy="1160"/>
            </a:xfrm>
            <a:custGeom>
              <a:avLst/>
              <a:gdLst>
                <a:gd name="T0" fmla="*/ 1494 w 2132"/>
                <a:gd name="T1" fmla="*/ 916 h 1160"/>
                <a:gd name="T2" fmla="*/ 1558 w 2132"/>
                <a:gd name="T3" fmla="*/ 688 h 1160"/>
                <a:gd name="T4" fmla="*/ 1762 w 2132"/>
                <a:gd name="T5" fmla="*/ 626 h 1160"/>
                <a:gd name="T6" fmla="*/ 1698 w 2132"/>
                <a:gd name="T7" fmla="*/ 776 h 1160"/>
                <a:gd name="T8" fmla="*/ 1790 w 2132"/>
                <a:gd name="T9" fmla="*/ 726 h 1160"/>
                <a:gd name="T10" fmla="*/ 1876 w 2132"/>
                <a:gd name="T11" fmla="*/ 654 h 1160"/>
                <a:gd name="T12" fmla="*/ 1998 w 2132"/>
                <a:gd name="T13" fmla="*/ 586 h 1160"/>
                <a:gd name="T14" fmla="*/ 2084 w 2132"/>
                <a:gd name="T15" fmla="*/ 548 h 1160"/>
                <a:gd name="T16" fmla="*/ 2074 w 2132"/>
                <a:gd name="T17" fmla="*/ 480 h 1160"/>
                <a:gd name="T18" fmla="*/ 1880 w 2132"/>
                <a:gd name="T19" fmla="*/ 370 h 1160"/>
                <a:gd name="T20" fmla="*/ 1640 w 2132"/>
                <a:gd name="T21" fmla="*/ 308 h 1160"/>
                <a:gd name="T22" fmla="*/ 1578 w 2132"/>
                <a:gd name="T23" fmla="*/ 268 h 1160"/>
                <a:gd name="T24" fmla="*/ 1412 w 2132"/>
                <a:gd name="T25" fmla="*/ 308 h 1160"/>
                <a:gd name="T26" fmla="*/ 1338 w 2132"/>
                <a:gd name="T27" fmla="*/ 230 h 1160"/>
                <a:gd name="T28" fmla="*/ 1160 w 2132"/>
                <a:gd name="T29" fmla="*/ 170 h 1160"/>
                <a:gd name="T30" fmla="*/ 1134 w 2132"/>
                <a:gd name="T31" fmla="*/ 160 h 1160"/>
                <a:gd name="T32" fmla="*/ 1086 w 2132"/>
                <a:gd name="T33" fmla="*/ 8 h 1160"/>
                <a:gd name="T34" fmla="*/ 1020 w 2132"/>
                <a:gd name="T35" fmla="*/ 108 h 1160"/>
                <a:gd name="T36" fmla="*/ 906 w 2132"/>
                <a:gd name="T37" fmla="*/ 98 h 1160"/>
                <a:gd name="T38" fmla="*/ 764 w 2132"/>
                <a:gd name="T39" fmla="*/ 244 h 1160"/>
                <a:gd name="T40" fmla="*/ 812 w 2132"/>
                <a:gd name="T41" fmla="*/ 382 h 1160"/>
                <a:gd name="T42" fmla="*/ 778 w 2132"/>
                <a:gd name="T43" fmla="*/ 298 h 1160"/>
                <a:gd name="T44" fmla="*/ 706 w 2132"/>
                <a:gd name="T45" fmla="*/ 244 h 1160"/>
                <a:gd name="T46" fmla="*/ 670 w 2132"/>
                <a:gd name="T47" fmla="*/ 318 h 1160"/>
                <a:gd name="T48" fmla="*/ 726 w 2132"/>
                <a:gd name="T49" fmla="*/ 416 h 1160"/>
                <a:gd name="T50" fmla="*/ 756 w 2132"/>
                <a:gd name="T51" fmla="*/ 470 h 1160"/>
                <a:gd name="T52" fmla="*/ 712 w 2132"/>
                <a:gd name="T53" fmla="*/ 492 h 1160"/>
                <a:gd name="T54" fmla="*/ 676 w 2132"/>
                <a:gd name="T55" fmla="*/ 424 h 1160"/>
                <a:gd name="T56" fmla="*/ 648 w 2132"/>
                <a:gd name="T57" fmla="*/ 466 h 1160"/>
                <a:gd name="T58" fmla="*/ 656 w 2132"/>
                <a:gd name="T59" fmla="*/ 368 h 1160"/>
                <a:gd name="T60" fmla="*/ 610 w 2132"/>
                <a:gd name="T61" fmla="*/ 280 h 1160"/>
                <a:gd name="T62" fmla="*/ 552 w 2132"/>
                <a:gd name="T63" fmla="*/ 374 h 1160"/>
                <a:gd name="T64" fmla="*/ 390 w 2132"/>
                <a:gd name="T65" fmla="*/ 422 h 1160"/>
                <a:gd name="T66" fmla="*/ 328 w 2132"/>
                <a:gd name="T67" fmla="*/ 410 h 1160"/>
                <a:gd name="T68" fmla="*/ 302 w 2132"/>
                <a:gd name="T69" fmla="*/ 490 h 1160"/>
                <a:gd name="T70" fmla="*/ 208 w 2132"/>
                <a:gd name="T71" fmla="*/ 560 h 1160"/>
                <a:gd name="T72" fmla="*/ 258 w 2132"/>
                <a:gd name="T73" fmla="*/ 480 h 1160"/>
                <a:gd name="T74" fmla="*/ 162 w 2132"/>
                <a:gd name="T75" fmla="*/ 368 h 1160"/>
                <a:gd name="T76" fmla="*/ 134 w 2132"/>
                <a:gd name="T77" fmla="*/ 606 h 1160"/>
                <a:gd name="T78" fmla="*/ 54 w 2132"/>
                <a:gd name="T79" fmla="*/ 674 h 1160"/>
                <a:gd name="T80" fmla="*/ 28 w 2132"/>
                <a:gd name="T81" fmla="*/ 730 h 1160"/>
                <a:gd name="T82" fmla="*/ 42 w 2132"/>
                <a:gd name="T83" fmla="*/ 810 h 1160"/>
                <a:gd name="T84" fmla="*/ 38 w 2132"/>
                <a:gd name="T85" fmla="*/ 892 h 1160"/>
                <a:gd name="T86" fmla="*/ 60 w 2132"/>
                <a:gd name="T87" fmla="*/ 918 h 1160"/>
                <a:gd name="T88" fmla="*/ 114 w 2132"/>
                <a:gd name="T89" fmla="*/ 970 h 1160"/>
                <a:gd name="T90" fmla="*/ 174 w 2132"/>
                <a:gd name="T91" fmla="*/ 998 h 1160"/>
                <a:gd name="T92" fmla="*/ 212 w 2132"/>
                <a:gd name="T93" fmla="*/ 974 h 1160"/>
                <a:gd name="T94" fmla="*/ 236 w 2132"/>
                <a:gd name="T95" fmla="*/ 1020 h 1160"/>
                <a:gd name="T96" fmla="*/ 316 w 2132"/>
                <a:gd name="T97" fmla="*/ 1092 h 1160"/>
                <a:gd name="T98" fmla="*/ 348 w 2132"/>
                <a:gd name="T99" fmla="*/ 1034 h 1160"/>
                <a:gd name="T100" fmla="*/ 390 w 2132"/>
                <a:gd name="T101" fmla="*/ 992 h 1160"/>
                <a:gd name="T102" fmla="*/ 410 w 2132"/>
                <a:gd name="T103" fmla="*/ 1058 h 1160"/>
                <a:gd name="T104" fmla="*/ 452 w 2132"/>
                <a:gd name="T105" fmla="*/ 1122 h 1160"/>
                <a:gd name="T106" fmla="*/ 560 w 2132"/>
                <a:gd name="T107" fmla="*/ 1128 h 1160"/>
                <a:gd name="T108" fmla="*/ 660 w 2132"/>
                <a:gd name="T109" fmla="*/ 1104 h 1160"/>
                <a:gd name="T110" fmla="*/ 732 w 2132"/>
                <a:gd name="T111" fmla="*/ 1050 h 1160"/>
                <a:gd name="T112" fmla="*/ 752 w 2132"/>
                <a:gd name="T113" fmla="*/ 994 h 1160"/>
                <a:gd name="T114" fmla="*/ 834 w 2132"/>
                <a:gd name="T115" fmla="*/ 912 h 1160"/>
                <a:gd name="T116" fmla="*/ 964 w 2132"/>
                <a:gd name="T117" fmla="*/ 912 h 1160"/>
                <a:gd name="T118" fmla="*/ 1168 w 2132"/>
                <a:gd name="T119" fmla="*/ 880 h 1160"/>
                <a:gd name="T120" fmla="*/ 1354 w 2132"/>
                <a:gd name="T121" fmla="*/ 904 h 1160"/>
                <a:gd name="T122" fmla="*/ 1432 w 2132"/>
                <a:gd name="T123" fmla="*/ 90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grpFill/>
            <a:ln w="6350">
              <a:solidFill>
                <a:schemeClr val="accent1">
                  <a:lumMod val="50000"/>
                </a:schemeClr>
              </a:solidFill>
              <a:prstDash val="solid"/>
              <a:round/>
            </a:ln>
          </p:spPr>
          <p:txBody>
            <a:bodyPr/>
            <a:lstStyle/>
            <a:p>
              <a:endParaRPr lang="zh-CN" altLang="en-US"/>
            </a:p>
          </p:txBody>
        </p:sp>
        <p:sp>
          <p:nvSpPr>
            <p:cNvPr id="34" name="Freeform 198"/>
            <p:cNvSpPr/>
            <p:nvPr/>
          </p:nvSpPr>
          <p:spPr bwMode="gray">
            <a:xfrm>
              <a:off x="2107" y="2818"/>
              <a:ext cx="86"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grpFill/>
            <a:ln w="6350">
              <a:solidFill>
                <a:schemeClr val="accent1">
                  <a:lumMod val="50000"/>
                </a:schemeClr>
              </a:solidFill>
              <a:prstDash val="solid"/>
              <a:round/>
            </a:ln>
          </p:spPr>
          <p:txBody>
            <a:bodyPr/>
            <a:lstStyle/>
            <a:p>
              <a:endParaRPr lang="zh-CN" altLang="en-US"/>
            </a:p>
          </p:txBody>
        </p:sp>
        <p:sp>
          <p:nvSpPr>
            <p:cNvPr id="35" name="Freeform 199"/>
            <p:cNvSpPr/>
            <p:nvPr/>
          </p:nvSpPr>
          <p:spPr bwMode="gray">
            <a:xfrm>
              <a:off x="1621" y="2626"/>
              <a:ext cx="200"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grpFill/>
            <a:ln w="6350">
              <a:solidFill>
                <a:schemeClr val="accent1">
                  <a:lumMod val="50000"/>
                </a:schemeClr>
              </a:solidFill>
              <a:prstDash val="solid"/>
              <a:round/>
            </a:ln>
          </p:spPr>
          <p:txBody>
            <a:bodyPr/>
            <a:lstStyle/>
            <a:p>
              <a:endParaRPr lang="zh-CN" altLang="en-US"/>
            </a:p>
          </p:txBody>
        </p:sp>
        <p:sp>
          <p:nvSpPr>
            <p:cNvPr id="36" name="Freeform 200"/>
            <p:cNvSpPr/>
            <p:nvPr/>
          </p:nvSpPr>
          <p:spPr bwMode="gray">
            <a:xfrm>
              <a:off x="2099" y="3038"/>
              <a:ext cx="68"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grpFill/>
            <a:ln w="6350">
              <a:solidFill>
                <a:schemeClr val="accent1">
                  <a:lumMod val="50000"/>
                </a:schemeClr>
              </a:solidFill>
              <a:prstDash val="solid"/>
              <a:round/>
            </a:ln>
          </p:spPr>
          <p:txBody>
            <a:bodyPr/>
            <a:lstStyle/>
            <a:p>
              <a:endParaRPr lang="zh-CN" altLang="en-US"/>
            </a:p>
          </p:txBody>
        </p:sp>
        <p:sp>
          <p:nvSpPr>
            <p:cNvPr id="42" name="Freeform 201"/>
            <p:cNvSpPr/>
            <p:nvPr/>
          </p:nvSpPr>
          <p:spPr bwMode="gray">
            <a:xfrm>
              <a:off x="1961" y="2784"/>
              <a:ext cx="54"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grpFill/>
            <a:ln w="6350">
              <a:solidFill>
                <a:schemeClr val="accent1">
                  <a:lumMod val="50000"/>
                </a:schemeClr>
              </a:solidFill>
              <a:prstDash val="solid"/>
              <a:round/>
            </a:ln>
          </p:spPr>
          <p:txBody>
            <a:bodyPr/>
            <a:lstStyle/>
            <a:p>
              <a:endParaRPr lang="zh-CN" altLang="en-US"/>
            </a:p>
          </p:txBody>
        </p:sp>
        <p:sp>
          <p:nvSpPr>
            <p:cNvPr id="47" name="Freeform 202"/>
            <p:cNvSpPr/>
            <p:nvPr/>
          </p:nvSpPr>
          <p:spPr bwMode="gray">
            <a:xfrm>
              <a:off x="2011" y="2746"/>
              <a:ext cx="100"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grpFill/>
            <a:ln w="6350">
              <a:solidFill>
                <a:schemeClr val="accent1">
                  <a:lumMod val="50000"/>
                </a:schemeClr>
              </a:solidFill>
              <a:prstDash val="solid"/>
              <a:round/>
            </a:ln>
          </p:spPr>
          <p:txBody>
            <a:bodyPr/>
            <a:lstStyle/>
            <a:p>
              <a:endParaRPr lang="zh-CN" altLang="en-US"/>
            </a:p>
          </p:txBody>
        </p:sp>
        <p:sp>
          <p:nvSpPr>
            <p:cNvPr id="48" name="Freeform 203"/>
            <p:cNvSpPr/>
            <p:nvPr/>
          </p:nvSpPr>
          <p:spPr bwMode="gray">
            <a:xfrm>
              <a:off x="2137" y="2808"/>
              <a:ext cx="9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grpFill/>
            <a:ln w="6350">
              <a:solidFill>
                <a:schemeClr val="accent1">
                  <a:lumMod val="50000"/>
                </a:schemeClr>
              </a:solidFill>
              <a:prstDash val="solid"/>
              <a:round/>
            </a:ln>
          </p:spPr>
          <p:txBody>
            <a:bodyPr/>
            <a:lstStyle/>
            <a:p>
              <a:endParaRPr lang="zh-CN" altLang="en-US"/>
            </a:p>
          </p:txBody>
        </p:sp>
        <p:sp>
          <p:nvSpPr>
            <p:cNvPr id="49" name="Freeform 204"/>
            <p:cNvSpPr/>
            <p:nvPr/>
          </p:nvSpPr>
          <p:spPr bwMode="gray">
            <a:xfrm>
              <a:off x="2087" y="2844"/>
              <a:ext cx="82"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grpFill/>
            <a:ln w="6350">
              <a:solidFill>
                <a:schemeClr val="accent1">
                  <a:lumMod val="50000"/>
                </a:schemeClr>
              </a:solidFill>
              <a:prstDash val="solid"/>
              <a:round/>
            </a:ln>
          </p:spPr>
          <p:txBody>
            <a:bodyPr/>
            <a:lstStyle/>
            <a:p>
              <a:endParaRPr lang="zh-CN" altLang="en-US"/>
            </a:p>
          </p:txBody>
        </p:sp>
        <p:sp>
          <p:nvSpPr>
            <p:cNvPr id="50" name="Freeform 205"/>
            <p:cNvSpPr/>
            <p:nvPr/>
          </p:nvSpPr>
          <p:spPr bwMode="gray">
            <a:xfrm>
              <a:off x="1957" y="2734"/>
              <a:ext cx="70"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grpFill/>
            <a:ln w="6350">
              <a:solidFill>
                <a:schemeClr val="accent1">
                  <a:lumMod val="50000"/>
                </a:schemeClr>
              </a:solidFill>
              <a:prstDash val="solid"/>
              <a:round/>
            </a:ln>
          </p:spPr>
          <p:txBody>
            <a:bodyPr/>
            <a:lstStyle/>
            <a:p>
              <a:endParaRPr lang="zh-CN" altLang="en-US"/>
            </a:p>
          </p:txBody>
        </p:sp>
        <p:sp>
          <p:nvSpPr>
            <p:cNvPr id="58" name="Freeform 206"/>
            <p:cNvSpPr/>
            <p:nvPr/>
          </p:nvSpPr>
          <p:spPr bwMode="gray">
            <a:xfrm>
              <a:off x="1855" y="2712"/>
              <a:ext cx="9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6350">
              <a:solidFill>
                <a:schemeClr val="accent1">
                  <a:lumMod val="50000"/>
                </a:schemeClr>
              </a:solidFill>
              <a:prstDash val="solid"/>
              <a:round/>
            </a:ln>
          </p:spPr>
          <p:txBody>
            <a:bodyPr/>
            <a:lstStyle/>
            <a:p>
              <a:endParaRPr lang="zh-CN" altLang="en-US"/>
            </a:p>
          </p:txBody>
        </p:sp>
        <p:sp>
          <p:nvSpPr>
            <p:cNvPr id="59" name="Freeform 207"/>
            <p:cNvSpPr/>
            <p:nvPr/>
          </p:nvSpPr>
          <p:spPr bwMode="gray">
            <a:xfrm>
              <a:off x="1697" y="2634"/>
              <a:ext cx="378"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grpFill/>
            <a:ln w="6350">
              <a:solidFill>
                <a:schemeClr val="accent1">
                  <a:lumMod val="50000"/>
                </a:schemeClr>
              </a:solidFill>
              <a:prstDash val="solid"/>
              <a:round/>
            </a:ln>
          </p:spPr>
          <p:txBody>
            <a:bodyPr/>
            <a:lstStyle/>
            <a:p>
              <a:endParaRPr lang="zh-CN" altLang="en-US"/>
            </a:p>
          </p:txBody>
        </p:sp>
        <p:sp>
          <p:nvSpPr>
            <p:cNvPr id="60" name="Freeform 208"/>
            <p:cNvSpPr/>
            <p:nvPr/>
          </p:nvSpPr>
          <p:spPr bwMode="gray">
            <a:xfrm>
              <a:off x="1609" y="2590"/>
              <a:ext cx="19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grpFill/>
            <a:ln w="6350">
              <a:solidFill>
                <a:schemeClr val="accent1">
                  <a:lumMod val="50000"/>
                </a:schemeClr>
              </a:solidFill>
              <a:prstDash val="solid"/>
              <a:round/>
            </a:ln>
          </p:spPr>
          <p:txBody>
            <a:bodyPr/>
            <a:lstStyle/>
            <a:p>
              <a:endParaRPr lang="zh-CN" altLang="en-US"/>
            </a:p>
          </p:txBody>
        </p:sp>
        <p:sp>
          <p:nvSpPr>
            <p:cNvPr id="61" name="Freeform 209"/>
            <p:cNvSpPr/>
            <p:nvPr/>
          </p:nvSpPr>
          <p:spPr bwMode="gray">
            <a:xfrm>
              <a:off x="2401" y="2464"/>
              <a:ext cx="116"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grpFill/>
            <a:ln w="6350">
              <a:solidFill>
                <a:schemeClr val="accent1">
                  <a:lumMod val="50000"/>
                </a:schemeClr>
              </a:solidFill>
              <a:prstDash val="solid"/>
              <a:round/>
            </a:ln>
          </p:spPr>
          <p:txBody>
            <a:bodyPr/>
            <a:lstStyle/>
            <a:p>
              <a:endParaRPr lang="zh-CN" altLang="en-US"/>
            </a:p>
          </p:txBody>
        </p:sp>
        <p:sp>
          <p:nvSpPr>
            <p:cNvPr id="62" name="Freeform 210"/>
            <p:cNvSpPr/>
            <p:nvPr/>
          </p:nvSpPr>
          <p:spPr bwMode="gray">
            <a:xfrm>
              <a:off x="1967" y="2350"/>
              <a:ext cx="420" cy="174"/>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grpFill/>
            <a:ln w="6350">
              <a:solidFill>
                <a:schemeClr val="accent1">
                  <a:lumMod val="50000"/>
                </a:schemeClr>
              </a:solidFill>
              <a:prstDash val="solid"/>
              <a:round/>
            </a:ln>
          </p:spPr>
          <p:txBody>
            <a:bodyPr/>
            <a:lstStyle/>
            <a:p>
              <a:endParaRPr lang="zh-CN" altLang="en-US"/>
            </a:p>
          </p:txBody>
        </p:sp>
        <p:sp>
          <p:nvSpPr>
            <p:cNvPr id="63" name="Freeform 211"/>
            <p:cNvSpPr/>
            <p:nvPr/>
          </p:nvSpPr>
          <p:spPr bwMode="gray">
            <a:xfrm>
              <a:off x="1775" y="2296"/>
              <a:ext cx="790" cy="574"/>
            </a:xfrm>
            <a:custGeom>
              <a:avLst/>
              <a:gdLst>
                <a:gd name="T0" fmla="*/ 258 w 790"/>
                <a:gd name="T1" fmla="*/ 162 h 574"/>
                <a:gd name="T2" fmla="*/ 310 w 790"/>
                <a:gd name="T3" fmla="*/ 218 h 574"/>
                <a:gd name="T4" fmla="*/ 396 w 790"/>
                <a:gd name="T5" fmla="*/ 226 h 574"/>
                <a:gd name="T6" fmla="*/ 514 w 790"/>
                <a:gd name="T7" fmla="*/ 190 h 574"/>
                <a:gd name="T8" fmla="*/ 584 w 790"/>
                <a:gd name="T9" fmla="*/ 142 h 574"/>
                <a:gd name="T10" fmla="*/ 606 w 790"/>
                <a:gd name="T11" fmla="*/ 118 h 574"/>
                <a:gd name="T12" fmla="*/ 588 w 790"/>
                <a:gd name="T13" fmla="*/ 56 h 574"/>
                <a:gd name="T14" fmla="*/ 658 w 790"/>
                <a:gd name="T15" fmla="*/ 8 h 574"/>
                <a:gd name="T16" fmla="*/ 678 w 790"/>
                <a:gd name="T17" fmla="*/ 52 h 574"/>
                <a:gd name="T18" fmla="*/ 712 w 790"/>
                <a:gd name="T19" fmla="*/ 90 h 574"/>
                <a:gd name="T20" fmla="*/ 734 w 790"/>
                <a:gd name="T21" fmla="*/ 108 h 574"/>
                <a:gd name="T22" fmla="*/ 762 w 790"/>
                <a:gd name="T23" fmla="*/ 104 h 574"/>
                <a:gd name="T24" fmla="*/ 790 w 790"/>
                <a:gd name="T25" fmla="*/ 78 h 574"/>
                <a:gd name="T26" fmla="*/ 778 w 790"/>
                <a:gd name="T27" fmla="*/ 120 h 574"/>
                <a:gd name="T28" fmla="*/ 698 w 790"/>
                <a:gd name="T29" fmla="*/ 208 h 574"/>
                <a:gd name="T30" fmla="*/ 660 w 790"/>
                <a:gd name="T31" fmla="*/ 216 h 574"/>
                <a:gd name="T32" fmla="*/ 644 w 790"/>
                <a:gd name="T33" fmla="*/ 224 h 574"/>
                <a:gd name="T34" fmla="*/ 636 w 790"/>
                <a:gd name="T35" fmla="*/ 242 h 574"/>
                <a:gd name="T36" fmla="*/ 618 w 790"/>
                <a:gd name="T37" fmla="*/ 270 h 574"/>
                <a:gd name="T38" fmla="*/ 600 w 790"/>
                <a:gd name="T39" fmla="*/ 268 h 574"/>
                <a:gd name="T40" fmla="*/ 596 w 790"/>
                <a:gd name="T41" fmla="*/ 254 h 574"/>
                <a:gd name="T42" fmla="*/ 556 w 790"/>
                <a:gd name="T43" fmla="*/ 264 h 574"/>
                <a:gd name="T44" fmla="*/ 560 w 790"/>
                <a:gd name="T45" fmla="*/ 282 h 574"/>
                <a:gd name="T46" fmla="*/ 590 w 790"/>
                <a:gd name="T47" fmla="*/ 294 h 574"/>
                <a:gd name="T48" fmla="*/ 624 w 790"/>
                <a:gd name="T49" fmla="*/ 298 h 574"/>
                <a:gd name="T50" fmla="*/ 592 w 790"/>
                <a:gd name="T51" fmla="*/ 316 h 574"/>
                <a:gd name="T52" fmla="*/ 582 w 790"/>
                <a:gd name="T53" fmla="*/ 336 h 574"/>
                <a:gd name="T54" fmla="*/ 608 w 790"/>
                <a:gd name="T55" fmla="*/ 390 h 574"/>
                <a:gd name="T56" fmla="*/ 614 w 790"/>
                <a:gd name="T57" fmla="*/ 422 h 574"/>
                <a:gd name="T58" fmla="*/ 560 w 790"/>
                <a:gd name="T59" fmla="*/ 502 h 574"/>
                <a:gd name="T60" fmla="*/ 482 w 790"/>
                <a:gd name="T61" fmla="*/ 534 h 574"/>
                <a:gd name="T62" fmla="*/ 468 w 790"/>
                <a:gd name="T63" fmla="*/ 546 h 574"/>
                <a:gd name="T64" fmla="*/ 454 w 790"/>
                <a:gd name="T65" fmla="*/ 574 h 574"/>
                <a:gd name="T66" fmla="*/ 460 w 790"/>
                <a:gd name="T67" fmla="*/ 548 h 574"/>
                <a:gd name="T68" fmla="*/ 442 w 790"/>
                <a:gd name="T69" fmla="*/ 532 h 574"/>
                <a:gd name="T70" fmla="*/ 408 w 790"/>
                <a:gd name="T71" fmla="*/ 516 h 574"/>
                <a:gd name="T72" fmla="*/ 372 w 790"/>
                <a:gd name="T73" fmla="*/ 514 h 574"/>
                <a:gd name="T74" fmla="*/ 358 w 790"/>
                <a:gd name="T75" fmla="*/ 524 h 574"/>
                <a:gd name="T76" fmla="*/ 356 w 790"/>
                <a:gd name="T77" fmla="*/ 542 h 574"/>
                <a:gd name="T78" fmla="*/ 338 w 790"/>
                <a:gd name="T79" fmla="*/ 548 h 574"/>
                <a:gd name="T80" fmla="*/ 334 w 790"/>
                <a:gd name="T81" fmla="*/ 534 h 574"/>
                <a:gd name="T82" fmla="*/ 308 w 790"/>
                <a:gd name="T83" fmla="*/ 520 h 574"/>
                <a:gd name="T84" fmla="*/ 304 w 790"/>
                <a:gd name="T85" fmla="*/ 452 h 574"/>
                <a:gd name="T86" fmla="*/ 232 w 790"/>
                <a:gd name="T87" fmla="*/ 440 h 574"/>
                <a:gd name="T88" fmla="*/ 186 w 790"/>
                <a:gd name="T89" fmla="*/ 454 h 574"/>
                <a:gd name="T90" fmla="*/ 180 w 790"/>
                <a:gd name="T91" fmla="*/ 450 h 574"/>
                <a:gd name="T92" fmla="*/ 92 w 790"/>
                <a:gd name="T93" fmla="*/ 380 h 574"/>
                <a:gd name="T94" fmla="*/ 90 w 790"/>
                <a:gd name="T95" fmla="*/ 346 h 574"/>
                <a:gd name="T96" fmla="*/ 60 w 790"/>
                <a:gd name="T97" fmla="*/ 330 h 574"/>
                <a:gd name="T98" fmla="*/ 22 w 790"/>
                <a:gd name="T99" fmla="*/ 308 h 574"/>
                <a:gd name="T100" fmla="*/ 10 w 790"/>
                <a:gd name="T101" fmla="*/ 282 h 574"/>
                <a:gd name="T102" fmla="*/ 0 w 790"/>
                <a:gd name="T103" fmla="*/ 266 h 574"/>
                <a:gd name="T104" fmla="*/ 40 w 790"/>
                <a:gd name="T105" fmla="*/ 246 h 574"/>
                <a:gd name="T106" fmla="*/ 60 w 790"/>
                <a:gd name="T107" fmla="*/ 240 h 574"/>
                <a:gd name="T108" fmla="*/ 84 w 790"/>
                <a:gd name="T109" fmla="*/ 212 h 574"/>
                <a:gd name="T110" fmla="*/ 74 w 790"/>
                <a:gd name="T111" fmla="*/ 188 h 574"/>
                <a:gd name="T112" fmla="*/ 90 w 790"/>
                <a:gd name="T113" fmla="*/ 176 h 574"/>
                <a:gd name="T114" fmla="*/ 110 w 790"/>
                <a:gd name="T115" fmla="*/ 164 h 574"/>
                <a:gd name="T116" fmla="*/ 134 w 790"/>
                <a:gd name="T117" fmla="*/ 130 h 574"/>
                <a:gd name="T118" fmla="*/ 164 w 790"/>
                <a:gd name="T119" fmla="*/ 102 h 574"/>
                <a:gd name="T120" fmla="*/ 180 w 790"/>
                <a:gd name="T121"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grpFill/>
            <a:ln w="6350">
              <a:solidFill>
                <a:schemeClr val="accent1">
                  <a:lumMod val="50000"/>
                </a:schemeClr>
              </a:solidFill>
              <a:prstDash val="solid"/>
              <a:round/>
            </a:ln>
          </p:spPr>
          <p:txBody>
            <a:bodyPr/>
            <a:lstStyle/>
            <a:p>
              <a:endParaRPr lang="zh-CN" altLang="en-US"/>
            </a:p>
          </p:txBody>
        </p:sp>
        <p:sp>
          <p:nvSpPr>
            <p:cNvPr id="64" name="Freeform 212"/>
            <p:cNvSpPr/>
            <p:nvPr/>
          </p:nvSpPr>
          <p:spPr bwMode="gray">
            <a:xfrm>
              <a:off x="2133" y="2924"/>
              <a:ext cx="68"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grpFill/>
            <a:ln w="6350">
              <a:solidFill>
                <a:schemeClr val="accent1">
                  <a:lumMod val="50000"/>
                </a:schemeClr>
              </a:solidFill>
              <a:prstDash val="solid"/>
              <a:round/>
            </a:ln>
          </p:spPr>
          <p:txBody>
            <a:bodyPr/>
            <a:lstStyle/>
            <a:p>
              <a:endParaRPr lang="zh-CN" altLang="en-US"/>
            </a:p>
          </p:txBody>
        </p:sp>
        <p:sp>
          <p:nvSpPr>
            <p:cNvPr id="65" name="Freeform 213"/>
            <p:cNvSpPr/>
            <p:nvPr/>
          </p:nvSpPr>
          <p:spPr bwMode="gray">
            <a:xfrm>
              <a:off x="2487" y="2650"/>
              <a:ext cx="36"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grpFill/>
            <a:ln w="6350">
              <a:solidFill>
                <a:schemeClr val="accent1">
                  <a:lumMod val="50000"/>
                </a:schemeClr>
              </a:solidFill>
              <a:prstDash val="solid"/>
              <a:round/>
            </a:ln>
          </p:spPr>
          <p:txBody>
            <a:bodyPr/>
            <a:lstStyle/>
            <a:p>
              <a:endParaRPr lang="zh-CN" altLang="en-US"/>
            </a:p>
          </p:txBody>
        </p:sp>
        <p:sp>
          <p:nvSpPr>
            <p:cNvPr id="66" name="Freeform 214"/>
            <p:cNvSpPr/>
            <p:nvPr/>
          </p:nvSpPr>
          <p:spPr bwMode="gray">
            <a:xfrm>
              <a:off x="2499" y="2528"/>
              <a:ext cx="144"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grpFill/>
            <a:ln w="6350">
              <a:solidFill>
                <a:schemeClr val="accent1">
                  <a:lumMod val="50000"/>
                </a:schemeClr>
              </a:solidFill>
              <a:prstDash val="solid"/>
              <a:round/>
            </a:ln>
          </p:spPr>
          <p:txBody>
            <a:bodyPr/>
            <a:lstStyle/>
            <a:p>
              <a:endParaRPr lang="zh-CN" altLang="en-US"/>
            </a:p>
          </p:txBody>
        </p:sp>
        <p:sp>
          <p:nvSpPr>
            <p:cNvPr id="67" name="Freeform 215"/>
            <p:cNvSpPr/>
            <p:nvPr/>
          </p:nvSpPr>
          <p:spPr bwMode="gray">
            <a:xfrm>
              <a:off x="2519" y="2644"/>
              <a:ext cx="24"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10"/>
                  </a:lnTo>
                  <a:lnTo>
                    <a:pt x="8" y="16"/>
                  </a:lnTo>
                  <a:lnTo>
                    <a:pt x="18" y="8"/>
                  </a:lnTo>
                  <a:lnTo>
                    <a:pt x="24" y="2"/>
                  </a:lnTo>
                  <a:lnTo>
                    <a:pt x="8" y="0"/>
                  </a:lnTo>
                </a:path>
              </a:pathLst>
            </a:custGeom>
            <a:grpFill/>
            <a:ln w="6350">
              <a:solidFill>
                <a:schemeClr val="accent1">
                  <a:lumMod val="50000"/>
                </a:schemeClr>
              </a:solidFill>
              <a:prstDash val="solid"/>
              <a:round/>
            </a:ln>
          </p:spPr>
          <p:txBody>
            <a:bodyPr/>
            <a:lstStyle/>
            <a:p>
              <a:endParaRPr lang="zh-CN" altLang="en-US"/>
            </a:p>
          </p:txBody>
        </p:sp>
        <p:sp>
          <p:nvSpPr>
            <p:cNvPr id="68" name="Freeform 216"/>
            <p:cNvSpPr/>
            <p:nvPr/>
          </p:nvSpPr>
          <p:spPr bwMode="gray">
            <a:xfrm>
              <a:off x="2617" y="2454"/>
              <a:ext cx="78"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grpFill/>
            <a:ln w="6350">
              <a:solidFill>
                <a:schemeClr val="accent1">
                  <a:lumMod val="50000"/>
                </a:schemeClr>
              </a:solidFill>
              <a:prstDash val="solid"/>
              <a:round/>
            </a:ln>
          </p:spPr>
          <p:txBody>
            <a:bodyPr/>
            <a:lstStyle/>
            <a:p>
              <a:endParaRPr lang="zh-CN" altLang="en-US"/>
            </a:p>
          </p:txBody>
        </p:sp>
        <p:sp>
          <p:nvSpPr>
            <p:cNvPr id="69" name="Freeform 217"/>
            <p:cNvSpPr/>
            <p:nvPr/>
          </p:nvSpPr>
          <p:spPr bwMode="gray">
            <a:xfrm>
              <a:off x="1777" y="2624"/>
              <a:ext cx="80"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6350">
              <a:solidFill>
                <a:schemeClr val="accent1">
                  <a:lumMod val="50000"/>
                </a:schemeClr>
              </a:solidFill>
              <a:prstDash val="solid"/>
              <a:round/>
            </a:ln>
          </p:spPr>
          <p:txBody>
            <a:bodyPr/>
            <a:lstStyle/>
            <a:p>
              <a:endParaRPr lang="zh-CN" altLang="en-US"/>
            </a:p>
          </p:txBody>
        </p:sp>
        <p:sp>
          <p:nvSpPr>
            <p:cNvPr id="70" name="Freeform 218"/>
            <p:cNvSpPr/>
            <p:nvPr/>
          </p:nvSpPr>
          <p:spPr bwMode="gray">
            <a:xfrm>
              <a:off x="1777" y="2624"/>
              <a:ext cx="80"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grpFill/>
            <a:ln w="6350">
              <a:solidFill>
                <a:schemeClr val="accent1">
                  <a:lumMod val="50000"/>
                </a:schemeClr>
              </a:solidFill>
              <a:prstDash val="solid"/>
              <a:round/>
            </a:ln>
          </p:spPr>
          <p:txBody>
            <a:bodyPr/>
            <a:lstStyle/>
            <a:p>
              <a:endParaRPr lang="zh-CN" altLang="en-US"/>
            </a:p>
          </p:txBody>
        </p:sp>
        <p:sp>
          <p:nvSpPr>
            <p:cNvPr id="71" name="Freeform 219"/>
            <p:cNvSpPr/>
            <p:nvPr/>
          </p:nvSpPr>
          <p:spPr bwMode="gray">
            <a:xfrm>
              <a:off x="925" y="1780"/>
              <a:ext cx="336"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grpFill/>
            <a:ln w="6350">
              <a:solidFill>
                <a:schemeClr val="accent1">
                  <a:lumMod val="50000"/>
                </a:schemeClr>
              </a:solidFill>
              <a:prstDash val="solid"/>
              <a:round/>
            </a:ln>
          </p:spPr>
          <p:txBody>
            <a:bodyPr/>
            <a:lstStyle/>
            <a:p>
              <a:endParaRPr lang="zh-CN" altLang="en-US"/>
            </a:p>
          </p:txBody>
        </p:sp>
        <p:sp>
          <p:nvSpPr>
            <p:cNvPr id="72" name="Freeform 220"/>
            <p:cNvSpPr/>
            <p:nvPr/>
          </p:nvSpPr>
          <p:spPr bwMode="gray">
            <a:xfrm>
              <a:off x="739" y="2478"/>
              <a:ext cx="158"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grpFill/>
            <a:ln w="6350">
              <a:solidFill>
                <a:schemeClr val="accent1">
                  <a:lumMod val="50000"/>
                </a:schemeClr>
              </a:solidFill>
              <a:prstDash val="solid"/>
              <a:round/>
            </a:ln>
          </p:spPr>
          <p:txBody>
            <a:bodyPr/>
            <a:lstStyle/>
            <a:p>
              <a:endParaRPr lang="zh-CN" altLang="en-US"/>
            </a:p>
          </p:txBody>
        </p:sp>
        <p:sp>
          <p:nvSpPr>
            <p:cNvPr id="73" name="Freeform 221"/>
            <p:cNvSpPr/>
            <p:nvPr/>
          </p:nvSpPr>
          <p:spPr bwMode="gray">
            <a:xfrm>
              <a:off x="939" y="2440"/>
              <a:ext cx="156"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grpFill/>
            <a:ln w="6350">
              <a:solidFill>
                <a:schemeClr val="accent1">
                  <a:lumMod val="50000"/>
                </a:schemeClr>
              </a:solidFill>
              <a:prstDash val="solid"/>
              <a:round/>
            </a:ln>
          </p:spPr>
          <p:txBody>
            <a:bodyPr/>
            <a:lstStyle/>
            <a:p>
              <a:endParaRPr lang="zh-CN" altLang="en-US"/>
            </a:p>
          </p:txBody>
        </p:sp>
        <p:sp>
          <p:nvSpPr>
            <p:cNvPr id="74" name="Freeform 222"/>
            <p:cNvSpPr/>
            <p:nvPr/>
          </p:nvSpPr>
          <p:spPr bwMode="gray">
            <a:xfrm>
              <a:off x="1013" y="2576"/>
              <a:ext cx="42"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grpFill/>
            <a:ln w="6350">
              <a:solidFill>
                <a:schemeClr val="accent1">
                  <a:lumMod val="50000"/>
                </a:schemeClr>
              </a:solidFill>
              <a:prstDash val="solid"/>
              <a:round/>
            </a:ln>
          </p:spPr>
          <p:txBody>
            <a:bodyPr/>
            <a:lstStyle/>
            <a:p>
              <a:endParaRPr lang="zh-CN" altLang="en-US"/>
            </a:p>
          </p:txBody>
        </p:sp>
        <p:sp>
          <p:nvSpPr>
            <p:cNvPr id="75" name="Freeform 223"/>
            <p:cNvSpPr/>
            <p:nvPr/>
          </p:nvSpPr>
          <p:spPr bwMode="gray">
            <a:xfrm>
              <a:off x="963" y="2524"/>
              <a:ext cx="20"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grpFill/>
            <a:ln w="6350">
              <a:solidFill>
                <a:schemeClr val="accent1">
                  <a:lumMod val="50000"/>
                </a:schemeClr>
              </a:solidFill>
              <a:prstDash val="solid"/>
              <a:round/>
            </a:ln>
          </p:spPr>
          <p:txBody>
            <a:bodyPr/>
            <a:lstStyle/>
            <a:p>
              <a:endParaRPr lang="zh-CN" altLang="en-US"/>
            </a:p>
          </p:txBody>
        </p:sp>
        <p:sp>
          <p:nvSpPr>
            <p:cNvPr id="76" name="Freeform 224"/>
            <p:cNvSpPr/>
            <p:nvPr/>
          </p:nvSpPr>
          <p:spPr bwMode="gray">
            <a:xfrm>
              <a:off x="967" y="2492"/>
              <a:ext cx="18"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grpFill/>
            <a:ln w="6350">
              <a:solidFill>
                <a:schemeClr val="accent1">
                  <a:lumMod val="50000"/>
                </a:schemeClr>
              </a:solidFill>
              <a:prstDash val="solid"/>
              <a:round/>
            </a:ln>
          </p:spPr>
          <p:txBody>
            <a:bodyPr/>
            <a:lstStyle/>
            <a:p>
              <a:endParaRPr lang="zh-CN" altLang="en-US"/>
            </a:p>
          </p:txBody>
        </p:sp>
        <p:sp>
          <p:nvSpPr>
            <p:cNvPr id="77" name="Freeform 225"/>
            <p:cNvSpPr/>
            <p:nvPr/>
          </p:nvSpPr>
          <p:spPr bwMode="gray">
            <a:xfrm>
              <a:off x="977" y="2384"/>
              <a:ext cx="10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grpFill/>
            <a:ln w="6350">
              <a:solidFill>
                <a:schemeClr val="accent1">
                  <a:lumMod val="50000"/>
                </a:schemeClr>
              </a:solidFill>
              <a:prstDash val="solid"/>
              <a:round/>
            </a:ln>
          </p:spPr>
          <p:txBody>
            <a:bodyPr/>
            <a:lstStyle/>
            <a:p>
              <a:endParaRPr lang="zh-CN" altLang="en-US"/>
            </a:p>
          </p:txBody>
        </p:sp>
        <p:sp>
          <p:nvSpPr>
            <p:cNvPr id="78" name="Freeform 226"/>
            <p:cNvSpPr/>
            <p:nvPr/>
          </p:nvSpPr>
          <p:spPr bwMode="gray">
            <a:xfrm>
              <a:off x="933" y="2422"/>
              <a:ext cx="54"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grpFill/>
            <a:ln w="6350">
              <a:solidFill>
                <a:schemeClr val="accent1">
                  <a:lumMod val="50000"/>
                </a:schemeClr>
              </a:solidFill>
              <a:prstDash val="solid"/>
              <a:round/>
            </a:ln>
          </p:spPr>
          <p:txBody>
            <a:bodyPr/>
            <a:lstStyle/>
            <a:p>
              <a:endParaRPr lang="zh-CN" altLang="en-US"/>
            </a:p>
          </p:txBody>
        </p:sp>
        <p:sp>
          <p:nvSpPr>
            <p:cNvPr id="79" name="Freeform 227"/>
            <p:cNvSpPr/>
            <p:nvPr/>
          </p:nvSpPr>
          <p:spPr bwMode="gray">
            <a:xfrm>
              <a:off x="801" y="2340"/>
              <a:ext cx="158"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grpFill/>
            <a:ln w="6350">
              <a:solidFill>
                <a:schemeClr val="accent1">
                  <a:lumMod val="50000"/>
                </a:schemeClr>
              </a:solidFill>
              <a:prstDash val="solid"/>
              <a:round/>
            </a:ln>
          </p:spPr>
          <p:txBody>
            <a:bodyPr/>
            <a:lstStyle/>
            <a:p>
              <a:endParaRPr lang="zh-CN" altLang="en-US"/>
            </a:p>
          </p:txBody>
        </p:sp>
        <p:sp>
          <p:nvSpPr>
            <p:cNvPr id="80" name="Freeform 228"/>
            <p:cNvSpPr/>
            <p:nvPr/>
          </p:nvSpPr>
          <p:spPr bwMode="gray">
            <a:xfrm>
              <a:off x="737" y="2506"/>
              <a:ext cx="40"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grpFill/>
            <a:ln w="6350">
              <a:solidFill>
                <a:schemeClr val="accent1">
                  <a:lumMod val="50000"/>
                </a:schemeClr>
              </a:solidFill>
              <a:prstDash val="solid"/>
              <a:round/>
            </a:ln>
          </p:spPr>
          <p:txBody>
            <a:bodyPr/>
            <a:lstStyle/>
            <a:p>
              <a:endParaRPr lang="zh-CN" altLang="en-US"/>
            </a:p>
          </p:txBody>
        </p:sp>
        <p:sp>
          <p:nvSpPr>
            <p:cNvPr id="81" name="Freeform 229"/>
            <p:cNvSpPr/>
            <p:nvPr/>
          </p:nvSpPr>
          <p:spPr bwMode="gray">
            <a:xfrm>
              <a:off x="927" y="2252"/>
              <a:ext cx="10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grpFill/>
            <a:ln w="6350">
              <a:solidFill>
                <a:schemeClr val="accent1">
                  <a:lumMod val="50000"/>
                </a:schemeClr>
              </a:solidFill>
              <a:prstDash val="solid"/>
              <a:round/>
            </a:ln>
          </p:spPr>
          <p:txBody>
            <a:bodyPr/>
            <a:lstStyle/>
            <a:p>
              <a:endParaRPr lang="zh-CN" altLang="en-US"/>
            </a:p>
          </p:txBody>
        </p:sp>
        <p:sp>
          <p:nvSpPr>
            <p:cNvPr id="82" name="Freeform 230"/>
            <p:cNvSpPr/>
            <p:nvPr/>
          </p:nvSpPr>
          <p:spPr bwMode="gray">
            <a:xfrm>
              <a:off x="903" y="2288"/>
              <a:ext cx="46"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grpFill/>
            <a:ln w="6350">
              <a:solidFill>
                <a:schemeClr val="accent1">
                  <a:lumMod val="50000"/>
                </a:schemeClr>
              </a:solidFill>
              <a:prstDash val="solid"/>
              <a:round/>
            </a:ln>
          </p:spPr>
          <p:txBody>
            <a:bodyPr/>
            <a:lstStyle/>
            <a:p>
              <a:endParaRPr lang="zh-CN" altLang="en-US"/>
            </a:p>
          </p:txBody>
        </p:sp>
        <p:sp>
          <p:nvSpPr>
            <p:cNvPr id="89" name="Freeform 231"/>
            <p:cNvSpPr/>
            <p:nvPr/>
          </p:nvSpPr>
          <p:spPr bwMode="gray">
            <a:xfrm>
              <a:off x="895" y="2334"/>
              <a:ext cx="40"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grpFill/>
            <a:ln w="6350">
              <a:solidFill>
                <a:schemeClr val="accent1">
                  <a:lumMod val="50000"/>
                </a:schemeClr>
              </a:solidFill>
              <a:prstDash val="solid"/>
              <a:round/>
            </a:ln>
          </p:spPr>
          <p:txBody>
            <a:bodyPr/>
            <a:lstStyle/>
            <a:p>
              <a:endParaRPr lang="zh-CN" altLang="en-US"/>
            </a:p>
          </p:txBody>
        </p:sp>
        <p:sp>
          <p:nvSpPr>
            <p:cNvPr id="90" name="Freeform 232"/>
            <p:cNvSpPr/>
            <p:nvPr/>
          </p:nvSpPr>
          <p:spPr bwMode="gray">
            <a:xfrm>
              <a:off x="923" y="2368"/>
              <a:ext cx="16"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grpFill/>
            <a:ln w="6350">
              <a:solidFill>
                <a:schemeClr val="accent1">
                  <a:lumMod val="50000"/>
                </a:schemeClr>
              </a:solidFill>
              <a:prstDash val="solid"/>
              <a:round/>
            </a:ln>
          </p:spPr>
          <p:txBody>
            <a:bodyPr/>
            <a:lstStyle/>
            <a:p>
              <a:endParaRPr lang="zh-CN" altLang="en-US"/>
            </a:p>
          </p:txBody>
        </p:sp>
        <p:sp>
          <p:nvSpPr>
            <p:cNvPr id="91" name="Freeform 233"/>
            <p:cNvSpPr/>
            <p:nvPr/>
          </p:nvSpPr>
          <p:spPr bwMode="gray">
            <a:xfrm>
              <a:off x="719" y="2246"/>
              <a:ext cx="70"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grpFill/>
            <a:ln w="6350">
              <a:solidFill>
                <a:schemeClr val="accent1">
                  <a:lumMod val="50000"/>
                </a:schemeClr>
              </a:solidFill>
              <a:prstDash val="solid"/>
              <a:round/>
            </a:ln>
          </p:spPr>
          <p:txBody>
            <a:bodyPr/>
            <a:lstStyle/>
            <a:p>
              <a:endParaRPr lang="zh-CN" altLang="en-US"/>
            </a:p>
          </p:txBody>
        </p:sp>
        <p:sp>
          <p:nvSpPr>
            <p:cNvPr id="92" name="Freeform 234"/>
            <p:cNvSpPr/>
            <p:nvPr/>
          </p:nvSpPr>
          <p:spPr bwMode="gray">
            <a:xfrm>
              <a:off x="779" y="2164"/>
              <a:ext cx="108"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grpFill/>
            <a:ln w="6350">
              <a:solidFill>
                <a:schemeClr val="accent1">
                  <a:lumMod val="50000"/>
                </a:schemeClr>
              </a:solidFill>
              <a:prstDash val="solid"/>
              <a:round/>
            </a:ln>
          </p:spPr>
          <p:txBody>
            <a:bodyPr/>
            <a:lstStyle/>
            <a:p>
              <a:endParaRPr lang="zh-CN" altLang="en-US"/>
            </a:p>
          </p:txBody>
        </p:sp>
        <p:sp>
          <p:nvSpPr>
            <p:cNvPr id="93" name="Freeform 235"/>
            <p:cNvSpPr/>
            <p:nvPr/>
          </p:nvSpPr>
          <p:spPr bwMode="gray">
            <a:xfrm>
              <a:off x="757" y="2246"/>
              <a:ext cx="36"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6350">
              <a:solidFill>
                <a:schemeClr val="accent1">
                  <a:lumMod val="50000"/>
                </a:schemeClr>
              </a:solidFill>
              <a:prstDash val="solid"/>
              <a:round/>
            </a:ln>
          </p:spPr>
          <p:txBody>
            <a:bodyPr/>
            <a:lstStyle/>
            <a:p>
              <a:endParaRPr lang="zh-CN" altLang="en-US"/>
            </a:p>
          </p:txBody>
        </p:sp>
        <p:sp>
          <p:nvSpPr>
            <p:cNvPr id="94" name="Freeform 236"/>
            <p:cNvSpPr/>
            <p:nvPr/>
          </p:nvSpPr>
          <p:spPr bwMode="gray">
            <a:xfrm>
              <a:off x="961" y="2194"/>
              <a:ext cx="36"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grpFill/>
            <a:ln w="6350">
              <a:solidFill>
                <a:schemeClr val="accent1">
                  <a:lumMod val="50000"/>
                </a:schemeClr>
              </a:solidFill>
              <a:prstDash val="solid"/>
              <a:round/>
            </a:ln>
          </p:spPr>
          <p:txBody>
            <a:bodyPr/>
            <a:lstStyle/>
            <a:p>
              <a:endParaRPr lang="zh-CN" altLang="en-US"/>
            </a:p>
          </p:txBody>
        </p:sp>
        <p:sp>
          <p:nvSpPr>
            <p:cNvPr id="95" name="Freeform 237"/>
            <p:cNvSpPr/>
            <p:nvPr/>
          </p:nvSpPr>
          <p:spPr bwMode="gray">
            <a:xfrm>
              <a:off x="1011" y="1856"/>
              <a:ext cx="168"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grpFill/>
            <a:ln w="6350">
              <a:solidFill>
                <a:schemeClr val="accent1">
                  <a:lumMod val="50000"/>
                </a:schemeClr>
              </a:solidFill>
              <a:prstDash val="solid"/>
              <a:round/>
            </a:ln>
          </p:spPr>
          <p:txBody>
            <a:bodyPr/>
            <a:lstStyle/>
            <a:p>
              <a:endParaRPr lang="zh-CN" altLang="en-US"/>
            </a:p>
          </p:txBody>
        </p:sp>
        <p:sp>
          <p:nvSpPr>
            <p:cNvPr id="96" name="Freeform 238"/>
            <p:cNvSpPr/>
            <p:nvPr/>
          </p:nvSpPr>
          <p:spPr bwMode="gray">
            <a:xfrm>
              <a:off x="1129" y="1828"/>
              <a:ext cx="124"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grpFill/>
            <a:ln w="6350">
              <a:solidFill>
                <a:schemeClr val="accent1">
                  <a:lumMod val="50000"/>
                </a:schemeClr>
              </a:solidFill>
              <a:prstDash val="solid"/>
              <a:round/>
            </a:ln>
          </p:spPr>
          <p:txBody>
            <a:bodyPr/>
            <a:lstStyle/>
            <a:p>
              <a:endParaRPr lang="zh-CN" altLang="en-US"/>
            </a:p>
          </p:txBody>
        </p:sp>
        <p:sp>
          <p:nvSpPr>
            <p:cNvPr id="97" name="Freeform 239"/>
            <p:cNvSpPr/>
            <p:nvPr/>
          </p:nvSpPr>
          <p:spPr bwMode="gray">
            <a:xfrm>
              <a:off x="989" y="2266"/>
              <a:ext cx="54"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grpFill/>
            <a:ln w="6350">
              <a:solidFill>
                <a:schemeClr val="accent1">
                  <a:lumMod val="50000"/>
                </a:schemeClr>
              </a:solidFill>
              <a:prstDash val="solid"/>
              <a:round/>
            </a:ln>
          </p:spPr>
          <p:txBody>
            <a:bodyPr/>
            <a:lstStyle/>
            <a:p>
              <a:endParaRPr lang="zh-CN" altLang="en-US"/>
            </a:p>
          </p:txBody>
        </p:sp>
        <p:sp>
          <p:nvSpPr>
            <p:cNvPr id="98" name="Freeform 240"/>
            <p:cNvSpPr/>
            <p:nvPr/>
          </p:nvSpPr>
          <p:spPr bwMode="gray">
            <a:xfrm>
              <a:off x="1191" y="2508"/>
              <a:ext cx="224"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grpFill/>
            <a:ln w="6350">
              <a:solidFill>
                <a:schemeClr val="accent1">
                  <a:lumMod val="50000"/>
                </a:schemeClr>
              </a:solidFill>
              <a:prstDash val="solid"/>
              <a:round/>
            </a:ln>
          </p:spPr>
          <p:txBody>
            <a:bodyPr/>
            <a:lstStyle/>
            <a:p>
              <a:endParaRPr lang="zh-CN" altLang="en-US"/>
            </a:p>
          </p:txBody>
        </p:sp>
        <p:sp>
          <p:nvSpPr>
            <p:cNvPr id="99" name="Freeform 241"/>
            <p:cNvSpPr/>
            <p:nvPr/>
          </p:nvSpPr>
          <p:spPr bwMode="gray">
            <a:xfrm>
              <a:off x="1119" y="2438"/>
              <a:ext cx="110"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grpFill/>
            <a:ln w="6350">
              <a:solidFill>
                <a:schemeClr val="accent1">
                  <a:lumMod val="50000"/>
                </a:schemeClr>
              </a:solidFill>
              <a:prstDash val="solid"/>
              <a:round/>
            </a:ln>
          </p:spPr>
          <p:txBody>
            <a:bodyPr/>
            <a:lstStyle/>
            <a:p>
              <a:endParaRPr lang="zh-CN" altLang="en-US"/>
            </a:p>
          </p:txBody>
        </p:sp>
        <p:sp>
          <p:nvSpPr>
            <p:cNvPr id="100" name="Freeform 242"/>
            <p:cNvSpPr/>
            <p:nvPr/>
          </p:nvSpPr>
          <p:spPr bwMode="gray">
            <a:xfrm>
              <a:off x="1107" y="2524"/>
              <a:ext cx="84"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grpFill/>
            <a:ln w="6350">
              <a:solidFill>
                <a:schemeClr val="accent1">
                  <a:lumMod val="50000"/>
                </a:schemeClr>
              </a:solidFill>
              <a:prstDash val="solid"/>
              <a:round/>
            </a:ln>
          </p:spPr>
          <p:txBody>
            <a:bodyPr/>
            <a:lstStyle/>
            <a:p>
              <a:endParaRPr lang="zh-CN" altLang="en-US"/>
            </a:p>
          </p:txBody>
        </p:sp>
        <p:sp>
          <p:nvSpPr>
            <p:cNvPr id="101" name="Freeform 243"/>
            <p:cNvSpPr/>
            <p:nvPr/>
          </p:nvSpPr>
          <p:spPr bwMode="gray">
            <a:xfrm>
              <a:off x="1099" y="2496"/>
              <a:ext cx="28"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grpFill/>
            <a:ln w="6350">
              <a:solidFill>
                <a:schemeClr val="accent1">
                  <a:lumMod val="50000"/>
                </a:schemeClr>
              </a:solidFill>
              <a:prstDash val="solid"/>
              <a:round/>
            </a:ln>
          </p:spPr>
          <p:txBody>
            <a:bodyPr/>
            <a:lstStyle/>
            <a:p>
              <a:endParaRPr lang="zh-CN" altLang="en-US"/>
            </a:p>
          </p:txBody>
        </p:sp>
        <p:sp>
          <p:nvSpPr>
            <p:cNvPr id="102" name="Freeform 244"/>
            <p:cNvSpPr/>
            <p:nvPr/>
          </p:nvSpPr>
          <p:spPr bwMode="gray">
            <a:xfrm>
              <a:off x="1013" y="2418"/>
              <a:ext cx="142"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grpFill/>
            <a:ln w="6350">
              <a:solidFill>
                <a:schemeClr val="accent1">
                  <a:lumMod val="50000"/>
                </a:schemeClr>
              </a:solidFill>
              <a:prstDash val="solid"/>
              <a:round/>
            </a:ln>
          </p:spPr>
          <p:txBody>
            <a:bodyPr/>
            <a:lstStyle/>
            <a:p>
              <a:endParaRPr lang="zh-CN" altLang="en-US"/>
            </a:p>
          </p:txBody>
        </p:sp>
        <p:sp>
          <p:nvSpPr>
            <p:cNvPr id="103" name="Freeform 245"/>
            <p:cNvSpPr/>
            <p:nvPr/>
          </p:nvSpPr>
          <p:spPr bwMode="gray">
            <a:xfrm>
              <a:off x="1073" y="2384"/>
              <a:ext cx="76"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grpFill/>
            <a:ln w="6350">
              <a:solidFill>
                <a:schemeClr val="accent1">
                  <a:lumMod val="50000"/>
                </a:schemeClr>
              </a:solidFill>
              <a:prstDash val="solid"/>
              <a:round/>
            </a:ln>
          </p:spPr>
          <p:txBody>
            <a:bodyPr/>
            <a:lstStyle/>
            <a:p>
              <a:endParaRPr lang="zh-CN" altLang="en-US"/>
            </a:p>
          </p:txBody>
        </p:sp>
        <p:sp>
          <p:nvSpPr>
            <p:cNvPr id="104" name="Freeform 246"/>
            <p:cNvSpPr/>
            <p:nvPr/>
          </p:nvSpPr>
          <p:spPr bwMode="gray">
            <a:xfrm>
              <a:off x="1015" y="2342"/>
              <a:ext cx="138"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grpFill/>
            <a:ln w="6350">
              <a:solidFill>
                <a:schemeClr val="accent1">
                  <a:lumMod val="50000"/>
                </a:schemeClr>
              </a:solidFill>
              <a:prstDash val="solid"/>
              <a:round/>
            </a:ln>
          </p:spPr>
          <p:txBody>
            <a:bodyPr/>
            <a:lstStyle/>
            <a:p>
              <a:endParaRPr lang="zh-CN" altLang="en-US"/>
            </a:p>
          </p:txBody>
        </p:sp>
        <p:sp>
          <p:nvSpPr>
            <p:cNvPr id="105" name="Freeform 247"/>
            <p:cNvSpPr/>
            <p:nvPr/>
          </p:nvSpPr>
          <p:spPr bwMode="gray">
            <a:xfrm>
              <a:off x="1031" y="2246"/>
              <a:ext cx="152"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grpFill/>
            <a:ln w="6350">
              <a:solidFill>
                <a:schemeClr val="accent1">
                  <a:lumMod val="50000"/>
                </a:schemeClr>
              </a:solidFill>
              <a:prstDash val="solid"/>
              <a:round/>
            </a:ln>
          </p:spPr>
          <p:txBody>
            <a:bodyPr/>
            <a:lstStyle/>
            <a:p>
              <a:endParaRPr lang="zh-CN" altLang="en-US"/>
            </a:p>
          </p:txBody>
        </p:sp>
        <p:sp>
          <p:nvSpPr>
            <p:cNvPr id="106" name="Freeform 248"/>
            <p:cNvSpPr/>
            <p:nvPr/>
          </p:nvSpPr>
          <p:spPr bwMode="gray">
            <a:xfrm>
              <a:off x="1129" y="2384"/>
              <a:ext cx="102"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grpFill/>
            <a:ln w="6350">
              <a:solidFill>
                <a:schemeClr val="accent1">
                  <a:lumMod val="50000"/>
                </a:schemeClr>
              </a:solidFill>
              <a:prstDash val="solid"/>
              <a:round/>
            </a:ln>
          </p:spPr>
          <p:txBody>
            <a:bodyPr/>
            <a:lstStyle/>
            <a:p>
              <a:endParaRPr lang="zh-CN" altLang="en-US"/>
            </a:p>
          </p:txBody>
        </p:sp>
        <p:sp>
          <p:nvSpPr>
            <p:cNvPr id="107" name="Freeform 249"/>
            <p:cNvSpPr/>
            <p:nvPr/>
          </p:nvSpPr>
          <p:spPr bwMode="gray">
            <a:xfrm>
              <a:off x="1189" y="2506"/>
              <a:ext cx="42"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grpFill/>
            <a:ln w="6350">
              <a:solidFill>
                <a:schemeClr val="accent1">
                  <a:lumMod val="50000"/>
                </a:schemeClr>
              </a:solidFill>
              <a:prstDash val="solid"/>
              <a:round/>
            </a:ln>
          </p:spPr>
          <p:txBody>
            <a:bodyPr/>
            <a:lstStyle/>
            <a:p>
              <a:endParaRPr lang="zh-CN" altLang="en-US"/>
            </a:p>
          </p:txBody>
        </p:sp>
        <p:sp>
          <p:nvSpPr>
            <p:cNvPr id="108" name="Freeform 250"/>
            <p:cNvSpPr/>
            <p:nvPr/>
          </p:nvSpPr>
          <p:spPr bwMode="gray">
            <a:xfrm>
              <a:off x="1295" y="2684"/>
              <a:ext cx="270" cy="232"/>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grpFill/>
            <a:ln w="6350">
              <a:solidFill>
                <a:schemeClr val="accent1">
                  <a:lumMod val="50000"/>
                </a:schemeClr>
              </a:solidFill>
              <a:prstDash val="solid"/>
              <a:round/>
            </a:ln>
          </p:spPr>
          <p:txBody>
            <a:bodyPr/>
            <a:lstStyle/>
            <a:p>
              <a:endParaRPr lang="zh-CN" altLang="en-US"/>
            </a:p>
          </p:txBody>
        </p:sp>
        <p:sp>
          <p:nvSpPr>
            <p:cNvPr id="109" name="Freeform 251"/>
            <p:cNvSpPr/>
            <p:nvPr/>
          </p:nvSpPr>
          <p:spPr bwMode="gray">
            <a:xfrm>
              <a:off x="1389" y="2886"/>
              <a:ext cx="42"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grpFill/>
            <a:ln w="6350">
              <a:solidFill>
                <a:schemeClr val="accent1">
                  <a:lumMod val="50000"/>
                </a:schemeClr>
              </a:solidFill>
              <a:prstDash val="solid"/>
              <a:round/>
            </a:ln>
          </p:spPr>
          <p:txBody>
            <a:bodyPr/>
            <a:lstStyle/>
            <a:p>
              <a:endParaRPr lang="zh-CN" altLang="en-US"/>
            </a:p>
          </p:txBody>
        </p:sp>
        <p:sp>
          <p:nvSpPr>
            <p:cNvPr id="110" name="Freeform 252"/>
            <p:cNvSpPr/>
            <p:nvPr/>
          </p:nvSpPr>
          <p:spPr bwMode="gray">
            <a:xfrm>
              <a:off x="1409" y="2868"/>
              <a:ext cx="118"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grpFill/>
            <a:ln w="6350">
              <a:solidFill>
                <a:schemeClr val="accent1">
                  <a:lumMod val="50000"/>
                </a:schemeClr>
              </a:solidFill>
              <a:prstDash val="solid"/>
              <a:round/>
            </a:ln>
          </p:spPr>
          <p:txBody>
            <a:bodyPr/>
            <a:lstStyle/>
            <a:p>
              <a:endParaRPr lang="zh-CN" altLang="en-US"/>
            </a:p>
          </p:txBody>
        </p:sp>
        <p:sp>
          <p:nvSpPr>
            <p:cNvPr id="111" name="Freeform 253"/>
            <p:cNvSpPr/>
            <p:nvPr/>
          </p:nvSpPr>
          <p:spPr bwMode="gray">
            <a:xfrm>
              <a:off x="1515" y="2794"/>
              <a:ext cx="92" cy="102"/>
            </a:xfrm>
            <a:custGeom>
              <a:avLst/>
              <a:gdLst>
                <a:gd name="T0" fmla="*/ 72 w 92"/>
                <a:gd name="T1" fmla="*/ 0 h 102"/>
                <a:gd name="T2" fmla="*/ 72 w 92"/>
                <a:gd name="T3" fmla="*/ 4 h 102"/>
                <a:gd name="T4" fmla="*/ 72 w 92"/>
                <a:gd name="T5" fmla="*/ 8 h 102"/>
                <a:gd name="T6" fmla="*/ 72 w 92"/>
                <a:gd name="T7" fmla="*/ 8 h 102"/>
                <a:gd name="T8" fmla="*/ 76 w 92"/>
                <a:gd name="T9" fmla="*/ 14 h 102"/>
                <a:gd name="T10" fmla="*/ 80 w 92"/>
                <a:gd name="T11" fmla="*/ 18 h 102"/>
                <a:gd name="T12" fmla="*/ 84 w 92"/>
                <a:gd name="T13" fmla="*/ 22 h 102"/>
                <a:gd name="T14" fmla="*/ 88 w 92"/>
                <a:gd name="T15" fmla="*/ 22 h 102"/>
                <a:gd name="T16" fmla="*/ 90 w 92"/>
                <a:gd name="T17" fmla="*/ 24 h 102"/>
                <a:gd name="T18" fmla="*/ 90 w 92"/>
                <a:gd name="T19" fmla="*/ 24 h 102"/>
                <a:gd name="T20" fmla="*/ 92 w 92"/>
                <a:gd name="T21" fmla="*/ 30 h 102"/>
                <a:gd name="T22" fmla="*/ 92 w 92"/>
                <a:gd name="T23" fmla="*/ 34 h 102"/>
                <a:gd name="T24" fmla="*/ 90 w 92"/>
                <a:gd name="T25" fmla="*/ 40 h 102"/>
                <a:gd name="T26" fmla="*/ 86 w 92"/>
                <a:gd name="T27" fmla="*/ 44 h 102"/>
                <a:gd name="T28" fmla="*/ 82 w 92"/>
                <a:gd name="T29" fmla="*/ 46 h 102"/>
                <a:gd name="T30" fmla="*/ 78 w 92"/>
                <a:gd name="T31" fmla="*/ 50 h 102"/>
                <a:gd name="T32" fmla="*/ 76 w 92"/>
                <a:gd name="T33" fmla="*/ 50 h 102"/>
                <a:gd name="T34" fmla="*/ 74 w 92"/>
                <a:gd name="T35" fmla="*/ 50 h 102"/>
                <a:gd name="T36" fmla="*/ 74 w 92"/>
                <a:gd name="T37" fmla="*/ 56 h 102"/>
                <a:gd name="T38" fmla="*/ 72 w 92"/>
                <a:gd name="T39" fmla="*/ 58 h 102"/>
                <a:gd name="T40" fmla="*/ 70 w 92"/>
                <a:gd name="T41" fmla="*/ 62 h 102"/>
                <a:gd name="T42" fmla="*/ 66 w 92"/>
                <a:gd name="T43" fmla="*/ 64 h 102"/>
                <a:gd name="T44" fmla="*/ 64 w 92"/>
                <a:gd name="T45" fmla="*/ 64 h 102"/>
                <a:gd name="T46" fmla="*/ 64 w 92"/>
                <a:gd name="T47" fmla="*/ 66 h 102"/>
                <a:gd name="T48" fmla="*/ 58 w 92"/>
                <a:gd name="T49" fmla="*/ 66 h 102"/>
                <a:gd name="T50" fmla="*/ 54 w 92"/>
                <a:gd name="T51" fmla="*/ 68 h 102"/>
                <a:gd name="T52" fmla="*/ 52 w 92"/>
                <a:gd name="T53" fmla="*/ 72 h 102"/>
                <a:gd name="T54" fmla="*/ 50 w 92"/>
                <a:gd name="T55" fmla="*/ 74 h 102"/>
                <a:gd name="T56" fmla="*/ 50 w 92"/>
                <a:gd name="T57" fmla="*/ 76 h 102"/>
                <a:gd name="T58" fmla="*/ 50 w 92"/>
                <a:gd name="T59" fmla="*/ 78 h 102"/>
                <a:gd name="T60" fmla="*/ 50 w 92"/>
                <a:gd name="T61" fmla="*/ 80 h 102"/>
                <a:gd name="T62" fmla="*/ 48 w 92"/>
                <a:gd name="T63" fmla="*/ 82 h 102"/>
                <a:gd name="T64" fmla="*/ 42 w 92"/>
                <a:gd name="T65" fmla="*/ 90 h 102"/>
                <a:gd name="T66" fmla="*/ 30 w 92"/>
                <a:gd name="T67" fmla="*/ 98 h 102"/>
                <a:gd name="T68" fmla="*/ 12 w 92"/>
                <a:gd name="T69" fmla="*/ 102 h 102"/>
                <a:gd name="T70" fmla="*/ 2 w 92"/>
                <a:gd name="T71" fmla="*/ 76 h 102"/>
                <a:gd name="T72" fmla="*/ 0 w 92"/>
                <a:gd name="T73" fmla="*/ 74 h 102"/>
                <a:gd name="T74" fmla="*/ 0 w 92"/>
                <a:gd name="T75" fmla="*/ 74 h 102"/>
                <a:gd name="T76" fmla="*/ 0 w 92"/>
                <a:gd name="T77" fmla="*/ 74 h 102"/>
                <a:gd name="T78" fmla="*/ 2 w 92"/>
                <a:gd name="T79" fmla="*/ 72 h 102"/>
                <a:gd name="T80" fmla="*/ 12 w 92"/>
                <a:gd name="T81" fmla="*/ 68 h 102"/>
                <a:gd name="T82" fmla="*/ 26 w 92"/>
                <a:gd name="T83" fmla="*/ 62 h 102"/>
                <a:gd name="T84" fmla="*/ 38 w 92"/>
                <a:gd name="T85" fmla="*/ 54 h 102"/>
                <a:gd name="T86" fmla="*/ 46 w 92"/>
                <a:gd name="T87" fmla="*/ 42 h 102"/>
                <a:gd name="T88" fmla="*/ 50 w 92"/>
                <a:gd name="T89" fmla="*/ 28 h 102"/>
                <a:gd name="T90" fmla="*/ 50 w 92"/>
                <a:gd name="T91" fmla="*/ 26 h 102"/>
                <a:gd name="T92" fmla="*/ 50 w 92"/>
                <a:gd name="T93" fmla="*/ 24 h 102"/>
                <a:gd name="T94" fmla="*/ 48 w 92"/>
                <a:gd name="T95" fmla="*/ 20 h 102"/>
                <a:gd name="T96" fmla="*/ 48 w 92"/>
                <a:gd name="T97" fmla="*/ 18 h 102"/>
                <a:gd name="T98" fmla="*/ 48 w 92"/>
                <a:gd name="T99" fmla="*/ 16 h 102"/>
                <a:gd name="T100" fmla="*/ 48 w 92"/>
                <a:gd name="T101" fmla="*/ 14 h 102"/>
                <a:gd name="T102" fmla="*/ 48 w 92"/>
                <a:gd name="T103" fmla="*/ 12 h 102"/>
                <a:gd name="T104" fmla="*/ 50 w 92"/>
                <a:gd name="T105" fmla="*/ 12 h 102"/>
                <a:gd name="T106" fmla="*/ 52 w 92"/>
                <a:gd name="T107" fmla="*/ 12 h 102"/>
                <a:gd name="T108" fmla="*/ 54 w 92"/>
                <a:gd name="T109" fmla="*/ 12 h 102"/>
                <a:gd name="T110" fmla="*/ 58 w 92"/>
                <a:gd name="T111" fmla="*/ 10 h 102"/>
                <a:gd name="T112" fmla="*/ 60 w 92"/>
                <a:gd name="T113" fmla="*/ 8 h 102"/>
                <a:gd name="T114" fmla="*/ 60 w 92"/>
                <a:gd name="T115" fmla="*/ 8 h 102"/>
                <a:gd name="T116" fmla="*/ 60 w 92"/>
                <a:gd name="T117" fmla="*/ 6 h 102"/>
                <a:gd name="T118" fmla="*/ 62 w 92"/>
                <a:gd name="T119" fmla="*/ 4 h 102"/>
                <a:gd name="T120" fmla="*/ 64 w 92"/>
                <a:gd name="T121" fmla="*/ 4 h 102"/>
                <a:gd name="T122" fmla="*/ 64 w 92"/>
                <a:gd name="T123" fmla="*/ 4 h 102"/>
                <a:gd name="T124" fmla="*/ 72 w 92"/>
                <a:gd name="T1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grpFill/>
            <a:ln w="6350">
              <a:solidFill>
                <a:schemeClr val="accent1">
                  <a:lumMod val="50000"/>
                </a:schemeClr>
              </a:solidFill>
              <a:prstDash val="solid"/>
              <a:round/>
            </a:ln>
          </p:spPr>
          <p:txBody>
            <a:bodyPr/>
            <a:lstStyle/>
            <a:p>
              <a:endParaRPr lang="zh-CN" altLang="en-US"/>
            </a:p>
          </p:txBody>
        </p:sp>
        <p:sp>
          <p:nvSpPr>
            <p:cNvPr id="112" name="Freeform 254"/>
            <p:cNvSpPr/>
            <p:nvPr/>
          </p:nvSpPr>
          <p:spPr bwMode="gray">
            <a:xfrm>
              <a:off x="1339" y="2586"/>
              <a:ext cx="116"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grpFill/>
            <a:ln w="6350">
              <a:solidFill>
                <a:schemeClr val="accent1">
                  <a:lumMod val="50000"/>
                </a:schemeClr>
              </a:solidFill>
              <a:prstDash val="solid"/>
              <a:round/>
            </a:ln>
          </p:spPr>
          <p:txBody>
            <a:bodyPr/>
            <a:lstStyle/>
            <a:p>
              <a:endParaRPr lang="zh-CN" altLang="en-US"/>
            </a:p>
          </p:txBody>
        </p:sp>
        <p:sp>
          <p:nvSpPr>
            <p:cNvPr id="113" name="Freeform 255"/>
            <p:cNvSpPr/>
            <p:nvPr/>
          </p:nvSpPr>
          <p:spPr bwMode="gray">
            <a:xfrm>
              <a:off x="1295" y="2654"/>
              <a:ext cx="62"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grpFill/>
            <a:ln w="6350">
              <a:solidFill>
                <a:schemeClr val="accent1">
                  <a:lumMod val="50000"/>
                </a:schemeClr>
              </a:solidFill>
              <a:prstDash val="solid"/>
              <a:round/>
            </a:ln>
          </p:spPr>
          <p:txBody>
            <a:bodyPr/>
            <a:lstStyle/>
            <a:p>
              <a:endParaRPr lang="zh-CN" altLang="en-US"/>
            </a:p>
          </p:txBody>
        </p:sp>
        <p:sp>
          <p:nvSpPr>
            <p:cNvPr id="114" name="Freeform 256"/>
            <p:cNvSpPr/>
            <p:nvPr/>
          </p:nvSpPr>
          <p:spPr bwMode="gray">
            <a:xfrm>
              <a:off x="1277" y="2662"/>
              <a:ext cx="22"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grpFill/>
            <a:ln w="6350">
              <a:solidFill>
                <a:schemeClr val="accent1">
                  <a:lumMod val="50000"/>
                </a:schemeClr>
              </a:solidFill>
              <a:prstDash val="solid"/>
              <a:round/>
            </a:ln>
          </p:spPr>
          <p:txBody>
            <a:bodyPr/>
            <a:lstStyle/>
            <a:p>
              <a:endParaRPr lang="zh-CN" altLang="en-US"/>
            </a:p>
          </p:txBody>
        </p:sp>
        <p:sp>
          <p:nvSpPr>
            <p:cNvPr id="115" name="Freeform 257"/>
            <p:cNvSpPr/>
            <p:nvPr/>
          </p:nvSpPr>
          <p:spPr bwMode="gray">
            <a:xfrm>
              <a:off x="1299" y="2594"/>
              <a:ext cx="80"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grpFill/>
            <a:ln w="6350">
              <a:solidFill>
                <a:schemeClr val="accent1">
                  <a:lumMod val="50000"/>
                </a:schemeClr>
              </a:solidFill>
              <a:prstDash val="solid"/>
              <a:round/>
            </a:ln>
          </p:spPr>
          <p:txBody>
            <a:bodyPr/>
            <a:lstStyle/>
            <a:p>
              <a:endParaRPr lang="zh-CN" altLang="en-US"/>
            </a:p>
          </p:txBody>
        </p:sp>
        <p:sp>
          <p:nvSpPr>
            <p:cNvPr id="116" name="Freeform 258"/>
            <p:cNvSpPr/>
            <p:nvPr/>
          </p:nvSpPr>
          <p:spPr bwMode="gray">
            <a:xfrm>
              <a:off x="1403" y="2548"/>
              <a:ext cx="234"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grpFill/>
            <a:ln w="6350">
              <a:solidFill>
                <a:schemeClr val="accent1">
                  <a:lumMod val="50000"/>
                </a:schemeClr>
              </a:solidFill>
              <a:prstDash val="solid"/>
              <a:round/>
            </a:ln>
          </p:spPr>
          <p:txBody>
            <a:bodyPr/>
            <a:lstStyle/>
            <a:p>
              <a:endParaRPr lang="zh-CN" altLang="en-US"/>
            </a:p>
          </p:txBody>
        </p:sp>
        <p:sp>
          <p:nvSpPr>
            <p:cNvPr id="117" name="Freeform 259"/>
            <p:cNvSpPr/>
            <p:nvPr/>
          </p:nvSpPr>
          <p:spPr bwMode="gray">
            <a:xfrm>
              <a:off x="987" y="3172"/>
              <a:ext cx="28"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grpFill/>
            <a:ln w="6350">
              <a:solidFill>
                <a:schemeClr val="accent1">
                  <a:lumMod val="50000"/>
                </a:schemeClr>
              </a:solidFill>
              <a:prstDash val="solid"/>
              <a:round/>
            </a:ln>
          </p:spPr>
          <p:txBody>
            <a:bodyPr/>
            <a:lstStyle/>
            <a:p>
              <a:endParaRPr lang="zh-CN" altLang="en-US"/>
            </a:p>
          </p:txBody>
        </p:sp>
        <p:sp>
          <p:nvSpPr>
            <p:cNvPr id="118" name="Freeform 260"/>
            <p:cNvSpPr/>
            <p:nvPr/>
          </p:nvSpPr>
          <p:spPr bwMode="gray">
            <a:xfrm>
              <a:off x="731" y="2596"/>
              <a:ext cx="260"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grpFill/>
            <a:ln w="6350">
              <a:solidFill>
                <a:schemeClr val="accent1">
                  <a:lumMod val="50000"/>
                </a:schemeClr>
              </a:solidFill>
              <a:prstDash val="solid"/>
              <a:round/>
            </a:ln>
          </p:spPr>
          <p:txBody>
            <a:bodyPr/>
            <a:lstStyle/>
            <a:p>
              <a:endParaRPr lang="zh-CN" altLang="en-US"/>
            </a:p>
          </p:txBody>
        </p:sp>
        <p:sp>
          <p:nvSpPr>
            <p:cNvPr id="119" name="Freeform 261"/>
            <p:cNvSpPr/>
            <p:nvPr/>
          </p:nvSpPr>
          <p:spPr bwMode="gray">
            <a:xfrm>
              <a:off x="623" y="2734"/>
              <a:ext cx="112"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grpFill/>
            <a:ln w="6350">
              <a:solidFill>
                <a:schemeClr val="accent1">
                  <a:lumMod val="50000"/>
                </a:schemeClr>
              </a:solidFill>
              <a:prstDash val="solid"/>
              <a:round/>
            </a:ln>
          </p:spPr>
          <p:txBody>
            <a:bodyPr/>
            <a:lstStyle/>
            <a:p>
              <a:endParaRPr lang="zh-CN" altLang="en-US"/>
            </a:p>
          </p:txBody>
        </p:sp>
        <p:sp>
          <p:nvSpPr>
            <p:cNvPr id="120" name="Freeform 262"/>
            <p:cNvSpPr/>
            <p:nvPr/>
          </p:nvSpPr>
          <p:spPr bwMode="gray">
            <a:xfrm>
              <a:off x="617" y="2740"/>
              <a:ext cx="158"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grpFill/>
            <a:ln w="6350">
              <a:solidFill>
                <a:schemeClr val="accent1">
                  <a:lumMod val="50000"/>
                </a:schemeClr>
              </a:solidFill>
              <a:prstDash val="solid"/>
              <a:round/>
            </a:ln>
          </p:spPr>
          <p:txBody>
            <a:bodyPr/>
            <a:lstStyle/>
            <a:p>
              <a:endParaRPr lang="zh-CN" altLang="en-US"/>
            </a:p>
          </p:txBody>
        </p:sp>
        <p:sp>
          <p:nvSpPr>
            <p:cNvPr id="121" name="Freeform 263"/>
            <p:cNvSpPr/>
            <p:nvPr/>
          </p:nvSpPr>
          <p:spPr bwMode="gray">
            <a:xfrm>
              <a:off x="631" y="2938"/>
              <a:ext cx="40"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grpFill/>
            <a:ln w="6350">
              <a:solidFill>
                <a:schemeClr val="accent1">
                  <a:lumMod val="50000"/>
                </a:schemeClr>
              </a:solidFill>
              <a:prstDash val="solid"/>
              <a:round/>
            </a:ln>
          </p:spPr>
          <p:txBody>
            <a:bodyPr/>
            <a:lstStyle/>
            <a:p>
              <a:endParaRPr lang="zh-CN" altLang="en-US"/>
            </a:p>
          </p:txBody>
        </p:sp>
        <p:sp>
          <p:nvSpPr>
            <p:cNvPr id="122" name="Freeform 264"/>
            <p:cNvSpPr/>
            <p:nvPr/>
          </p:nvSpPr>
          <p:spPr bwMode="gray">
            <a:xfrm>
              <a:off x="617" y="2896"/>
              <a:ext cx="66"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grpFill/>
            <a:ln w="6350">
              <a:solidFill>
                <a:schemeClr val="accent1">
                  <a:lumMod val="50000"/>
                </a:schemeClr>
              </a:solidFill>
              <a:prstDash val="solid"/>
              <a:round/>
            </a:ln>
          </p:spPr>
          <p:txBody>
            <a:bodyPr/>
            <a:lstStyle/>
            <a:p>
              <a:endParaRPr lang="zh-CN" altLang="en-US"/>
            </a:p>
          </p:txBody>
        </p:sp>
        <p:sp>
          <p:nvSpPr>
            <p:cNvPr id="123" name="Freeform 265"/>
            <p:cNvSpPr/>
            <p:nvPr/>
          </p:nvSpPr>
          <p:spPr bwMode="gray">
            <a:xfrm>
              <a:off x="621" y="2916"/>
              <a:ext cx="42"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grpFill/>
            <a:ln w="6350">
              <a:solidFill>
                <a:schemeClr val="accent1">
                  <a:lumMod val="50000"/>
                </a:schemeClr>
              </a:solidFill>
              <a:prstDash val="solid"/>
              <a:round/>
            </a:ln>
          </p:spPr>
          <p:txBody>
            <a:bodyPr/>
            <a:lstStyle/>
            <a:p>
              <a:endParaRPr lang="zh-CN" altLang="en-US"/>
            </a:p>
          </p:txBody>
        </p:sp>
        <p:sp>
          <p:nvSpPr>
            <p:cNvPr id="124" name="Freeform 266"/>
            <p:cNvSpPr/>
            <p:nvPr/>
          </p:nvSpPr>
          <p:spPr bwMode="gray">
            <a:xfrm>
              <a:off x="697" y="3000"/>
              <a:ext cx="84"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grpFill/>
            <a:ln w="6350">
              <a:solidFill>
                <a:schemeClr val="accent1">
                  <a:lumMod val="50000"/>
                </a:schemeClr>
              </a:solidFill>
              <a:prstDash val="solid"/>
              <a:round/>
            </a:ln>
          </p:spPr>
          <p:txBody>
            <a:bodyPr/>
            <a:lstStyle/>
            <a:p>
              <a:endParaRPr lang="zh-CN" altLang="en-US"/>
            </a:p>
          </p:txBody>
        </p:sp>
        <p:sp>
          <p:nvSpPr>
            <p:cNvPr id="125" name="Freeform 267"/>
            <p:cNvSpPr/>
            <p:nvPr/>
          </p:nvSpPr>
          <p:spPr bwMode="gray">
            <a:xfrm>
              <a:off x="679" y="2976"/>
              <a:ext cx="36"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grpFill/>
            <a:ln w="6350">
              <a:solidFill>
                <a:schemeClr val="accent1">
                  <a:lumMod val="50000"/>
                </a:schemeClr>
              </a:solidFill>
              <a:prstDash val="solid"/>
              <a:round/>
            </a:ln>
          </p:spPr>
          <p:txBody>
            <a:bodyPr/>
            <a:lstStyle/>
            <a:p>
              <a:endParaRPr lang="zh-CN" altLang="en-US"/>
            </a:p>
          </p:txBody>
        </p:sp>
        <p:sp>
          <p:nvSpPr>
            <p:cNvPr id="126" name="Freeform 268"/>
            <p:cNvSpPr/>
            <p:nvPr/>
          </p:nvSpPr>
          <p:spPr bwMode="gray">
            <a:xfrm>
              <a:off x="647" y="2940"/>
              <a:ext cx="100"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grpFill/>
            <a:ln w="6350">
              <a:solidFill>
                <a:schemeClr val="accent1">
                  <a:lumMod val="50000"/>
                </a:schemeClr>
              </a:solidFill>
              <a:prstDash val="solid"/>
              <a:round/>
            </a:ln>
          </p:spPr>
          <p:txBody>
            <a:bodyPr/>
            <a:lstStyle/>
            <a:p>
              <a:endParaRPr lang="zh-CN" altLang="en-US"/>
            </a:p>
          </p:txBody>
        </p:sp>
        <p:sp>
          <p:nvSpPr>
            <p:cNvPr id="127" name="Freeform 269"/>
            <p:cNvSpPr/>
            <p:nvPr/>
          </p:nvSpPr>
          <p:spPr bwMode="gray">
            <a:xfrm>
              <a:off x="735" y="2960"/>
              <a:ext cx="84"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grpFill/>
            <a:ln w="6350">
              <a:solidFill>
                <a:schemeClr val="accent1">
                  <a:lumMod val="50000"/>
                </a:schemeClr>
              </a:solidFill>
              <a:prstDash val="solid"/>
              <a:round/>
            </a:ln>
          </p:spPr>
          <p:txBody>
            <a:bodyPr/>
            <a:lstStyle/>
            <a:p>
              <a:endParaRPr lang="zh-CN" altLang="en-US"/>
            </a:p>
          </p:txBody>
        </p:sp>
        <p:sp>
          <p:nvSpPr>
            <p:cNvPr id="128" name="Freeform 270"/>
            <p:cNvSpPr/>
            <p:nvPr/>
          </p:nvSpPr>
          <p:spPr bwMode="gray">
            <a:xfrm>
              <a:off x="773" y="2924"/>
              <a:ext cx="74"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grpFill/>
            <a:ln w="6350">
              <a:solidFill>
                <a:schemeClr val="accent1">
                  <a:lumMod val="50000"/>
                </a:schemeClr>
              </a:solidFill>
              <a:prstDash val="solid"/>
              <a:round/>
            </a:ln>
          </p:spPr>
          <p:txBody>
            <a:bodyPr/>
            <a:lstStyle/>
            <a:p>
              <a:endParaRPr lang="zh-CN" altLang="en-US"/>
            </a:p>
          </p:txBody>
        </p:sp>
        <p:sp>
          <p:nvSpPr>
            <p:cNvPr id="129" name="Freeform 271"/>
            <p:cNvSpPr/>
            <p:nvPr/>
          </p:nvSpPr>
          <p:spPr bwMode="gray">
            <a:xfrm>
              <a:off x="809" y="2944"/>
              <a:ext cx="32"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grpFill/>
            <a:ln w="6350">
              <a:solidFill>
                <a:schemeClr val="accent1">
                  <a:lumMod val="50000"/>
                </a:schemeClr>
              </a:solidFill>
              <a:prstDash val="solid"/>
              <a:round/>
            </a:ln>
          </p:spPr>
          <p:txBody>
            <a:bodyPr/>
            <a:lstStyle/>
            <a:p>
              <a:endParaRPr lang="zh-CN" altLang="en-US"/>
            </a:p>
          </p:txBody>
        </p:sp>
        <p:sp>
          <p:nvSpPr>
            <p:cNvPr id="130" name="Freeform 272"/>
            <p:cNvSpPr/>
            <p:nvPr/>
          </p:nvSpPr>
          <p:spPr bwMode="gray">
            <a:xfrm>
              <a:off x="829" y="2944"/>
              <a:ext cx="26"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grpFill/>
            <a:ln w="6350">
              <a:solidFill>
                <a:schemeClr val="accent1">
                  <a:lumMod val="50000"/>
                </a:schemeClr>
              </a:solidFill>
              <a:prstDash val="solid"/>
              <a:round/>
            </a:ln>
          </p:spPr>
          <p:txBody>
            <a:bodyPr/>
            <a:lstStyle/>
            <a:p>
              <a:endParaRPr lang="zh-CN" altLang="en-US"/>
            </a:p>
          </p:txBody>
        </p:sp>
        <p:sp>
          <p:nvSpPr>
            <p:cNvPr id="131" name="Freeform 273"/>
            <p:cNvSpPr/>
            <p:nvPr/>
          </p:nvSpPr>
          <p:spPr bwMode="gray">
            <a:xfrm>
              <a:off x="841" y="2938"/>
              <a:ext cx="42"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grpFill/>
            <a:ln w="6350">
              <a:solidFill>
                <a:schemeClr val="accent1">
                  <a:lumMod val="50000"/>
                </a:schemeClr>
              </a:solidFill>
              <a:prstDash val="solid"/>
              <a:round/>
            </a:ln>
          </p:spPr>
          <p:txBody>
            <a:bodyPr/>
            <a:lstStyle/>
            <a:p>
              <a:endParaRPr lang="zh-CN" altLang="en-US"/>
            </a:p>
          </p:txBody>
        </p:sp>
        <p:sp>
          <p:nvSpPr>
            <p:cNvPr id="132" name="Freeform 274"/>
            <p:cNvSpPr/>
            <p:nvPr/>
          </p:nvSpPr>
          <p:spPr bwMode="gray">
            <a:xfrm>
              <a:off x="683" y="2614"/>
              <a:ext cx="158"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grpFill/>
            <a:ln w="6350">
              <a:solidFill>
                <a:schemeClr val="accent1">
                  <a:lumMod val="50000"/>
                </a:schemeClr>
              </a:solidFill>
              <a:prstDash val="solid"/>
              <a:round/>
            </a:ln>
          </p:spPr>
          <p:txBody>
            <a:bodyPr/>
            <a:lstStyle/>
            <a:p>
              <a:endParaRPr lang="zh-CN" altLang="en-US"/>
            </a:p>
          </p:txBody>
        </p:sp>
        <p:sp>
          <p:nvSpPr>
            <p:cNvPr id="133" name="Freeform 275"/>
            <p:cNvSpPr/>
            <p:nvPr/>
          </p:nvSpPr>
          <p:spPr bwMode="gray">
            <a:xfrm>
              <a:off x="941" y="2592"/>
              <a:ext cx="52"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grpFill/>
            <a:ln w="6350">
              <a:solidFill>
                <a:schemeClr val="accent1">
                  <a:lumMod val="50000"/>
                </a:schemeClr>
              </a:solidFill>
              <a:prstDash val="solid"/>
              <a:round/>
            </a:ln>
          </p:spPr>
          <p:txBody>
            <a:bodyPr/>
            <a:lstStyle/>
            <a:p>
              <a:endParaRPr lang="zh-CN" altLang="en-US"/>
            </a:p>
          </p:txBody>
        </p:sp>
        <p:sp>
          <p:nvSpPr>
            <p:cNvPr id="134" name="Freeform 276"/>
            <p:cNvSpPr/>
            <p:nvPr/>
          </p:nvSpPr>
          <p:spPr bwMode="gray">
            <a:xfrm>
              <a:off x="963" y="2654"/>
              <a:ext cx="206"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grpFill/>
            <a:ln w="6350">
              <a:solidFill>
                <a:schemeClr val="accent1">
                  <a:lumMod val="50000"/>
                </a:schemeClr>
              </a:solidFill>
              <a:prstDash val="solid"/>
              <a:round/>
            </a:ln>
          </p:spPr>
          <p:txBody>
            <a:bodyPr/>
            <a:lstStyle/>
            <a:p>
              <a:endParaRPr lang="zh-CN" altLang="en-US"/>
            </a:p>
          </p:txBody>
        </p:sp>
        <p:sp>
          <p:nvSpPr>
            <p:cNvPr id="135" name="Freeform 277"/>
            <p:cNvSpPr/>
            <p:nvPr/>
          </p:nvSpPr>
          <p:spPr bwMode="gray">
            <a:xfrm>
              <a:off x="875" y="2936"/>
              <a:ext cx="146"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grpFill/>
            <a:ln w="6350">
              <a:solidFill>
                <a:schemeClr val="accent1">
                  <a:lumMod val="50000"/>
                </a:schemeClr>
              </a:solidFill>
              <a:prstDash val="solid"/>
              <a:round/>
            </a:ln>
          </p:spPr>
          <p:txBody>
            <a:bodyPr/>
            <a:lstStyle/>
            <a:p>
              <a:endParaRPr lang="zh-CN" altLang="en-US"/>
            </a:p>
          </p:txBody>
        </p:sp>
        <p:sp>
          <p:nvSpPr>
            <p:cNvPr id="136" name="Freeform 278"/>
            <p:cNvSpPr/>
            <p:nvPr/>
          </p:nvSpPr>
          <p:spPr bwMode="gray">
            <a:xfrm>
              <a:off x="995" y="2796"/>
              <a:ext cx="52"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6350">
              <a:solidFill>
                <a:schemeClr val="accent1">
                  <a:lumMod val="50000"/>
                </a:schemeClr>
              </a:solidFill>
              <a:prstDash val="solid"/>
              <a:round/>
            </a:ln>
          </p:spPr>
          <p:txBody>
            <a:bodyPr/>
            <a:lstStyle/>
            <a:p>
              <a:endParaRPr lang="zh-CN" altLang="en-US"/>
            </a:p>
          </p:txBody>
        </p:sp>
        <p:sp>
          <p:nvSpPr>
            <p:cNvPr id="137" name="Freeform 279"/>
            <p:cNvSpPr/>
            <p:nvPr/>
          </p:nvSpPr>
          <p:spPr bwMode="gray">
            <a:xfrm>
              <a:off x="829" y="2796"/>
              <a:ext cx="218"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grpFill/>
            <a:ln w="6350">
              <a:solidFill>
                <a:schemeClr val="accent1">
                  <a:lumMod val="50000"/>
                </a:schemeClr>
              </a:solidFill>
              <a:prstDash val="solid"/>
              <a:round/>
            </a:ln>
          </p:spPr>
          <p:txBody>
            <a:bodyPr/>
            <a:lstStyle/>
            <a:p>
              <a:endParaRPr lang="zh-CN" altLang="en-US"/>
            </a:p>
          </p:txBody>
        </p:sp>
        <p:sp>
          <p:nvSpPr>
            <p:cNvPr id="138" name="Freeform 280"/>
            <p:cNvSpPr/>
            <p:nvPr/>
          </p:nvSpPr>
          <p:spPr bwMode="gray">
            <a:xfrm>
              <a:off x="961" y="2936"/>
              <a:ext cx="88"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grpFill/>
            <a:ln w="6350">
              <a:solidFill>
                <a:schemeClr val="accent1">
                  <a:lumMod val="50000"/>
                </a:schemeClr>
              </a:solidFill>
              <a:prstDash val="solid"/>
              <a:round/>
            </a:ln>
          </p:spPr>
          <p:txBody>
            <a:bodyPr/>
            <a:lstStyle/>
            <a:p>
              <a:endParaRPr lang="zh-CN" altLang="en-US"/>
            </a:p>
          </p:txBody>
        </p:sp>
        <p:sp>
          <p:nvSpPr>
            <p:cNvPr id="139" name="Freeform 281"/>
            <p:cNvSpPr/>
            <p:nvPr/>
          </p:nvSpPr>
          <p:spPr bwMode="gray">
            <a:xfrm>
              <a:off x="1021" y="2810"/>
              <a:ext cx="126"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grpFill/>
            <a:ln w="6350">
              <a:solidFill>
                <a:schemeClr val="accent1">
                  <a:lumMod val="50000"/>
                </a:schemeClr>
              </a:solidFill>
              <a:prstDash val="solid"/>
              <a:round/>
            </a:ln>
          </p:spPr>
          <p:txBody>
            <a:bodyPr/>
            <a:lstStyle/>
            <a:p>
              <a:endParaRPr lang="zh-CN" altLang="en-US"/>
            </a:p>
          </p:txBody>
        </p:sp>
        <p:sp>
          <p:nvSpPr>
            <p:cNvPr id="140" name="Freeform 282"/>
            <p:cNvSpPr/>
            <p:nvPr/>
          </p:nvSpPr>
          <p:spPr bwMode="gray">
            <a:xfrm>
              <a:off x="1119" y="2816"/>
              <a:ext cx="218"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grpFill/>
            <a:ln w="6350">
              <a:solidFill>
                <a:schemeClr val="accent1">
                  <a:lumMod val="50000"/>
                </a:schemeClr>
              </a:solidFill>
              <a:prstDash val="solid"/>
              <a:round/>
            </a:ln>
          </p:spPr>
          <p:txBody>
            <a:bodyPr/>
            <a:lstStyle/>
            <a:p>
              <a:endParaRPr lang="zh-CN" altLang="en-US"/>
            </a:p>
          </p:txBody>
        </p:sp>
        <p:sp>
          <p:nvSpPr>
            <p:cNvPr id="141" name="Freeform 283"/>
            <p:cNvSpPr/>
            <p:nvPr/>
          </p:nvSpPr>
          <p:spPr bwMode="gray">
            <a:xfrm>
              <a:off x="1023" y="2986"/>
              <a:ext cx="148"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grpFill/>
            <a:ln w="6350">
              <a:solidFill>
                <a:schemeClr val="accent1">
                  <a:lumMod val="50000"/>
                </a:schemeClr>
              </a:solidFill>
              <a:prstDash val="solid"/>
              <a:round/>
            </a:ln>
          </p:spPr>
          <p:txBody>
            <a:bodyPr/>
            <a:lstStyle/>
            <a:p>
              <a:endParaRPr lang="zh-CN" altLang="en-US"/>
            </a:p>
          </p:txBody>
        </p:sp>
        <p:sp>
          <p:nvSpPr>
            <p:cNvPr id="142" name="Freeform 284"/>
            <p:cNvSpPr/>
            <p:nvPr/>
          </p:nvSpPr>
          <p:spPr bwMode="gray">
            <a:xfrm>
              <a:off x="953" y="3082"/>
              <a:ext cx="74"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grpFill/>
            <a:ln w="6350">
              <a:solidFill>
                <a:schemeClr val="accent1">
                  <a:lumMod val="50000"/>
                </a:schemeClr>
              </a:solidFill>
              <a:prstDash val="solid"/>
              <a:round/>
            </a:ln>
          </p:spPr>
          <p:txBody>
            <a:bodyPr/>
            <a:lstStyle/>
            <a:p>
              <a:endParaRPr lang="zh-CN" altLang="en-US"/>
            </a:p>
          </p:txBody>
        </p:sp>
        <p:sp>
          <p:nvSpPr>
            <p:cNvPr id="143" name="Freeform 285"/>
            <p:cNvSpPr/>
            <p:nvPr/>
          </p:nvSpPr>
          <p:spPr bwMode="gray">
            <a:xfrm>
              <a:off x="959" y="3084"/>
              <a:ext cx="26"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grpFill/>
            <a:ln w="6350">
              <a:solidFill>
                <a:schemeClr val="accent1">
                  <a:lumMod val="50000"/>
                </a:schemeClr>
              </a:solidFill>
              <a:prstDash val="solid"/>
              <a:round/>
            </a:ln>
          </p:spPr>
          <p:txBody>
            <a:bodyPr/>
            <a:lstStyle/>
            <a:p>
              <a:endParaRPr lang="zh-CN" altLang="en-US"/>
            </a:p>
          </p:txBody>
        </p:sp>
        <p:sp>
          <p:nvSpPr>
            <p:cNvPr id="144" name="Freeform 286"/>
            <p:cNvSpPr/>
            <p:nvPr/>
          </p:nvSpPr>
          <p:spPr bwMode="gray">
            <a:xfrm>
              <a:off x="977" y="3060"/>
              <a:ext cx="88"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grpFill/>
            <a:ln w="6350">
              <a:solidFill>
                <a:schemeClr val="accent1">
                  <a:lumMod val="50000"/>
                </a:schemeClr>
              </a:solidFill>
              <a:prstDash val="solid"/>
              <a:round/>
            </a:ln>
          </p:spPr>
          <p:txBody>
            <a:bodyPr/>
            <a:lstStyle/>
            <a:p>
              <a:endParaRPr lang="zh-CN" altLang="en-US"/>
            </a:p>
          </p:txBody>
        </p:sp>
        <p:sp>
          <p:nvSpPr>
            <p:cNvPr id="145" name="Freeform 287"/>
            <p:cNvSpPr/>
            <p:nvPr/>
          </p:nvSpPr>
          <p:spPr bwMode="gray">
            <a:xfrm>
              <a:off x="987" y="3200"/>
              <a:ext cx="130"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6350">
              <a:solidFill>
                <a:schemeClr val="accent1">
                  <a:lumMod val="50000"/>
                </a:schemeClr>
              </a:solidFill>
              <a:prstDash val="solid"/>
              <a:round/>
            </a:ln>
          </p:spPr>
          <p:txBody>
            <a:bodyPr/>
            <a:lstStyle/>
            <a:p>
              <a:endParaRPr lang="zh-CN" altLang="en-US"/>
            </a:p>
          </p:txBody>
        </p:sp>
        <p:sp>
          <p:nvSpPr>
            <p:cNvPr id="146" name="Freeform 288"/>
            <p:cNvSpPr/>
            <p:nvPr/>
          </p:nvSpPr>
          <p:spPr bwMode="gray">
            <a:xfrm>
              <a:off x="991" y="3042"/>
              <a:ext cx="254"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grpFill/>
            <a:ln w="6350">
              <a:solidFill>
                <a:schemeClr val="accent1">
                  <a:lumMod val="50000"/>
                </a:schemeClr>
              </a:solidFill>
              <a:prstDash val="solid"/>
              <a:round/>
            </a:ln>
          </p:spPr>
          <p:txBody>
            <a:bodyPr/>
            <a:lstStyle/>
            <a:p>
              <a:endParaRPr lang="zh-CN" altLang="en-US"/>
            </a:p>
          </p:txBody>
        </p:sp>
        <p:sp>
          <p:nvSpPr>
            <p:cNvPr id="147" name="Freeform 289"/>
            <p:cNvSpPr/>
            <p:nvPr/>
          </p:nvSpPr>
          <p:spPr bwMode="gray">
            <a:xfrm>
              <a:off x="1099" y="3234"/>
              <a:ext cx="19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grpFill/>
            <a:ln w="6350">
              <a:solidFill>
                <a:schemeClr val="accent1">
                  <a:lumMod val="50000"/>
                </a:schemeClr>
              </a:solidFill>
              <a:prstDash val="solid"/>
              <a:round/>
            </a:ln>
          </p:spPr>
          <p:txBody>
            <a:bodyPr/>
            <a:lstStyle/>
            <a:p>
              <a:endParaRPr lang="zh-CN" altLang="en-US"/>
            </a:p>
          </p:txBody>
        </p:sp>
        <p:sp>
          <p:nvSpPr>
            <p:cNvPr id="148" name="Freeform 290"/>
            <p:cNvSpPr/>
            <p:nvPr/>
          </p:nvSpPr>
          <p:spPr bwMode="gray">
            <a:xfrm>
              <a:off x="985" y="3342"/>
              <a:ext cx="19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grpFill/>
            <a:ln w="6350">
              <a:solidFill>
                <a:schemeClr val="accent1">
                  <a:lumMod val="50000"/>
                </a:schemeClr>
              </a:solidFill>
              <a:prstDash val="solid"/>
              <a:round/>
            </a:ln>
          </p:spPr>
          <p:txBody>
            <a:bodyPr/>
            <a:lstStyle/>
            <a:p>
              <a:endParaRPr lang="zh-CN" altLang="en-US"/>
            </a:p>
          </p:txBody>
        </p:sp>
        <p:sp>
          <p:nvSpPr>
            <p:cNvPr id="149" name="Freeform 291"/>
            <p:cNvSpPr/>
            <p:nvPr/>
          </p:nvSpPr>
          <p:spPr bwMode="gray">
            <a:xfrm>
              <a:off x="1099" y="3356"/>
              <a:ext cx="120" cy="138"/>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grpFill/>
            <a:ln w="6350">
              <a:solidFill>
                <a:schemeClr val="accent1">
                  <a:lumMod val="50000"/>
                </a:schemeClr>
              </a:solidFill>
              <a:prstDash val="solid"/>
              <a:round/>
            </a:ln>
          </p:spPr>
          <p:txBody>
            <a:bodyPr/>
            <a:lstStyle/>
            <a:p>
              <a:endParaRPr lang="zh-CN" altLang="en-US"/>
            </a:p>
          </p:txBody>
        </p:sp>
        <p:sp>
          <p:nvSpPr>
            <p:cNvPr id="150" name="Freeform 292"/>
            <p:cNvSpPr/>
            <p:nvPr/>
          </p:nvSpPr>
          <p:spPr bwMode="gray">
            <a:xfrm>
              <a:off x="1377" y="2960"/>
              <a:ext cx="116"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grpFill/>
            <a:ln w="6350">
              <a:solidFill>
                <a:schemeClr val="accent1">
                  <a:lumMod val="50000"/>
                </a:schemeClr>
              </a:solidFill>
              <a:prstDash val="solid"/>
              <a:round/>
            </a:ln>
          </p:spPr>
          <p:txBody>
            <a:bodyPr/>
            <a:lstStyle/>
            <a:p>
              <a:endParaRPr lang="zh-CN" altLang="en-US"/>
            </a:p>
          </p:txBody>
        </p:sp>
        <p:sp>
          <p:nvSpPr>
            <p:cNvPr id="151" name="Freeform 293"/>
            <p:cNvSpPr/>
            <p:nvPr/>
          </p:nvSpPr>
          <p:spPr bwMode="gray">
            <a:xfrm>
              <a:off x="1277" y="3056"/>
              <a:ext cx="106"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grpFill/>
            <a:ln w="6350">
              <a:solidFill>
                <a:schemeClr val="accent1">
                  <a:lumMod val="50000"/>
                </a:schemeClr>
              </a:solidFill>
              <a:prstDash val="solid"/>
              <a:round/>
            </a:ln>
          </p:spPr>
          <p:txBody>
            <a:bodyPr/>
            <a:lstStyle/>
            <a:p>
              <a:endParaRPr lang="zh-CN" altLang="en-US"/>
            </a:p>
          </p:txBody>
        </p:sp>
        <p:sp>
          <p:nvSpPr>
            <p:cNvPr id="152" name="Freeform 294"/>
            <p:cNvSpPr/>
            <p:nvPr/>
          </p:nvSpPr>
          <p:spPr bwMode="gray">
            <a:xfrm>
              <a:off x="1219" y="3062"/>
              <a:ext cx="72"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grpFill/>
            <a:ln w="6350">
              <a:solidFill>
                <a:schemeClr val="accent1">
                  <a:lumMod val="50000"/>
                </a:schemeClr>
              </a:solidFill>
              <a:prstDash val="solid"/>
              <a:round/>
            </a:ln>
          </p:spPr>
          <p:txBody>
            <a:bodyPr/>
            <a:lstStyle/>
            <a:p>
              <a:endParaRPr lang="zh-CN" altLang="en-US"/>
            </a:p>
          </p:txBody>
        </p:sp>
        <p:sp>
          <p:nvSpPr>
            <p:cNvPr id="153" name="Freeform 295"/>
            <p:cNvSpPr/>
            <p:nvPr/>
          </p:nvSpPr>
          <p:spPr bwMode="gray">
            <a:xfrm>
              <a:off x="1271" y="2884"/>
              <a:ext cx="178"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grpFill/>
            <a:ln w="6350">
              <a:solidFill>
                <a:schemeClr val="accent1">
                  <a:lumMod val="50000"/>
                </a:schemeClr>
              </a:solidFill>
              <a:prstDash val="solid"/>
              <a:round/>
            </a:ln>
          </p:spPr>
          <p:txBody>
            <a:bodyPr/>
            <a:lstStyle/>
            <a:p>
              <a:endParaRPr lang="zh-CN" altLang="en-US"/>
            </a:p>
          </p:txBody>
        </p:sp>
        <p:sp>
          <p:nvSpPr>
            <p:cNvPr id="154" name="Freeform 296"/>
            <p:cNvSpPr/>
            <p:nvPr/>
          </p:nvSpPr>
          <p:spPr bwMode="gray">
            <a:xfrm>
              <a:off x="1221" y="3132"/>
              <a:ext cx="22"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grpFill/>
            <a:ln w="6350">
              <a:solidFill>
                <a:schemeClr val="accent1">
                  <a:lumMod val="50000"/>
                </a:schemeClr>
              </a:solidFill>
              <a:prstDash val="solid"/>
              <a:round/>
            </a:ln>
          </p:spPr>
          <p:txBody>
            <a:bodyPr/>
            <a:lstStyle/>
            <a:p>
              <a:endParaRPr lang="zh-CN" altLang="en-US"/>
            </a:p>
          </p:txBody>
        </p:sp>
        <p:sp>
          <p:nvSpPr>
            <p:cNvPr id="155" name="Freeform 297"/>
            <p:cNvSpPr/>
            <p:nvPr/>
          </p:nvSpPr>
          <p:spPr bwMode="gray">
            <a:xfrm>
              <a:off x="1223" y="3150"/>
              <a:ext cx="24"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grpFill/>
            <a:ln w="6350">
              <a:solidFill>
                <a:schemeClr val="accent1">
                  <a:lumMod val="50000"/>
                </a:schemeClr>
              </a:solidFill>
              <a:prstDash val="solid"/>
              <a:round/>
            </a:ln>
          </p:spPr>
          <p:txBody>
            <a:bodyPr/>
            <a:lstStyle/>
            <a:p>
              <a:endParaRPr lang="zh-CN" altLang="en-US"/>
            </a:p>
          </p:txBody>
        </p:sp>
        <p:sp>
          <p:nvSpPr>
            <p:cNvPr id="156" name="Freeform 298"/>
            <p:cNvSpPr/>
            <p:nvPr/>
          </p:nvSpPr>
          <p:spPr bwMode="gray">
            <a:xfrm>
              <a:off x="1231" y="3130"/>
              <a:ext cx="126"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grpFill/>
            <a:ln w="6350">
              <a:solidFill>
                <a:schemeClr val="accent1">
                  <a:lumMod val="50000"/>
                </a:schemeClr>
              </a:solidFill>
              <a:prstDash val="solid"/>
              <a:round/>
            </a:ln>
          </p:spPr>
          <p:txBody>
            <a:bodyPr/>
            <a:lstStyle/>
            <a:p>
              <a:endParaRPr lang="zh-CN" altLang="en-US"/>
            </a:p>
          </p:txBody>
        </p:sp>
        <p:sp>
          <p:nvSpPr>
            <p:cNvPr id="157" name="Freeform 299"/>
            <p:cNvSpPr/>
            <p:nvPr/>
          </p:nvSpPr>
          <p:spPr bwMode="gray">
            <a:xfrm>
              <a:off x="1247" y="3264"/>
              <a:ext cx="112"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grpFill/>
            <a:ln w="6350">
              <a:solidFill>
                <a:schemeClr val="accent1">
                  <a:lumMod val="50000"/>
                </a:schemeClr>
              </a:solidFill>
              <a:prstDash val="solid"/>
              <a:round/>
            </a:ln>
          </p:spPr>
          <p:txBody>
            <a:bodyPr/>
            <a:lstStyle/>
            <a:p>
              <a:endParaRPr lang="zh-CN" altLang="en-US"/>
            </a:p>
          </p:txBody>
        </p:sp>
        <p:sp>
          <p:nvSpPr>
            <p:cNvPr id="158" name="Freeform 300"/>
            <p:cNvSpPr/>
            <p:nvPr/>
          </p:nvSpPr>
          <p:spPr bwMode="gray">
            <a:xfrm>
              <a:off x="1045" y="3424"/>
              <a:ext cx="224"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grpFill/>
            <a:ln w="6350">
              <a:solidFill>
                <a:schemeClr val="accent1">
                  <a:lumMod val="50000"/>
                </a:schemeClr>
              </a:solidFill>
              <a:prstDash val="solid"/>
              <a:round/>
            </a:ln>
          </p:spPr>
          <p:txBody>
            <a:bodyPr/>
            <a:lstStyle/>
            <a:p>
              <a:endParaRPr lang="zh-CN" altLang="en-US"/>
            </a:p>
          </p:txBody>
        </p:sp>
        <p:sp>
          <p:nvSpPr>
            <p:cNvPr id="159" name="Freeform 301"/>
            <p:cNvSpPr/>
            <p:nvPr/>
          </p:nvSpPr>
          <p:spPr bwMode="gray">
            <a:xfrm>
              <a:off x="1247" y="3454"/>
              <a:ext cx="14"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grpFill/>
            <a:ln w="6350">
              <a:solidFill>
                <a:schemeClr val="accent1">
                  <a:lumMod val="50000"/>
                </a:schemeClr>
              </a:solidFill>
              <a:prstDash val="solid"/>
              <a:round/>
            </a:ln>
          </p:spPr>
          <p:txBody>
            <a:bodyPr/>
            <a:lstStyle/>
            <a:p>
              <a:endParaRPr lang="zh-CN" altLang="en-US"/>
            </a:p>
          </p:txBody>
        </p:sp>
        <p:sp>
          <p:nvSpPr>
            <p:cNvPr id="160" name="Freeform 302"/>
            <p:cNvSpPr/>
            <p:nvPr/>
          </p:nvSpPr>
          <p:spPr bwMode="gray">
            <a:xfrm>
              <a:off x="1189" y="3500"/>
              <a:ext cx="22"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grpFill/>
            <a:ln w="6350">
              <a:solidFill>
                <a:schemeClr val="accent1">
                  <a:lumMod val="50000"/>
                </a:schemeClr>
              </a:solidFill>
              <a:prstDash val="solid"/>
              <a:round/>
            </a:ln>
          </p:spPr>
          <p:txBody>
            <a:bodyPr/>
            <a:lstStyle/>
            <a:p>
              <a:endParaRPr lang="zh-CN" altLang="en-US"/>
            </a:p>
          </p:txBody>
        </p:sp>
        <p:sp>
          <p:nvSpPr>
            <p:cNvPr id="161" name="Freeform 303"/>
            <p:cNvSpPr/>
            <p:nvPr/>
          </p:nvSpPr>
          <p:spPr bwMode="gray">
            <a:xfrm>
              <a:off x="1177" y="3328"/>
              <a:ext cx="100"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grpFill/>
            <a:ln w="6350">
              <a:solidFill>
                <a:schemeClr val="accent1">
                  <a:lumMod val="50000"/>
                </a:schemeClr>
              </a:solidFill>
              <a:prstDash val="solid"/>
              <a:round/>
            </a:ln>
          </p:spPr>
          <p:txBody>
            <a:bodyPr/>
            <a:lstStyle/>
            <a:p>
              <a:endParaRPr lang="zh-CN" altLang="en-US"/>
            </a:p>
          </p:txBody>
        </p:sp>
        <p:sp>
          <p:nvSpPr>
            <p:cNvPr id="162" name="Freeform 304"/>
            <p:cNvSpPr/>
            <p:nvPr/>
          </p:nvSpPr>
          <p:spPr bwMode="gray">
            <a:xfrm>
              <a:off x="681" y="2768"/>
              <a:ext cx="210"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grpFill/>
            <a:ln w="6350">
              <a:solidFill>
                <a:schemeClr val="accent1">
                  <a:lumMod val="50000"/>
                </a:schemeClr>
              </a:solidFill>
              <a:prstDash val="solid"/>
              <a:round/>
            </a:ln>
          </p:spPr>
          <p:txBody>
            <a:bodyPr/>
            <a:lstStyle/>
            <a:p>
              <a:endParaRPr lang="zh-CN" altLang="en-US"/>
            </a:p>
          </p:txBody>
        </p:sp>
        <p:sp>
          <p:nvSpPr>
            <p:cNvPr id="163" name="Freeform 305"/>
            <p:cNvSpPr/>
            <p:nvPr/>
          </p:nvSpPr>
          <p:spPr bwMode="gray">
            <a:xfrm>
              <a:off x="1169" y="2688"/>
              <a:ext cx="138"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grpFill/>
            <a:ln w="6350">
              <a:solidFill>
                <a:schemeClr val="accent1">
                  <a:lumMod val="50000"/>
                </a:schemeClr>
              </a:solidFill>
              <a:prstDash val="solid"/>
              <a:round/>
            </a:ln>
          </p:spPr>
          <p:txBody>
            <a:bodyPr/>
            <a:lstStyle/>
            <a:p>
              <a:endParaRPr lang="zh-CN" altLang="en-US"/>
            </a:p>
          </p:txBody>
        </p:sp>
        <p:sp>
          <p:nvSpPr>
            <p:cNvPr id="164" name="Freeform 306"/>
            <p:cNvSpPr/>
            <p:nvPr/>
          </p:nvSpPr>
          <p:spPr bwMode="gray">
            <a:xfrm>
              <a:off x="1255" y="2692"/>
              <a:ext cx="40"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grpFill/>
            <a:ln w="6350">
              <a:solidFill>
                <a:schemeClr val="accent1">
                  <a:lumMod val="50000"/>
                </a:schemeClr>
              </a:solidFill>
              <a:prstDash val="solid"/>
              <a:round/>
            </a:ln>
          </p:spPr>
          <p:txBody>
            <a:bodyPr/>
            <a:lstStyle/>
            <a:p>
              <a:endParaRPr lang="zh-CN" altLang="en-US"/>
            </a:p>
          </p:txBody>
        </p:sp>
        <p:sp>
          <p:nvSpPr>
            <p:cNvPr id="165" name="Freeform 307"/>
            <p:cNvSpPr/>
            <p:nvPr/>
          </p:nvSpPr>
          <p:spPr bwMode="gray">
            <a:xfrm>
              <a:off x="1393" y="3266"/>
              <a:ext cx="86"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grpFill/>
            <a:ln w="6350">
              <a:solidFill>
                <a:schemeClr val="accent1">
                  <a:lumMod val="50000"/>
                </a:schemeClr>
              </a:solidFill>
              <a:prstDash val="solid"/>
              <a:round/>
            </a:ln>
          </p:spPr>
          <p:txBody>
            <a:bodyPr/>
            <a:lstStyle/>
            <a:p>
              <a:endParaRPr lang="zh-CN" altLang="en-US"/>
            </a:p>
          </p:txBody>
        </p:sp>
        <p:sp>
          <p:nvSpPr>
            <p:cNvPr id="166" name="Freeform 308"/>
            <p:cNvSpPr/>
            <p:nvPr/>
          </p:nvSpPr>
          <p:spPr bwMode="gray">
            <a:xfrm>
              <a:off x="2677" y="3726"/>
              <a:ext cx="58"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grpFill/>
            <a:ln w="6350">
              <a:solidFill>
                <a:schemeClr val="accent1">
                  <a:lumMod val="50000"/>
                </a:schemeClr>
              </a:solidFill>
              <a:prstDash val="solid"/>
              <a:round/>
            </a:ln>
          </p:spPr>
          <p:txBody>
            <a:bodyPr/>
            <a:lstStyle/>
            <a:p>
              <a:endParaRPr lang="zh-CN" altLang="en-US"/>
            </a:p>
          </p:txBody>
        </p:sp>
        <p:sp>
          <p:nvSpPr>
            <p:cNvPr id="167" name="Freeform 309"/>
            <p:cNvSpPr/>
            <p:nvPr/>
          </p:nvSpPr>
          <p:spPr bwMode="gray">
            <a:xfrm>
              <a:off x="2731" y="3138"/>
              <a:ext cx="70"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grpFill/>
            <a:ln w="6350">
              <a:solidFill>
                <a:schemeClr val="accent1">
                  <a:lumMod val="50000"/>
                </a:schemeClr>
              </a:solidFill>
              <a:prstDash val="solid"/>
              <a:round/>
            </a:ln>
          </p:spPr>
          <p:txBody>
            <a:bodyPr/>
            <a:lstStyle/>
            <a:p>
              <a:endParaRPr lang="zh-CN" altLang="en-US"/>
            </a:p>
          </p:txBody>
        </p:sp>
        <p:sp>
          <p:nvSpPr>
            <p:cNvPr id="168" name="Freeform 310"/>
            <p:cNvSpPr/>
            <p:nvPr/>
          </p:nvSpPr>
          <p:spPr bwMode="gray">
            <a:xfrm>
              <a:off x="2957" y="3706"/>
              <a:ext cx="74"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grpFill/>
            <a:ln w="6350">
              <a:solidFill>
                <a:schemeClr val="accent1">
                  <a:lumMod val="50000"/>
                </a:schemeClr>
              </a:solidFill>
              <a:prstDash val="solid"/>
              <a:round/>
            </a:ln>
          </p:spPr>
          <p:txBody>
            <a:bodyPr/>
            <a:lstStyle/>
            <a:p>
              <a:endParaRPr lang="zh-CN" altLang="en-US"/>
            </a:p>
          </p:txBody>
        </p:sp>
        <p:sp>
          <p:nvSpPr>
            <p:cNvPr id="169" name="Freeform 311"/>
            <p:cNvSpPr/>
            <p:nvPr/>
          </p:nvSpPr>
          <p:spPr bwMode="gray">
            <a:xfrm>
              <a:off x="2887" y="3810"/>
              <a:ext cx="9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grpFill/>
            <a:ln w="6350">
              <a:solidFill>
                <a:schemeClr val="accent1">
                  <a:lumMod val="50000"/>
                </a:schemeClr>
              </a:solidFill>
              <a:prstDash val="solid"/>
              <a:round/>
            </a:ln>
          </p:spPr>
          <p:txBody>
            <a:bodyPr/>
            <a:lstStyle/>
            <a:p>
              <a:endParaRPr lang="zh-CN" altLang="en-US"/>
            </a:p>
          </p:txBody>
        </p:sp>
        <p:sp>
          <p:nvSpPr>
            <p:cNvPr id="170" name="Freeform 312"/>
            <p:cNvSpPr/>
            <p:nvPr/>
          </p:nvSpPr>
          <p:spPr bwMode="gray">
            <a:xfrm>
              <a:off x="2363" y="2868"/>
              <a:ext cx="36"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grpFill/>
            <a:ln w="6350">
              <a:solidFill>
                <a:schemeClr val="accent1">
                  <a:lumMod val="50000"/>
                </a:schemeClr>
              </a:solidFill>
              <a:prstDash val="solid"/>
              <a:round/>
            </a:ln>
          </p:spPr>
          <p:txBody>
            <a:bodyPr/>
            <a:lstStyle/>
            <a:p>
              <a:endParaRPr lang="zh-CN" altLang="en-US"/>
            </a:p>
          </p:txBody>
        </p:sp>
        <p:sp>
          <p:nvSpPr>
            <p:cNvPr id="171" name="Freeform 313"/>
            <p:cNvSpPr/>
            <p:nvPr/>
          </p:nvSpPr>
          <p:spPr bwMode="gray">
            <a:xfrm>
              <a:off x="2331" y="2968"/>
              <a:ext cx="32"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grpFill/>
            <a:ln w="6350">
              <a:solidFill>
                <a:schemeClr val="accent1">
                  <a:lumMod val="50000"/>
                </a:schemeClr>
              </a:solidFill>
              <a:prstDash val="solid"/>
              <a:round/>
            </a:ln>
          </p:spPr>
          <p:txBody>
            <a:bodyPr/>
            <a:lstStyle/>
            <a:p>
              <a:endParaRPr lang="zh-CN" altLang="en-US"/>
            </a:p>
          </p:txBody>
        </p:sp>
        <p:sp>
          <p:nvSpPr>
            <p:cNvPr id="172" name="Freeform 314"/>
            <p:cNvSpPr/>
            <p:nvPr/>
          </p:nvSpPr>
          <p:spPr bwMode="gray">
            <a:xfrm>
              <a:off x="2391" y="2992"/>
              <a:ext cx="60"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grpFill/>
            <a:ln w="6350">
              <a:solidFill>
                <a:schemeClr val="accent1">
                  <a:lumMod val="50000"/>
                </a:schemeClr>
              </a:solidFill>
              <a:prstDash val="solid"/>
              <a:round/>
            </a:ln>
          </p:spPr>
          <p:txBody>
            <a:bodyPr/>
            <a:lstStyle/>
            <a:p>
              <a:endParaRPr lang="zh-CN" altLang="en-US"/>
            </a:p>
          </p:txBody>
        </p:sp>
        <p:sp>
          <p:nvSpPr>
            <p:cNvPr id="173" name="Freeform 315"/>
            <p:cNvSpPr/>
            <p:nvPr/>
          </p:nvSpPr>
          <p:spPr bwMode="gray">
            <a:xfrm>
              <a:off x="2249" y="3020"/>
              <a:ext cx="108"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grpFill/>
            <a:ln w="6350">
              <a:solidFill>
                <a:schemeClr val="accent1">
                  <a:lumMod val="50000"/>
                </a:schemeClr>
              </a:solidFill>
              <a:prstDash val="solid"/>
              <a:round/>
            </a:ln>
          </p:spPr>
          <p:txBody>
            <a:bodyPr/>
            <a:lstStyle/>
            <a:p>
              <a:endParaRPr lang="zh-CN" altLang="en-US"/>
            </a:p>
          </p:txBody>
        </p:sp>
        <p:sp>
          <p:nvSpPr>
            <p:cNvPr id="174" name="Freeform 316"/>
            <p:cNvSpPr/>
            <p:nvPr/>
          </p:nvSpPr>
          <p:spPr bwMode="gray">
            <a:xfrm>
              <a:off x="2229" y="3062"/>
              <a:ext cx="120"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grpFill/>
            <a:ln w="6350">
              <a:solidFill>
                <a:schemeClr val="accent1">
                  <a:lumMod val="50000"/>
                </a:schemeClr>
              </a:solidFill>
              <a:prstDash val="solid"/>
              <a:round/>
            </a:ln>
          </p:spPr>
          <p:txBody>
            <a:bodyPr/>
            <a:lstStyle/>
            <a:p>
              <a:endParaRPr lang="zh-CN" altLang="en-US"/>
            </a:p>
          </p:txBody>
        </p:sp>
        <p:sp>
          <p:nvSpPr>
            <p:cNvPr id="175" name="Freeform 317"/>
            <p:cNvSpPr/>
            <p:nvPr/>
          </p:nvSpPr>
          <p:spPr bwMode="gray">
            <a:xfrm>
              <a:off x="2633" y="3146"/>
              <a:ext cx="128"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grpFill/>
            <a:ln w="6350">
              <a:solidFill>
                <a:schemeClr val="accent1">
                  <a:lumMod val="50000"/>
                </a:schemeClr>
              </a:solidFill>
              <a:prstDash val="solid"/>
              <a:round/>
            </a:ln>
          </p:spPr>
          <p:txBody>
            <a:bodyPr/>
            <a:lstStyle/>
            <a:p>
              <a:endParaRPr lang="zh-CN" altLang="en-US"/>
            </a:p>
          </p:txBody>
        </p:sp>
        <p:sp>
          <p:nvSpPr>
            <p:cNvPr id="176" name="Freeform 318"/>
            <p:cNvSpPr/>
            <p:nvPr/>
          </p:nvSpPr>
          <p:spPr bwMode="gray">
            <a:xfrm>
              <a:off x="2513" y="3118"/>
              <a:ext cx="122"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grpFill/>
            <a:ln w="6350">
              <a:solidFill>
                <a:schemeClr val="accent1">
                  <a:lumMod val="50000"/>
                </a:schemeClr>
              </a:solidFill>
              <a:prstDash val="solid"/>
              <a:round/>
            </a:ln>
          </p:spPr>
          <p:txBody>
            <a:bodyPr/>
            <a:lstStyle/>
            <a:p>
              <a:endParaRPr lang="zh-CN" altLang="en-US"/>
            </a:p>
          </p:txBody>
        </p:sp>
        <p:sp>
          <p:nvSpPr>
            <p:cNvPr id="177" name="Freeform 319"/>
            <p:cNvSpPr/>
            <p:nvPr/>
          </p:nvSpPr>
          <p:spPr bwMode="gray">
            <a:xfrm>
              <a:off x="2285" y="3296"/>
              <a:ext cx="508"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grpFill/>
            <a:ln w="6350">
              <a:solidFill>
                <a:schemeClr val="accent1">
                  <a:lumMod val="50000"/>
                </a:schemeClr>
              </a:solidFill>
              <a:prstDash val="solid"/>
              <a:round/>
            </a:ln>
          </p:spPr>
          <p:txBody>
            <a:bodyPr/>
            <a:lstStyle/>
            <a:p>
              <a:endParaRPr lang="zh-CN" altLang="en-US"/>
            </a:p>
          </p:txBody>
        </p:sp>
        <p:sp>
          <p:nvSpPr>
            <p:cNvPr id="178" name="Freeform 320"/>
            <p:cNvSpPr/>
            <p:nvPr/>
          </p:nvSpPr>
          <p:spPr bwMode="gray">
            <a:xfrm>
              <a:off x="2353" y="3084"/>
              <a:ext cx="82" cy="96"/>
            </a:xfrm>
            <a:custGeom>
              <a:avLst/>
              <a:gdLst>
                <a:gd name="T0" fmla="*/ 10 w 82"/>
                <a:gd name="T1" fmla="*/ 92 h 96"/>
                <a:gd name="T2" fmla="*/ 8 w 82"/>
                <a:gd name="T3" fmla="*/ 86 h 96"/>
                <a:gd name="T4" fmla="*/ 8 w 82"/>
                <a:gd name="T5" fmla="*/ 78 h 96"/>
                <a:gd name="T6" fmla="*/ 10 w 82"/>
                <a:gd name="T7" fmla="*/ 68 h 96"/>
                <a:gd name="T8" fmla="*/ 12 w 82"/>
                <a:gd name="T9" fmla="*/ 62 h 96"/>
                <a:gd name="T10" fmla="*/ 10 w 82"/>
                <a:gd name="T11" fmla="*/ 56 h 96"/>
                <a:gd name="T12" fmla="*/ 6 w 82"/>
                <a:gd name="T13" fmla="*/ 52 h 96"/>
                <a:gd name="T14" fmla="*/ 2 w 82"/>
                <a:gd name="T15" fmla="*/ 52 h 96"/>
                <a:gd name="T16" fmla="*/ 0 w 82"/>
                <a:gd name="T17" fmla="*/ 46 h 96"/>
                <a:gd name="T18" fmla="*/ 4 w 82"/>
                <a:gd name="T19" fmla="*/ 38 h 96"/>
                <a:gd name="T20" fmla="*/ 8 w 82"/>
                <a:gd name="T21" fmla="*/ 32 h 96"/>
                <a:gd name="T22" fmla="*/ 8 w 82"/>
                <a:gd name="T23" fmla="*/ 30 h 96"/>
                <a:gd name="T24" fmla="*/ 8 w 82"/>
                <a:gd name="T25" fmla="*/ 24 h 96"/>
                <a:gd name="T26" fmla="*/ 10 w 82"/>
                <a:gd name="T27" fmla="*/ 18 h 96"/>
                <a:gd name="T28" fmla="*/ 14 w 82"/>
                <a:gd name="T29" fmla="*/ 18 h 96"/>
                <a:gd name="T30" fmla="*/ 18 w 82"/>
                <a:gd name="T31" fmla="*/ 16 h 96"/>
                <a:gd name="T32" fmla="*/ 20 w 82"/>
                <a:gd name="T33" fmla="*/ 12 h 96"/>
                <a:gd name="T34" fmla="*/ 24 w 82"/>
                <a:gd name="T35" fmla="*/ 8 h 96"/>
                <a:gd name="T36" fmla="*/ 34 w 82"/>
                <a:gd name="T37" fmla="*/ 2 h 96"/>
                <a:gd name="T38" fmla="*/ 44 w 82"/>
                <a:gd name="T39" fmla="*/ 0 h 96"/>
                <a:gd name="T40" fmla="*/ 52 w 82"/>
                <a:gd name="T41" fmla="*/ 0 h 96"/>
                <a:gd name="T42" fmla="*/ 62 w 82"/>
                <a:gd name="T43" fmla="*/ 2 h 96"/>
                <a:gd name="T44" fmla="*/ 68 w 82"/>
                <a:gd name="T45" fmla="*/ 4 h 96"/>
                <a:gd name="T46" fmla="*/ 72 w 82"/>
                <a:gd name="T47" fmla="*/ 6 h 96"/>
                <a:gd name="T48" fmla="*/ 76 w 82"/>
                <a:gd name="T49" fmla="*/ 6 h 96"/>
                <a:gd name="T50" fmla="*/ 78 w 82"/>
                <a:gd name="T51" fmla="*/ 4 h 96"/>
                <a:gd name="T52" fmla="*/ 82 w 82"/>
                <a:gd name="T53" fmla="*/ 10 h 96"/>
                <a:gd name="T54" fmla="*/ 82 w 82"/>
                <a:gd name="T55" fmla="*/ 18 h 96"/>
                <a:gd name="T56" fmla="*/ 74 w 82"/>
                <a:gd name="T57" fmla="*/ 22 h 96"/>
                <a:gd name="T58" fmla="*/ 68 w 82"/>
                <a:gd name="T59" fmla="*/ 22 h 96"/>
                <a:gd name="T60" fmla="*/ 64 w 82"/>
                <a:gd name="T61" fmla="*/ 16 h 96"/>
                <a:gd name="T62" fmla="*/ 60 w 82"/>
                <a:gd name="T63" fmla="*/ 12 h 96"/>
                <a:gd name="T64" fmla="*/ 54 w 82"/>
                <a:gd name="T65" fmla="*/ 8 h 96"/>
                <a:gd name="T66" fmla="*/ 46 w 82"/>
                <a:gd name="T67" fmla="*/ 6 h 96"/>
                <a:gd name="T68" fmla="*/ 36 w 82"/>
                <a:gd name="T69" fmla="*/ 10 h 96"/>
                <a:gd name="T70" fmla="*/ 26 w 82"/>
                <a:gd name="T71" fmla="*/ 16 h 96"/>
                <a:gd name="T72" fmla="*/ 22 w 82"/>
                <a:gd name="T73" fmla="*/ 22 h 96"/>
                <a:gd name="T74" fmla="*/ 22 w 82"/>
                <a:gd name="T75" fmla="*/ 28 h 96"/>
                <a:gd name="T76" fmla="*/ 20 w 82"/>
                <a:gd name="T77" fmla="*/ 34 h 96"/>
                <a:gd name="T78" fmla="*/ 20 w 82"/>
                <a:gd name="T79" fmla="*/ 38 h 96"/>
                <a:gd name="T80" fmla="*/ 24 w 82"/>
                <a:gd name="T81" fmla="*/ 38 h 96"/>
                <a:gd name="T82" fmla="*/ 34 w 82"/>
                <a:gd name="T83" fmla="*/ 36 h 96"/>
                <a:gd name="T84" fmla="*/ 42 w 82"/>
                <a:gd name="T85" fmla="*/ 34 h 96"/>
                <a:gd name="T86" fmla="*/ 44 w 82"/>
                <a:gd name="T87" fmla="*/ 30 h 96"/>
                <a:gd name="T88" fmla="*/ 50 w 82"/>
                <a:gd name="T89" fmla="*/ 28 h 96"/>
                <a:gd name="T90" fmla="*/ 54 w 82"/>
                <a:gd name="T91" fmla="*/ 28 h 96"/>
                <a:gd name="T92" fmla="*/ 54 w 82"/>
                <a:gd name="T93" fmla="*/ 32 h 96"/>
                <a:gd name="T94" fmla="*/ 54 w 82"/>
                <a:gd name="T95" fmla="*/ 36 h 96"/>
                <a:gd name="T96" fmla="*/ 50 w 82"/>
                <a:gd name="T97" fmla="*/ 38 h 96"/>
                <a:gd name="T98" fmla="*/ 42 w 82"/>
                <a:gd name="T99" fmla="*/ 40 h 96"/>
                <a:gd name="T100" fmla="*/ 36 w 82"/>
                <a:gd name="T101" fmla="*/ 44 h 96"/>
                <a:gd name="T102" fmla="*/ 32 w 82"/>
                <a:gd name="T103" fmla="*/ 44 h 96"/>
                <a:gd name="T104" fmla="*/ 32 w 82"/>
                <a:gd name="T105" fmla="*/ 46 h 96"/>
                <a:gd name="T106" fmla="*/ 32 w 82"/>
                <a:gd name="T107" fmla="*/ 50 h 96"/>
                <a:gd name="T108" fmla="*/ 36 w 82"/>
                <a:gd name="T109" fmla="*/ 52 h 96"/>
                <a:gd name="T110" fmla="*/ 42 w 82"/>
                <a:gd name="T111" fmla="*/ 58 h 96"/>
                <a:gd name="T112" fmla="*/ 46 w 82"/>
                <a:gd name="T113" fmla="*/ 66 h 96"/>
                <a:gd name="T114" fmla="*/ 46 w 82"/>
                <a:gd name="T115" fmla="*/ 70 h 96"/>
                <a:gd name="T116" fmla="*/ 62 w 82"/>
                <a:gd name="T117" fmla="*/ 90 h 96"/>
                <a:gd name="T118" fmla="*/ 38 w 82"/>
                <a:gd name="T119" fmla="*/ 96 h 96"/>
                <a:gd name="T120" fmla="*/ 34 w 82"/>
                <a:gd name="T121" fmla="*/ 64 h 96"/>
                <a:gd name="T122" fmla="*/ 28 w 82"/>
                <a:gd name="T123" fmla="*/ 58 h 96"/>
                <a:gd name="T124" fmla="*/ 24 w 82"/>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grpFill/>
            <a:ln w="6350">
              <a:solidFill>
                <a:schemeClr val="accent1">
                  <a:lumMod val="50000"/>
                </a:schemeClr>
              </a:solidFill>
              <a:prstDash val="solid"/>
              <a:round/>
            </a:ln>
          </p:spPr>
          <p:txBody>
            <a:bodyPr/>
            <a:lstStyle/>
            <a:p>
              <a:endParaRPr lang="zh-CN" altLang="en-US"/>
            </a:p>
          </p:txBody>
        </p:sp>
        <p:sp>
          <p:nvSpPr>
            <p:cNvPr id="179" name="Freeform 321"/>
            <p:cNvSpPr/>
            <p:nvPr/>
          </p:nvSpPr>
          <p:spPr bwMode="gray">
            <a:xfrm>
              <a:off x="2047" y="3042"/>
              <a:ext cx="136"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grpFill/>
            <a:ln w="6350">
              <a:solidFill>
                <a:schemeClr val="accent1">
                  <a:lumMod val="50000"/>
                </a:schemeClr>
              </a:solidFill>
              <a:prstDash val="solid"/>
              <a:round/>
            </a:ln>
          </p:spPr>
          <p:txBody>
            <a:bodyPr/>
            <a:lstStyle/>
            <a:p>
              <a:endParaRPr lang="zh-CN" altLang="en-US"/>
            </a:p>
          </p:txBody>
        </p:sp>
        <p:sp>
          <p:nvSpPr>
            <p:cNvPr id="180" name="Freeform 322"/>
            <p:cNvSpPr/>
            <p:nvPr/>
          </p:nvSpPr>
          <p:spPr bwMode="gray">
            <a:xfrm>
              <a:off x="2179" y="3194"/>
              <a:ext cx="116"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grpFill/>
            <a:ln w="6350">
              <a:solidFill>
                <a:schemeClr val="accent1">
                  <a:lumMod val="50000"/>
                </a:schemeClr>
              </a:solidFill>
              <a:prstDash val="solid"/>
              <a:round/>
            </a:ln>
          </p:spPr>
          <p:txBody>
            <a:bodyPr/>
            <a:lstStyle/>
            <a:p>
              <a:endParaRPr lang="zh-CN" altLang="en-US"/>
            </a:p>
          </p:txBody>
        </p:sp>
        <p:sp>
          <p:nvSpPr>
            <p:cNvPr id="181" name="Freeform 323"/>
            <p:cNvSpPr/>
            <p:nvPr/>
          </p:nvSpPr>
          <p:spPr bwMode="gray">
            <a:xfrm>
              <a:off x="4551" y="3258"/>
              <a:ext cx="176"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grpFill/>
            <a:ln w="6350">
              <a:solidFill>
                <a:schemeClr val="accent1">
                  <a:lumMod val="50000"/>
                </a:schemeClr>
              </a:solidFill>
              <a:prstDash val="solid"/>
              <a:round/>
            </a:ln>
          </p:spPr>
          <p:txBody>
            <a:bodyPr/>
            <a:lstStyle/>
            <a:p>
              <a:endParaRPr lang="zh-CN" altLang="en-US"/>
            </a:p>
          </p:txBody>
        </p:sp>
        <p:sp>
          <p:nvSpPr>
            <p:cNvPr id="182" name="Freeform 324"/>
            <p:cNvSpPr/>
            <p:nvPr/>
          </p:nvSpPr>
          <p:spPr bwMode="gray">
            <a:xfrm>
              <a:off x="4401" y="3118"/>
              <a:ext cx="178"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grpFill/>
            <a:ln w="6350">
              <a:solidFill>
                <a:schemeClr val="accent1">
                  <a:lumMod val="50000"/>
                </a:schemeClr>
              </a:solidFill>
              <a:prstDash val="solid"/>
              <a:round/>
            </a:ln>
          </p:spPr>
          <p:txBody>
            <a:bodyPr/>
            <a:lstStyle/>
            <a:p>
              <a:endParaRPr lang="zh-CN" altLang="en-US"/>
            </a:p>
          </p:txBody>
        </p:sp>
        <p:sp>
          <p:nvSpPr>
            <p:cNvPr id="183" name="Freeform 325"/>
            <p:cNvSpPr/>
            <p:nvPr/>
          </p:nvSpPr>
          <p:spPr bwMode="gray">
            <a:xfrm>
              <a:off x="4525" y="2938"/>
              <a:ext cx="176"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grpFill/>
            <a:ln w="6350">
              <a:solidFill>
                <a:schemeClr val="accent1">
                  <a:lumMod val="50000"/>
                </a:schemeClr>
              </a:solidFill>
              <a:prstDash val="solid"/>
              <a:round/>
            </a:ln>
          </p:spPr>
          <p:txBody>
            <a:bodyPr/>
            <a:lstStyle/>
            <a:p>
              <a:endParaRPr lang="zh-CN" altLang="en-US"/>
            </a:p>
          </p:txBody>
        </p:sp>
        <p:sp>
          <p:nvSpPr>
            <p:cNvPr id="184" name="Freeform 326"/>
            <p:cNvSpPr/>
            <p:nvPr/>
          </p:nvSpPr>
          <p:spPr bwMode="gray">
            <a:xfrm>
              <a:off x="4679" y="2996"/>
              <a:ext cx="52"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grpFill/>
            <a:ln w="6350">
              <a:solidFill>
                <a:schemeClr val="accent1">
                  <a:lumMod val="50000"/>
                </a:schemeClr>
              </a:solidFill>
              <a:prstDash val="solid"/>
              <a:round/>
            </a:ln>
          </p:spPr>
          <p:txBody>
            <a:bodyPr/>
            <a:lstStyle/>
            <a:p>
              <a:endParaRPr lang="zh-CN" altLang="en-US"/>
            </a:p>
          </p:txBody>
        </p:sp>
        <p:sp>
          <p:nvSpPr>
            <p:cNvPr id="185" name="Freeform 327"/>
            <p:cNvSpPr/>
            <p:nvPr/>
          </p:nvSpPr>
          <p:spPr bwMode="gray">
            <a:xfrm>
              <a:off x="4711" y="3024"/>
              <a:ext cx="46"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grpFill/>
            <a:ln w="6350">
              <a:solidFill>
                <a:schemeClr val="accent1">
                  <a:lumMod val="50000"/>
                </a:schemeClr>
              </a:solidFill>
              <a:prstDash val="solid"/>
              <a:round/>
            </a:ln>
          </p:spPr>
          <p:txBody>
            <a:bodyPr/>
            <a:lstStyle/>
            <a:p>
              <a:endParaRPr lang="zh-CN" altLang="en-US"/>
            </a:p>
          </p:txBody>
        </p:sp>
        <p:sp>
          <p:nvSpPr>
            <p:cNvPr id="186" name="Freeform 328"/>
            <p:cNvSpPr/>
            <p:nvPr/>
          </p:nvSpPr>
          <p:spPr bwMode="gray">
            <a:xfrm>
              <a:off x="4747" y="3034"/>
              <a:ext cx="46"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grpFill/>
            <a:ln w="6350">
              <a:solidFill>
                <a:schemeClr val="accent1">
                  <a:lumMod val="50000"/>
                </a:schemeClr>
              </a:solidFill>
              <a:prstDash val="solid"/>
              <a:round/>
            </a:ln>
          </p:spPr>
          <p:txBody>
            <a:bodyPr/>
            <a:lstStyle/>
            <a:p>
              <a:endParaRPr lang="zh-CN" altLang="en-US"/>
            </a:p>
          </p:txBody>
        </p:sp>
        <p:sp>
          <p:nvSpPr>
            <p:cNvPr id="187" name="Freeform 329"/>
            <p:cNvSpPr/>
            <p:nvPr/>
          </p:nvSpPr>
          <p:spPr bwMode="gray">
            <a:xfrm>
              <a:off x="4445" y="2936"/>
              <a:ext cx="148"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grpFill/>
            <a:ln w="6350">
              <a:solidFill>
                <a:schemeClr val="accent1">
                  <a:lumMod val="50000"/>
                </a:schemeClr>
              </a:solidFill>
              <a:prstDash val="solid"/>
              <a:round/>
            </a:ln>
          </p:spPr>
          <p:txBody>
            <a:bodyPr/>
            <a:lstStyle/>
            <a:p>
              <a:endParaRPr lang="zh-CN" altLang="en-US"/>
            </a:p>
          </p:txBody>
        </p:sp>
        <p:sp>
          <p:nvSpPr>
            <p:cNvPr id="188" name="Freeform 330"/>
            <p:cNvSpPr/>
            <p:nvPr/>
          </p:nvSpPr>
          <p:spPr bwMode="gray">
            <a:xfrm>
              <a:off x="4405" y="3102"/>
              <a:ext cx="80"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grpFill/>
            <a:ln w="6350">
              <a:solidFill>
                <a:schemeClr val="accent1">
                  <a:lumMod val="50000"/>
                </a:schemeClr>
              </a:solidFill>
              <a:prstDash val="solid"/>
              <a:round/>
            </a:ln>
          </p:spPr>
          <p:txBody>
            <a:bodyPr/>
            <a:lstStyle/>
            <a:p>
              <a:endParaRPr lang="zh-CN" altLang="en-US"/>
            </a:p>
          </p:txBody>
        </p:sp>
        <p:sp>
          <p:nvSpPr>
            <p:cNvPr id="189" name="Freeform 331"/>
            <p:cNvSpPr/>
            <p:nvPr/>
          </p:nvSpPr>
          <p:spPr bwMode="gray">
            <a:xfrm>
              <a:off x="4515" y="3442"/>
              <a:ext cx="268"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grpFill/>
            <a:ln w="6350">
              <a:solidFill>
                <a:schemeClr val="accent1">
                  <a:lumMod val="50000"/>
                </a:schemeClr>
              </a:solidFill>
              <a:prstDash val="solid"/>
              <a:round/>
            </a:ln>
          </p:spPr>
          <p:txBody>
            <a:bodyPr/>
            <a:lstStyle/>
            <a:p>
              <a:endParaRPr lang="zh-CN" altLang="en-US"/>
            </a:p>
          </p:txBody>
        </p:sp>
        <p:sp>
          <p:nvSpPr>
            <p:cNvPr id="190" name="Freeform 332"/>
            <p:cNvSpPr/>
            <p:nvPr/>
          </p:nvSpPr>
          <p:spPr bwMode="gray">
            <a:xfrm>
              <a:off x="4511" y="3052"/>
              <a:ext cx="532"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grpFill/>
            <a:ln w="6350">
              <a:solidFill>
                <a:schemeClr val="accent1">
                  <a:lumMod val="50000"/>
                </a:schemeClr>
              </a:solidFill>
              <a:prstDash val="solid"/>
              <a:round/>
            </a:ln>
          </p:spPr>
          <p:txBody>
            <a:bodyPr/>
            <a:lstStyle/>
            <a:p>
              <a:endParaRPr lang="zh-CN" altLang="en-US"/>
            </a:p>
          </p:txBody>
        </p:sp>
        <p:sp>
          <p:nvSpPr>
            <p:cNvPr id="191" name="Freeform 333"/>
            <p:cNvSpPr/>
            <p:nvPr/>
          </p:nvSpPr>
          <p:spPr bwMode="gray">
            <a:xfrm>
              <a:off x="4479" y="3354"/>
              <a:ext cx="150"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grpFill/>
            <a:ln w="6350">
              <a:solidFill>
                <a:schemeClr val="accent1">
                  <a:lumMod val="50000"/>
                </a:schemeClr>
              </a:solidFill>
              <a:prstDash val="solid"/>
              <a:round/>
            </a:ln>
          </p:spPr>
          <p:txBody>
            <a:bodyPr/>
            <a:lstStyle/>
            <a:p>
              <a:endParaRPr lang="zh-CN" altLang="en-US"/>
            </a:p>
          </p:txBody>
        </p:sp>
        <p:sp>
          <p:nvSpPr>
            <p:cNvPr id="192" name="Freeform 334"/>
            <p:cNvSpPr/>
            <p:nvPr/>
          </p:nvSpPr>
          <p:spPr bwMode="gray">
            <a:xfrm>
              <a:off x="4659" y="3404"/>
              <a:ext cx="110"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grpFill/>
            <a:ln w="6350">
              <a:solidFill>
                <a:schemeClr val="accent1">
                  <a:lumMod val="50000"/>
                </a:schemeClr>
              </a:solidFill>
              <a:prstDash val="solid"/>
              <a:round/>
            </a:ln>
          </p:spPr>
          <p:txBody>
            <a:bodyPr/>
            <a:lstStyle/>
            <a:p>
              <a:endParaRPr lang="zh-CN" altLang="en-US"/>
            </a:p>
          </p:txBody>
        </p:sp>
        <p:sp>
          <p:nvSpPr>
            <p:cNvPr id="193" name="Freeform 335"/>
            <p:cNvSpPr/>
            <p:nvPr/>
          </p:nvSpPr>
          <p:spPr bwMode="gray">
            <a:xfrm>
              <a:off x="4335" y="2928"/>
              <a:ext cx="52"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grpFill/>
            <a:ln w="6350">
              <a:solidFill>
                <a:schemeClr val="accent1">
                  <a:lumMod val="50000"/>
                </a:schemeClr>
              </a:solidFill>
              <a:prstDash val="solid"/>
              <a:round/>
            </a:ln>
          </p:spPr>
          <p:txBody>
            <a:bodyPr/>
            <a:lstStyle/>
            <a:p>
              <a:endParaRPr lang="zh-CN" altLang="en-US"/>
            </a:p>
          </p:txBody>
        </p:sp>
        <p:sp>
          <p:nvSpPr>
            <p:cNvPr id="194" name="Freeform 336"/>
            <p:cNvSpPr/>
            <p:nvPr/>
          </p:nvSpPr>
          <p:spPr bwMode="gray">
            <a:xfrm>
              <a:off x="4275" y="2880"/>
              <a:ext cx="60"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grpFill/>
            <a:ln w="6350">
              <a:solidFill>
                <a:schemeClr val="accent1">
                  <a:lumMod val="50000"/>
                </a:schemeClr>
              </a:solidFill>
              <a:prstDash val="solid"/>
              <a:round/>
            </a:ln>
          </p:spPr>
          <p:txBody>
            <a:bodyPr/>
            <a:lstStyle/>
            <a:p>
              <a:endParaRPr lang="zh-CN" altLang="en-US"/>
            </a:p>
          </p:txBody>
        </p:sp>
        <p:sp>
          <p:nvSpPr>
            <p:cNvPr id="195" name="Freeform 337"/>
            <p:cNvSpPr/>
            <p:nvPr/>
          </p:nvSpPr>
          <p:spPr bwMode="gray">
            <a:xfrm>
              <a:off x="4321" y="2872"/>
              <a:ext cx="14" cy="40"/>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grpFill/>
            <a:ln w="6350">
              <a:solidFill>
                <a:schemeClr val="accent1">
                  <a:lumMod val="50000"/>
                </a:schemeClr>
              </a:solidFill>
              <a:prstDash val="solid"/>
              <a:round/>
            </a:ln>
          </p:spPr>
          <p:txBody>
            <a:bodyPr/>
            <a:lstStyle/>
            <a:p>
              <a:endParaRPr lang="zh-CN" altLang="en-US"/>
            </a:p>
          </p:txBody>
        </p:sp>
        <p:sp>
          <p:nvSpPr>
            <p:cNvPr id="196" name="Freeform 338"/>
            <p:cNvSpPr/>
            <p:nvPr/>
          </p:nvSpPr>
          <p:spPr bwMode="gray">
            <a:xfrm>
              <a:off x="4349" y="2992"/>
              <a:ext cx="48"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grpFill/>
            <a:ln w="6350">
              <a:solidFill>
                <a:schemeClr val="accent1">
                  <a:lumMod val="50000"/>
                </a:schemeClr>
              </a:solidFill>
              <a:prstDash val="solid"/>
              <a:round/>
            </a:ln>
          </p:spPr>
          <p:txBody>
            <a:bodyPr/>
            <a:lstStyle/>
            <a:p>
              <a:endParaRPr lang="zh-CN" altLang="en-US"/>
            </a:p>
          </p:txBody>
        </p:sp>
        <p:sp>
          <p:nvSpPr>
            <p:cNvPr id="197" name="Freeform 339"/>
            <p:cNvSpPr/>
            <p:nvPr/>
          </p:nvSpPr>
          <p:spPr bwMode="gray">
            <a:xfrm>
              <a:off x="4383" y="3010"/>
              <a:ext cx="82"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grpFill/>
            <a:ln w="6350">
              <a:solidFill>
                <a:schemeClr val="accent1">
                  <a:lumMod val="50000"/>
                </a:schemeClr>
              </a:solidFill>
              <a:prstDash val="solid"/>
              <a:round/>
            </a:ln>
          </p:spPr>
          <p:txBody>
            <a:bodyPr/>
            <a:lstStyle/>
            <a:p>
              <a:endParaRPr lang="zh-CN" altLang="en-US"/>
            </a:p>
          </p:txBody>
        </p:sp>
        <p:sp>
          <p:nvSpPr>
            <p:cNvPr id="198" name="Freeform 340"/>
            <p:cNvSpPr/>
            <p:nvPr/>
          </p:nvSpPr>
          <p:spPr bwMode="gray">
            <a:xfrm>
              <a:off x="3961" y="2686"/>
              <a:ext cx="386" cy="248"/>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grpFill/>
            <a:ln w="6350">
              <a:solidFill>
                <a:schemeClr val="accent1">
                  <a:lumMod val="50000"/>
                </a:schemeClr>
              </a:solidFill>
              <a:prstDash val="solid"/>
              <a:round/>
            </a:ln>
          </p:spPr>
          <p:txBody>
            <a:bodyPr/>
            <a:lstStyle/>
            <a:p>
              <a:endParaRPr lang="zh-CN" altLang="en-US"/>
            </a:p>
          </p:txBody>
        </p:sp>
        <p:sp>
          <p:nvSpPr>
            <p:cNvPr id="199" name="Freeform 341"/>
            <p:cNvSpPr/>
            <p:nvPr/>
          </p:nvSpPr>
          <p:spPr bwMode="gray">
            <a:xfrm>
              <a:off x="4305" y="2920"/>
              <a:ext cx="82"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grpFill/>
            <a:ln w="6350">
              <a:solidFill>
                <a:schemeClr val="accent1">
                  <a:lumMod val="50000"/>
                </a:schemeClr>
              </a:solidFill>
              <a:prstDash val="solid"/>
              <a:round/>
            </a:ln>
          </p:spPr>
          <p:txBody>
            <a:bodyPr/>
            <a:lstStyle/>
            <a:p>
              <a:endParaRPr lang="zh-CN" altLang="en-US"/>
            </a:p>
          </p:txBody>
        </p:sp>
        <p:sp>
          <p:nvSpPr>
            <p:cNvPr id="200" name="Freeform 342"/>
            <p:cNvSpPr/>
            <p:nvPr/>
          </p:nvSpPr>
          <p:spPr bwMode="gray">
            <a:xfrm>
              <a:off x="4293" y="2944"/>
              <a:ext cx="44"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grpFill/>
            <a:ln w="6350">
              <a:solidFill>
                <a:schemeClr val="accent1">
                  <a:lumMod val="50000"/>
                </a:schemeClr>
              </a:solidFill>
              <a:prstDash val="solid"/>
              <a:round/>
            </a:ln>
          </p:spPr>
          <p:txBody>
            <a:bodyPr/>
            <a:lstStyle/>
            <a:p>
              <a:endParaRPr lang="zh-CN" altLang="en-US"/>
            </a:p>
          </p:txBody>
        </p:sp>
        <p:sp>
          <p:nvSpPr>
            <p:cNvPr id="201" name="Freeform 343"/>
            <p:cNvSpPr/>
            <p:nvPr/>
          </p:nvSpPr>
          <p:spPr bwMode="gray">
            <a:xfrm>
              <a:off x="4543" y="2872"/>
              <a:ext cx="38" cy="28"/>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grpFill/>
            <a:ln w="6350">
              <a:solidFill>
                <a:schemeClr val="accent1">
                  <a:lumMod val="50000"/>
                </a:schemeClr>
              </a:solidFill>
              <a:prstDash val="solid"/>
              <a:round/>
            </a:ln>
          </p:spPr>
          <p:txBody>
            <a:bodyPr/>
            <a:lstStyle/>
            <a:p>
              <a:endParaRPr lang="zh-CN" altLang="en-US"/>
            </a:p>
          </p:txBody>
        </p:sp>
        <p:sp>
          <p:nvSpPr>
            <p:cNvPr id="202" name="Freeform 344"/>
            <p:cNvSpPr/>
            <p:nvPr/>
          </p:nvSpPr>
          <p:spPr bwMode="gray">
            <a:xfrm>
              <a:off x="4505" y="2866"/>
              <a:ext cx="44" cy="36"/>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grpFill/>
            <a:ln w="6350">
              <a:solidFill>
                <a:schemeClr val="accent1">
                  <a:lumMod val="50000"/>
                </a:schemeClr>
              </a:solidFill>
              <a:prstDash val="solid"/>
              <a:round/>
            </a:ln>
          </p:spPr>
          <p:txBody>
            <a:bodyPr/>
            <a:lstStyle/>
            <a:p>
              <a:endParaRPr lang="zh-CN" altLang="en-US"/>
            </a:p>
          </p:txBody>
        </p:sp>
        <p:sp>
          <p:nvSpPr>
            <p:cNvPr id="203" name="Freeform 345"/>
            <p:cNvSpPr/>
            <p:nvPr/>
          </p:nvSpPr>
          <p:spPr bwMode="gray">
            <a:xfrm>
              <a:off x="4369" y="2820"/>
              <a:ext cx="140" cy="54"/>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grpFill/>
            <a:ln w="6350">
              <a:solidFill>
                <a:schemeClr val="accent1">
                  <a:lumMod val="50000"/>
                </a:schemeClr>
              </a:solidFill>
              <a:prstDash val="solid"/>
              <a:round/>
            </a:ln>
          </p:spPr>
          <p:txBody>
            <a:bodyPr/>
            <a:lstStyle/>
            <a:p>
              <a:endParaRPr lang="zh-CN" altLang="en-US"/>
            </a:p>
          </p:txBody>
        </p:sp>
        <p:sp>
          <p:nvSpPr>
            <p:cNvPr id="204" name="Freeform 346"/>
            <p:cNvSpPr/>
            <p:nvPr/>
          </p:nvSpPr>
          <p:spPr bwMode="gray">
            <a:xfrm>
              <a:off x="4605" y="1462"/>
              <a:ext cx="440" cy="658"/>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grpFill/>
            <a:ln w="6350">
              <a:solidFill>
                <a:schemeClr val="accent1">
                  <a:lumMod val="50000"/>
                </a:schemeClr>
              </a:solidFill>
              <a:prstDash val="solid"/>
              <a:round/>
            </a:ln>
          </p:spPr>
          <p:txBody>
            <a:bodyPr/>
            <a:lstStyle/>
            <a:p>
              <a:endParaRPr lang="zh-CN" altLang="en-US"/>
            </a:p>
          </p:txBody>
        </p:sp>
        <p:sp>
          <p:nvSpPr>
            <p:cNvPr id="205" name="Freeform 347"/>
            <p:cNvSpPr/>
            <p:nvPr/>
          </p:nvSpPr>
          <p:spPr bwMode="gray">
            <a:xfrm>
              <a:off x="4999" y="1710"/>
              <a:ext cx="38" cy="46"/>
            </a:xfrm>
            <a:custGeom>
              <a:avLst/>
              <a:gdLst>
                <a:gd name="T0" fmla="*/ 10 w 38"/>
                <a:gd name="T1" fmla="*/ 0 h 46"/>
                <a:gd name="T2" fmla="*/ 8 w 38"/>
                <a:gd name="T3" fmla="*/ 0 h 46"/>
                <a:gd name="T4" fmla="*/ 8 w 38"/>
                <a:gd name="T5" fmla="*/ 0 h 46"/>
                <a:gd name="T6" fmla="*/ 6 w 38"/>
                <a:gd name="T7" fmla="*/ 2 h 46"/>
                <a:gd name="T8" fmla="*/ 6 w 38"/>
                <a:gd name="T9" fmla="*/ 2 h 46"/>
                <a:gd name="T10" fmla="*/ 4 w 38"/>
                <a:gd name="T11" fmla="*/ 6 h 46"/>
                <a:gd name="T12" fmla="*/ 4 w 38"/>
                <a:gd name="T13" fmla="*/ 10 h 46"/>
                <a:gd name="T14" fmla="*/ 2 w 38"/>
                <a:gd name="T15" fmla="*/ 18 h 46"/>
                <a:gd name="T16" fmla="*/ 2 w 38"/>
                <a:gd name="T17" fmla="*/ 22 h 46"/>
                <a:gd name="T18" fmla="*/ 2 w 38"/>
                <a:gd name="T19" fmla="*/ 24 h 46"/>
                <a:gd name="T20" fmla="*/ 4 w 38"/>
                <a:gd name="T21" fmla="*/ 26 h 46"/>
                <a:gd name="T22" fmla="*/ 6 w 38"/>
                <a:gd name="T23" fmla="*/ 26 h 46"/>
                <a:gd name="T24" fmla="*/ 8 w 38"/>
                <a:gd name="T25" fmla="*/ 28 h 46"/>
                <a:gd name="T26" fmla="*/ 6 w 38"/>
                <a:gd name="T27" fmla="*/ 30 h 46"/>
                <a:gd name="T28" fmla="*/ 4 w 38"/>
                <a:gd name="T29" fmla="*/ 30 h 46"/>
                <a:gd name="T30" fmla="*/ 2 w 38"/>
                <a:gd name="T31" fmla="*/ 32 h 46"/>
                <a:gd name="T32" fmla="*/ 0 w 38"/>
                <a:gd name="T33" fmla="*/ 36 h 46"/>
                <a:gd name="T34" fmla="*/ 0 w 38"/>
                <a:gd name="T35" fmla="*/ 38 h 46"/>
                <a:gd name="T36" fmla="*/ 2 w 38"/>
                <a:gd name="T37" fmla="*/ 40 h 46"/>
                <a:gd name="T38" fmla="*/ 2 w 38"/>
                <a:gd name="T39" fmla="*/ 42 h 46"/>
                <a:gd name="T40" fmla="*/ 2 w 38"/>
                <a:gd name="T41" fmla="*/ 42 h 46"/>
                <a:gd name="T42" fmla="*/ 4 w 38"/>
                <a:gd name="T43" fmla="*/ 42 h 46"/>
                <a:gd name="T44" fmla="*/ 6 w 38"/>
                <a:gd name="T45" fmla="*/ 44 h 46"/>
                <a:gd name="T46" fmla="*/ 8 w 38"/>
                <a:gd name="T47" fmla="*/ 44 h 46"/>
                <a:gd name="T48" fmla="*/ 10 w 38"/>
                <a:gd name="T49" fmla="*/ 44 h 46"/>
                <a:gd name="T50" fmla="*/ 12 w 38"/>
                <a:gd name="T51" fmla="*/ 44 h 46"/>
                <a:gd name="T52" fmla="*/ 12 w 38"/>
                <a:gd name="T53" fmla="*/ 40 h 46"/>
                <a:gd name="T54" fmla="*/ 14 w 38"/>
                <a:gd name="T55" fmla="*/ 38 h 46"/>
                <a:gd name="T56" fmla="*/ 16 w 38"/>
                <a:gd name="T57" fmla="*/ 38 h 46"/>
                <a:gd name="T58" fmla="*/ 18 w 38"/>
                <a:gd name="T59" fmla="*/ 36 h 46"/>
                <a:gd name="T60" fmla="*/ 20 w 38"/>
                <a:gd name="T61" fmla="*/ 38 h 46"/>
                <a:gd name="T62" fmla="*/ 22 w 38"/>
                <a:gd name="T63" fmla="*/ 40 h 46"/>
                <a:gd name="T64" fmla="*/ 26 w 38"/>
                <a:gd name="T65" fmla="*/ 42 h 46"/>
                <a:gd name="T66" fmla="*/ 30 w 38"/>
                <a:gd name="T67" fmla="*/ 44 h 46"/>
                <a:gd name="T68" fmla="*/ 34 w 38"/>
                <a:gd name="T69" fmla="*/ 46 h 46"/>
                <a:gd name="T70" fmla="*/ 36 w 38"/>
                <a:gd name="T71" fmla="*/ 46 h 46"/>
                <a:gd name="T72" fmla="*/ 38 w 38"/>
                <a:gd name="T73" fmla="*/ 46 h 46"/>
                <a:gd name="T74" fmla="*/ 38 w 38"/>
                <a:gd name="T75" fmla="*/ 44 h 46"/>
                <a:gd name="T76" fmla="*/ 38 w 38"/>
                <a:gd name="T77" fmla="*/ 38 h 46"/>
                <a:gd name="T78" fmla="*/ 36 w 38"/>
                <a:gd name="T79" fmla="*/ 34 h 46"/>
                <a:gd name="T80" fmla="*/ 34 w 38"/>
                <a:gd name="T81" fmla="*/ 32 h 46"/>
                <a:gd name="T82" fmla="*/ 34 w 38"/>
                <a:gd name="T83" fmla="*/ 30 h 46"/>
                <a:gd name="T84" fmla="*/ 32 w 38"/>
                <a:gd name="T85" fmla="*/ 28 h 46"/>
                <a:gd name="T86" fmla="*/ 32 w 38"/>
                <a:gd name="T87" fmla="*/ 28 h 46"/>
                <a:gd name="T88" fmla="*/ 32 w 38"/>
                <a:gd name="T89" fmla="*/ 26 h 46"/>
                <a:gd name="T90" fmla="*/ 30 w 38"/>
                <a:gd name="T91" fmla="*/ 24 h 46"/>
                <a:gd name="T92" fmla="*/ 28 w 38"/>
                <a:gd name="T93" fmla="*/ 24 h 46"/>
                <a:gd name="T94" fmla="*/ 26 w 38"/>
                <a:gd name="T95" fmla="*/ 24 h 46"/>
                <a:gd name="T96" fmla="*/ 24 w 38"/>
                <a:gd name="T97" fmla="*/ 24 h 46"/>
                <a:gd name="T98" fmla="*/ 20 w 38"/>
                <a:gd name="T99" fmla="*/ 22 h 46"/>
                <a:gd name="T100" fmla="*/ 18 w 38"/>
                <a:gd name="T101" fmla="*/ 20 h 46"/>
                <a:gd name="T102" fmla="*/ 16 w 38"/>
                <a:gd name="T103" fmla="*/ 18 h 46"/>
                <a:gd name="T104" fmla="*/ 14 w 38"/>
                <a:gd name="T105" fmla="*/ 16 h 46"/>
                <a:gd name="T106" fmla="*/ 14 w 38"/>
                <a:gd name="T107" fmla="*/ 16 h 46"/>
                <a:gd name="T108" fmla="*/ 16 w 38"/>
                <a:gd name="T109" fmla="*/ 14 h 46"/>
                <a:gd name="T110" fmla="*/ 28 w 38"/>
                <a:gd name="T111" fmla="*/ 14 h 46"/>
                <a:gd name="T112" fmla="*/ 28 w 38"/>
                <a:gd name="T113" fmla="*/ 4 h 46"/>
                <a:gd name="T114" fmla="*/ 26 w 38"/>
                <a:gd name="T115" fmla="*/ 6 h 46"/>
                <a:gd name="T116" fmla="*/ 24 w 38"/>
                <a:gd name="T117" fmla="*/ 6 h 46"/>
                <a:gd name="T118" fmla="*/ 20 w 38"/>
                <a:gd name="T119" fmla="*/ 6 h 46"/>
                <a:gd name="T120" fmla="*/ 16 w 38"/>
                <a:gd name="T121" fmla="*/ 4 h 46"/>
                <a:gd name="T122" fmla="*/ 12 w 38"/>
                <a:gd name="T123" fmla="*/ 4 h 46"/>
                <a:gd name="T124" fmla="*/ 10 w 38"/>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grpFill/>
            <a:ln w="6350">
              <a:solidFill>
                <a:schemeClr val="accent1">
                  <a:lumMod val="50000"/>
                </a:schemeClr>
              </a:solidFill>
              <a:prstDash val="solid"/>
              <a:round/>
            </a:ln>
          </p:spPr>
          <p:txBody>
            <a:bodyPr/>
            <a:lstStyle/>
            <a:p>
              <a:endParaRPr lang="zh-CN" altLang="en-US"/>
            </a:p>
          </p:txBody>
        </p:sp>
        <p:sp>
          <p:nvSpPr>
            <p:cNvPr id="206" name="Freeform 348"/>
            <p:cNvSpPr/>
            <p:nvPr/>
          </p:nvSpPr>
          <p:spPr bwMode="gray">
            <a:xfrm>
              <a:off x="4415" y="1754"/>
              <a:ext cx="278" cy="320"/>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grpFill/>
            <a:ln w="6350">
              <a:solidFill>
                <a:schemeClr val="accent1">
                  <a:lumMod val="50000"/>
                </a:schemeClr>
              </a:solidFill>
              <a:prstDash val="solid"/>
              <a:round/>
            </a:ln>
          </p:spPr>
          <p:txBody>
            <a:bodyPr/>
            <a:lstStyle/>
            <a:p>
              <a:endParaRPr lang="zh-CN" altLang="en-US"/>
            </a:p>
          </p:txBody>
        </p:sp>
        <p:sp>
          <p:nvSpPr>
            <p:cNvPr id="207" name="Freeform 349"/>
            <p:cNvSpPr/>
            <p:nvPr/>
          </p:nvSpPr>
          <p:spPr bwMode="gray">
            <a:xfrm>
              <a:off x="4351" y="1992"/>
              <a:ext cx="80" cy="58"/>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grpFill/>
            <a:ln w="6350">
              <a:solidFill>
                <a:schemeClr val="accent1">
                  <a:lumMod val="50000"/>
                </a:schemeClr>
              </a:solidFill>
              <a:prstDash val="solid"/>
              <a:round/>
            </a:ln>
          </p:spPr>
          <p:txBody>
            <a:bodyPr/>
            <a:lstStyle/>
            <a:p>
              <a:endParaRPr lang="zh-CN" altLang="en-US"/>
            </a:p>
          </p:txBody>
        </p:sp>
        <p:sp>
          <p:nvSpPr>
            <p:cNvPr id="208" name="Freeform 350"/>
            <p:cNvSpPr/>
            <p:nvPr/>
          </p:nvSpPr>
          <p:spPr bwMode="gray">
            <a:xfrm>
              <a:off x="4149" y="1668"/>
              <a:ext cx="84" cy="122"/>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grpFill/>
            <a:ln w="6350">
              <a:solidFill>
                <a:schemeClr val="accent1">
                  <a:lumMod val="50000"/>
                </a:schemeClr>
              </a:solidFill>
              <a:prstDash val="solid"/>
              <a:round/>
            </a:ln>
          </p:spPr>
          <p:txBody>
            <a:bodyPr/>
            <a:lstStyle/>
            <a:p>
              <a:endParaRPr lang="zh-CN" altLang="en-US"/>
            </a:p>
          </p:txBody>
        </p:sp>
        <p:sp>
          <p:nvSpPr>
            <p:cNvPr id="209" name="Freeform 351"/>
            <p:cNvSpPr/>
            <p:nvPr/>
          </p:nvSpPr>
          <p:spPr bwMode="gray">
            <a:xfrm>
              <a:off x="4293" y="1680"/>
              <a:ext cx="68" cy="106"/>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grpFill/>
            <a:ln w="6350">
              <a:solidFill>
                <a:schemeClr val="accent1">
                  <a:lumMod val="50000"/>
                </a:schemeClr>
              </a:solidFill>
              <a:prstDash val="solid"/>
              <a:round/>
            </a:ln>
          </p:spPr>
          <p:txBody>
            <a:bodyPr/>
            <a:lstStyle/>
            <a:p>
              <a:endParaRPr lang="zh-CN" altLang="en-US"/>
            </a:p>
          </p:txBody>
        </p:sp>
        <p:sp>
          <p:nvSpPr>
            <p:cNvPr id="210" name="Freeform 352"/>
            <p:cNvSpPr/>
            <p:nvPr/>
          </p:nvSpPr>
          <p:spPr bwMode="gray">
            <a:xfrm>
              <a:off x="3893" y="1652"/>
              <a:ext cx="104" cy="116"/>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grpFill/>
            <a:ln w="6350">
              <a:solidFill>
                <a:schemeClr val="accent1">
                  <a:lumMod val="50000"/>
                </a:schemeClr>
              </a:solidFill>
              <a:prstDash val="solid"/>
              <a:round/>
            </a:ln>
          </p:spPr>
          <p:txBody>
            <a:bodyPr/>
            <a:lstStyle/>
            <a:p>
              <a:endParaRPr lang="zh-CN" altLang="en-US"/>
            </a:p>
          </p:txBody>
        </p:sp>
        <p:sp>
          <p:nvSpPr>
            <p:cNvPr id="211" name="Freeform 353"/>
            <p:cNvSpPr/>
            <p:nvPr/>
          </p:nvSpPr>
          <p:spPr bwMode="gray">
            <a:xfrm>
              <a:off x="3949" y="1708"/>
              <a:ext cx="232" cy="186"/>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grpFill/>
            <a:ln w="6350">
              <a:solidFill>
                <a:schemeClr val="accent1">
                  <a:lumMod val="50000"/>
                </a:schemeClr>
              </a:solidFill>
              <a:prstDash val="solid"/>
              <a:round/>
            </a:ln>
          </p:spPr>
          <p:txBody>
            <a:bodyPr/>
            <a:lstStyle/>
            <a:p>
              <a:endParaRPr lang="zh-CN" altLang="en-US"/>
            </a:p>
          </p:txBody>
        </p:sp>
        <p:sp>
          <p:nvSpPr>
            <p:cNvPr id="212" name="Freeform 354"/>
            <p:cNvSpPr/>
            <p:nvPr/>
          </p:nvSpPr>
          <p:spPr bwMode="gray">
            <a:xfrm>
              <a:off x="3957" y="1494"/>
              <a:ext cx="118" cy="90"/>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grpFill/>
            <a:ln w="6350">
              <a:solidFill>
                <a:schemeClr val="accent1">
                  <a:lumMod val="50000"/>
                </a:schemeClr>
              </a:solidFill>
              <a:prstDash val="solid"/>
              <a:round/>
            </a:ln>
          </p:spPr>
          <p:txBody>
            <a:bodyPr/>
            <a:lstStyle/>
            <a:p>
              <a:endParaRPr lang="zh-CN" altLang="en-US"/>
            </a:p>
          </p:txBody>
        </p:sp>
        <p:sp>
          <p:nvSpPr>
            <p:cNvPr id="213" name="Freeform 355"/>
            <p:cNvSpPr/>
            <p:nvPr/>
          </p:nvSpPr>
          <p:spPr bwMode="gray">
            <a:xfrm>
              <a:off x="4069" y="1454"/>
              <a:ext cx="22" cy="28"/>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grpFill/>
            <a:ln w="6350">
              <a:solidFill>
                <a:schemeClr val="accent1">
                  <a:lumMod val="50000"/>
                </a:schemeClr>
              </a:solidFill>
              <a:prstDash val="solid"/>
              <a:round/>
            </a:ln>
          </p:spPr>
          <p:txBody>
            <a:bodyPr/>
            <a:lstStyle/>
            <a:p>
              <a:endParaRPr lang="zh-CN" altLang="en-US"/>
            </a:p>
          </p:txBody>
        </p:sp>
        <p:sp>
          <p:nvSpPr>
            <p:cNvPr id="214" name="Freeform 356"/>
            <p:cNvSpPr/>
            <p:nvPr/>
          </p:nvSpPr>
          <p:spPr bwMode="gray">
            <a:xfrm>
              <a:off x="4095" y="1416"/>
              <a:ext cx="68" cy="42"/>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grpFill/>
            <a:ln w="6350">
              <a:solidFill>
                <a:schemeClr val="accent1">
                  <a:lumMod val="50000"/>
                </a:schemeClr>
              </a:solidFill>
              <a:prstDash val="solid"/>
              <a:round/>
            </a:ln>
          </p:spPr>
          <p:txBody>
            <a:bodyPr/>
            <a:lstStyle/>
            <a:p>
              <a:endParaRPr lang="zh-CN" altLang="en-US"/>
            </a:p>
          </p:txBody>
        </p:sp>
        <p:sp>
          <p:nvSpPr>
            <p:cNvPr id="215" name="Freeform 357"/>
            <p:cNvSpPr/>
            <p:nvPr/>
          </p:nvSpPr>
          <p:spPr bwMode="gray">
            <a:xfrm>
              <a:off x="4095" y="1470"/>
              <a:ext cx="58" cy="34"/>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grpFill/>
            <a:ln w="6350">
              <a:solidFill>
                <a:schemeClr val="accent1">
                  <a:lumMod val="50000"/>
                </a:schemeClr>
              </a:solidFill>
              <a:prstDash val="solid"/>
              <a:round/>
            </a:ln>
          </p:spPr>
          <p:txBody>
            <a:bodyPr/>
            <a:lstStyle/>
            <a:p>
              <a:endParaRPr lang="zh-CN" altLang="en-US"/>
            </a:p>
          </p:txBody>
        </p:sp>
        <p:sp>
          <p:nvSpPr>
            <p:cNvPr id="216" name="Freeform 358"/>
            <p:cNvSpPr/>
            <p:nvPr/>
          </p:nvSpPr>
          <p:spPr bwMode="gray">
            <a:xfrm>
              <a:off x="4021" y="1576"/>
              <a:ext cx="20" cy="28"/>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grpFill/>
            <a:ln w="6350">
              <a:solidFill>
                <a:schemeClr val="accent1">
                  <a:lumMod val="50000"/>
                </a:schemeClr>
              </a:solidFill>
              <a:prstDash val="solid"/>
              <a:round/>
            </a:ln>
          </p:spPr>
          <p:txBody>
            <a:bodyPr/>
            <a:lstStyle/>
            <a:p>
              <a:endParaRPr lang="zh-CN" altLang="en-US"/>
            </a:p>
          </p:txBody>
        </p:sp>
        <p:sp>
          <p:nvSpPr>
            <p:cNvPr id="217" name="Freeform 359"/>
            <p:cNvSpPr/>
            <p:nvPr/>
          </p:nvSpPr>
          <p:spPr bwMode="gray">
            <a:xfrm>
              <a:off x="4019" y="1596"/>
              <a:ext cx="114" cy="90"/>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grpFill/>
            <a:ln w="6350">
              <a:solidFill>
                <a:schemeClr val="accent1">
                  <a:lumMod val="50000"/>
                </a:schemeClr>
              </a:solidFill>
              <a:prstDash val="solid"/>
              <a:round/>
            </a:ln>
          </p:spPr>
          <p:txBody>
            <a:bodyPr/>
            <a:lstStyle/>
            <a:p>
              <a:endParaRPr lang="zh-CN" altLang="en-US"/>
            </a:p>
          </p:txBody>
        </p:sp>
        <p:sp>
          <p:nvSpPr>
            <p:cNvPr id="218" name="Freeform 360"/>
            <p:cNvSpPr/>
            <p:nvPr/>
          </p:nvSpPr>
          <p:spPr bwMode="gray">
            <a:xfrm>
              <a:off x="4199" y="1466"/>
              <a:ext cx="20" cy="48"/>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grpFill/>
            <a:ln w="6350">
              <a:solidFill>
                <a:schemeClr val="accent1">
                  <a:lumMod val="50000"/>
                </a:schemeClr>
              </a:solidFill>
              <a:prstDash val="solid"/>
              <a:round/>
            </a:ln>
          </p:spPr>
          <p:txBody>
            <a:bodyPr/>
            <a:lstStyle/>
            <a:p>
              <a:endParaRPr lang="zh-CN" altLang="en-US"/>
            </a:p>
          </p:txBody>
        </p:sp>
        <p:sp>
          <p:nvSpPr>
            <p:cNvPr id="219" name="Freeform 361"/>
            <p:cNvSpPr/>
            <p:nvPr/>
          </p:nvSpPr>
          <p:spPr bwMode="gray">
            <a:xfrm>
              <a:off x="4149" y="1534"/>
              <a:ext cx="74" cy="90"/>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grpFill/>
            <a:ln w="6350">
              <a:solidFill>
                <a:schemeClr val="accent1">
                  <a:lumMod val="50000"/>
                </a:schemeClr>
              </a:solidFill>
              <a:prstDash val="solid"/>
              <a:round/>
            </a:ln>
          </p:spPr>
          <p:txBody>
            <a:bodyPr/>
            <a:lstStyle/>
            <a:p>
              <a:endParaRPr lang="zh-CN" altLang="en-US"/>
            </a:p>
          </p:txBody>
        </p:sp>
        <p:sp>
          <p:nvSpPr>
            <p:cNvPr id="220" name="Freeform 362"/>
            <p:cNvSpPr/>
            <p:nvPr/>
          </p:nvSpPr>
          <p:spPr bwMode="gray">
            <a:xfrm>
              <a:off x="4225" y="1592"/>
              <a:ext cx="44" cy="46"/>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grpFill/>
            <a:ln w="6350">
              <a:solidFill>
                <a:schemeClr val="accent1">
                  <a:lumMod val="50000"/>
                </a:schemeClr>
              </a:solidFill>
              <a:prstDash val="solid"/>
              <a:round/>
            </a:ln>
          </p:spPr>
          <p:txBody>
            <a:bodyPr/>
            <a:lstStyle/>
            <a:p>
              <a:endParaRPr lang="zh-CN" altLang="en-US"/>
            </a:p>
          </p:txBody>
        </p:sp>
        <p:sp>
          <p:nvSpPr>
            <p:cNvPr id="221" name="Freeform 363"/>
            <p:cNvSpPr/>
            <p:nvPr/>
          </p:nvSpPr>
          <p:spPr bwMode="gray">
            <a:xfrm>
              <a:off x="4275" y="1574"/>
              <a:ext cx="168" cy="98"/>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6350">
              <a:solidFill>
                <a:schemeClr val="accent1">
                  <a:lumMod val="50000"/>
                </a:schemeClr>
              </a:solidFill>
              <a:prstDash val="solid"/>
              <a:round/>
            </a:ln>
          </p:spPr>
          <p:txBody>
            <a:bodyPr/>
            <a:lstStyle/>
            <a:p>
              <a:endParaRPr lang="zh-CN" altLang="en-US"/>
            </a:p>
          </p:txBody>
        </p:sp>
        <p:sp>
          <p:nvSpPr>
            <p:cNvPr id="222" name="Freeform 364"/>
            <p:cNvSpPr/>
            <p:nvPr/>
          </p:nvSpPr>
          <p:spPr bwMode="gray">
            <a:xfrm>
              <a:off x="4185" y="1370"/>
              <a:ext cx="88" cy="102"/>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grpFill/>
            <a:ln w="6350">
              <a:solidFill>
                <a:schemeClr val="accent1">
                  <a:lumMod val="50000"/>
                </a:schemeClr>
              </a:solidFill>
              <a:prstDash val="solid"/>
              <a:round/>
            </a:ln>
          </p:spPr>
          <p:txBody>
            <a:bodyPr/>
            <a:lstStyle/>
            <a:p>
              <a:endParaRPr lang="zh-CN" altLang="en-US"/>
            </a:p>
          </p:txBody>
        </p:sp>
        <p:sp>
          <p:nvSpPr>
            <p:cNvPr id="223" name="Freeform 365"/>
            <p:cNvSpPr/>
            <p:nvPr/>
          </p:nvSpPr>
          <p:spPr bwMode="gray">
            <a:xfrm>
              <a:off x="4291" y="1414"/>
              <a:ext cx="38" cy="54"/>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grpFill/>
            <a:ln w="6350">
              <a:solidFill>
                <a:schemeClr val="accent1">
                  <a:lumMod val="50000"/>
                </a:schemeClr>
              </a:solidFill>
              <a:prstDash val="solid"/>
              <a:round/>
            </a:ln>
          </p:spPr>
          <p:txBody>
            <a:bodyPr/>
            <a:lstStyle/>
            <a:p>
              <a:endParaRPr lang="zh-CN" altLang="en-US"/>
            </a:p>
          </p:txBody>
        </p:sp>
        <p:sp>
          <p:nvSpPr>
            <p:cNvPr id="224" name="Freeform 366"/>
            <p:cNvSpPr/>
            <p:nvPr/>
          </p:nvSpPr>
          <p:spPr bwMode="gray">
            <a:xfrm>
              <a:off x="4417" y="1424"/>
              <a:ext cx="68" cy="146"/>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grpFill/>
            <a:ln w="6350">
              <a:solidFill>
                <a:schemeClr val="accent1">
                  <a:lumMod val="50000"/>
                </a:schemeClr>
              </a:solidFill>
              <a:prstDash val="solid"/>
              <a:round/>
            </a:ln>
          </p:spPr>
          <p:txBody>
            <a:bodyPr/>
            <a:lstStyle/>
            <a:p>
              <a:endParaRPr lang="zh-CN" altLang="en-US"/>
            </a:p>
          </p:txBody>
        </p:sp>
        <p:sp>
          <p:nvSpPr>
            <p:cNvPr id="225" name="Freeform 367"/>
            <p:cNvSpPr/>
            <p:nvPr/>
          </p:nvSpPr>
          <p:spPr bwMode="gray">
            <a:xfrm>
              <a:off x="4179" y="1838"/>
              <a:ext cx="50" cy="46"/>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grpFill/>
            <a:ln w="6350">
              <a:solidFill>
                <a:schemeClr val="accent1">
                  <a:lumMod val="50000"/>
                </a:schemeClr>
              </a:solidFill>
              <a:prstDash val="solid"/>
              <a:round/>
            </a:ln>
          </p:spPr>
          <p:txBody>
            <a:bodyPr/>
            <a:lstStyle/>
            <a:p>
              <a:endParaRPr lang="zh-CN" altLang="en-US"/>
            </a:p>
          </p:txBody>
        </p:sp>
        <p:sp>
          <p:nvSpPr>
            <p:cNvPr id="226" name="Freeform 368"/>
            <p:cNvSpPr/>
            <p:nvPr/>
          </p:nvSpPr>
          <p:spPr bwMode="gray">
            <a:xfrm>
              <a:off x="4431" y="1676"/>
              <a:ext cx="60" cy="44"/>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grpFill/>
            <a:ln w="6350">
              <a:solidFill>
                <a:schemeClr val="accent1">
                  <a:lumMod val="50000"/>
                </a:schemeClr>
              </a:solidFill>
              <a:prstDash val="solid"/>
              <a:round/>
            </a:ln>
          </p:spPr>
          <p:txBody>
            <a:bodyPr/>
            <a:lstStyle/>
            <a:p>
              <a:endParaRPr lang="zh-CN" altLang="en-US"/>
            </a:p>
          </p:txBody>
        </p:sp>
        <p:sp>
          <p:nvSpPr>
            <p:cNvPr id="227" name="Freeform 369"/>
            <p:cNvSpPr/>
            <p:nvPr/>
          </p:nvSpPr>
          <p:spPr bwMode="gray">
            <a:xfrm>
              <a:off x="4473" y="1882"/>
              <a:ext cx="24" cy="32"/>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grpFill/>
            <a:ln w="6350">
              <a:solidFill>
                <a:schemeClr val="accent1">
                  <a:lumMod val="50000"/>
                </a:schemeClr>
              </a:solidFill>
              <a:prstDash val="solid"/>
              <a:round/>
            </a:ln>
          </p:spPr>
          <p:txBody>
            <a:bodyPr/>
            <a:lstStyle/>
            <a:p>
              <a:endParaRPr lang="zh-CN" altLang="en-US"/>
            </a:p>
          </p:txBody>
        </p:sp>
        <p:sp>
          <p:nvSpPr>
            <p:cNvPr id="228" name="Freeform 370"/>
            <p:cNvSpPr/>
            <p:nvPr/>
          </p:nvSpPr>
          <p:spPr bwMode="gray">
            <a:xfrm>
              <a:off x="4463" y="1400"/>
              <a:ext cx="228" cy="268"/>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grpFill/>
            <a:ln w="6350">
              <a:solidFill>
                <a:schemeClr val="accent1">
                  <a:lumMod val="50000"/>
                </a:schemeClr>
              </a:solidFill>
              <a:prstDash val="solid"/>
              <a:round/>
            </a:ln>
          </p:spPr>
          <p:txBody>
            <a:bodyPr/>
            <a:lstStyle/>
            <a:p>
              <a:endParaRPr lang="zh-CN" altLang="en-US"/>
            </a:p>
          </p:txBody>
        </p:sp>
        <p:sp>
          <p:nvSpPr>
            <p:cNvPr id="229" name="Freeform 371"/>
            <p:cNvSpPr/>
            <p:nvPr/>
          </p:nvSpPr>
          <p:spPr bwMode="gray">
            <a:xfrm>
              <a:off x="4715" y="3574"/>
              <a:ext cx="78"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grpFill/>
            <a:ln w="6350">
              <a:solidFill>
                <a:schemeClr val="accent1">
                  <a:lumMod val="50000"/>
                </a:schemeClr>
              </a:solidFill>
              <a:prstDash val="solid"/>
              <a:round/>
            </a:ln>
          </p:spPr>
          <p:txBody>
            <a:bodyPr/>
            <a:lstStyle/>
            <a:p>
              <a:endParaRPr lang="zh-CN" altLang="en-US"/>
            </a:p>
          </p:txBody>
        </p:sp>
        <p:sp>
          <p:nvSpPr>
            <p:cNvPr id="230" name="Freeform 372"/>
            <p:cNvSpPr/>
            <p:nvPr/>
          </p:nvSpPr>
          <p:spPr bwMode="gray">
            <a:xfrm>
              <a:off x="3651" y="1774"/>
              <a:ext cx="1094" cy="746"/>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grpFill/>
            <a:ln w="6350">
              <a:solidFill>
                <a:schemeClr val="accent1">
                  <a:lumMod val="50000"/>
                </a:schemeClr>
              </a:solidFill>
              <a:prstDash val="solid"/>
              <a:round/>
            </a:ln>
          </p:spPr>
          <p:txBody>
            <a:bodyPr/>
            <a:lstStyle/>
            <a:p>
              <a:endParaRPr lang="zh-CN" altLang="en-US"/>
            </a:p>
          </p:txBody>
        </p:sp>
        <p:sp>
          <p:nvSpPr>
            <p:cNvPr id="231" name="Freeform 373"/>
            <p:cNvSpPr/>
            <p:nvPr/>
          </p:nvSpPr>
          <p:spPr bwMode="gray">
            <a:xfrm>
              <a:off x="3313" y="1796"/>
              <a:ext cx="492" cy="498"/>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grpFill/>
            <a:ln w="6350">
              <a:solidFill>
                <a:schemeClr val="accent1">
                  <a:lumMod val="50000"/>
                </a:schemeClr>
              </a:solidFill>
              <a:prstDash val="solid"/>
              <a:round/>
            </a:ln>
          </p:spPr>
          <p:txBody>
            <a:bodyPr/>
            <a:lstStyle/>
            <a:p>
              <a:endParaRPr lang="zh-CN" altLang="en-US"/>
            </a:p>
          </p:txBody>
        </p:sp>
        <p:sp>
          <p:nvSpPr>
            <p:cNvPr id="232" name="Freeform 374"/>
            <p:cNvSpPr/>
            <p:nvPr/>
          </p:nvSpPr>
          <p:spPr bwMode="gray">
            <a:xfrm>
              <a:off x="3863" y="2400"/>
              <a:ext cx="738" cy="40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grpFill/>
            <a:ln w="6350">
              <a:solidFill>
                <a:schemeClr val="accent1">
                  <a:lumMod val="50000"/>
                </a:schemeClr>
              </a:solidFill>
              <a:prstDash val="solid"/>
              <a:round/>
            </a:ln>
          </p:spPr>
          <p:txBody>
            <a:bodyPr/>
            <a:lstStyle/>
            <a:p>
              <a:endParaRPr lang="zh-CN" altLang="en-US"/>
            </a:p>
          </p:txBody>
        </p:sp>
        <p:sp>
          <p:nvSpPr>
            <p:cNvPr id="233" name="Freeform 375"/>
            <p:cNvSpPr/>
            <p:nvPr/>
          </p:nvSpPr>
          <p:spPr bwMode="gray">
            <a:xfrm>
              <a:off x="5012" y="2016"/>
              <a:ext cx="136" cy="98"/>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grpFill/>
            <a:ln w="6350">
              <a:solidFill>
                <a:schemeClr val="accent1">
                  <a:lumMod val="50000"/>
                </a:schemeClr>
              </a:solidFill>
              <a:prstDash val="solid"/>
              <a:round/>
            </a:ln>
          </p:spPr>
          <p:txBody>
            <a:bodyPr/>
            <a:lstStyle/>
            <a:p>
              <a:endParaRPr lang="zh-CN" altLang="en-US"/>
            </a:p>
          </p:txBody>
        </p:sp>
      </p:grpSp>
      <p:grpSp>
        <p:nvGrpSpPr>
          <p:cNvPr id="5" name="组合 4"/>
          <p:cNvGrpSpPr/>
          <p:nvPr/>
        </p:nvGrpSpPr>
        <p:grpSpPr>
          <a:xfrm>
            <a:off x="6563148" y="651272"/>
            <a:ext cx="2268173" cy="1035231"/>
            <a:chOff x="6517047" y="527447"/>
            <a:chExt cx="2268173" cy="1035231"/>
          </a:xfrm>
        </p:grpSpPr>
        <p:grpSp>
          <p:nvGrpSpPr>
            <p:cNvPr id="234" name="组合 233"/>
            <p:cNvGrpSpPr/>
            <p:nvPr/>
          </p:nvGrpSpPr>
          <p:grpSpPr>
            <a:xfrm>
              <a:off x="6655722" y="527447"/>
              <a:ext cx="2129498" cy="1035231"/>
              <a:chOff x="6321631" y="3692356"/>
              <a:chExt cx="2129498" cy="1035231"/>
            </a:xfrm>
          </p:grpSpPr>
          <p:sp>
            <p:nvSpPr>
              <p:cNvPr id="235" name="矩形 234"/>
              <p:cNvSpPr/>
              <p:nvPr/>
            </p:nvSpPr>
            <p:spPr>
              <a:xfrm>
                <a:off x="6321631" y="3908132"/>
                <a:ext cx="2129498"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236" name="矩形 235"/>
              <p:cNvSpPr/>
              <p:nvPr/>
            </p:nvSpPr>
            <p:spPr>
              <a:xfrm>
                <a:off x="6321631" y="3692356"/>
                <a:ext cx="1948803" cy="276999"/>
              </a:xfrm>
              <a:prstGeom prst="rect">
                <a:avLst/>
              </a:prstGeom>
            </p:spPr>
            <p:txBody>
              <a:bodyPr wrap="none">
                <a:spAutoFit/>
              </a:bodyPr>
              <a:lstStyle/>
              <a:p>
                <a:r>
                  <a:rPr lang="en-US" altLang="zh-CN" sz="1200" b="1">
                    <a:solidFill>
                      <a:schemeClr val="accent2"/>
                    </a:solidFill>
                  </a:rPr>
                  <a:t>Please add title in here</a:t>
                </a:r>
                <a:endParaRPr lang="zh-CN" altLang="en-US" sz="1200" b="1">
                  <a:solidFill>
                    <a:schemeClr val="accent2"/>
                  </a:solidFill>
                </a:endParaRPr>
              </a:p>
            </p:txBody>
          </p:sp>
        </p:grpSp>
        <p:sp>
          <p:nvSpPr>
            <p:cNvPr id="2" name="椭圆 1"/>
            <p:cNvSpPr/>
            <p:nvPr/>
          </p:nvSpPr>
          <p:spPr>
            <a:xfrm>
              <a:off x="6517047" y="572860"/>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组合 239"/>
          <p:cNvGrpSpPr/>
          <p:nvPr/>
        </p:nvGrpSpPr>
        <p:grpSpPr>
          <a:xfrm>
            <a:off x="6563148" y="2018051"/>
            <a:ext cx="2268173" cy="1035231"/>
            <a:chOff x="6517047" y="527447"/>
            <a:chExt cx="2268173" cy="1035231"/>
          </a:xfrm>
        </p:grpSpPr>
        <p:grpSp>
          <p:nvGrpSpPr>
            <p:cNvPr id="241" name="组合 240"/>
            <p:cNvGrpSpPr/>
            <p:nvPr/>
          </p:nvGrpSpPr>
          <p:grpSpPr>
            <a:xfrm>
              <a:off x="6655722" y="527447"/>
              <a:ext cx="2129498" cy="1035231"/>
              <a:chOff x="6321631" y="3692356"/>
              <a:chExt cx="2129498" cy="1035231"/>
            </a:xfrm>
          </p:grpSpPr>
          <p:sp>
            <p:nvSpPr>
              <p:cNvPr id="243" name="矩形 242"/>
              <p:cNvSpPr/>
              <p:nvPr/>
            </p:nvSpPr>
            <p:spPr>
              <a:xfrm>
                <a:off x="6321631" y="3908132"/>
                <a:ext cx="2129498"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244" name="矩形 243"/>
              <p:cNvSpPr/>
              <p:nvPr/>
            </p:nvSpPr>
            <p:spPr>
              <a:xfrm>
                <a:off x="6321631" y="3692356"/>
                <a:ext cx="1948803" cy="276999"/>
              </a:xfrm>
              <a:prstGeom prst="rect">
                <a:avLst/>
              </a:prstGeom>
            </p:spPr>
            <p:txBody>
              <a:bodyPr wrap="none">
                <a:spAutoFit/>
              </a:bodyPr>
              <a:lstStyle/>
              <a:p>
                <a:r>
                  <a:rPr lang="en-US" altLang="zh-CN" sz="1200" b="1">
                    <a:solidFill>
                      <a:schemeClr val="accent2"/>
                    </a:solidFill>
                  </a:rPr>
                  <a:t>Please add title in here</a:t>
                </a:r>
                <a:endParaRPr lang="zh-CN" altLang="en-US" sz="1200" b="1">
                  <a:solidFill>
                    <a:schemeClr val="accent2"/>
                  </a:solidFill>
                </a:endParaRPr>
              </a:p>
            </p:txBody>
          </p:sp>
        </p:grpSp>
        <p:sp>
          <p:nvSpPr>
            <p:cNvPr id="242" name="椭圆 241"/>
            <p:cNvSpPr/>
            <p:nvPr/>
          </p:nvSpPr>
          <p:spPr>
            <a:xfrm>
              <a:off x="6517047" y="572860"/>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a:off x="6563148" y="3384829"/>
            <a:ext cx="2268173" cy="1035231"/>
            <a:chOff x="6517047" y="527447"/>
            <a:chExt cx="2268173" cy="1035231"/>
          </a:xfrm>
        </p:grpSpPr>
        <p:grpSp>
          <p:nvGrpSpPr>
            <p:cNvPr id="246" name="组合 245"/>
            <p:cNvGrpSpPr/>
            <p:nvPr/>
          </p:nvGrpSpPr>
          <p:grpSpPr>
            <a:xfrm>
              <a:off x="6655722" y="527447"/>
              <a:ext cx="2129498" cy="1035231"/>
              <a:chOff x="6321631" y="3692356"/>
              <a:chExt cx="2129498" cy="1035231"/>
            </a:xfrm>
          </p:grpSpPr>
          <p:sp>
            <p:nvSpPr>
              <p:cNvPr id="248" name="矩形 247"/>
              <p:cNvSpPr/>
              <p:nvPr/>
            </p:nvSpPr>
            <p:spPr>
              <a:xfrm>
                <a:off x="6321631" y="3908132"/>
                <a:ext cx="2129498"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a:t>
                </a:r>
                <a:endParaRPr lang="zh-CN" altLang="en-US" sz="1050">
                  <a:solidFill>
                    <a:schemeClr val="bg1">
                      <a:lumMod val="85000"/>
                    </a:schemeClr>
                  </a:solidFill>
                </a:endParaRPr>
              </a:p>
            </p:txBody>
          </p:sp>
          <p:sp>
            <p:nvSpPr>
              <p:cNvPr id="249" name="矩形 248"/>
              <p:cNvSpPr/>
              <p:nvPr/>
            </p:nvSpPr>
            <p:spPr>
              <a:xfrm>
                <a:off x="6321631" y="3692356"/>
                <a:ext cx="1948803" cy="276999"/>
              </a:xfrm>
              <a:prstGeom prst="rect">
                <a:avLst/>
              </a:prstGeom>
            </p:spPr>
            <p:txBody>
              <a:bodyPr wrap="none">
                <a:spAutoFit/>
              </a:bodyPr>
              <a:lstStyle/>
              <a:p>
                <a:r>
                  <a:rPr lang="en-US" altLang="zh-CN" sz="1200" b="1">
                    <a:solidFill>
                      <a:schemeClr val="accent2"/>
                    </a:solidFill>
                  </a:rPr>
                  <a:t>Please add title in here</a:t>
                </a:r>
                <a:endParaRPr lang="zh-CN" altLang="en-US" sz="1200" b="1">
                  <a:solidFill>
                    <a:schemeClr val="accent2"/>
                  </a:solidFill>
                </a:endParaRPr>
              </a:p>
            </p:txBody>
          </p:sp>
        </p:grpSp>
        <p:sp>
          <p:nvSpPr>
            <p:cNvPr id="247" name="椭圆 246"/>
            <p:cNvSpPr/>
            <p:nvPr/>
          </p:nvSpPr>
          <p:spPr>
            <a:xfrm>
              <a:off x="6517047" y="572860"/>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0" name="椭圆 249"/>
          <p:cNvSpPr/>
          <p:nvPr/>
        </p:nvSpPr>
        <p:spPr>
          <a:xfrm>
            <a:off x="5019916" y="2334404"/>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a:off x="2412121" y="2391215"/>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a:off x="5432523" y="3153047"/>
            <a:ext cx="144000" cy="144000"/>
          </a:xfrm>
          <a:prstGeom prst="ellipse">
            <a:avLst/>
          </a:prstGeom>
          <a:solidFill>
            <a:schemeClr val="accent3"/>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p:cNvSpPr/>
          <p:nvPr/>
        </p:nvSpPr>
        <p:spPr>
          <a:xfrm>
            <a:off x="471765" y="4088308"/>
            <a:ext cx="4219575" cy="548548"/>
          </a:xfrm>
          <a:prstGeom prst="rect">
            <a:avLst/>
          </a:prstGeom>
        </p:spPr>
        <p:txBody>
          <a:bodyPr wrap="square">
            <a:spAutoFit/>
          </a:bodyPr>
          <a:lstStyle/>
          <a:p>
            <a:pPr>
              <a:lnSpc>
                <a:spcPct val="150000"/>
              </a:lnSpc>
            </a:pPr>
            <a:r>
              <a:rPr lang="en-US" altLang="zh-CN" sz="1050">
                <a:solidFill>
                  <a:schemeClr val="tx1">
                    <a:lumMod val="50000"/>
                    <a:lumOff val="50000"/>
                  </a:schemeClr>
                </a:solidFill>
              </a:rPr>
              <a:t>Please add text here, according to the need to adjust the font and font size, recommended justified form.</a:t>
            </a:r>
            <a:endParaRPr lang="zh-CN" altLang="en-US" sz="1050">
              <a:solidFill>
                <a:schemeClr val="tx1">
                  <a:lumMod val="50000"/>
                  <a:lumOff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5" name="矩形 4"/>
          <p:cNvSpPr/>
          <p:nvPr/>
        </p:nvSpPr>
        <p:spPr>
          <a:xfrm>
            <a:off x="1" y="3848099"/>
            <a:ext cx="9144000" cy="12954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0" y="3848099"/>
            <a:ext cx="9144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0820" y="2486025"/>
            <a:ext cx="468000" cy="13620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47" name="矩形 46"/>
          <p:cNvSpPr/>
          <p:nvPr/>
        </p:nvSpPr>
        <p:spPr>
          <a:xfrm>
            <a:off x="1296671" y="2647949"/>
            <a:ext cx="468000" cy="1200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48" name="矩形 47"/>
          <p:cNvSpPr/>
          <p:nvPr/>
        </p:nvSpPr>
        <p:spPr>
          <a:xfrm>
            <a:off x="1972522" y="2886074"/>
            <a:ext cx="468000" cy="9620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49" name="矩形 48"/>
          <p:cNvSpPr/>
          <p:nvPr/>
        </p:nvSpPr>
        <p:spPr>
          <a:xfrm>
            <a:off x="2648373" y="2381249"/>
            <a:ext cx="468000" cy="1466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50" name="矩形 49"/>
          <p:cNvSpPr/>
          <p:nvPr/>
        </p:nvSpPr>
        <p:spPr>
          <a:xfrm>
            <a:off x="3324224" y="2133601"/>
            <a:ext cx="468000" cy="1714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58" name="矩形 57"/>
          <p:cNvSpPr/>
          <p:nvPr/>
        </p:nvSpPr>
        <p:spPr>
          <a:xfrm>
            <a:off x="4000075" y="2743200"/>
            <a:ext cx="468000" cy="1104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59" name="矩形 58"/>
          <p:cNvSpPr/>
          <p:nvPr/>
        </p:nvSpPr>
        <p:spPr>
          <a:xfrm>
            <a:off x="4675926" y="2133601"/>
            <a:ext cx="468000" cy="1714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60" name="矩形 59"/>
          <p:cNvSpPr/>
          <p:nvPr/>
        </p:nvSpPr>
        <p:spPr>
          <a:xfrm>
            <a:off x="5351777" y="1704975"/>
            <a:ext cx="468000" cy="2143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61" name="矩形 60"/>
          <p:cNvSpPr/>
          <p:nvPr/>
        </p:nvSpPr>
        <p:spPr>
          <a:xfrm>
            <a:off x="6027628" y="1409700"/>
            <a:ext cx="468000" cy="2438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62" name="矩形 61"/>
          <p:cNvSpPr/>
          <p:nvPr/>
        </p:nvSpPr>
        <p:spPr>
          <a:xfrm>
            <a:off x="6703479" y="2305049"/>
            <a:ext cx="468000" cy="1543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63" name="矩形 62"/>
          <p:cNvSpPr/>
          <p:nvPr/>
        </p:nvSpPr>
        <p:spPr>
          <a:xfrm>
            <a:off x="7379330" y="2486025"/>
            <a:ext cx="468000" cy="13620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64" name="矩形 63"/>
          <p:cNvSpPr/>
          <p:nvPr/>
        </p:nvSpPr>
        <p:spPr>
          <a:xfrm>
            <a:off x="8055180" y="2133601"/>
            <a:ext cx="468000" cy="1714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100"/>
              <a:t>000T</a:t>
            </a:r>
            <a:endParaRPr lang="zh-CN" altLang="en-US" sz="1100"/>
          </a:p>
        </p:txBody>
      </p:sp>
      <p:sp>
        <p:nvSpPr>
          <p:cNvPr id="25" name="文本框 24"/>
          <p:cNvSpPr txBox="1"/>
          <p:nvPr/>
        </p:nvSpPr>
        <p:spPr>
          <a:xfrm>
            <a:off x="679131" y="3920099"/>
            <a:ext cx="351378" cy="261610"/>
          </a:xfrm>
          <a:prstGeom prst="rect">
            <a:avLst/>
          </a:prstGeom>
          <a:noFill/>
        </p:spPr>
        <p:txBody>
          <a:bodyPr wrap="none" rtlCol="0">
            <a:spAutoFit/>
          </a:bodyPr>
          <a:lstStyle/>
          <a:p>
            <a:pPr algn="ctr"/>
            <a:r>
              <a:rPr lang="en-US" altLang="zh-CN" sz="1100">
                <a:solidFill>
                  <a:schemeClr val="tx1">
                    <a:lumMod val="50000"/>
                    <a:lumOff val="50000"/>
                  </a:schemeClr>
                </a:solidFill>
              </a:rPr>
              <a:t>01</a:t>
            </a:r>
            <a:endParaRPr lang="zh-CN" altLang="en-US" sz="1100">
              <a:solidFill>
                <a:schemeClr val="tx1">
                  <a:lumMod val="50000"/>
                  <a:lumOff val="50000"/>
                </a:schemeClr>
              </a:solidFill>
            </a:endParaRPr>
          </a:p>
        </p:txBody>
      </p:sp>
      <p:sp>
        <p:nvSpPr>
          <p:cNvPr id="65" name="文本框 64"/>
          <p:cNvSpPr txBox="1"/>
          <p:nvPr/>
        </p:nvSpPr>
        <p:spPr>
          <a:xfrm>
            <a:off x="1354982"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02</a:t>
            </a:r>
            <a:endParaRPr lang="zh-CN" altLang="en-US" sz="1100">
              <a:solidFill>
                <a:schemeClr val="tx1">
                  <a:lumMod val="50000"/>
                  <a:lumOff val="50000"/>
                </a:schemeClr>
              </a:solidFill>
            </a:endParaRPr>
          </a:p>
        </p:txBody>
      </p:sp>
      <p:sp>
        <p:nvSpPr>
          <p:cNvPr id="66" name="文本框 65"/>
          <p:cNvSpPr txBox="1"/>
          <p:nvPr/>
        </p:nvSpPr>
        <p:spPr>
          <a:xfrm>
            <a:off x="2030833"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03</a:t>
            </a:r>
            <a:endParaRPr lang="zh-CN" altLang="en-US" sz="1100">
              <a:solidFill>
                <a:schemeClr val="tx1">
                  <a:lumMod val="50000"/>
                  <a:lumOff val="50000"/>
                </a:schemeClr>
              </a:solidFill>
            </a:endParaRPr>
          </a:p>
        </p:txBody>
      </p:sp>
      <p:sp>
        <p:nvSpPr>
          <p:cNvPr id="67" name="文本框 66"/>
          <p:cNvSpPr txBox="1"/>
          <p:nvPr/>
        </p:nvSpPr>
        <p:spPr>
          <a:xfrm>
            <a:off x="2706684"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04</a:t>
            </a:r>
            <a:endParaRPr lang="zh-CN" altLang="en-US" sz="1100">
              <a:solidFill>
                <a:schemeClr val="tx1">
                  <a:lumMod val="50000"/>
                  <a:lumOff val="50000"/>
                </a:schemeClr>
              </a:solidFill>
            </a:endParaRPr>
          </a:p>
        </p:txBody>
      </p:sp>
      <p:sp>
        <p:nvSpPr>
          <p:cNvPr id="68" name="文本框 67"/>
          <p:cNvSpPr txBox="1"/>
          <p:nvPr/>
        </p:nvSpPr>
        <p:spPr>
          <a:xfrm>
            <a:off x="3382535"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05</a:t>
            </a:r>
            <a:endParaRPr lang="zh-CN" altLang="en-US" sz="1100">
              <a:solidFill>
                <a:schemeClr val="tx1">
                  <a:lumMod val="50000"/>
                  <a:lumOff val="50000"/>
                </a:schemeClr>
              </a:solidFill>
            </a:endParaRPr>
          </a:p>
        </p:txBody>
      </p:sp>
      <p:sp>
        <p:nvSpPr>
          <p:cNvPr id="69" name="文本框 68"/>
          <p:cNvSpPr txBox="1"/>
          <p:nvPr/>
        </p:nvSpPr>
        <p:spPr>
          <a:xfrm>
            <a:off x="4058386"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06</a:t>
            </a:r>
            <a:endParaRPr lang="zh-CN" altLang="en-US" sz="1100">
              <a:solidFill>
                <a:schemeClr val="tx1">
                  <a:lumMod val="50000"/>
                  <a:lumOff val="50000"/>
                </a:schemeClr>
              </a:solidFill>
            </a:endParaRPr>
          </a:p>
        </p:txBody>
      </p:sp>
      <p:sp>
        <p:nvSpPr>
          <p:cNvPr id="70" name="文本框 69"/>
          <p:cNvSpPr txBox="1"/>
          <p:nvPr/>
        </p:nvSpPr>
        <p:spPr>
          <a:xfrm>
            <a:off x="4734237"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07</a:t>
            </a:r>
            <a:endParaRPr lang="zh-CN" altLang="en-US" sz="1100">
              <a:solidFill>
                <a:schemeClr val="tx1">
                  <a:lumMod val="50000"/>
                  <a:lumOff val="50000"/>
                </a:schemeClr>
              </a:solidFill>
            </a:endParaRPr>
          </a:p>
        </p:txBody>
      </p:sp>
      <p:sp>
        <p:nvSpPr>
          <p:cNvPr id="71" name="文本框 70"/>
          <p:cNvSpPr txBox="1"/>
          <p:nvPr/>
        </p:nvSpPr>
        <p:spPr>
          <a:xfrm>
            <a:off x="5410088"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08</a:t>
            </a:r>
            <a:endParaRPr lang="zh-CN" altLang="en-US" sz="1100">
              <a:solidFill>
                <a:schemeClr val="tx1">
                  <a:lumMod val="50000"/>
                  <a:lumOff val="50000"/>
                </a:schemeClr>
              </a:solidFill>
            </a:endParaRPr>
          </a:p>
        </p:txBody>
      </p:sp>
      <p:sp>
        <p:nvSpPr>
          <p:cNvPr id="72" name="文本框 71"/>
          <p:cNvSpPr txBox="1"/>
          <p:nvPr/>
        </p:nvSpPr>
        <p:spPr>
          <a:xfrm>
            <a:off x="6085939"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09</a:t>
            </a:r>
            <a:endParaRPr lang="zh-CN" altLang="en-US" sz="1100">
              <a:solidFill>
                <a:schemeClr val="tx1">
                  <a:lumMod val="50000"/>
                  <a:lumOff val="50000"/>
                </a:schemeClr>
              </a:solidFill>
            </a:endParaRPr>
          </a:p>
        </p:txBody>
      </p:sp>
      <p:sp>
        <p:nvSpPr>
          <p:cNvPr id="73" name="文本框 72"/>
          <p:cNvSpPr txBox="1"/>
          <p:nvPr/>
        </p:nvSpPr>
        <p:spPr>
          <a:xfrm>
            <a:off x="6761789"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10</a:t>
            </a:r>
            <a:endParaRPr lang="zh-CN" altLang="en-US" sz="1100">
              <a:solidFill>
                <a:schemeClr val="tx1">
                  <a:lumMod val="50000"/>
                  <a:lumOff val="50000"/>
                </a:schemeClr>
              </a:solidFill>
            </a:endParaRPr>
          </a:p>
        </p:txBody>
      </p:sp>
      <p:sp>
        <p:nvSpPr>
          <p:cNvPr id="74" name="文本框 73"/>
          <p:cNvSpPr txBox="1"/>
          <p:nvPr/>
        </p:nvSpPr>
        <p:spPr>
          <a:xfrm>
            <a:off x="7437641"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11</a:t>
            </a:r>
            <a:endParaRPr lang="zh-CN" altLang="en-US" sz="1100">
              <a:solidFill>
                <a:schemeClr val="tx1">
                  <a:lumMod val="50000"/>
                  <a:lumOff val="50000"/>
                </a:schemeClr>
              </a:solidFill>
            </a:endParaRPr>
          </a:p>
        </p:txBody>
      </p:sp>
      <p:sp>
        <p:nvSpPr>
          <p:cNvPr id="75" name="文本框 74"/>
          <p:cNvSpPr txBox="1"/>
          <p:nvPr/>
        </p:nvSpPr>
        <p:spPr>
          <a:xfrm>
            <a:off x="8113492" y="3920099"/>
            <a:ext cx="351379" cy="261610"/>
          </a:xfrm>
          <a:prstGeom prst="rect">
            <a:avLst/>
          </a:prstGeom>
          <a:noFill/>
        </p:spPr>
        <p:txBody>
          <a:bodyPr wrap="none" rtlCol="0">
            <a:spAutoFit/>
          </a:bodyPr>
          <a:lstStyle/>
          <a:p>
            <a:pPr algn="ctr"/>
            <a:r>
              <a:rPr lang="en-US" altLang="zh-CN" sz="1100">
                <a:solidFill>
                  <a:schemeClr val="tx1">
                    <a:lumMod val="50000"/>
                    <a:lumOff val="50000"/>
                  </a:schemeClr>
                </a:solidFill>
              </a:rPr>
              <a:t>12</a:t>
            </a:r>
            <a:endParaRPr lang="zh-CN" altLang="en-US" sz="1100">
              <a:solidFill>
                <a:schemeClr val="tx1">
                  <a:lumMod val="50000"/>
                  <a:lumOff val="50000"/>
                </a:schemeClr>
              </a:solidFill>
            </a:endParaRPr>
          </a:p>
        </p:txBody>
      </p:sp>
      <p:sp>
        <p:nvSpPr>
          <p:cNvPr id="76" name="矩形 75"/>
          <p:cNvSpPr/>
          <p:nvPr/>
        </p:nvSpPr>
        <p:spPr>
          <a:xfrm>
            <a:off x="0" y="4412482"/>
            <a:ext cx="9144000" cy="334707"/>
          </a:xfrm>
          <a:prstGeom prst="rect">
            <a:avLst/>
          </a:prstGeom>
        </p:spPr>
        <p:txBody>
          <a:bodyPr wrap="square">
            <a:spAutoFit/>
          </a:bodyPr>
          <a:lstStyle/>
          <a:p>
            <a:pPr algn="ctr">
              <a:lnSpc>
                <a:spcPct val="150000"/>
              </a:lnSpc>
            </a:pPr>
            <a:r>
              <a:rPr lang="en-US" altLang="zh-CN" sz="1050">
                <a:solidFill>
                  <a:schemeClr val="bg1">
                    <a:lumMod val="50000"/>
                  </a:schemeClr>
                </a:solidFill>
              </a:rPr>
              <a:t>Please add text here, according to the need to adjust the font and font size, recommended justified form.</a:t>
            </a:r>
            <a:endParaRPr lang="zh-CN" altLang="en-US" sz="1050">
              <a:solidFill>
                <a:schemeClr val="bg1">
                  <a:lumMod val="50000"/>
                </a:schemeClr>
              </a:solidFill>
            </a:endParaRPr>
          </a:p>
        </p:txBody>
      </p:sp>
      <p:grpSp>
        <p:nvGrpSpPr>
          <p:cNvPr id="77" name="组合 76"/>
          <p:cNvGrpSpPr/>
          <p:nvPr/>
        </p:nvGrpSpPr>
        <p:grpSpPr>
          <a:xfrm>
            <a:off x="529848" y="695435"/>
            <a:ext cx="3189786" cy="1029599"/>
            <a:chOff x="923686" y="3339065"/>
            <a:chExt cx="3189786" cy="1029599"/>
          </a:xfrm>
        </p:grpSpPr>
        <p:sp>
          <p:nvSpPr>
            <p:cNvPr id="78" name="矩形 77"/>
            <p:cNvSpPr/>
            <p:nvPr/>
          </p:nvSpPr>
          <p:spPr>
            <a:xfrm>
              <a:off x="923686" y="3339065"/>
              <a:ext cx="1440651" cy="276999"/>
            </a:xfrm>
            <a:prstGeom prst="rect">
              <a:avLst/>
            </a:prstGeom>
          </p:spPr>
          <p:txBody>
            <a:bodyPr wrap="none">
              <a:spAutoFit/>
            </a:bodyPr>
            <a:lstStyle/>
            <a:p>
              <a:r>
                <a:rPr lang="en-US" altLang="zh-CN" sz="1200" b="1">
                  <a:solidFill>
                    <a:schemeClr val="bg1">
                      <a:lumMod val="85000"/>
                    </a:schemeClr>
                  </a:solidFill>
                </a:rPr>
                <a:t>Add title in here</a:t>
              </a:r>
              <a:endParaRPr lang="zh-CN" altLang="en-US" sz="1200" b="1">
                <a:solidFill>
                  <a:schemeClr val="bg1">
                    <a:lumMod val="85000"/>
                  </a:schemeClr>
                </a:solidFill>
              </a:endParaRPr>
            </a:p>
          </p:txBody>
        </p:sp>
        <p:sp>
          <p:nvSpPr>
            <p:cNvPr id="79" name="矩形 78"/>
            <p:cNvSpPr/>
            <p:nvPr/>
          </p:nvSpPr>
          <p:spPr>
            <a:xfrm>
              <a:off x="923686" y="3549209"/>
              <a:ext cx="3189786" cy="819455"/>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grpSp>
      <p:grpSp>
        <p:nvGrpSpPr>
          <p:cNvPr id="80" name="组合 79"/>
          <p:cNvGrpSpPr/>
          <p:nvPr/>
        </p:nvGrpSpPr>
        <p:grpSpPr>
          <a:xfrm>
            <a:off x="6037153" y="688116"/>
            <a:ext cx="960198" cy="545371"/>
            <a:chOff x="364572" y="1222315"/>
            <a:chExt cx="960198" cy="545371"/>
          </a:xfrm>
        </p:grpSpPr>
        <p:sp>
          <p:nvSpPr>
            <p:cNvPr id="81" name="文本框 80"/>
            <p:cNvSpPr txBox="1"/>
            <p:nvPr/>
          </p:nvSpPr>
          <p:spPr>
            <a:xfrm>
              <a:off x="364572" y="1513770"/>
              <a:ext cx="960198" cy="253916"/>
            </a:xfrm>
            <a:prstGeom prst="rect">
              <a:avLst/>
            </a:prstGeom>
            <a:noFill/>
          </p:spPr>
          <p:txBody>
            <a:bodyPr wrap="none" lIns="0" rIns="0" rtlCol="0">
              <a:spAutoFit/>
            </a:bodyPr>
            <a:lstStyle/>
            <a:p>
              <a:pPr algn="ctr"/>
              <a:r>
                <a:rPr lang="en-US" altLang="zh-CN" sz="1050">
                  <a:solidFill>
                    <a:schemeClr val="bg1">
                      <a:lumMod val="85000"/>
                    </a:schemeClr>
                  </a:solidFill>
                </a:rPr>
                <a:t>Add key words</a:t>
              </a:r>
              <a:endParaRPr lang="zh-CN" altLang="en-US" sz="1050">
                <a:solidFill>
                  <a:schemeClr val="bg1">
                    <a:lumMod val="85000"/>
                  </a:schemeClr>
                </a:solidFill>
              </a:endParaRPr>
            </a:p>
          </p:txBody>
        </p:sp>
        <p:sp>
          <p:nvSpPr>
            <p:cNvPr id="82" name="文本框 81"/>
            <p:cNvSpPr txBox="1"/>
            <p:nvPr/>
          </p:nvSpPr>
          <p:spPr>
            <a:xfrm>
              <a:off x="364572" y="1222315"/>
              <a:ext cx="515526" cy="338554"/>
            </a:xfrm>
            <a:prstGeom prst="rect">
              <a:avLst/>
            </a:prstGeom>
            <a:noFill/>
          </p:spPr>
          <p:txBody>
            <a:bodyPr wrap="none" lIns="0" rtlCol="0">
              <a:spAutoFit/>
            </a:bodyPr>
            <a:lstStyle/>
            <a:p>
              <a:r>
                <a:rPr lang="en-US" altLang="zh-CN" sz="1600">
                  <a:solidFill>
                    <a:schemeClr val="accent3"/>
                  </a:solidFill>
                </a:rPr>
                <a:t>45%</a:t>
              </a:r>
              <a:endParaRPr lang="zh-CN" altLang="en-US" sz="1600">
                <a:solidFill>
                  <a:schemeClr val="accent3"/>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12000" y="695325"/>
            <a:ext cx="792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14791" y="282341"/>
            <a:ext cx="1620765" cy="400110"/>
          </a:xfrm>
          <a:prstGeom prst="rect">
            <a:avLst/>
          </a:prstGeom>
        </p:spPr>
        <p:txBody>
          <a:bodyPr wrap="none">
            <a:spAutoFit/>
          </a:bodyPr>
          <a:lstStyle/>
          <a:p>
            <a:r>
              <a:rPr lang="en-US" altLang="zh-CN" sz="2000" b="1">
                <a:solidFill>
                  <a:schemeClr val="bg1"/>
                </a:solidFill>
              </a:rPr>
              <a:t>CONTENTS</a:t>
            </a:r>
            <a:endParaRPr lang="zh-CN" altLang="en-US" sz="2000" b="1">
              <a:solidFill>
                <a:schemeClr val="bg1"/>
              </a:solidFill>
            </a:endParaRPr>
          </a:p>
        </p:txBody>
      </p:sp>
      <p:sp>
        <p:nvSpPr>
          <p:cNvPr id="7" name="矩形 6"/>
          <p:cNvSpPr/>
          <p:nvPr/>
        </p:nvSpPr>
        <p:spPr>
          <a:xfrm>
            <a:off x="611999" y="651049"/>
            <a:ext cx="1404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12000" y="4467225"/>
            <a:ext cx="792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53997" y="1142004"/>
            <a:ext cx="3670856" cy="923330"/>
            <a:chOff x="573882" y="932454"/>
            <a:chExt cx="3670856" cy="923330"/>
          </a:xfrm>
        </p:grpSpPr>
        <p:sp>
          <p:nvSpPr>
            <p:cNvPr id="9" name="矩形 8"/>
            <p:cNvSpPr/>
            <p:nvPr/>
          </p:nvSpPr>
          <p:spPr>
            <a:xfrm>
              <a:off x="1288479" y="1051159"/>
              <a:ext cx="2956259" cy="400110"/>
            </a:xfrm>
            <a:prstGeom prst="rect">
              <a:avLst/>
            </a:prstGeom>
          </p:spPr>
          <p:txBody>
            <a:bodyPr wrap="none">
              <a:spAutoFit/>
            </a:bodyPr>
            <a:lstStyle/>
            <a:p>
              <a:r>
                <a:rPr lang="en-US" altLang="zh-CN" sz="2000" b="1">
                  <a:solidFill>
                    <a:schemeClr val="bg1"/>
                  </a:solidFill>
                </a:rPr>
                <a:t>ADD THE SLIDE TITLE</a:t>
              </a:r>
              <a:endParaRPr lang="zh-CN" altLang="en-US" sz="2000" b="1">
                <a:solidFill>
                  <a:schemeClr val="bg1"/>
                </a:solidFill>
              </a:endParaRPr>
            </a:p>
          </p:txBody>
        </p:sp>
        <p:sp>
          <p:nvSpPr>
            <p:cNvPr id="10" name="矩形 9"/>
            <p:cNvSpPr/>
            <p:nvPr/>
          </p:nvSpPr>
          <p:spPr>
            <a:xfrm>
              <a:off x="1288479" y="1413169"/>
              <a:ext cx="2221506" cy="276999"/>
            </a:xfrm>
            <a:prstGeom prst="rect">
              <a:avLst/>
            </a:prstGeom>
          </p:spPr>
          <p:txBody>
            <a:bodyPr wrap="none">
              <a:spAutoFit/>
            </a:bodyPr>
            <a:lstStyle/>
            <a:p>
              <a:r>
                <a:rPr lang="en-US" altLang="zh-CN" sz="1200">
                  <a:solidFill>
                    <a:schemeClr val="accent4"/>
                  </a:solidFill>
                </a:rPr>
                <a:t>Please add a comment here</a:t>
              </a:r>
              <a:endParaRPr lang="zh-CN" altLang="en-US" sz="1200">
                <a:solidFill>
                  <a:schemeClr val="accent4"/>
                </a:solidFill>
              </a:endParaRPr>
            </a:p>
          </p:txBody>
        </p:sp>
        <p:grpSp>
          <p:nvGrpSpPr>
            <p:cNvPr id="16" name="组合 15"/>
            <p:cNvGrpSpPr/>
            <p:nvPr/>
          </p:nvGrpSpPr>
          <p:grpSpPr>
            <a:xfrm>
              <a:off x="573882" y="932454"/>
              <a:ext cx="720000" cy="923330"/>
              <a:chOff x="573882" y="932454"/>
              <a:chExt cx="720000" cy="923330"/>
            </a:xfrm>
          </p:grpSpPr>
          <p:sp>
            <p:nvSpPr>
              <p:cNvPr id="11" name="文本框 10"/>
              <p:cNvSpPr txBox="1"/>
              <p:nvPr/>
            </p:nvSpPr>
            <p:spPr>
              <a:xfrm>
                <a:off x="621817" y="932454"/>
                <a:ext cx="628698" cy="923330"/>
              </a:xfrm>
              <a:prstGeom prst="rect">
                <a:avLst/>
              </a:prstGeom>
              <a:noFill/>
            </p:spPr>
            <p:txBody>
              <a:bodyPr wrap="none" rtlCol="0">
                <a:spAutoFit/>
              </a:bodyPr>
              <a:lstStyle/>
              <a:p>
                <a:pPr algn="ctr"/>
                <a:r>
                  <a:rPr lang="en-US" altLang="zh-CN" sz="5400" spc="300">
                    <a:solidFill>
                      <a:schemeClr val="accent1"/>
                    </a:solidFill>
                    <a:latin typeface="+mn-ea"/>
                  </a:rPr>
                  <a:t>1</a:t>
                </a:r>
                <a:endParaRPr lang="zh-CN" altLang="en-US" sz="5400" spc="300">
                  <a:solidFill>
                    <a:schemeClr val="accent1"/>
                  </a:solidFill>
                  <a:latin typeface="+mn-ea"/>
                </a:endParaRPr>
              </a:p>
            </p:txBody>
          </p:sp>
          <p:grpSp>
            <p:nvGrpSpPr>
              <p:cNvPr id="15" name="组合 14"/>
              <p:cNvGrpSpPr/>
              <p:nvPr/>
            </p:nvGrpSpPr>
            <p:grpSpPr>
              <a:xfrm>
                <a:off x="573882" y="1349963"/>
                <a:ext cx="720000" cy="297814"/>
                <a:chOff x="-1035843" y="1660686"/>
                <a:chExt cx="720000" cy="297814"/>
              </a:xfrm>
            </p:grpSpPr>
            <p:sp>
              <p:nvSpPr>
                <p:cNvPr id="12" name="直角三角形 11"/>
                <p:cNvSpPr/>
                <p:nvPr/>
              </p:nvSpPr>
              <p:spPr>
                <a:xfrm flipH="1">
                  <a:off x="-947509" y="1660686"/>
                  <a:ext cx="509798" cy="2978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9740000">
                  <a:off x="-1035843" y="1798126"/>
                  <a:ext cx="7200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18" name="组合 17"/>
          <p:cNvGrpSpPr/>
          <p:nvPr/>
        </p:nvGrpSpPr>
        <p:grpSpPr>
          <a:xfrm>
            <a:off x="543919" y="2190027"/>
            <a:ext cx="3670856" cy="923330"/>
            <a:chOff x="573882" y="932454"/>
            <a:chExt cx="3670856" cy="923330"/>
          </a:xfrm>
        </p:grpSpPr>
        <p:sp>
          <p:nvSpPr>
            <p:cNvPr id="19" name="矩形 18"/>
            <p:cNvSpPr/>
            <p:nvPr/>
          </p:nvSpPr>
          <p:spPr>
            <a:xfrm>
              <a:off x="1288479" y="1051159"/>
              <a:ext cx="2956259" cy="400110"/>
            </a:xfrm>
            <a:prstGeom prst="rect">
              <a:avLst/>
            </a:prstGeom>
          </p:spPr>
          <p:txBody>
            <a:bodyPr wrap="none">
              <a:spAutoFit/>
            </a:bodyPr>
            <a:lstStyle/>
            <a:p>
              <a:r>
                <a:rPr lang="en-US" altLang="zh-CN" sz="2000" b="1">
                  <a:solidFill>
                    <a:schemeClr val="bg1"/>
                  </a:solidFill>
                </a:rPr>
                <a:t>ADD THE SLIDE TITLE</a:t>
              </a:r>
              <a:endParaRPr lang="zh-CN" altLang="en-US" sz="2000" b="1">
                <a:solidFill>
                  <a:schemeClr val="bg1"/>
                </a:solidFill>
              </a:endParaRPr>
            </a:p>
          </p:txBody>
        </p:sp>
        <p:sp>
          <p:nvSpPr>
            <p:cNvPr id="20" name="矩形 19"/>
            <p:cNvSpPr/>
            <p:nvPr/>
          </p:nvSpPr>
          <p:spPr>
            <a:xfrm>
              <a:off x="1288479" y="1413169"/>
              <a:ext cx="2221506" cy="276999"/>
            </a:xfrm>
            <a:prstGeom prst="rect">
              <a:avLst/>
            </a:prstGeom>
          </p:spPr>
          <p:txBody>
            <a:bodyPr wrap="none">
              <a:spAutoFit/>
            </a:bodyPr>
            <a:lstStyle/>
            <a:p>
              <a:r>
                <a:rPr lang="en-US" altLang="zh-CN" sz="1200">
                  <a:solidFill>
                    <a:schemeClr val="accent4"/>
                  </a:solidFill>
                </a:rPr>
                <a:t>Please add a comment here</a:t>
              </a:r>
              <a:endParaRPr lang="zh-CN" altLang="en-US" sz="1200">
                <a:solidFill>
                  <a:schemeClr val="accent4"/>
                </a:solidFill>
              </a:endParaRPr>
            </a:p>
          </p:txBody>
        </p:sp>
        <p:grpSp>
          <p:nvGrpSpPr>
            <p:cNvPr id="21" name="组合 20"/>
            <p:cNvGrpSpPr/>
            <p:nvPr/>
          </p:nvGrpSpPr>
          <p:grpSpPr>
            <a:xfrm>
              <a:off x="573882" y="932454"/>
              <a:ext cx="720000" cy="923330"/>
              <a:chOff x="573882" y="932454"/>
              <a:chExt cx="720000" cy="923330"/>
            </a:xfrm>
          </p:grpSpPr>
          <p:sp>
            <p:nvSpPr>
              <p:cNvPr id="22" name="文本框 21"/>
              <p:cNvSpPr txBox="1"/>
              <p:nvPr/>
            </p:nvSpPr>
            <p:spPr>
              <a:xfrm>
                <a:off x="621817" y="932454"/>
                <a:ext cx="628698" cy="923330"/>
              </a:xfrm>
              <a:prstGeom prst="rect">
                <a:avLst/>
              </a:prstGeom>
              <a:noFill/>
            </p:spPr>
            <p:txBody>
              <a:bodyPr wrap="none" rtlCol="0">
                <a:spAutoFit/>
              </a:bodyPr>
              <a:lstStyle/>
              <a:p>
                <a:pPr algn="ctr"/>
                <a:r>
                  <a:rPr lang="en-US" altLang="zh-CN" sz="5400" spc="300">
                    <a:solidFill>
                      <a:schemeClr val="accent1"/>
                    </a:solidFill>
                    <a:latin typeface="+mn-ea"/>
                  </a:rPr>
                  <a:t>2</a:t>
                </a:r>
                <a:endParaRPr lang="zh-CN" altLang="en-US" sz="5400" spc="300">
                  <a:solidFill>
                    <a:schemeClr val="accent1"/>
                  </a:solidFill>
                  <a:latin typeface="+mn-ea"/>
                </a:endParaRPr>
              </a:p>
            </p:txBody>
          </p:sp>
          <p:grpSp>
            <p:nvGrpSpPr>
              <p:cNvPr id="23" name="组合 22"/>
              <p:cNvGrpSpPr/>
              <p:nvPr/>
            </p:nvGrpSpPr>
            <p:grpSpPr>
              <a:xfrm>
                <a:off x="573882" y="1349963"/>
                <a:ext cx="720000" cy="297814"/>
                <a:chOff x="-1035843" y="1660686"/>
                <a:chExt cx="720000" cy="297814"/>
              </a:xfrm>
            </p:grpSpPr>
            <p:sp>
              <p:nvSpPr>
                <p:cNvPr id="24" name="直角三角形 23"/>
                <p:cNvSpPr/>
                <p:nvPr/>
              </p:nvSpPr>
              <p:spPr>
                <a:xfrm flipH="1">
                  <a:off x="-947509" y="1660686"/>
                  <a:ext cx="509798" cy="2978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rot="19740000">
                  <a:off x="-1035843" y="1798126"/>
                  <a:ext cx="7200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26" name="组合 25"/>
          <p:cNvGrpSpPr/>
          <p:nvPr/>
        </p:nvGrpSpPr>
        <p:grpSpPr>
          <a:xfrm>
            <a:off x="533841" y="3238050"/>
            <a:ext cx="3670856" cy="923330"/>
            <a:chOff x="573882" y="932454"/>
            <a:chExt cx="3670856" cy="923330"/>
          </a:xfrm>
        </p:grpSpPr>
        <p:sp>
          <p:nvSpPr>
            <p:cNvPr id="27" name="矩形 26"/>
            <p:cNvSpPr/>
            <p:nvPr/>
          </p:nvSpPr>
          <p:spPr>
            <a:xfrm>
              <a:off x="1288479" y="1051159"/>
              <a:ext cx="2956259" cy="400110"/>
            </a:xfrm>
            <a:prstGeom prst="rect">
              <a:avLst/>
            </a:prstGeom>
          </p:spPr>
          <p:txBody>
            <a:bodyPr wrap="none">
              <a:spAutoFit/>
            </a:bodyPr>
            <a:lstStyle/>
            <a:p>
              <a:r>
                <a:rPr lang="en-US" altLang="zh-CN" sz="2000" b="1">
                  <a:solidFill>
                    <a:schemeClr val="bg1"/>
                  </a:solidFill>
                </a:rPr>
                <a:t>ADD THE SLIDE TITLE</a:t>
              </a:r>
              <a:endParaRPr lang="zh-CN" altLang="en-US" sz="2000" b="1">
                <a:solidFill>
                  <a:schemeClr val="bg1"/>
                </a:solidFill>
              </a:endParaRPr>
            </a:p>
          </p:txBody>
        </p:sp>
        <p:sp>
          <p:nvSpPr>
            <p:cNvPr id="28" name="矩形 27"/>
            <p:cNvSpPr/>
            <p:nvPr/>
          </p:nvSpPr>
          <p:spPr>
            <a:xfrm>
              <a:off x="1288479" y="1413169"/>
              <a:ext cx="2221506" cy="276999"/>
            </a:xfrm>
            <a:prstGeom prst="rect">
              <a:avLst/>
            </a:prstGeom>
          </p:spPr>
          <p:txBody>
            <a:bodyPr wrap="none">
              <a:spAutoFit/>
            </a:bodyPr>
            <a:lstStyle/>
            <a:p>
              <a:r>
                <a:rPr lang="en-US" altLang="zh-CN" sz="1200">
                  <a:solidFill>
                    <a:schemeClr val="accent4"/>
                  </a:solidFill>
                </a:rPr>
                <a:t>Please add a comment here</a:t>
              </a:r>
              <a:endParaRPr lang="zh-CN" altLang="en-US" sz="1200">
                <a:solidFill>
                  <a:schemeClr val="accent4"/>
                </a:solidFill>
              </a:endParaRPr>
            </a:p>
          </p:txBody>
        </p:sp>
        <p:grpSp>
          <p:nvGrpSpPr>
            <p:cNvPr id="29" name="组合 28"/>
            <p:cNvGrpSpPr/>
            <p:nvPr/>
          </p:nvGrpSpPr>
          <p:grpSpPr>
            <a:xfrm>
              <a:off x="573882" y="932454"/>
              <a:ext cx="720000" cy="923330"/>
              <a:chOff x="573882" y="932454"/>
              <a:chExt cx="720000" cy="923330"/>
            </a:xfrm>
          </p:grpSpPr>
          <p:sp>
            <p:nvSpPr>
              <p:cNvPr id="30" name="文本框 29"/>
              <p:cNvSpPr txBox="1"/>
              <p:nvPr/>
            </p:nvSpPr>
            <p:spPr>
              <a:xfrm>
                <a:off x="621817" y="932454"/>
                <a:ext cx="628698" cy="923330"/>
              </a:xfrm>
              <a:prstGeom prst="rect">
                <a:avLst/>
              </a:prstGeom>
              <a:noFill/>
            </p:spPr>
            <p:txBody>
              <a:bodyPr wrap="none" rtlCol="0">
                <a:spAutoFit/>
              </a:bodyPr>
              <a:lstStyle/>
              <a:p>
                <a:pPr algn="ctr"/>
                <a:r>
                  <a:rPr lang="en-US" altLang="zh-CN" sz="5400" spc="300">
                    <a:solidFill>
                      <a:schemeClr val="accent1"/>
                    </a:solidFill>
                    <a:latin typeface="+mn-ea"/>
                  </a:rPr>
                  <a:t>3</a:t>
                </a:r>
                <a:endParaRPr lang="zh-CN" altLang="en-US" sz="5400" spc="300">
                  <a:solidFill>
                    <a:schemeClr val="accent1"/>
                  </a:solidFill>
                  <a:latin typeface="+mn-ea"/>
                </a:endParaRPr>
              </a:p>
            </p:txBody>
          </p:sp>
          <p:grpSp>
            <p:nvGrpSpPr>
              <p:cNvPr id="31" name="组合 30"/>
              <p:cNvGrpSpPr/>
              <p:nvPr/>
            </p:nvGrpSpPr>
            <p:grpSpPr>
              <a:xfrm>
                <a:off x="573882" y="1349963"/>
                <a:ext cx="720000" cy="297814"/>
                <a:chOff x="-1035843" y="1660686"/>
                <a:chExt cx="720000" cy="297814"/>
              </a:xfrm>
            </p:grpSpPr>
            <p:sp>
              <p:nvSpPr>
                <p:cNvPr id="32" name="直角三角形 31"/>
                <p:cNvSpPr/>
                <p:nvPr/>
              </p:nvSpPr>
              <p:spPr>
                <a:xfrm flipH="1">
                  <a:off x="-947509" y="1660686"/>
                  <a:ext cx="509798" cy="2978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rot="19740000">
                  <a:off x="-1035843" y="1798126"/>
                  <a:ext cx="7200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34" name="组合 33"/>
          <p:cNvGrpSpPr/>
          <p:nvPr/>
        </p:nvGrpSpPr>
        <p:grpSpPr>
          <a:xfrm>
            <a:off x="4945022" y="1142004"/>
            <a:ext cx="3670856" cy="923330"/>
            <a:chOff x="573882" y="932454"/>
            <a:chExt cx="3670856" cy="923330"/>
          </a:xfrm>
        </p:grpSpPr>
        <p:sp>
          <p:nvSpPr>
            <p:cNvPr id="35" name="矩形 34"/>
            <p:cNvSpPr/>
            <p:nvPr/>
          </p:nvSpPr>
          <p:spPr>
            <a:xfrm>
              <a:off x="1288479" y="1051159"/>
              <a:ext cx="2956259" cy="400110"/>
            </a:xfrm>
            <a:prstGeom prst="rect">
              <a:avLst/>
            </a:prstGeom>
          </p:spPr>
          <p:txBody>
            <a:bodyPr wrap="none">
              <a:spAutoFit/>
            </a:bodyPr>
            <a:lstStyle/>
            <a:p>
              <a:r>
                <a:rPr lang="en-US" altLang="zh-CN" sz="2000" b="1">
                  <a:solidFill>
                    <a:schemeClr val="bg1"/>
                  </a:solidFill>
                </a:rPr>
                <a:t>ADD THE SLIDE TITLE</a:t>
              </a:r>
              <a:endParaRPr lang="zh-CN" altLang="en-US" sz="2000" b="1">
                <a:solidFill>
                  <a:schemeClr val="bg1"/>
                </a:solidFill>
              </a:endParaRPr>
            </a:p>
          </p:txBody>
        </p:sp>
        <p:sp>
          <p:nvSpPr>
            <p:cNvPr id="36" name="矩形 35"/>
            <p:cNvSpPr/>
            <p:nvPr/>
          </p:nvSpPr>
          <p:spPr>
            <a:xfrm>
              <a:off x="1288479" y="1413169"/>
              <a:ext cx="2221506" cy="276999"/>
            </a:xfrm>
            <a:prstGeom prst="rect">
              <a:avLst/>
            </a:prstGeom>
          </p:spPr>
          <p:txBody>
            <a:bodyPr wrap="none">
              <a:spAutoFit/>
            </a:bodyPr>
            <a:lstStyle/>
            <a:p>
              <a:r>
                <a:rPr lang="en-US" altLang="zh-CN" sz="1200">
                  <a:solidFill>
                    <a:schemeClr val="accent4"/>
                  </a:solidFill>
                </a:rPr>
                <a:t>Please add a comment here</a:t>
              </a:r>
              <a:endParaRPr lang="zh-CN" altLang="en-US" sz="1200">
                <a:solidFill>
                  <a:schemeClr val="accent4"/>
                </a:solidFill>
              </a:endParaRPr>
            </a:p>
          </p:txBody>
        </p:sp>
        <p:grpSp>
          <p:nvGrpSpPr>
            <p:cNvPr id="37" name="组合 36"/>
            <p:cNvGrpSpPr/>
            <p:nvPr/>
          </p:nvGrpSpPr>
          <p:grpSpPr>
            <a:xfrm>
              <a:off x="573882" y="932454"/>
              <a:ext cx="720000" cy="923330"/>
              <a:chOff x="573882" y="932454"/>
              <a:chExt cx="720000" cy="923330"/>
            </a:xfrm>
          </p:grpSpPr>
          <p:sp>
            <p:nvSpPr>
              <p:cNvPr id="38" name="文本框 37"/>
              <p:cNvSpPr txBox="1"/>
              <p:nvPr/>
            </p:nvSpPr>
            <p:spPr>
              <a:xfrm>
                <a:off x="621817" y="932454"/>
                <a:ext cx="628698" cy="923330"/>
              </a:xfrm>
              <a:prstGeom prst="rect">
                <a:avLst/>
              </a:prstGeom>
              <a:noFill/>
            </p:spPr>
            <p:txBody>
              <a:bodyPr wrap="none" rtlCol="0">
                <a:spAutoFit/>
              </a:bodyPr>
              <a:lstStyle/>
              <a:p>
                <a:pPr algn="ctr"/>
                <a:r>
                  <a:rPr lang="en-US" altLang="zh-CN" sz="5400" spc="300">
                    <a:solidFill>
                      <a:schemeClr val="accent1"/>
                    </a:solidFill>
                    <a:latin typeface="+mn-ea"/>
                  </a:rPr>
                  <a:t>4</a:t>
                </a:r>
                <a:endParaRPr lang="zh-CN" altLang="en-US" sz="5400" spc="300">
                  <a:solidFill>
                    <a:schemeClr val="accent1"/>
                  </a:solidFill>
                  <a:latin typeface="+mn-ea"/>
                </a:endParaRPr>
              </a:p>
            </p:txBody>
          </p:sp>
          <p:grpSp>
            <p:nvGrpSpPr>
              <p:cNvPr id="39" name="组合 38"/>
              <p:cNvGrpSpPr/>
              <p:nvPr/>
            </p:nvGrpSpPr>
            <p:grpSpPr>
              <a:xfrm>
                <a:off x="573882" y="1349963"/>
                <a:ext cx="720000" cy="297814"/>
                <a:chOff x="-1035843" y="1660686"/>
                <a:chExt cx="720000" cy="297814"/>
              </a:xfrm>
            </p:grpSpPr>
            <p:sp>
              <p:nvSpPr>
                <p:cNvPr id="40" name="直角三角形 39"/>
                <p:cNvSpPr/>
                <p:nvPr/>
              </p:nvSpPr>
              <p:spPr>
                <a:xfrm flipH="1">
                  <a:off x="-947509" y="1660686"/>
                  <a:ext cx="509798" cy="2978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rot="19740000">
                  <a:off x="-1035843" y="1798126"/>
                  <a:ext cx="7200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42" name="组合 41"/>
          <p:cNvGrpSpPr/>
          <p:nvPr/>
        </p:nvGrpSpPr>
        <p:grpSpPr>
          <a:xfrm>
            <a:off x="4934944" y="2190027"/>
            <a:ext cx="3670856" cy="923330"/>
            <a:chOff x="573882" y="932454"/>
            <a:chExt cx="3670856" cy="923330"/>
          </a:xfrm>
        </p:grpSpPr>
        <p:sp>
          <p:nvSpPr>
            <p:cNvPr id="43" name="矩形 42"/>
            <p:cNvSpPr/>
            <p:nvPr/>
          </p:nvSpPr>
          <p:spPr>
            <a:xfrm>
              <a:off x="1288479" y="1051159"/>
              <a:ext cx="2956259" cy="400110"/>
            </a:xfrm>
            <a:prstGeom prst="rect">
              <a:avLst/>
            </a:prstGeom>
          </p:spPr>
          <p:txBody>
            <a:bodyPr wrap="none">
              <a:spAutoFit/>
            </a:bodyPr>
            <a:lstStyle/>
            <a:p>
              <a:r>
                <a:rPr lang="en-US" altLang="zh-CN" sz="2000" b="1">
                  <a:solidFill>
                    <a:schemeClr val="bg1"/>
                  </a:solidFill>
                </a:rPr>
                <a:t>ADD THE SLIDE TITLE</a:t>
              </a:r>
              <a:endParaRPr lang="zh-CN" altLang="en-US" sz="2000" b="1">
                <a:solidFill>
                  <a:schemeClr val="bg1"/>
                </a:solidFill>
              </a:endParaRPr>
            </a:p>
          </p:txBody>
        </p:sp>
        <p:sp>
          <p:nvSpPr>
            <p:cNvPr id="44" name="矩形 43"/>
            <p:cNvSpPr/>
            <p:nvPr/>
          </p:nvSpPr>
          <p:spPr>
            <a:xfrm>
              <a:off x="1288479" y="1413169"/>
              <a:ext cx="2221506" cy="276999"/>
            </a:xfrm>
            <a:prstGeom prst="rect">
              <a:avLst/>
            </a:prstGeom>
          </p:spPr>
          <p:txBody>
            <a:bodyPr wrap="none">
              <a:spAutoFit/>
            </a:bodyPr>
            <a:lstStyle/>
            <a:p>
              <a:r>
                <a:rPr lang="en-US" altLang="zh-CN" sz="1200">
                  <a:solidFill>
                    <a:schemeClr val="accent4"/>
                  </a:solidFill>
                </a:rPr>
                <a:t>Please add a comment here</a:t>
              </a:r>
              <a:endParaRPr lang="zh-CN" altLang="en-US" sz="1200">
                <a:solidFill>
                  <a:schemeClr val="accent4"/>
                </a:solidFill>
              </a:endParaRPr>
            </a:p>
          </p:txBody>
        </p:sp>
        <p:grpSp>
          <p:nvGrpSpPr>
            <p:cNvPr id="45" name="组合 44"/>
            <p:cNvGrpSpPr/>
            <p:nvPr/>
          </p:nvGrpSpPr>
          <p:grpSpPr>
            <a:xfrm>
              <a:off x="573882" y="932454"/>
              <a:ext cx="720000" cy="923330"/>
              <a:chOff x="573882" y="932454"/>
              <a:chExt cx="720000" cy="923330"/>
            </a:xfrm>
          </p:grpSpPr>
          <p:sp>
            <p:nvSpPr>
              <p:cNvPr id="46" name="文本框 45"/>
              <p:cNvSpPr txBox="1"/>
              <p:nvPr/>
            </p:nvSpPr>
            <p:spPr>
              <a:xfrm>
                <a:off x="621817" y="932454"/>
                <a:ext cx="628698" cy="923330"/>
              </a:xfrm>
              <a:prstGeom prst="rect">
                <a:avLst/>
              </a:prstGeom>
              <a:noFill/>
            </p:spPr>
            <p:txBody>
              <a:bodyPr wrap="none" rtlCol="0">
                <a:spAutoFit/>
              </a:bodyPr>
              <a:lstStyle/>
              <a:p>
                <a:pPr algn="ctr"/>
                <a:r>
                  <a:rPr lang="en-US" altLang="zh-CN" sz="5400" spc="300">
                    <a:solidFill>
                      <a:schemeClr val="accent1"/>
                    </a:solidFill>
                    <a:latin typeface="+mn-ea"/>
                  </a:rPr>
                  <a:t>5</a:t>
                </a:r>
                <a:endParaRPr lang="zh-CN" altLang="en-US" sz="5400" spc="300">
                  <a:solidFill>
                    <a:schemeClr val="accent1"/>
                  </a:solidFill>
                  <a:latin typeface="+mn-ea"/>
                </a:endParaRPr>
              </a:p>
            </p:txBody>
          </p:sp>
          <p:grpSp>
            <p:nvGrpSpPr>
              <p:cNvPr id="47" name="组合 46"/>
              <p:cNvGrpSpPr/>
              <p:nvPr/>
            </p:nvGrpSpPr>
            <p:grpSpPr>
              <a:xfrm>
                <a:off x="573882" y="1349963"/>
                <a:ext cx="720000" cy="297814"/>
                <a:chOff x="-1035843" y="1660686"/>
                <a:chExt cx="720000" cy="297814"/>
              </a:xfrm>
            </p:grpSpPr>
            <p:sp>
              <p:nvSpPr>
                <p:cNvPr id="48" name="直角三角形 47"/>
                <p:cNvSpPr/>
                <p:nvPr/>
              </p:nvSpPr>
              <p:spPr>
                <a:xfrm flipH="1">
                  <a:off x="-947509" y="1660686"/>
                  <a:ext cx="509798" cy="2978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rot="19740000">
                  <a:off x="-1035843" y="1798126"/>
                  <a:ext cx="7200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50" name="组合 49"/>
          <p:cNvGrpSpPr/>
          <p:nvPr/>
        </p:nvGrpSpPr>
        <p:grpSpPr>
          <a:xfrm>
            <a:off x="4924866" y="3238050"/>
            <a:ext cx="3670856" cy="923330"/>
            <a:chOff x="573882" y="932454"/>
            <a:chExt cx="3670856" cy="923330"/>
          </a:xfrm>
        </p:grpSpPr>
        <p:sp>
          <p:nvSpPr>
            <p:cNvPr id="51" name="矩形 50"/>
            <p:cNvSpPr/>
            <p:nvPr/>
          </p:nvSpPr>
          <p:spPr>
            <a:xfrm>
              <a:off x="1288479" y="1051159"/>
              <a:ext cx="2956259" cy="400110"/>
            </a:xfrm>
            <a:prstGeom prst="rect">
              <a:avLst/>
            </a:prstGeom>
          </p:spPr>
          <p:txBody>
            <a:bodyPr wrap="none">
              <a:spAutoFit/>
            </a:bodyPr>
            <a:lstStyle/>
            <a:p>
              <a:r>
                <a:rPr lang="en-US" altLang="zh-CN" sz="2000" b="1">
                  <a:solidFill>
                    <a:schemeClr val="bg1"/>
                  </a:solidFill>
                </a:rPr>
                <a:t>ADD THE SLIDE TITLE</a:t>
              </a:r>
              <a:endParaRPr lang="zh-CN" altLang="en-US" sz="2000" b="1">
                <a:solidFill>
                  <a:schemeClr val="bg1"/>
                </a:solidFill>
              </a:endParaRPr>
            </a:p>
          </p:txBody>
        </p:sp>
        <p:sp>
          <p:nvSpPr>
            <p:cNvPr id="52" name="矩形 51"/>
            <p:cNvSpPr/>
            <p:nvPr/>
          </p:nvSpPr>
          <p:spPr>
            <a:xfrm>
              <a:off x="1288479" y="1413169"/>
              <a:ext cx="2221506" cy="276999"/>
            </a:xfrm>
            <a:prstGeom prst="rect">
              <a:avLst/>
            </a:prstGeom>
          </p:spPr>
          <p:txBody>
            <a:bodyPr wrap="none">
              <a:spAutoFit/>
            </a:bodyPr>
            <a:lstStyle/>
            <a:p>
              <a:r>
                <a:rPr lang="en-US" altLang="zh-CN" sz="1200">
                  <a:solidFill>
                    <a:schemeClr val="accent4"/>
                  </a:solidFill>
                </a:rPr>
                <a:t>Please add a comment here</a:t>
              </a:r>
              <a:endParaRPr lang="zh-CN" altLang="en-US" sz="1200">
                <a:solidFill>
                  <a:schemeClr val="accent4"/>
                </a:solidFill>
              </a:endParaRPr>
            </a:p>
          </p:txBody>
        </p:sp>
        <p:grpSp>
          <p:nvGrpSpPr>
            <p:cNvPr id="53" name="组合 52"/>
            <p:cNvGrpSpPr/>
            <p:nvPr/>
          </p:nvGrpSpPr>
          <p:grpSpPr>
            <a:xfrm>
              <a:off x="573882" y="932454"/>
              <a:ext cx="720000" cy="923330"/>
              <a:chOff x="573882" y="932454"/>
              <a:chExt cx="720000" cy="923330"/>
            </a:xfrm>
          </p:grpSpPr>
          <p:sp>
            <p:nvSpPr>
              <p:cNvPr id="54" name="文本框 53"/>
              <p:cNvSpPr txBox="1"/>
              <p:nvPr/>
            </p:nvSpPr>
            <p:spPr>
              <a:xfrm>
                <a:off x="621817" y="932454"/>
                <a:ext cx="628698" cy="923330"/>
              </a:xfrm>
              <a:prstGeom prst="rect">
                <a:avLst/>
              </a:prstGeom>
              <a:noFill/>
            </p:spPr>
            <p:txBody>
              <a:bodyPr wrap="none" rtlCol="0">
                <a:spAutoFit/>
              </a:bodyPr>
              <a:lstStyle/>
              <a:p>
                <a:pPr algn="ctr"/>
                <a:r>
                  <a:rPr lang="en-US" altLang="zh-CN" sz="5400" spc="300">
                    <a:solidFill>
                      <a:schemeClr val="accent1"/>
                    </a:solidFill>
                    <a:latin typeface="+mn-ea"/>
                  </a:rPr>
                  <a:t>6</a:t>
                </a:r>
                <a:endParaRPr lang="zh-CN" altLang="en-US" sz="5400" spc="300">
                  <a:solidFill>
                    <a:schemeClr val="accent1"/>
                  </a:solidFill>
                  <a:latin typeface="+mn-ea"/>
                </a:endParaRPr>
              </a:p>
            </p:txBody>
          </p:sp>
          <p:grpSp>
            <p:nvGrpSpPr>
              <p:cNvPr id="55" name="组合 54"/>
              <p:cNvGrpSpPr/>
              <p:nvPr/>
            </p:nvGrpSpPr>
            <p:grpSpPr>
              <a:xfrm>
                <a:off x="573882" y="1349963"/>
                <a:ext cx="720000" cy="297814"/>
                <a:chOff x="-1035843" y="1660686"/>
                <a:chExt cx="720000" cy="297814"/>
              </a:xfrm>
            </p:grpSpPr>
            <p:sp>
              <p:nvSpPr>
                <p:cNvPr id="56" name="直角三角形 55"/>
                <p:cNvSpPr/>
                <p:nvPr/>
              </p:nvSpPr>
              <p:spPr>
                <a:xfrm flipH="1">
                  <a:off x="-947509" y="1660686"/>
                  <a:ext cx="509798" cy="2978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rot="19740000">
                  <a:off x="-1035843" y="1798126"/>
                  <a:ext cx="7200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7" name="组合 6"/>
          <p:cNvGrpSpPr/>
          <p:nvPr/>
        </p:nvGrpSpPr>
        <p:grpSpPr>
          <a:xfrm>
            <a:off x="666747" y="864113"/>
            <a:ext cx="2181228" cy="2841112"/>
            <a:chOff x="533397" y="902213"/>
            <a:chExt cx="2181228" cy="2841112"/>
          </a:xfrm>
        </p:grpSpPr>
        <p:sp>
          <p:nvSpPr>
            <p:cNvPr id="2" name="矩形 1"/>
            <p:cNvSpPr/>
            <p:nvPr/>
          </p:nvSpPr>
          <p:spPr>
            <a:xfrm>
              <a:off x="533400" y="971550"/>
              <a:ext cx="218122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33400" y="1438275"/>
              <a:ext cx="2181225" cy="23050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03686" y="1013050"/>
              <a:ext cx="1440651" cy="276999"/>
            </a:xfrm>
            <a:prstGeom prst="rect">
              <a:avLst/>
            </a:prstGeom>
          </p:spPr>
          <p:txBody>
            <a:bodyPr wrap="none">
              <a:spAutoFit/>
            </a:bodyPr>
            <a:lstStyle/>
            <a:p>
              <a:pPr algn="ctr"/>
              <a:r>
                <a:rPr lang="en-US" altLang="zh-CN" sz="1200" b="1">
                  <a:solidFill>
                    <a:schemeClr val="bg1">
                      <a:lumMod val="85000"/>
                    </a:schemeClr>
                  </a:solidFill>
                </a:rPr>
                <a:t>Add title in here</a:t>
              </a:r>
              <a:endParaRPr lang="zh-CN" altLang="en-US" sz="1200" b="1">
                <a:solidFill>
                  <a:schemeClr val="bg1">
                    <a:lumMod val="85000"/>
                  </a:schemeClr>
                </a:solidFill>
              </a:endParaRPr>
            </a:p>
          </p:txBody>
        </p:sp>
        <p:sp>
          <p:nvSpPr>
            <p:cNvPr id="6" name="矩形 5"/>
            <p:cNvSpPr/>
            <p:nvPr/>
          </p:nvSpPr>
          <p:spPr>
            <a:xfrm>
              <a:off x="600072" y="1504950"/>
              <a:ext cx="2047877" cy="203132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 Please add text here, according to the need to adjust the font and font size, recommended justified form.</a:t>
              </a:r>
              <a:endParaRPr lang="zh-CN" altLang="en-US" sz="1050">
                <a:solidFill>
                  <a:schemeClr val="bg1">
                    <a:lumMod val="85000"/>
                  </a:schemeClr>
                </a:solidFill>
              </a:endParaRPr>
            </a:p>
          </p:txBody>
        </p:sp>
        <p:sp>
          <p:nvSpPr>
            <p:cNvPr id="177" name="矩形 176"/>
            <p:cNvSpPr/>
            <p:nvPr/>
          </p:nvSpPr>
          <p:spPr>
            <a:xfrm>
              <a:off x="533397" y="902213"/>
              <a:ext cx="2181225"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p:cNvGrpSpPr/>
          <p:nvPr/>
        </p:nvGrpSpPr>
        <p:grpSpPr>
          <a:xfrm>
            <a:off x="3467097" y="864113"/>
            <a:ext cx="2181228" cy="2841112"/>
            <a:chOff x="533397" y="902213"/>
            <a:chExt cx="2181228" cy="2841112"/>
          </a:xfrm>
        </p:grpSpPr>
        <p:sp>
          <p:nvSpPr>
            <p:cNvPr id="179" name="矩形 178"/>
            <p:cNvSpPr/>
            <p:nvPr/>
          </p:nvSpPr>
          <p:spPr>
            <a:xfrm>
              <a:off x="533400" y="971550"/>
              <a:ext cx="218122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p:cNvSpPr/>
            <p:nvPr/>
          </p:nvSpPr>
          <p:spPr>
            <a:xfrm>
              <a:off x="533400" y="1438275"/>
              <a:ext cx="2181225" cy="23050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p:cNvSpPr/>
            <p:nvPr/>
          </p:nvSpPr>
          <p:spPr>
            <a:xfrm>
              <a:off x="903686" y="1013050"/>
              <a:ext cx="1440651" cy="276999"/>
            </a:xfrm>
            <a:prstGeom prst="rect">
              <a:avLst/>
            </a:prstGeom>
          </p:spPr>
          <p:txBody>
            <a:bodyPr wrap="none">
              <a:spAutoFit/>
            </a:bodyPr>
            <a:lstStyle/>
            <a:p>
              <a:pPr algn="ctr"/>
              <a:r>
                <a:rPr lang="en-US" altLang="zh-CN" sz="1200" b="1">
                  <a:solidFill>
                    <a:schemeClr val="bg1">
                      <a:lumMod val="85000"/>
                    </a:schemeClr>
                  </a:solidFill>
                </a:rPr>
                <a:t>Add title in here</a:t>
              </a:r>
              <a:endParaRPr lang="zh-CN" altLang="en-US" sz="1200" b="1">
                <a:solidFill>
                  <a:schemeClr val="bg1">
                    <a:lumMod val="85000"/>
                  </a:schemeClr>
                </a:solidFill>
              </a:endParaRPr>
            </a:p>
          </p:txBody>
        </p:sp>
        <p:sp>
          <p:nvSpPr>
            <p:cNvPr id="182" name="矩形 181"/>
            <p:cNvSpPr/>
            <p:nvPr/>
          </p:nvSpPr>
          <p:spPr>
            <a:xfrm>
              <a:off x="600072" y="1504950"/>
              <a:ext cx="2047877" cy="203132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 Please add text here, according to the need to adjust the font and font size, recommended justified form.</a:t>
              </a:r>
              <a:endParaRPr lang="zh-CN" altLang="en-US" sz="1050">
                <a:solidFill>
                  <a:schemeClr val="bg1">
                    <a:lumMod val="85000"/>
                  </a:schemeClr>
                </a:solidFill>
              </a:endParaRPr>
            </a:p>
          </p:txBody>
        </p:sp>
        <p:sp>
          <p:nvSpPr>
            <p:cNvPr id="183" name="矩形 182"/>
            <p:cNvSpPr/>
            <p:nvPr/>
          </p:nvSpPr>
          <p:spPr>
            <a:xfrm>
              <a:off x="533397" y="902213"/>
              <a:ext cx="2181225"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6267447" y="864113"/>
            <a:ext cx="2181228" cy="2841112"/>
            <a:chOff x="533397" y="902213"/>
            <a:chExt cx="2181228" cy="2841112"/>
          </a:xfrm>
        </p:grpSpPr>
        <p:sp>
          <p:nvSpPr>
            <p:cNvPr id="185" name="矩形 184"/>
            <p:cNvSpPr/>
            <p:nvPr/>
          </p:nvSpPr>
          <p:spPr>
            <a:xfrm>
              <a:off x="533400" y="971550"/>
              <a:ext cx="218122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p:cNvSpPr/>
            <p:nvPr/>
          </p:nvSpPr>
          <p:spPr>
            <a:xfrm>
              <a:off x="533400" y="1438275"/>
              <a:ext cx="2181225" cy="23050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p:cNvSpPr/>
            <p:nvPr/>
          </p:nvSpPr>
          <p:spPr>
            <a:xfrm>
              <a:off x="903686" y="1013050"/>
              <a:ext cx="1440651" cy="276999"/>
            </a:xfrm>
            <a:prstGeom prst="rect">
              <a:avLst/>
            </a:prstGeom>
          </p:spPr>
          <p:txBody>
            <a:bodyPr wrap="none">
              <a:spAutoFit/>
            </a:bodyPr>
            <a:lstStyle/>
            <a:p>
              <a:pPr algn="ctr"/>
              <a:r>
                <a:rPr lang="en-US" altLang="zh-CN" sz="1200" b="1">
                  <a:solidFill>
                    <a:schemeClr val="bg1">
                      <a:lumMod val="85000"/>
                    </a:schemeClr>
                  </a:solidFill>
                </a:rPr>
                <a:t>Add title in here</a:t>
              </a:r>
              <a:endParaRPr lang="zh-CN" altLang="en-US" sz="1200" b="1">
                <a:solidFill>
                  <a:schemeClr val="bg1">
                    <a:lumMod val="85000"/>
                  </a:schemeClr>
                </a:solidFill>
              </a:endParaRPr>
            </a:p>
          </p:txBody>
        </p:sp>
        <p:sp>
          <p:nvSpPr>
            <p:cNvPr id="188" name="矩形 187"/>
            <p:cNvSpPr/>
            <p:nvPr/>
          </p:nvSpPr>
          <p:spPr>
            <a:xfrm>
              <a:off x="600072" y="1504950"/>
              <a:ext cx="2047877" cy="203132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 Please add text here, according to the need to adjust the font and font size, recommended justified form.</a:t>
              </a:r>
              <a:endParaRPr lang="zh-CN" altLang="en-US" sz="1050">
                <a:solidFill>
                  <a:schemeClr val="bg1">
                    <a:lumMod val="85000"/>
                  </a:schemeClr>
                </a:solidFill>
              </a:endParaRPr>
            </a:p>
          </p:txBody>
        </p:sp>
        <p:sp>
          <p:nvSpPr>
            <p:cNvPr id="189" name="矩形 188"/>
            <p:cNvSpPr/>
            <p:nvPr/>
          </p:nvSpPr>
          <p:spPr>
            <a:xfrm>
              <a:off x="533397" y="902213"/>
              <a:ext cx="2181225"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0" name="矩形 189"/>
          <p:cNvSpPr/>
          <p:nvPr/>
        </p:nvSpPr>
        <p:spPr>
          <a:xfrm>
            <a:off x="666746" y="4073851"/>
            <a:ext cx="7781925" cy="819455"/>
          </a:xfrm>
          <a:prstGeom prst="rect">
            <a:avLst/>
          </a:prstGeom>
        </p:spPr>
        <p:txBody>
          <a:bodyPr wrap="square">
            <a:spAutoFit/>
          </a:bodyPr>
          <a:lstStyle/>
          <a:p>
            <a:pPr algn="ctr">
              <a:lnSpc>
                <a:spcPct val="150000"/>
              </a:lnSpc>
            </a:pPr>
            <a:r>
              <a:rPr lang="en-US" altLang="zh-CN" sz="1050">
                <a:solidFill>
                  <a:schemeClr val="accent2"/>
                </a:solidFill>
                <a:latin typeface="+mn-ea"/>
              </a:rPr>
              <a:t>Please add text here, according to the need to adjust the font and font size, recommended justified form. Please add text here, according to the need to adjust the font and font size, recommended justified form.</a:t>
            </a:r>
            <a:endParaRPr lang="zh-CN" altLang="en-US" sz="1050">
              <a:solidFill>
                <a:schemeClr val="accent2"/>
              </a:solidFill>
              <a:latin typeface="+mn-ea"/>
            </a:endParaRPr>
          </a:p>
          <a:p>
            <a:pPr algn="ctr">
              <a:lnSpc>
                <a:spcPct val="150000"/>
              </a:lnSpc>
            </a:pPr>
            <a:endParaRPr lang="zh-CN" altLang="en-US" sz="1050">
              <a:solidFill>
                <a:schemeClr val="accent2"/>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7770" y="-131633"/>
            <a:ext cx="2478564" cy="4708981"/>
          </a:xfrm>
          <a:prstGeom prst="rect">
            <a:avLst/>
          </a:prstGeom>
          <a:noFill/>
        </p:spPr>
        <p:txBody>
          <a:bodyPr wrap="none" rtlCol="0">
            <a:spAutoFit/>
          </a:bodyPr>
          <a:lstStyle/>
          <a:p>
            <a:pPr algn="ctr"/>
            <a:r>
              <a:rPr lang="en-US" altLang="zh-CN" sz="30000" spc="300">
                <a:solidFill>
                  <a:schemeClr val="accent1"/>
                </a:solidFill>
                <a:latin typeface="+mn-ea"/>
              </a:rPr>
              <a:t>4</a:t>
            </a:r>
            <a:endParaRPr lang="zh-CN" altLang="en-US" sz="30000" spc="300">
              <a:solidFill>
                <a:schemeClr val="accent1"/>
              </a:solidFill>
              <a:latin typeface="+mn-ea"/>
            </a:endParaRPr>
          </a:p>
        </p:txBody>
      </p:sp>
      <p:grpSp>
        <p:nvGrpSpPr>
          <p:cNvPr id="7" name="组合 6"/>
          <p:cNvGrpSpPr/>
          <p:nvPr/>
        </p:nvGrpSpPr>
        <p:grpSpPr>
          <a:xfrm>
            <a:off x="-371474" y="1599039"/>
            <a:ext cx="5048250" cy="2545763"/>
            <a:chOff x="553997" y="1515410"/>
            <a:chExt cx="720000" cy="363086"/>
          </a:xfrm>
        </p:grpSpPr>
        <p:sp>
          <p:nvSpPr>
            <p:cNvPr id="5" name="直角三角形 4"/>
            <p:cNvSpPr/>
            <p:nvPr/>
          </p:nvSpPr>
          <p:spPr>
            <a:xfrm flipH="1">
              <a:off x="612942" y="1515410"/>
              <a:ext cx="605560" cy="363086"/>
            </a:xfrm>
            <a:custGeom>
              <a:avLst/>
              <a:gdLst>
                <a:gd name="connsiteX0" fmla="*/ 0 w 4944812"/>
                <a:gd name="connsiteY0" fmla="*/ 2888662 h 2888662"/>
                <a:gd name="connsiteX1" fmla="*/ 0 w 4944812"/>
                <a:gd name="connsiteY1" fmla="*/ 0 h 2888662"/>
                <a:gd name="connsiteX2" fmla="*/ 4944812 w 4944812"/>
                <a:gd name="connsiteY2" fmla="*/ 2888662 h 2888662"/>
                <a:gd name="connsiteX3" fmla="*/ 0 w 4944812"/>
                <a:gd name="connsiteY3" fmla="*/ 2888662 h 2888662"/>
                <a:gd name="connsiteX0-1" fmla="*/ 0 w 4897187"/>
                <a:gd name="connsiteY0-2" fmla="*/ 2888662 h 2888662"/>
                <a:gd name="connsiteX1-3" fmla="*/ 0 w 4897187"/>
                <a:gd name="connsiteY1-4" fmla="*/ 0 h 2888662"/>
                <a:gd name="connsiteX2-5" fmla="*/ 4897187 w 4897187"/>
                <a:gd name="connsiteY2-6" fmla="*/ 2888662 h 2888662"/>
                <a:gd name="connsiteX3-7" fmla="*/ 0 w 4897187"/>
                <a:gd name="connsiteY3-8" fmla="*/ 2888662 h 2888662"/>
                <a:gd name="connsiteX0-9" fmla="*/ 0 w 4897187"/>
                <a:gd name="connsiteY0-10" fmla="*/ 2936287 h 2936287"/>
                <a:gd name="connsiteX1-11" fmla="*/ 0 w 4897187"/>
                <a:gd name="connsiteY1-12" fmla="*/ 0 h 2936287"/>
                <a:gd name="connsiteX2-13" fmla="*/ 4897187 w 4897187"/>
                <a:gd name="connsiteY2-14" fmla="*/ 2936287 h 2936287"/>
                <a:gd name="connsiteX3-15" fmla="*/ 0 w 4897187"/>
                <a:gd name="connsiteY3-16" fmla="*/ 2936287 h 2936287"/>
              </a:gdLst>
              <a:ahLst/>
              <a:cxnLst>
                <a:cxn ang="0">
                  <a:pos x="connsiteX0-1" y="connsiteY0-2"/>
                </a:cxn>
                <a:cxn ang="0">
                  <a:pos x="connsiteX1-3" y="connsiteY1-4"/>
                </a:cxn>
                <a:cxn ang="0">
                  <a:pos x="connsiteX2-5" y="connsiteY2-6"/>
                </a:cxn>
                <a:cxn ang="0">
                  <a:pos x="connsiteX3-7" y="connsiteY3-8"/>
                </a:cxn>
              </a:cxnLst>
              <a:rect l="l" t="t" r="r" b="b"/>
              <a:pathLst>
                <a:path w="4897187" h="2936287">
                  <a:moveTo>
                    <a:pt x="0" y="2936287"/>
                  </a:moveTo>
                  <a:lnTo>
                    <a:pt x="0" y="0"/>
                  </a:lnTo>
                  <a:lnTo>
                    <a:pt x="4897187" y="2936287"/>
                  </a:lnTo>
                  <a:lnTo>
                    <a:pt x="0" y="29362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19740000">
              <a:off x="553997" y="1696953"/>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057728" y="3257326"/>
            <a:ext cx="5721439" cy="707886"/>
          </a:xfrm>
          <a:prstGeom prst="rect">
            <a:avLst/>
          </a:prstGeom>
        </p:spPr>
        <p:txBody>
          <a:bodyPr wrap="none">
            <a:spAutoFit/>
          </a:bodyPr>
          <a:lstStyle/>
          <a:p>
            <a:pPr algn="r"/>
            <a:r>
              <a:rPr lang="en-US" altLang="zh-CN" sz="4000" b="1">
                <a:solidFill>
                  <a:schemeClr val="bg1"/>
                </a:solidFill>
              </a:rPr>
              <a:t>ADD THE SLIDE TITLE</a:t>
            </a:r>
            <a:endParaRPr lang="zh-CN" altLang="en-US" sz="4000" b="1">
              <a:solidFill>
                <a:schemeClr val="bg1"/>
              </a:solidFill>
            </a:endParaRPr>
          </a:p>
        </p:txBody>
      </p:sp>
      <p:sp>
        <p:nvSpPr>
          <p:cNvPr id="9" name="矩形 8"/>
          <p:cNvSpPr/>
          <p:nvPr/>
        </p:nvSpPr>
        <p:spPr>
          <a:xfrm>
            <a:off x="5520005" y="3950447"/>
            <a:ext cx="3259162" cy="369332"/>
          </a:xfrm>
          <a:prstGeom prst="rect">
            <a:avLst/>
          </a:prstGeom>
        </p:spPr>
        <p:txBody>
          <a:bodyPr wrap="none">
            <a:spAutoFit/>
          </a:bodyPr>
          <a:lstStyle/>
          <a:p>
            <a:pPr algn="r"/>
            <a:r>
              <a:rPr lang="en-US" altLang="zh-CN" sz="1800">
                <a:solidFill>
                  <a:schemeClr val="accent3">
                    <a:lumMod val="60000"/>
                    <a:lumOff val="40000"/>
                  </a:schemeClr>
                </a:solidFill>
              </a:rPr>
              <a:t>Please add a comment here</a:t>
            </a:r>
            <a:endParaRPr lang="zh-CN" altLang="en-US" sz="1800">
              <a:solidFill>
                <a:schemeClr val="accent3">
                  <a:lumMod val="60000"/>
                  <a:lumOff val="4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237" name="组合 236"/>
          <p:cNvGrpSpPr/>
          <p:nvPr/>
        </p:nvGrpSpPr>
        <p:grpSpPr>
          <a:xfrm>
            <a:off x="3633045" y="1262746"/>
            <a:ext cx="4828526" cy="940526"/>
            <a:chOff x="3633045" y="931817"/>
            <a:chExt cx="4828526" cy="940526"/>
          </a:xfrm>
        </p:grpSpPr>
        <p:sp>
          <p:nvSpPr>
            <p:cNvPr id="238" name="直角三角形 237"/>
            <p:cNvSpPr/>
            <p:nvPr/>
          </p:nvSpPr>
          <p:spPr>
            <a:xfrm flipH="1">
              <a:off x="3633045" y="931817"/>
              <a:ext cx="940526" cy="94052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238"/>
            <p:cNvSpPr/>
            <p:nvPr/>
          </p:nvSpPr>
          <p:spPr>
            <a:xfrm>
              <a:off x="4573571" y="931817"/>
              <a:ext cx="3888000" cy="940526"/>
            </a:xfrm>
            <a:custGeom>
              <a:avLst/>
              <a:gdLst>
                <a:gd name="connsiteX0" fmla="*/ 3015976 w 3622667"/>
                <a:gd name="connsiteY0" fmla="*/ 0 h 940526"/>
                <a:gd name="connsiteX1" fmla="*/ 3148811 w 3622667"/>
                <a:gd name="connsiteY1" fmla="*/ 0 h 940526"/>
                <a:gd name="connsiteX2" fmla="*/ 3622667 w 3622667"/>
                <a:gd name="connsiteY2" fmla="*/ 470263 h 940526"/>
                <a:gd name="connsiteX3" fmla="*/ 3148811 w 3622667"/>
                <a:gd name="connsiteY3" fmla="*/ 940526 h 940526"/>
                <a:gd name="connsiteX4" fmla="*/ 3015976 w 3622667"/>
                <a:gd name="connsiteY4" fmla="*/ 940526 h 940526"/>
                <a:gd name="connsiteX5" fmla="*/ 3489832 w 3622667"/>
                <a:gd name="connsiteY5" fmla="*/ 470263 h 940526"/>
                <a:gd name="connsiteX6" fmla="*/ 0 w 3622667"/>
                <a:gd name="connsiteY6" fmla="*/ 0 h 940526"/>
                <a:gd name="connsiteX7" fmla="*/ 2952206 w 3622667"/>
                <a:gd name="connsiteY7" fmla="*/ 0 h 940526"/>
                <a:gd name="connsiteX8" fmla="*/ 3422469 w 3622667"/>
                <a:gd name="connsiteY8" fmla="*/ 470263 h 940526"/>
                <a:gd name="connsiteX9" fmla="*/ 2952206 w 3622667"/>
                <a:gd name="connsiteY9" fmla="*/ 940526 h 940526"/>
                <a:gd name="connsiteX10" fmla="*/ 0 w 3622667"/>
                <a:gd name="connsiteY10" fmla="*/ 940526 h 9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2667" h="940526">
                  <a:moveTo>
                    <a:pt x="3015976" y="0"/>
                  </a:moveTo>
                  <a:lnTo>
                    <a:pt x="3148811" y="0"/>
                  </a:lnTo>
                  <a:lnTo>
                    <a:pt x="3622667" y="470263"/>
                  </a:lnTo>
                  <a:lnTo>
                    <a:pt x="3148811" y="940526"/>
                  </a:lnTo>
                  <a:lnTo>
                    <a:pt x="3015976" y="940526"/>
                  </a:lnTo>
                  <a:lnTo>
                    <a:pt x="3489832" y="470263"/>
                  </a:lnTo>
                  <a:close/>
                  <a:moveTo>
                    <a:pt x="0" y="0"/>
                  </a:moveTo>
                  <a:lnTo>
                    <a:pt x="2952206" y="0"/>
                  </a:lnTo>
                  <a:lnTo>
                    <a:pt x="3422469" y="470263"/>
                  </a:lnTo>
                  <a:lnTo>
                    <a:pt x="2952206" y="940526"/>
                  </a:lnTo>
                  <a:lnTo>
                    <a:pt x="0" y="9405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54" name="组合 253"/>
            <p:cNvGrpSpPr/>
            <p:nvPr/>
          </p:nvGrpSpPr>
          <p:grpSpPr>
            <a:xfrm>
              <a:off x="4730224" y="1004979"/>
              <a:ext cx="2924610" cy="775585"/>
              <a:chOff x="4086825" y="779242"/>
              <a:chExt cx="2924610" cy="775585"/>
            </a:xfrm>
          </p:grpSpPr>
          <p:sp>
            <p:nvSpPr>
              <p:cNvPr id="255" name="TextBox 81"/>
              <p:cNvSpPr txBox="1"/>
              <p:nvPr/>
            </p:nvSpPr>
            <p:spPr>
              <a:xfrm>
                <a:off x="4086825" y="779242"/>
                <a:ext cx="2148546" cy="276999"/>
              </a:xfrm>
              <a:prstGeom prst="rect">
                <a:avLst/>
              </a:prstGeom>
              <a:noFill/>
            </p:spPr>
            <p:txBody>
              <a:bodyPr wrap="square" lIns="0" rtlCol="0">
                <a:spAutoFit/>
              </a:bodyPr>
              <a:lstStyle/>
              <a:p>
                <a:r>
                  <a:rPr lang="en-US" altLang="zh-CN" sz="1200" b="1">
                    <a:solidFill>
                      <a:schemeClr val="bg1"/>
                    </a:solidFill>
                    <a:latin typeface="+mn-ea"/>
                  </a:rPr>
                  <a:t>Please add title in here</a:t>
                </a:r>
              </a:p>
            </p:txBody>
          </p:sp>
          <p:sp>
            <p:nvSpPr>
              <p:cNvPr id="256" name="TextBox 82"/>
              <p:cNvSpPr txBox="1"/>
              <p:nvPr/>
            </p:nvSpPr>
            <p:spPr>
              <a:xfrm>
                <a:off x="4086825" y="1006279"/>
                <a:ext cx="2924610" cy="548548"/>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en-US" altLang="zh-CN" sz="1050">
                    <a:solidFill>
                      <a:schemeClr val="bg1"/>
                    </a:solidFill>
                  </a:rPr>
                  <a:t>Please add text here, according to the need to adjust the font and font size.</a:t>
                </a:r>
              </a:p>
            </p:txBody>
          </p:sp>
        </p:grpSp>
      </p:grpSp>
      <p:grpSp>
        <p:nvGrpSpPr>
          <p:cNvPr id="257" name="组合 256"/>
          <p:cNvGrpSpPr/>
          <p:nvPr/>
        </p:nvGrpSpPr>
        <p:grpSpPr>
          <a:xfrm>
            <a:off x="685571" y="2203272"/>
            <a:ext cx="4828526" cy="940526"/>
            <a:chOff x="685571" y="1872343"/>
            <a:chExt cx="4828526" cy="940526"/>
          </a:xfrm>
        </p:grpSpPr>
        <p:sp>
          <p:nvSpPr>
            <p:cNvPr id="258" name="直角三角形 257"/>
            <p:cNvSpPr/>
            <p:nvPr/>
          </p:nvSpPr>
          <p:spPr>
            <a:xfrm flipV="1">
              <a:off x="4573571" y="1872343"/>
              <a:ext cx="940526" cy="940526"/>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任意多边形 258"/>
            <p:cNvSpPr/>
            <p:nvPr/>
          </p:nvSpPr>
          <p:spPr>
            <a:xfrm flipH="1">
              <a:off x="685571" y="1872343"/>
              <a:ext cx="3887999" cy="940526"/>
            </a:xfrm>
            <a:custGeom>
              <a:avLst/>
              <a:gdLst>
                <a:gd name="connsiteX0" fmla="*/ 2952206 w 3625808"/>
                <a:gd name="connsiteY0" fmla="*/ 0 h 940526"/>
                <a:gd name="connsiteX1" fmla="*/ 0 w 3625808"/>
                <a:gd name="connsiteY1" fmla="*/ 0 h 940526"/>
                <a:gd name="connsiteX2" fmla="*/ 0 w 3625808"/>
                <a:gd name="connsiteY2" fmla="*/ 940526 h 940526"/>
                <a:gd name="connsiteX3" fmla="*/ 2952206 w 3625808"/>
                <a:gd name="connsiteY3" fmla="*/ 940526 h 940526"/>
                <a:gd name="connsiteX4" fmla="*/ 3422469 w 3625808"/>
                <a:gd name="connsiteY4" fmla="*/ 470263 h 940526"/>
                <a:gd name="connsiteX5" fmla="*/ 3151952 w 3625808"/>
                <a:gd name="connsiteY5" fmla="*/ 0 h 940526"/>
                <a:gd name="connsiteX6" fmla="*/ 3019117 w 3625808"/>
                <a:gd name="connsiteY6" fmla="*/ 0 h 940526"/>
                <a:gd name="connsiteX7" fmla="*/ 3492973 w 3625808"/>
                <a:gd name="connsiteY7" fmla="*/ 470263 h 940526"/>
                <a:gd name="connsiteX8" fmla="*/ 3019117 w 3625808"/>
                <a:gd name="connsiteY8" fmla="*/ 940526 h 940526"/>
                <a:gd name="connsiteX9" fmla="*/ 3151952 w 3625808"/>
                <a:gd name="connsiteY9" fmla="*/ 940526 h 940526"/>
                <a:gd name="connsiteX10" fmla="*/ 3625808 w 3625808"/>
                <a:gd name="connsiteY10" fmla="*/ 470263 h 9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5808" h="940526">
                  <a:moveTo>
                    <a:pt x="2952206" y="0"/>
                  </a:moveTo>
                  <a:lnTo>
                    <a:pt x="0" y="0"/>
                  </a:lnTo>
                  <a:lnTo>
                    <a:pt x="0" y="940526"/>
                  </a:lnTo>
                  <a:lnTo>
                    <a:pt x="2952206" y="940526"/>
                  </a:lnTo>
                  <a:lnTo>
                    <a:pt x="3422469" y="470263"/>
                  </a:lnTo>
                  <a:close/>
                  <a:moveTo>
                    <a:pt x="3151952" y="0"/>
                  </a:moveTo>
                  <a:lnTo>
                    <a:pt x="3019117" y="0"/>
                  </a:lnTo>
                  <a:lnTo>
                    <a:pt x="3492973" y="470263"/>
                  </a:lnTo>
                  <a:lnTo>
                    <a:pt x="3019117" y="940526"/>
                  </a:lnTo>
                  <a:lnTo>
                    <a:pt x="3151952" y="940526"/>
                  </a:lnTo>
                  <a:lnTo>
                    <a:pt x="3625808" y="4702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60" name="组合 259"/>
            <p:cNvGrpSpPr/>
            <p:nvPr/>
          </p:nvGrpSpPr>
          <p:grpSpPr>
            <a:xfrm>
              <a:off x="1555948" y="1960880"/>
              <a:ext cx="2841881" cy="755252"/>
              <a:chOff x="4086824" y="799575"/>
              <a:chExt cx="2841881" cy="755252"/>
            </a:xfrm>
          </p:grpSpPr>
          <p:sp>
            <p:nvSpPr>
              <p:cNvPr id="261" name="TextBox 81"/>
              <p:cNvSpPr txBox="1"/>
              <p:nvPr/>
            </p:nvSpPr>
            <p:spPr>
              <a:xfrm>
                <a:off x="4086824" y="799575"/>
                <a:ext cx="2148546" cy="276999"/>
              </a:xfrm>
              <a:prstGeom prst="rect">
                <a:avLst/>
              </a:prstGeom>
              <a:noFill/>
            </p:spPr>
            <p:txBody>
              <a:bodyPr wrap="square" lIns="0" rIns="0" rtlCol="0">
                <a:spAutoFit/>
              </a:bodyPr>
              <a:lstStyle/>
              <a:p>
                <a:r>
                  <a:rPr lang="en-US" altLang="zh-CN" sz="1200" b="1">
                    <a:solidFill>
                      <a:schemeClr val="bg1"/>
                    </a:solidFill>
                    <a:latin typeface="+mn-ea"/>
                  </a:rPr>
                  <a:t>Please add title in here</a:t>
                </a:r>
              </a:p>
            </p:txBody>
          </p:sp>
          <p:sp>
            <p:nvSpPr>
              <p:cNvPr id="262" name="TextBox 82"/>
              <p:cNvSpPr txBox="1"/>
              <p:nvPr/>
            </p:nvSpPr>
            <p:spPr>
              <a:xfrm>
                <a:off x="4086825" y="1006279"/>
                <a:ext cx="2841880" cy="548548"/>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en-US" altLang="zh-CN" sz="1050">
                    <a:solidFill>
                      <a:schemeClr val="bg1"/>
                    </a:solidFill>
                  </a:rPr>
                  <a:t>Please add text here, according to the need to adjust the font and font size.</a:t>
                </a:r>
              </a:p>
            </p:txBody>
          </p:sp>
        </p:grpSp>
      </p:grpSp>
      <p:grpSp>
        <p:nvGrpSpPr>
          <p:cNvPr id="263" name="组合 262"/>
          <p:cNvGrpSpPr/>
          <p:nvPr/>
        </p:nvGrpSpPr>
        <p:grpSpPr>
          <a:xfrm>
            <a:off x="657055" y="726108"/>
            <a:ext cx="3189786" cy="1029599"/>
            <a:chOff x="923686" y="3339065"/>
            <a:chExt cx="3189786" cy="1029599"/>
          </a:xfrm>
        </p:grpSpPr>
        <p:sp>
          <p:nvSpPr>
            <p:cNvPr id="264" name="矩形 263"/>
            <p:cNvSpPr/>
            <p:nvPr/>
          </p:nvSpPr>
          <p:spPr>
            <a:xfrm>
              <a:off x="923686" y="3339065"/>
              <a:ext cx="1440651" cy="276999"/>
            </a:xfrm>
            <a:prstGeom prst="rect">
              <a:avLst/>
            </a:prstGeom>
          </p:spPr>
          <p:txBody>
            <a:bodyPr wrap="none">
              <a:spAutoFit/>
            </a:bodyPr>
            <a:lstStyle/>
            <a:p>
              <a:r>
                <a:rPr lang="en-US" altLang="zh-CN" sz="1200" b="1">
                  <a:solidFill>
                    <a:schemeClr val="bg1">
                      <a:lumMod val="85000"/>
                    </a:schemeClr>
                  </a:solidFill>
                </a:rPr>
                <a:t>Add title in here</a:t>
              </a:r>
              <a:endParaRPr lang="zh-CN" altLang="en-US" sz="1200" b="1">
                <a:solidFill>
                  <a:schemeClr val="bg1">
                    <a:lumMod val="85000"/>
                  </a:schemeClr>
                </a:solidFill>
              </a:endParaRPr>
            </a:p>
          </p:txBody>
        </p:sp>
        <p:sp>
          <p:nvSpPr>
            <p:cNvPr id="265" name="矩形 264"/>
            <p:cNvSpPr/>
            <p:nvPr/>
          </p:nvSpPr>
          <p:spPr>
            <a:xfrm>
              <a:off x="923686" y="3549209"/>
              <a:ext cx="3189786" cy="819455"/>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grpSp>
      <p:grpSp>
        <p:nvGrpSpPr>
          <p:cNvPr id="266" name="组合 265"/>
          <p:cNvGrpSpPr/>
          <p:nvPr/>
        </p:nvGrpSpPr>
        <p:grpSpPr>
          <a:xfrm>
            <a:off x="657055" y="3800838"/>
            <a:ext cx="3762061" cy="742950"/>
            <a:chOff x="464587" y="3924300"/>
            <a:chExt cx="3762061" cy="742950"/>
          </a:xfrm>
        </p:grpSpPr>
        <p:sp>
          <p:nvSpPr>
            <p:cNvPr id="267" name="文本框 266"/>
            <p:cNvSpPr txBox="1"/>
            <p:nvPr/>
          </p:nvSpPr>
          <p:spPr>
            <a:xfrm>
              <a:off x="1378945" y="4006913"/>
              <a:ext cx="2847703" cy="577081"/>
            </a:xfrm>
            <a:prstGeom prst="rect">
              <a:avLst/>
            </a:prstGeom>
            <a:noFill/>
          </p:spPr>
          <p:txBody>
            <a:bodyPr wrap="square" lIns="0" rIns="0" rtlCol="0">
              <a:spAutoFit/>
            </a:bodyPr>
            <a:lstStyle/>
            <a:p>
              <a:pPr algn="just">
                <a:lnSpc>
                  <a:spcPct val="150000"/>
                </a:lnSpc>
              </a:pPr>
              <a:r>
                <a:rPr lang="en-US" altLang="zh-CN" sz="1050">
                  <a:solidFill>
                    <a:schemeClr val="accent3"/>
                  </a:solidFill>
                  <a:latin typeface="+mn-ea"/>
                </a:rPr>
                <a:t>Please add text here, according to the need to adjust the font and font size.</a:t>
              </a:r>
            </a:p>
          </p:txBody>
        </p:sp>
        <p:grpSp>
          <p:nvGrpSpPr>
            <p:cNvPr id="268" name="组合 267"/>
            <p:cNvGrpSpPr/>
            <p:nvPr/>
          </p:nvGrpSpPr>
          <p:grpSpPr>
            <a:xfrm>
              <a:off x="464587" y="3924300"/>
              <a:ext cx="742950" cy="742950"/>
              <a:chOff x="459937" y="3836475"/>
              <a:chExt cx="900000" cy="900000"/>
            </a:xfrm>
          </p:grpSpPr>
          <p:sp>
            <p:nvSpPr>
              <p:cNvPr id="269" name="矩形 268"/>
              <p:cNvSpPr/>
              <p:nvPr/>
            </p:nvSpPr>
            <p:spPr>
              <a:xfrm>
                <a:off x="459937" y="3836475"/>
                <a:ext cx="900000" cy="900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70" name="组合 269"/>
              <p:cNvGrpSpPr/>
              <p:nvPr/>
            </p:nvGrpSpPr>
            <p:grpSpPr>
              <a:xfrm>
                <a:off x="669108" y="4001920"/>
                <a:ext cx="483417" cy="571661"/>
                <a:chOff x="5668962" y="1503362"/>
                <a:chExt cx="200025" cy="236538"/>
              </a:xfrm>
              <a:solidFill>
                <a:schemeClr val="accent2"/>
              </a:solidFill>
            </p:grpSpPr>
            <p:sp>
              <p:nvSpPr>
                <p:cNvPr id="271" name="Freeform 102"/>
                <p:cNvSpPr>
                  <a:spLocks noEditPoints="1"/>
                </p:cNvSpPr>
                <p:nvPr/>
              </p:nvSpPr>
              <p:spPr bwMode="auto">
                <a:xfrm>
                  <a:off x="5668962" y="1503362"/>
                  <a:ext cx="200025" cy="236538"/>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sp>
              <p:nvSpPr>
                <p:cNvPr id="272" name="Freeform 103"/>
                <p:cNvSpPr/>
                <p:nvPr/>
              </p:nvSpPr>
              <p:spPr bwMode="auto">
                <a:xfrm>
                  <a:off x="5757862" y="1585912"/>
                  <a:ext cx="61912" cy="93663"/>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grpSp>
        </p:grpSp>
      </p:grpSp>
      <p:grpSp>
        <p:nvGrpSpPr>
          <p:cNvPr id="273" name="组合 272"/>
          <p:cNvGrpSpPr/>
          <p:nvPr/>
        </p:nvGrpSpPr>
        <p:grpSpPr>
          <a:xfrm>
            <a:off x="4886015" y="3800838"/>
            <a:ext cx="3575556" cy="742950"/>
            <a:chOff x="4769747" y="3924300"/>
            <a:chExt cx="3575556" cy="742950"/>
          </a:xfrm>
        </p:grpSpPr>
        <p:sp>
          <p:nvSpPr>
            <p:cNvPr id="274" name="文本框 273"/>
            <p:cNvSpPr txBox="1"/>
            <p:nvPr/>
          </p:nvSpPr>
          <p:spPr>
            <a:xfrm>
              <a:off x="5684105" y="4006913"/>
              <a:ext cx="2661198" cy="577081"/>
            </a:xfrm>
            <a:prstGeom prst="rect">
              <a:avLst/>
            </a:prstGeom>
            <a:noFill/>
          </p:spPr>
          <p:txBody>
            <a:bodyPr wrap="square" lIns="0" rIns="0" rtlCol="0">
              <a:spAutoFit/>
            </a:bodyPr>
            <a:lstStyle/>
            <a:p>
              <a:pPr algn="just">
                <a:lnSpc>
                  <a:spcPct val="150000"/>
                </a:lnSpc>
              </a:pPr>
              <a:r>
                <a:rPr lang="en-US" altLang="zh-CN" sz="1050">
                  <a:solidFill>
                    <a:schemeClr val="accent2"/>
                  </a:solidFill>
                  <a:latin typeface="+mn-ea"/>
                </a:rPr>
                <a:t>Please add text here, according to the need to adjust the font and font size.</a:t>
              </a:r>
            </a:p>
          </p:txBody>
        </p:sp>
        <p:grpSp>
          <p:nvGrpSpPr>
            <p:cNvPr id="275" name="组合 274"/>
            <p:cNvGrpSpPr/>
            <p:nvPr/>
          </p:nvGrpSpPr>
          <p:grpSpPr>
            <a:xfrm>
              <a:off x="4769747" y="3924300"/>
              <a:ext cx="742950" cy="742950"/>
              <a:chOff x="4765097" y="3836475"/>
              <a:chExt cx="900000" cy="900000"/>
            </a:xfrm>
          </p:grpSpPr>
          <p:sp>
            <p:nvSpPr>
              <p:cNvPr id="276" name="矩形 275"/>
              <p:cNvSpPr/>
              <p:nvPr/>
            </p:nvSpPr>
            <p:spPr>
              <a:xfrm>
                <a:off x="4765097" y="3836475"/>
                <a:ext cx="900000" cy="900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77" name="组合 276"/>
              <p:cNvGrpSpPr/>
              <p:nvPr/>
            </p:nvGrpSpPr>
            <p:grpSpPr>
              <a:xfrm>
                <a:off x="4972738" y="4011445"/>
                <a:ext cx="466037" cy="513663"/>
                <a:chOff x="893763" y="4360862"/>
                <a:chExt cx="217487" cy="239713"/>
              </a:xfrm>
              <a:solidFill>
                <a:schemeClr val="accent2"/>
              </a:solidFill>
            </p:grpSpPr>
            <p:sp>
              <p:nvSpPr>
                <p:cNvPr id="278" name="Freeform 217"/>
                <p:cNvSpPr/>
                <p:nvPr/>
              </p:nvSpPr>
              <p:spPr bwMode="auto">
                <a:xfrm>
                  <a:off x="893763" y="4360862"/>
                  <a:ext cx="217487" cy="168275"/>
                </a:xfrm>
                <a:custGeom>
                  <a:avLst/>
                  <a:gdLst>
                    <a:gd name="T0" fmla="*/ 127 w 137"/>
                    <a:gd name="T1" fmla="*/ 39 h 106"/>
                    <a:gd name="T2" fmla="*/ 137 w 137"/>
                    <a:gd name="T3" fmla="*/ 0 h 106"/>
                    <a:gd name="T4" fmla="*/ 98 w 137"/>
                    <a:gd name="T5" fmla="*/ 9 h 106"/>
                    <a:gd name="T6" fmla="*/ 108 w 137"/>
                    <a:gd name="T7" fmla="*/ 19 h 106"/>
                    <a:gd name="T8" fmla="*/ 71 w 137"/>
                    <a:gd name="T9" fmla="*/ 57 h 106"/>
                    <a:gd name="T10" fmla="*/ 55 w 137"/>
                    <a:gd name="T11" fmla="*/ 41 h 106"/>
                    <a:gd name="T12" fmla="*/ 0 w 137"/>
                    <a:gd name="T13" fmla="*/ 96 h 106"/>
                    <a:gd name="T14" fmla="*/ 10 w 137"/>
                    <a:gd name="T15" fmla="*/ 106 h 106"/>
                    <a:gd name="T16" fmla="*/ 10 w 137"/>
                    <a:gd name="T17" fmla="*/ 106 h 106"/>
                    <a:gd name="T18" fmla="*/ 55 w 137"/>
                    <a:gd name="T19" fmla="*/ 62 h 106"/>
                    <a:gd name="T20" fmla="*/ 71 w 137"/>
                    <a:gd name="T21" fmla="*/ 78 h 106"/>
                    <a:gd name="T22" fmla="*/ 119 w 137"/>
                    <a:gd name="T23" fmla="*/ 30 h 106"/>
                    <a:gd name="T24" fmla="*/ 127 w 137"/>
                    <a:gd name="T25" fmla="*/ 3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06">
                      <a:moveTo>
                        <a:pt x="127" y="39"/>
                      </a:moveTo>
                      <a:lnTo>
                        <a:pt x="137" y="0"/>
                      </a:lnTo>
                      <a:lnTo>
                        <a:pt x="98" y="9"/>
                      </a:lnTo>
                      <a:lnTo>
                        <a:pt x="108" y="19"/>
                      </a:lnTo>
                      <a:lnTo>
                        <a:pt x="71" y="57"/>
                      </a:lnTo>
                      <a:lnTo>
                        <a:pt x="55" y="41"/>
                      </a:lnTo>
                      <a:lnTo>
                        <a:pt x="0" y="96"/>
                      </a:lnTo>
                      <a:lnTo>
                        <a:pt x="10" y="106"/>
                      </a:lnTo>
                      <a:lnTo>
                        <a:pt x="10" y="106"/>
                      </a:lnTo>
                      <a:lnTo>
                        <a:pt x="55" y="62"/>
                      </a:lnTo>
                      <a:lnTo>
                        <a:pt x="71" y="78"/>
                      </a:lnTo>
                      <a:lnTo>
                        <a:pt x="119" y="30"/>
                      </a:lnTo>
                      <a:lnTo>
                        <a:pt x="127" y="39"/>
                      </a:ln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sp>
              <p:nvSpPr>
                <p:cNvPr id="279" name="Rectangle 218"/>
                <p:cNvSpPr>
                  <a:spLocks noChangeArrowheads="1"/>
                </p:cNvSpPr>
                <p:nvPr/>
              </p:nvSpPr>
              <p:spPr bwMode="auto">
                <a:xfrm>
                  <a:off x="912813" y="4543425"/>
                  <a:ext cx="31750" cy="57150"/>
                </a:xfrm>
                <a:prstGeom prst="rect">
                  <a:avLst/>
                </a:prstGeom>
                <a:solidFill>
                  <a:schemeClr val="bg1"/>
                </a:solidFill>
                <a:ln>
                  <a:noFill/>
                </a:ln>
              </p:spPr>
              <p:txBody>
                <a:bodyPr vert="horz" wrap="square" lIns="91440" tIns="45720" rIns="91440" bIns="45720" numCol="1" anchor="t" anchorCtr="0" compatLnSpc="1"/>
                <a:lstStyle/>
                <a:p>
                  <a:endParaRPr lang="zh-CN" altLang="en-US" sz="1050"/>
                </a:p>
              </p:txBody>
            </p:sp>
            <p:sp>
              <p:nvSpPr>
                <p:cNvPr id="280" name="Rectangle 219"/>
                <p:cNvSpPr>
                  <a:spLocks noChangeArrowheads="1"/>
                </p:cNvSpPr>
                <p:nvPr/>
              </p:nvSpPr>
              <p:spPr bwMode="auto">
                <a:xfrm>
                  <a:off x="965200" y="4514850"/>
                  <a:ext cx="30162" cy="85725"/>
                </a:xfrm>
                <a:prstGeom prst="rect">
                  <a:avLst/>
                </a:prstGeom>
                <a:solidFill>
                  <a:schemeClr val="bg1"/>
                </a:solidFill>
                <a:ln>
                  <a:noFill/>
                </a:ln>
              </p:spPr>
              <p:txBody>
                <a:bodyPr vert="horz" wrap="square" lIns="91440" tIns="45720" rIns="91440" bIns="45720" numCol="1" anchor="t" anchorCtr="0" compatLnSpc="1"/>
                <a:lstStyle/>
                <a:p>
                  <a:endParaRPr lang="zh-CN" altLang="en-US" sz="1050"/>
                </a:p>
              </p:txBody>
            </p:sp>
            <p:sp>
              <p:nvSpPr>
                <p:cNvPr id="281" name="Rectangle 220"/>
                <p:cNvSpPr>
                  <a:spLocks noChangeArrowheads="1"/>
                </p:cNvSpPr>
                <p:nvPr/>
              </p:nvSpPr>
              <p:spPr bwMode="auto">
                <a:xfrm>
                  <a:off x="1017588" y="4486275"/>
                  <a:ext cx="31750" cy="114300"/>
                </a:xfrm>
                <a:prstGeom prst="rect">
                  <a:avLst/>
                </a:prstGeom>
                <a:solidFill>
                  <a:schemeClr val="bg1"/>
                </a:solidFill>
                <a:ln>
                  <a:noFill/>
                </a:ln>
              </p:spPr>
              <p:txBody>
                <a:bodyPr vert="horz" wrap="square" lIns="91440" tIns="45720" rIns="91440" bIns="45720" numCol="1" anchor="t" anchorCtr="0" compatLnSpc="1"/>
                <a:lstStyle/>
                <a:p>
                  <a:endParaRPr lang="zh-CN" altLang="en-US" sz="1050"/>
                </a:p>
              </p:txBody>
            </p:sp>
            <p:sp>
              <p:nvSpPr>
                <p:cNvPr id="282" name="Rectangle 221"/>
                <p:cNvSpPr>
                  <a:spLocks noChangeArrowheads="1"/>
                </p:cNvSpPr>
                <p:nvPr/>
              </p:nvSpPr>
              <p:spPr bwMode="auto">
                <a:xfrm>
                  <a:off x="1069975" y="4457700"/>
                  <a:ext cx="31750" cy="142875"/>
                </a:xfrm>
                <a:prstGeom prst="rect">
                  <a:avLst/>
                </a:prstGeom>
                <a:solidFill>
                  <a:schemeClr val="bg1"/>
                </a:solidFill>
                <a:ln>
                  <a:noFill/>
                </a:ln>
              </p:spPr>
              <p:txBody>
                <a:bodyPr vert="horz" wrap="square" lIns="91440" tIns="45720" rIns="91440" bIns="45720" numCol="1" anchor="t" anchorCtr="0" compatLnSpc="1"/>
                <a:lstStyle/>
                <a:p>
                  <a:endParaRPr lang="zh-CN" altLang="en-US" sz="105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37" name="任意多边形 36"/>
          <p:cNvSpPr/>
          <p:nvPr/>
        </p:nvSpPr>
        <p:spPr>
          <a:xfrm>
            <a:off x="274449" y="2502626"/>
            <a:ext cx="8420515" cy="357051"/>
          </a:xfrm>
          <a:custGeom>
            <a:avLst/>
            <a:gdLst>
              <a:gd name="connsiteX0" fmla="*/ 0 w 7709727"/>
              <a:gd name="connsiteY0" fmla="*/ 0 h 357051"/>
              <a:gd name="connsiteX1" fmla="*/ 7531202 w 7709727"/>
              <a:gd name="connsiteY1" fmla="*/ 0 h 357051"/>
              <a:gd name="connsiteX2" fmla="*/ 7709727 w 7709727"/>
              <a:gd name="connsiteY2" fmla="*/ 178526 h 357051"/>
              <a:gd name="connsiteX3" fmla="*/ 7531202 w 7709727"/>
              <a:gd name="connsiteY3" fmla="*/ 357051 h 357051"/>
              <a:gd name="connsiteX4" fmla="*/ 0 w 7709727"/>
              <a:gd name="connsiteY4" fmla="*/ 357051 h 357051"/>
              <a:gd name="connsiteX5" fmla="*/ 178525 w 7709727"/>
              <a:gd name="connsiteY5" fmla="*/ 178526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727" h="357051">
                <a:moveTo>
                  <a:pt x="0" y="0"/>
                </a:moveTo>
                <a:lnTo>
                  <a:pt x="7531202" y="0"/>
                </a:lnTo>
                <a:lnTo>
                  <a:pt x="7709727" y="178526"/>
                </a:lnTo>
                <a:lnTo>
                  <a:pt x="7531202" y="357051"/>
                </a:lnTo>
                <a:lnTo>
                  <a:pt x="0" y="357051"/>
                </a:lnTo>
                <a:lnTo>
                  <a:pt x="178525" y="17852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851364" y="2136865"/>
            <a:ext cx="1088571" cy="1088571"/>
            <a:chOff x="934638" y="1837504"/>
            <a:chExt cx="1088571" cy="1088571"/>
          </a:xfrm>
        </p:grpSpPr>
        <p:grpSp>
          <p:nvGrpSpPr>
            <p:cNvPr id="39" name="组合 38"/>
            <p:cNvGrpSpPr/>
            <p:nvPr/>
          </p:nvGrpSpPr>
          <p:grpSpPr>
            <a:xfrm>
              <a:off x="934638" y="1837504"/>
              <a:ext cx="1088571" cy="1088571"/>
              <a:chOff x="1227815" y="1837504"/>
              <a:chExt cx="1088571" cy="1088571"/>
            </a:xfrm>
          </p:grpSpPr>
          <p:sp>
            <p:nvSpPr>
              <p:cNvPr id="42" name="椭圆 41"/>
              <p:cNvSpPr/>
              <p:nvPr/>
            </p:nvSpPr>
            <p:spPr>
              <a:xfrm>
                <a:off x="1227815" y="1837504"/>
                <a:ext cx="1088571" cy="1088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323610" y="1933301"/>
                <a:ext cx="896983" cy="896983"/>
              </a:xfrm>
              <a:prstGeom prst="ellipse">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1328239" y="2019663"/>
              <a:ext cx="301366" cy="400110"/>
            </a:xfrm>
            <a:prstGeom prst="rect">
              <a:avLst/>
            </a:prstGeom>
            <a:noFill/>
          </p:spPr>
          <p:txBody>
            <a:bodyPr wrap="none" lIns="0" rIns="0" rtlCol="0">
              <a:spAutoFit/>
            </a:bodyPr>
            <a:lstStyle/>
            <a:p>
              <a:pPr algn="ctr"/>
              <a:r>
                <a:rPr lang="en-US" altLang="zh-CN" sz="2000">
                  <a:solidFill>
                    <a:schemeClr val="bg1"/>
                  </a:solidFill>
                </a:rPr>
                <a:t>01</a:t>
              </a:r>
              <a:endParaRPr lang="zh-CN" altLang="en-US" sz="2000">
                <a:solidFill>
                  <a:schemeClr val="bg1"/>
                </a:solidFill>
              </a:endParaRPr>
            </a:p>
          </p:txBody>
        </p:sp>
        <p:sp>
          <p:nvSpPr>
            <p:cNvPr id="41" name="文本框 40"/>
            <p:cNvSpPr txBox="1"/>
            <p:nvPr/>
          </p:nvSpPr>
          <p:spPr>
            <a:xfrm>
              <a:off x="1299385" y="2404024"/>
              <a:ext cx="359073" cy="276999"/>
            </a:xfrm>
            <a:prstGeom prst="rect">
              <a:avLst/>
            </a:prstGeom>
            <a:noFill/>
          </p:spPr>
          <p:txBody>
            <a:bodyPr wrap="none" lIns="0" rIns="0" rtlCol="0">
              <a:spAutoFit/>
            </a:bodyPr>
            <a:lstStyle/>
            <a:p>
              <a:pPr algn="ctr"/>
              <a:r>
                <a:rPr lang="en-US" altLang="zh-CN" sz="1200">
                  <a:solidFill>
                    <a:schemeClr val="bg1"/>
                  </a:solidFill>
                </a:rPr>
                <a:t>2001</a:t>
              </a:r>
              <a:endParaRPr lang="zh-CN" altLang="en-US" sz="1200">
                <a:solidFill>
                  <a:schemeClr val="bg1"/>
                </a:solidFill>
              </a:endParaRPr>
            </a:p>
          </p:txBody>
        </p:sp>
      </p:grpSp>
      <p:grpSp>
        <p:nvGrpSpPr>
          <p:cNvPr id="44" name="组合 43"/>
          <p:cNvGrpSpPr/>
          <p:nvPr/>
        </p:nvGrpSpPr>
        <p:grpSpPr>
          <a:xfrm>
            <a:off x="2401126" y="2136865"/>
            <a:ext cx="1088571" cy="1088571"/>
            <a:chOff x="2626248" y="1837504"/>
            <a:chExt cx="1088571" cy="1088571"/>
          </a:xfrm>
        </p:grpSpPr>
        <p:grpSp>
          <p:nvGrpSpPr>
            <p:cNvPr id="45" name="组合 44"/>
            <p:cNvGrpSpPr/>
            <p:nvPr/>
          </p:nvGrpSpPr>
          <p:grpSpPr>
            <a:xfrm>
              <a:off x="2626248" y="1837504"/>
              <a:ext cx="1088571" cy="1088571"/>
              <a:chOff x="2626248" y="1837504"/>
              <a:chExt cx="1088571" cy="1088571"/>
            </a:xfrm>
          </p:grpSpPr>
          <p:sp>
            <p:nvSpPr>
              <p:cNvPr id="49" name="椭圆 48"/>
              <p:cNvSpPr/>
              <p:nvPr/>
            </p:nvSpPr>
            <p:spPr>
              <a:xfrm>
                <a:off x="2626248" y="1837504"/>
                <a:ext cx="1088571" cy="1088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722043" y="1933301"/>
                <a:ext cx="896983" cy="896983"/>
              </a:xfrm>
              <a:prstGeom prst="ellipse">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p:cNvSpPr txBox="1"/>
            <p:nvPr/>
          </p:nvSpPr>
          <p:spPr>
            <a:xfrm>
              <a:off x="3022056" y="2019663"/>
              <a:ext cx="301366" cy="400110"/>
            </a:xfrm>
            <a:prstGeom prst="rect">
              <a:avLst/>
            </a:prstGeom>
            <a:noFill/>
          </p:spPr>
          <p:txBody>
            <a:bodyPr wrap="none" lIns="0" rIns="0" rtlCol="0">
              <a:spAutoFit/>
            </a:bodyPr>
            <a:lstStyle/>
            <a:p>
              <a:pPr algn="ctr"/>
              <a:r>
                <a:rPr lang="en-US" altLang="zh-CN" sz="2000">
                  <a:solidFill>
                    <a:schemeClr val="bg1"/>
                  </a:solidFill>
                </a:rPr>
                <a:t>02</a:t>
              </a:r>
              <a:endParaRPr lang="zh-CN" altLang="en-US" sz="2000">
                <a:solidFill>
                  <a:schemeClr val="bg1"/>
                </a:solidFill>
              </a:endParaRPr>
            </a:p>
          </p:txBody>
        </p:sp>
        <p:sp>
          <p:nvSpPr>
            <p:cNvPr id="48" name="文本框 47"/>
            <p:cNvSpPr txBox="1"/>
            <p:nvPr/>
          </p:nvSpPr>
          <p:spPr>
            <a:xfrm>
              <a:off x="2993202" y="2404024"/>
              <a:ext cx="359073" cy="276999"/>
            </a:xfrm>
            <a:prstGeom prst="rect">
              <a:avLst/>
            </a:prstGeom>
            <a:noFill/>
          </p:spPr>
          <p:txBody>
            <a:bodyPr wrap="none" lIns="0" rIns="0" rtlCol="0">
              <a:spAutoFit/>
            </a:bodyPr>
            <a:lstStyle/>
            <a:p>
              <a:pPr algn="ctr"/>
              <a:r>
                <a:rPr lang="en-US" altLang="zh-CN" sz="1200">
                  <a:solidFill>
                    <a:schemeClr val="bg1"/>
                  </a:solidFill>
                </a:rPr>
                <a:t>2001</a:t>
              </a:r>
              <a:endParaRPr lang="zh-CN" altLang="en-US" sz="1200">
                <a:solidFill>
                  <a:schemeClr val="bg1"/>
                </a:solidFill>
              </a:endParaRPr>
            </a:p>
          </p:txBody>
        </p:sp>
      </p:grpSp>
      <p:grpSp>
        <p:nvGrpSpPr>
          <p:cNvPr id="51" name="组合 50"/>
          <p:cNvGrpSpPr/>
          <p:nvPr/>
        </p:nvGrpSpPr>
        <p:grpSpPr>
          <a:xfrm>
            <a:off x="3950888" y="2136865"/>
            <a:ext cx="1088571" cy="1088571"/>
            <a:chOff x="934638" y="1837504"/>
            <a:chExt cx="1088571" cy="1088571"/>
          </a:xfrm>
        </p:grpSpPr>
        <p:grpSp>
          <p:nvGrpSpPr>
            <p:cNvPr id="52" name="组合 51"/>
            <p:cNvGrpSpPr/>
            <p:nvPr/>
          </p:nvGrpSpPr>
          <p:grpSpPr>
            <a:xfrm>
              <a:off x="934638" y="1837504"/>
              <a:ext cx="1088571" cy="1088571"/>
              <a:chOff x="1227815" y="1837504"/>
              <a:chExt cx="1088571" cy="1088571"/>
            </a:xfrm>
          </p:grpSpPr>
          <p:sp>
            <p:nvSpPr>
              <p:cNvPr id="72" name="椭圆 71"/>
              <p:cNvSpPr/>
              <p:nvPr/>
            </p:nvSpPr>
            <p:spPr>
              <a:xfrm>
                <a:off x="1227815" y="1837504"/>
                <a:ext cx="1088571" cy="1088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323610" y="1933301"/>
                <a:ext cx="896983" cy="896983"/>
              </a:xfrm>
              <a:prstGeom prst="ellipse">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文本框 69"/>
            <p:cNvSpPr txBox="1"/>
            <p:nvPr/>
          </p:nvSpPr>
          <p:spPr>
            <a:xfrm>
              <a:off x="1328239" y="2019663"/>
              <a:ext cx="301366" cy="400110"/>
            </a:xfrm>
            <a:prstGeom prst="rect">
              <a:avLst/>
            </a:prstGeom>
            <a:noFill/>
          </p:spPr>
          <p:txBody>
            <a:bodyPr wrap="none" lIns="0" rIns="0" rtlCol="0">
              <a:spAutoFit/>
            </a:bodyPr>
            <a:lstStyle/>
            <a:p>
              <a:pPr algn="ctr"/>
              <a:r>
                <a:rPr lang="en-US" altLang="zh-CN" sz="2000">
                  <a:solidFill>
                    <a:schemeClr val="bg1"/>
                  </a:solidFill>
                </a:rPr>
                <a:t>03</a:t>
              </a:r>
              <a:endParaRPr lang="zh-CN" altLang="en-US" sz="2000">
                <a:solidFill>
                  <a:schemeClr val="bg1"/>
                </a:solidFill>
              </a:endParaRPr>
            </a:p>
          </p:txBody>
        </p:sp>
        <p:sp>
          <p:nvSpPr>
            <p:cNvPr id="71" name="文本框 70"/>
            <p:cNvSpPr txBox="1"/>
            <p:nvPr/>
          </p:nvSpPr>
          <p:spPr>
            <a:xfrm>
              <a:off x="1299385" y="2404024"/>
              <a:ext cx="359073" cy="276999"/>
            </a:xfrm>
            <a:prstGeom prst="rect">
              <a:avLst/>
            </a:prstGeom>
            <a:noFill/>
          </p:spPr>
          <p:txBody>
            <a:bodyPr wrap="none" lIns="0" rIns="0" rtlCol="0">
              <a:spAutoFit/>
            </a:bodyPr>
            <a:lstStyle/>
            <a:p>
              <a:pPr algn="ctr"/>
              <a:r>
                <a:rPr lang="en-US" altLang="zh-CN" sz="1200">
                  <a:solidFill>
                    <a:schemeClr val="bg1"/>
                  </a:solidFill>
                </a:rPr>
                <a:t>2001</a:t>
              </a:r>
              <a:endParaRPr lang="zh-CN" altLang="en-US" sz="1200">
                <a:solidFill>
                  <a:schemeClr val="bg1"/>
                </a:solidFill>
              </a:endParaRPr>
            </a:p>
          </p:txBody>
        </p:sp>
      </p:grpSp>
      <p:grpSp>
        <p:nvGrpSpPr>
          <p:cNvPr id="74" name="组合 73"/>
          <p:cNvGrpSpPr/>
          <p:nvPr/>
        </p:nvGrpSpPr>
        <p:grpSpPr>
          <a:xfrm>
            <a:off x="5500650" y="2136865"/>
            <a:ext cx="1088571" cy="1088571"/>
            <a:chOff x="2626248" y="1837504"/>
            <a:chExt cx="1088571" cy="1088571"/>
          </a:xfrm>
        </p:grpSpPr>
        <p:grpSp>
          <p:nvGrpSpPr>
            <p:cNvPr id="75" name="组合 74"/>
            <p:cNvGrpSpPr/>
            <p:nvPr/>
          </p:nvGrpSpPr>
          <p:grpSpPr>
            <a:xfrm>
              <a:off x="2626248" y="1837504"/>
              <a:ext cx="1088571" cy="1088571"/>
              <a:chOff x="2626248" y="1837504"/>
              <a:chExt cx="1088571" cy="1088571"/>
            </a:xfrm>
          </p:grpSpPr>
          <p:sp>
            <p:nvSpPr>
              <p:cNvPr id="78" name="椭圆 77"/>
              <p:cNvSpPr/>
              <p:nvPr/>
            </p:nvSpPr>
            <p:spPr>
              <a:xfrm>
                <a:off x="2626248" y="1837504"/>
                <a:ext cx="1088571" cy="1088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722043" y="1933301"/>
                <a:ext cx="896983" cy="896983"/>
              </a:xfrm>
              <a:prstGeom prst="ellipse">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文本框 75"/>
            <p:cNvSpPr txBox="1"/>
            <p:nvPr/>
          </p:nvSpPr>
          <p:spPr>
            <a:xfrm>
              <a:off x="3022056" y="2019663"/>
              <a:ext cx="301366" cy="400110"/>
            </a:xfrm>
            <a:prstGeom prst="rect">
              <a:avLst/>
            </a:prstGeom>
            <a:noFill/>
          </p:spPr>
          <p:txBody>
            <a:bodyPr wrap="none" lIns="0" rIns="0" rtlCol="0">
              <a:spAutoFit/>
            </a:bodyPr>
            <a:lstStyle/>
            <a:p>
              <a:pPr algn="ctr"/>
              <a:r>
                <a:rPr lang="en-US" altLang="zh-CN" sz="2000">
                  <a:solidFill>
                    <a:schemeClr val="bg1"/>
                  </a:solidFill>
                </a:rPr>
                <a:t>04</a:t>
              </a:r>
              <a:endParaRPr lang="zh-CN" altLang="en-US" sz="2000">
                <a:solidFill>
                  <a:schemeClr val="bg1"/>
                </a:solidFill>
              </a:endParaRPr>
            </a:p>
          </p:txBody>
        </p:sp>
        <p:sp>
          <p:nvSpPr>
            <p:cNvPr id="77" name="文本框 76"/>
            <p:cNvSpPr txBox="1"/>
            <p:nvPr/>
          </p:nvSpPr>
          <p:spPr>
            <a:xfrm>
              <a:off x="2993202" y="2404024"/>
              <a:ext cx="359073" cy="276999"/>
            </a:xfrm>
            <a:prstGeom prst="rect">
              <a:avLst/>
            </a:prstGeom>
            <a:noFill/>
          </p:spPr>
          <p:txBody>
            <a:bodyPr wrap="none" lIns="0" rIns="0" rtlCol="0">
              <a:spAutoFit/>
            </a:bodyPr>
            <a:lstStyle/>
            <a:p>
              <a:pPr algn="ctr"/>
              <a:r>
                <a:rPr lang="en-US" altLang="zh-CN" sz="1200">
                  <a:solidFill>
                    <a:schemeClr val="bg1"/>
                  </a:solidFill>
                </a:rPr>
                <a:t>2001</a:t>
              </a:r>
              <a:endParaRPr lang="zh-CN" altLang="en-US" sz="1200">
                <a:solidFill>
                  <a:schemeClr val="bg1"/>
                </a:solidFill>
              </a:endParaRPr>
            </a:p>
          </p:txBody>
        </p:sp>
      </p:grpSp>
      <p:grpSp>
        <p:nvGrpSpPr>
          <p:cNvPr id="80" name="组合 79"/>
          <p:cNvGrpSpPr/>
          <p:nvPr/>
        </p:nvGrpSpPr>
        <p:grpSpPr>
          <a:xfrm>
            <a:off x="7050410" y="2136865"/>
            <a:ext cx="1088571" cy="1088571"/>
            <a:chOff x="934638" y="1837504"/>
            <a:chExt cx="1088571" cy="1088571"/>
          </a:xfrm>
        </p:grpSpPr>
        <p:grpSp>
          <p:nvGrpSpPr>
            <p:cNvPr id="81" name="组合 80"/>
            <p:cNvGrpSpPr/>
            <p:nvPr/>
          </p:nvGrpSpPr>
          <p:grpSpPr>
            <a:xfrm>
              <a:off x="934638" y="1837504"/>
              <a:ext cx="1088571" cy="1088571"/>
              <a:chOff x="1227815" y="1837504"/>
              <a:chExt cx="1088571" cy="1088571"/>
            </a:xfrm>
          </p:grpSpPr>
          <p:sp>
            <p:nvSpPr>
              <p:cNvPr id="87" name="椭圆 86"/>
              <p:cNvSpPr/>
              <p:nvPr/>
            </p:nvSpPr>
            <p:spPr>
              <a:xfrm>
                <a:off x="1227815" y="1837504"/>
                <a:ext cx="1088571" cy="1088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323610" y="1933301"/>
                <a:ext cx="896983" cy="896983"/>
              </a:xfrm>
              <a:prstGeom prst="ellipse">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文本框 81"/>
            <p:cNvSpPr txBox="1"/>
            <p:nvPr/>
          </p:nvSpPr>
          <p:spPr>
            <a:xfrm>
              <a:off x="1328239" y="2019663"/>
              <a:ext cx="301366" cy="400110"/>
            </a:xfrm>
            <a:prstGeom prst="rect">
              <a:avLst/>
            </a:prstGeom>
            <a:noFill/>
          </p:spPr>
          <p:txBody>
            <a:bodyPr wrap="none" lIns="0" rIns="0" rtlCol="0">
              <a:spAutoFit/>
            </a:bodyPr>
            <a:lstStyle/>
            <a:p>
              <a:pPr algn="ctr"/>
              <a:r>
                <a:rPr lang="en-US" altLang="zh-CN" sz="2000">
                  <a:solidFill>
                    <a:schemeClr val="bg1"/>
                  </a:solidFill>
                </a:rPr>
                <a:t>05</a:t>
              </a:r>
              <a:endParaRPr lang="zh-CN" altLang="en-US" sz="2000">
                <a:solidFill>
                  <a:schemeClr val="bg1"/>
                </a:solidFill>
              </a:endParaRPr>
            </a:p>
          </p:txBody>
        </p:sp>
        <p:sp>
          <p:nvSpPr>
            <p:cNvPr id="84" name="文本框 83"/>
            <p:cNvSpPr txBox="1"/>
            <p:nvPr/>
          </p:nvSpPr>
          <p:spPr>
            <a:xfrm>
              <a:off x="1299385" y="2404024"/>
              <a:ext cx="359073" cy="276999"/>
            </a:xfrm>
            <a:prstGeom prst="rect">
              <a:avLst/>
            </a:prstGeom>
            <a:noFill/>
          </p:spPr>
          <p:txBody>
            <a:bodyPr wrap="none" lIns="0" rIns="0" rtlCol="0">
              <a:spAutoFit/>
            </a:bodyPr>
            <a:lstStyle/>
            <a:p>
              <a:pPr algn="ctr"/>
              <a:r>
                <a:rPr lang="en-US" altLang="zh-CN" sz="1200">
                  <a:solidFill>
                    <a:schemeClr val="bg1"/>
                  </a:solidFill>
                </a:rPr>
                <a:t>2001</a:t>
              </a:r>
              <a:endParaRPr lang="zh-CN" altLang="en-US" sz="1200">
                <a:solidFill>
                  <a:schemeClr val="bg1"/>
                </a:solidFill>
              </a:endParaRPr>
            </a:p>
          </p:txBody>
        </p:sp>
      </p:grpSp>
      <p:grpSp>
        <p:nvGrpSpPr>
          <p:cNvPr id="89" name="组合 88"/>
          <p:cNvGrpSpPr/>
          <p:nvPr/>
        </p:nvGrpSpPr>
        <p:grpSpPr>
          <a:xfrm>
            <a:off x="780924" y="582175"/>
            <a:ext cx="1943619" cy="1519979"/>
            <a:chOff x="6321631" y="3692356"/>
            <a:chExt cx="1943619" cy="1519979"/>
          </a:xfrm>
        </p:grpSpPr>
        <p:sp>
          <p:nvSpPr>
            <p:cNvPr id="90" name="矩形 89"/>
            <p:cNvSpPr/>
            <p:nvPr/>
          </p:nvSpPr>
          <p:spPr>
            <a:xfrm>
              <a:off x="6321631" y="3908132"/>
              <a:ext cx="1943619" cy="1304203"/>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91" name="矩形 90"/>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92" name="组合 91"/>
          <p:cNvGrpSpPr/>
          <p:nvPr/>
        </p:nvGrpSpPr>
        <p:grpSpPr>
          <a:xfrm>
            <a:off x="3952839" y="525085"/>
            <a:ext cx="1943619" cy="1519979"/>
            <a:chOff x="6321631" y="3692356"/>
            <a:chExt cx="1943619" cy="1519979"/>
          </a:xfrm>
        </p:grpSpPr>
        <p:sp>
          <p:nvSpPr>
            <p:cNvPr id="93" name="矩形 92"/>
            <p:cNvSpPr/>
            <p:nvPr/>
          </p:nvSpPr>
          <p:spPr>
            <a:xfrm>
              <a:off x="6321631" y="3908132"/>
              <a:ext cx="1943619" cy="1304203"/>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05" name="矩形 104"/>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106" name="组合 105"/>
          <p:cNvGrpSpPr/>
          <p:nvPr/>
        </p:nvGrpSpPr>
        <p:grpSpPr>
          <a:xfrm>
            <a:off x="7050410" y="525085"/>
            <a:ext cx="1943619" cy="1519979"/>
            <a:chOff x="6321631" y="3692356"/>
            <a:chExt cx="1943619" cy="1519979"/>
          </a:xfrm>
        </p:grpSpPr>
        <p:sp>
          <p:nvSpPr>
            <p:cNvPr id="107" name="矩形 106"/>
            <p:cNvSpPr/>
            <p:nvPr/>
          </p:nvSpPr>
          <p:spPr>
            <a:xfrm>
              <a:off x="6321631" y="3908132"/>
              <a:ext cx="1943619" cy="1304203"/>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08" name="矩形 107"/>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109" name="组合 108"/>
          <p:cNvGrpSpPr/>
          <p:nvPr/>
        </p:nvGrpSpPr>
        <p:grpSpPr>
          <a:xfrm>
            <a:off x="2401126" y="3322029"/>
            <a:ext cx="1943619" cy="1519979"/>
            <a:chOff x="6321631" y="3692356"/>
            <a:chExt cx="1943619" cy="1519979"/>
          </a:xfrm>
        </p:grpSpPr>
        <p:sp>
          <p:nvSpPr>
            <p:cNvPr id="110" name="矩形 109"/>
            <p:cNvSpPr/>
            <p:nvPr/>
          </p:nvSpPr>
          <p:spPr>
            <a:xfrm>
              <a:off x="6321631" y="3908132"/>
              <a:ext cx="1943619" cy="1304203"/>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11" name="矩形 110"/>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grpSp>
        <p:nvGrpSpPr>
          <p:cNvPr id="112" name="组合 111"/>
          <p:cNvGrpSpPr/>
          <p:nvPr/>
        </p:nvGrpSpPr>
        <p:grpSpPr>
          <a:xfrm>
            <a:off x="5500392" y="3322029"/>
            <a:ext cx="1943619" cy="1519979"/>
            <a:chOff x="6321631" y="3692356"/>
            <a:chExt cx="1943619" cy="1519979"/>
          </a:xfrm>
        </p:grpSpPr>
        <p:sp>
          <p:nvSpPr>
            <p:cNvPr id="113" name="矩形 112"/>
            <p:cNvSpPr/>
            <p:nvPr/>
          </p:nvSpPr>
          <p:spPr>
            <a:xfrm>
              <a:off x="6321631" y="3908132"/>
              <a:ext cx="1943619" cy="1304203"/>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14" name="矩形 113"/>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5" name="矩形 4"/>
          <p:cNvSpPr/>
          <p:nvPr/>
        </p:nvSpPr>
        <p:spPr>
          <a:xfrm>
            <a:off x="6181725" y="1"/>
            <a:ext cx="29622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49713" y="913651"/>
            <a:ext cx="3240000" cy="3240000"/>
            <a:chOff x="1506863" y="1027951"/>
            <a:chExt cx="3240000" cy="3240000"/>
          </a:xfrm>
          <a:solidFill>
            <a:schemeClr val="bg1">
              <a:lumMod val="50000"/>
            </a:schemeClr>
          </a:solidFill>
        </p:grpSpPr>
        <p:sp>
          <p:nvSpPr>
            <p:cNvPr id="9" name="空心弧 8"/>
            <p:cNvSpPr/>
            <p:nvPr/>
          </p:nvSpPr>
          <p:spPr>
            <a:xfrm>
              <a:off x="1506863" y="1027951"/>
              <a:ext cx="3240000" cy="3240000"/>
            </a:xfrm>
            <a:prstGeom prst="blockArc">
              <a:avLst>
                <a:gd name="adj1" fmla="val 2424937"/>
                <a:gd name="adj2" fmla="val 16207731"/>
                <a:gd name="adj3" fmla="val 28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空心弧 6"/>
            <p:cNvSpPr/>
            <p:nvPr/>
          </p:nvSpPr>
          <p:spPr>
            <a:xfrm>
              <a:off x="1686863" y="1207951"/>
              <a:ext cx="2880000" cy="2880000"/>
            </a:xfrm>
            <a:prstGeom prst="blockArc">
              <a:avLst>
                <a:gd name="adj1" fmla="val 7326872"/>
                <a:gd name="adj2" fmla="val 16207829"/>
                <a:gd name="adj3" fmla="val 34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空心弧 1"/>
            <p:cNvSpPr/>
            <p:nvPr/>
          </p:nvSpPr>
          <p:spPr>
            <a:xfrm>
              <a:off x="1864801" y="1385889"/>
              <a:ext cx="2524125" cy="2524125"/>
            </a:xfrm>
            <a:prstGeom prst="blockArc">
              <a:avLst>
                <a:gd name="adj1" fmla="val 20113080"/>
                <a:gd name="adj2" fmla="val 16213980"/>
                <a:gd name="adj3" fmla="val 35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a:off x="2030256" y="1551344"/>
              <a:ext cx="2193215" cy="2193215"/>
            </a:xfrm>
            <a:prstGeom prst="blockArc">
              <a:avLst>
                <a:gd name="adj1" fmla="val 3145246"/>
                <a:gd name="adj2" fmla="val 16223967"/>
                <a:gd name="adj3" fmla="val 42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空心弧 7"/>
            <p:cNvSpPr/>
            <p:nvPr/>
          </p:nvSpPr>
          <p:spPr>
            <a:xfrm>
              <a:off x="2201323" y="1722411"/>
              <a:ext cx="1851080" cy="1851080"/>
            </a:xfrm>
            <a:prstGeom prst="blockArc">
              <a:avLst>
                <a:gd name="adj1" fmla="val 5304567"/>
                <a:gd name="adj2" fmla="val 16224590"/>
                <a:gd name="adj3" fmla="val 53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2349768" y="913651"/>
            <a:ext cx="1439889" cy="2339944"/>
            <a:chOff x="2406918" y="1027951"/>
            <a:chExt cx="1439889" cy="2339944"/>
          </a:xfrm>
        </p:grpSpPr>
        <p:sp>
          <p:nvSpPr>
            <p:cNvPr id="10" name="同心圆 9"/>
            <p:cNvSpPr/>
            <p:nvPr/>
          </p:nvSpPr>
          <p:spPr>
            <a:xfrm>
              <a:off x="2406918" y="1928006"/>
              <a:ext cx="1439889" cy="1439889"/>
            </a:xfrm>
            <a:prstGeom prst="donut">
              <a:avLst>
                <a:gd name="adj" fmla="val 2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2633072" y="2326987"/>
              <a:ext cx="987579" cy="584775"/>
            </a:xfrm>
            <a:prstGeom prst="rect">
              <a:avLst/>
            </a:prstGeom>
            <a:noFill/>
          </p:spPr>
          <p:txBody>
            <a:bodyPr wrap="none" lIns="0" rIns="0" rtlCol="0">
              <a:spAutoFit/>
            </a:bodyPr>
            <a:lstStyle/>
            <a:p>
              <a:pPr algn="ctr"/>
              <a:r>
                <a:rPr lang="en-US" altLang="zh-CN" sz="1600">
                  <a:solidFill>
                    <a:schemeClr val="accent3"/>
                  </a:solidFill>
                </a:rPr>
                <a:t>Add</a:t>
              </a:r>
            </a:p>
            <a:p>
              <a:pPr algn="ctr"/>
              <a:r>
                <a:rPr lang="en-US" altLang="zh-CN" sz="1600">
                  <a:solidFill>
                    <a:schemeClr val="accent3"/>
                  </a:solidFill>
                </a:rPr>
                <a:t>key words</a:t>
              </a:r>
              <a:endParaRPr lang="zh-CN" altLang="en-US" sz="1600">
                <a:solidFill>
                  <a:schemeClr val="accent3"/>
                </a:solidFill>
              </a:endParaRPr>
            </a:p>
          </p:txBody>
        </p:sp>
        <p:sp>
          <p:nvSpPr>
            <p:cNvPr id="12" name="矩形 11"/>
            <p:cNvSpPr/>
            <p:nvPr/>
          </p:nvSpPr>
          <p:spPr>
            <a:xfrm>
              <a:off x="3113624" y="1027951"/>
              <a:ext cx="36000"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64572" y="1098490"/>
            <a:ext cx="960198" cy="545371"/>
            <a:chOff x="364572" y="1222315"/>
            <a:chExt cx="960198" cy="545371"/>
          </a:xfrm>
        </p:grpSpPr>
        <p:sp>
          <p:nvSpPr>
            <p:cNvPr id="15" name="文本框 14"/>
            <p:cNvSpPr txBox="1"/>
            <p:nvPr/>
          </p:nvSpPr>
          <p:spPr>
            <a:xfrm>
              <a:off x="364572" y="1513770"/>
              <a:ext cx="960198" cy="253916"/>
            </a:xfrm>
            <a:prstGeom prst="rect">
              <a:avLst/>
            </a:prstGeom>
            <a:noFill/>
          </p:spPr>
          <p:txBody>
            <a:bodyPr wrap="none" lIns="0" rIns="0" rtlCol="0">
              <a:spAutoFit/>
            </a:bodyPr>
            <a:lstStyle/>
            <a:p>
              <a:pPr algn="ctr"/>
              <a:r>
                <a:rPr lang="en-US" altLang="zh-CN" sz="1050">
                  <a:solidFill>
                    <a:schemeClr val="bg1">
                      <a:lumMod val="85000"/>
                    </a:schemeClr>
                  </a:solidFill>
                </a:rPr>
                <a:t>Add key words</a:t>
              </a:r>
              <a:endParaRPr lang="zh-CN" altLang="en-US" sz="1050">
                <a:solidFill>
                  <a:schemeClr val="bg1">
                    <a:lumMod val="85000"/>
                  </a:schemeClr>
                </a:solidFill>
              </a:endParaRPr>
            </a:p>
          </p:txBody>
        </p:sp>
        <p:sp>
          <p:nvSpPr>
            <p:cNvPr id="16" name="文本框 15"/>
            <p:cNvSpPr txBox="1"/>
            <p:nvPr/>
          </p:nvSpPr>
          <p:spPr>
            <a:xfrm>
              <a:off x="364572" y="1222315"/>
              <a:ext cx="515526" cy="338554"/>
            </a:xfrm>
            <a:prstGeom prst="rect">
              <a:avLst/>
            </a:prstGeom>
            <a:noFill/>
          </p:spPr>
          <p:txBody>
            <a:bodyPr wrap="none" lIns="0" rtlCol="0">
              <a:spAutoFit/>
            </a:bodyPr>
            <a:lstStyle/>
            <a:p>
              <a:r>
                <a:rPr lang="en-US" altLang="zh-CN" sz="1600">
                  <a:solidFill>
                    <a:schemeClr val="accent3"/>
                  </a:solidFill>
                </a:rPr>
                <a:t>45%</a:t>
              </a:r>
              <a:endParaRPr lang="zh-CN" altLang="en-US" sz="1600">
                <a:solidFill>
                  <a:schemeClr val="accent3"/>
                </a:solidFill>
              </a:endParaRPr>
            </a:p>
          </p:txBody>
        </p:sp>
      </p:grpSp>
      <p:cxnSp>
        <p:nvCxnSpPr>
          <p:cNvPr id="19" name="直接连接符 18"/>
          <p:cNvCxnSpPr/>
          <p:nvPr/>
        </p:nvCxnSpPr>
        <p:spPr>
          <a:xfrm>
            <a:off x="1219200" y="1643861"/>
            <a:ext cx="351703" cy="29145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64572" y="3186505"/>
            <a:ext cx="960198" cy="545371"/>
            <a:chOff x="364572" y="1222315"/>
            <a:chExt cx="960198" cy="545371"/>
          </a:xfrm>
        </p:grpSpPr>
        <p:sp>
          <p:nvSpPr>
            <p:cNvPr id="22" name="文本框 21"/>
            <p:cNvSpPr txBox="1"/>
            <p:nvPr/>
          </p:nvSpPr>
          <p:spPr>
            <a:xfrm>
              <a:off x="364572" y="1513770"/>
              <a:ext cx="960198" cy="253916"/>
            </a:xfrm>
            <a:prstGeom prst="rect">
              <a:avLst/>
            </a:prstGeom>
            <a:noFill/>
          </p:spPr>
          <p:txBody>
            <a:bodyPr wrap="none" lIns="0" rIns="0" rtlCol="0">
              <a:spAutoFit/>
            </a:bodyPr>
            <a:lstStyle/>
            <a:p>
              <a:pPr algn="ctr"/>
              <a:r>
                <a:rPr lang="en-US" altLang="zh-CN" sz="1050">
                  <a:solidFill>
                    <a:schemeClr val="bg1">
                      <a:lumMod val="85000"/>
                    </a:schemeClr>
                  </a:solidFill>
                </a:rPr>
                <a:t>Add key words</a:t>
              </a:r>
              <a:endParaRPr lang="zh-CN" altLang="en-US" sz="1050">
                <a:solidFill>
                  <a:schemeClr val="bg1">
                    <a:lumMod val="85000"/>
                  </a:schemeClr>
                </a:solidFill>
              </a:endParaRPr>
            </a:p>
          </p:txBody>
        </p:sp>
        <p:sp>
          <p:nvSpPr>
            <p:cNvPr id="23" name="文本框 22"/>
            <p:cNvSpPr txBox="1"/>
            <p:nvPr/>
          </p:nvSpPr>
          <p:spPr>
            <a:xfrm>
              <a:off x="364572" y="1222315"/>
              <a:ext cx="515526" cy="338554"/>
            </a:xfrm>
            <a:prstGeom prst="rect">
              <a:avLst/>
            </a:prstGeom>
            <a:noFill/>
          </p:spPr>
          <p:txBody>
            <a:bodyPr wrap="none" lIns="0" rtlCol="0">
              <a:spAutoFit/>
            </a:bodyPr>
            <a:lstStyle/>
            <a:p>
              <a:r>
                <a:rPr lang="en-US" altLang="zh-CN" sz="1600">
                  <a:solidFill>
                    <a:schemeClr val="accent3"/>
                  </a:solidFill>
                </a:rPr>
                <a:t>45%</a:t>
              </a:r>
              <a:endParaRPr lang="zh-CN" altLang="en-US" sz="1600">
                <a:solidFill>
                  <a:schemeClr val="accent3"/>
                </a:solidFill>
              </a:endParaRPr>
            </a:p>
          </p:txBody>
        </p:sp>
      </p:grpSp>
      <p:cxnSp>
        <p:nvCxnSpPr>
          <p:cNvPr id="24" name="直接连接符 23"/>
          <p:cNvCxnSpPr/>
          <p:nvPr/>
        </p:nvCxnSpPr>
        <p:spPr>
          <a:xfrm flipV="1">
            <a:off x="1324770" y="3253596"/>
            <a:ext cx="569615" cy="20559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570903" y="4106916"/>
            <a:ext cx="960198" cy="545371"/>
            <a:chOff x="364572" y="1222315"/>
            <a:chExt cx="960198" cy="545371"/>
          </a:xfrm>
        </p:grpSpPr>
        <p:sp>
          <p:nvSpPr>
            <p:cNvPr id="28" name="文本框 27"/>
            <p:cNvSpPr txBox="1"/>
            <p:nvPr/>
          </p:nvSpPr>
          <p:spPr>
            <a:xfrm>
              <a:off x="364572" y="1513770"/>
              <a:ext cx="960198" cy="253916"/>
            </a:xfrm>
            <a:prstGeom prst="rect">
              <a:avLst/>
            </a:prstGeom>
            <a:noFill/>
          </p:spPr>
          <p:txBody>
            <a:bodyPr wrap="none" lIns="0" rIns="0" rtlCol="0">
              <a:spAutoFit/>
            </a:bodyPr>
            <a:lstStyle/>
            <a:p>
              <a:pPr algn="ctr"/>
              <a:r>
                <a:rPr lang="en-US" altLang="zh-CN" sz="1050">
                  <a:solidFill>
                    <a:schemeClr val="bg1">
                      <a:lumMod val="85000"/>
                    </a:schemeClr>
                  </a:solidFill>
                </a:rPr>
                <a:t>Add key words</a:t>
              </a:r>
              <a:endParaRPr lang="zh-CN" altLang="en-US" sz="1050">
                <a:solidFill>
                  <a:schemeClr val="bg1">
                    <a:lumMod val="85000"/>
                  </a:schemeClr>
                </a:solidFill>
              </a:endParaRPr>
            </a:p>
          </p:txBody>
        </p:sp>
        <p:sp>
          <p:nvSpPr>
            <p:cNvPr id="29" name="文本框 28"/>
            <p:cNvSpPr txBox="1"/>
            <p:nvPr/>
          </p:nvSpPr>
          <p:spPr>
            <a:xfrm>
              <a:off x="364572" y="1222315"/>
              <a:ext cx="515526" cy="338554"/>
            </a:xfrm>
            <a:prstGeom prst="rect">
              <a:avLst/>
            </a:prstGeom>
            <a:noFill/>
          </p:spPr>
          <p:txBody>
            <a:bodyPr wrap="none" lIns="0" rtlCol="0">
              <a:spAutoFit/>
            </a:bodyPr>
            <a:lstStyle/>
            <a:p>
              <a:r>
                <a:rPr lang="en-US" altLang="zh-CN" sz="1600">
                  <a:solidFill>
                    <a:schemeClr val="accent3"/>
                  </a:solidFill>
                </a:rPr>
                <a:t>45%</a:t>
              </a:r>
              <a:endParaRPr lang="zh-CN" altLang="en-US" sz="1600">
                <a:solidFill>
                  <a:schemeClr val="accent3"/>
                </a:solidFill>
              </a:endParaRPr>
            </a:p>
          </p:txBody>
        </p:sp>
      </p:grpSp>
      <p:cxnSp>
        <p:nvCxnSpPr>
          <p:cNvPr id="30" name="直接连接符 29"/>
          <p:cNvCxnSpPr/>
          <p:nvPr/>
        </p:nvCxnSpPr>
        <p:spPr>
          <a:xfrm flipV="1">
            <a:off x="2072323" y="3355783"/>
            <a:ext cx="802746" cy="78332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782326" y="1304280"/>
            <a:ext cx="960198" cy="545371"/>
            <a:chOff x="364572" y="1222315"/>
            <a:chExt cx="960198" cy="545371"/>
          </a:xfrm>
        </p:grpSpPr>
        <p:sp>
          <p:nvSpPr>
            <p:cNvPr id="36" name="文本框 35"/>
            <p:cNvSpPr txBox="1"/>
            <p:nvPr/>
          </p:nvSpPr>
          <p:spPr>
            <a:xfrm>
              <a:off x="364572" y="1513770"/>
              <a:ext cx="960198" cy="253916"/>
            </a:xfrm>
            <a:prstGeom prst="rect">
              <a:avLst/>
            </a:prstGeom>
            <a:noFill/>
          </p:spPr>
          <p:txBody>
            <a:bodyPr wrap="none" lIns="0" rIns="0" rtlCol="0">
              <a:spAutoFit/>
            </a:bodyPr>
            <a:lstStyle/>
            <a:p>
              <a:pPr algn="ctr"/>
              <a:r>
                <a:rPr lang="en-US" altLang="zh-CN" sz="1050">
                  <a:solidFill>
                    <a:schemeClr val="bg1">
                      <a:lumMod val="85000"/>
                    </a:schemeClr>
                  </a:solidFill>
                </a:rPr>
                <a:t>Add key words</a:t>
              </a:r>
              <a:endParaRPr lang="zh-CN" altLang="en-US" sz="1050">
                <a:solidFill>
                  <a:schemeClr val="bg1">
                    <a:lumMod val="85000"/>
                  </a:schemeClr>
                </a:solidFill>
              </a:endParaRPr>
            </a:p>
          </p:txBody>
        </p:sp>
        <p:sp>
          <p:nvSpPr>
            <p:cNvPr id="37" name="文本框 36"/>
            <p:cNvSpPr txBox="1"/>
            <p:nvPr/>
          </p:nvSpPr>
          <p:spPr>
            <a:xfrm>
              <a:off x="364572" y="1222315"/>
              <a:ext cx="515526" cy="338554"/>
            </a:xfrm>
            <a:prstGeom prst="rect">
              <a:avLst/>
            </a:prstGeom>
            <a:noFill/>
          </p:spPr>
          <p:txBody>
            <a:bodyPr wrap="none" lIns="0" rtlCol="0">
              <a:spAutoFit/>
            </a:bodyPr>
            <a:lstStyle/>
            <a:p>
              <a:r>
                <a:rPr lang="en-US" altLang="zh-CN" sz="1600">
                  <a:solidFill>
                    <a:schemeClr val="accent3"/>
                  </a:solidFill>
                </a:rPr>
                <a:t>45%</a:t>
              </a:r>
              <a:endParaRPr lang="zh-CN" altLang="en-US" sz="1600">
                <a:solidFill>
                  <a:schemeClr val="accent3"/>
                </a:solidFill>
              </a:endParaRPr>
            </a:p>
          </p:txBody>
        </p:sp>
      </p:grpSp>
      <p:cxnSp>
        <p:nvCxnSpPr>
          <p:cNvPr id="38" name="直接连接符 37"/>
          <p:cNvCxnSpPr/>
          <p:nvPr/>
        </p:nvCxnSpPr>
        <p:spPr>
          <a:xfrm flipV="1">
            <a:off x="4230679" y="1595736"/>
            <a:ext cx="456972" cy="61695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776855" y="3731876"/>
            <a:ext cx="960198" cy="545371"/>
            <a:chOff x="364572" y="1222315"/>
            <a:chExt cx="960198" cy="545371"/>
          </a:xfrm>
        </p:grpSpPr>
        <p:sp>
          <p:nvSpPr>
            <p:cNvPr id="44" name="文本框 43"/>
            <p:cNvSpPr txBox="1"/>
            <p:nvPr/>
          </p:nvSpPr>
          <p:spPr>
            <a:xfrm>
              <a:off x="364572" y="1513770"/>
              <a:ext cx="960198" cy="253916"/>
            </a:xfrm>
            <a:prstGeom prst="rect">
              <a:avLst/>
            </a:prstGeom>
            <a:noFill/>
          </p:spPr>
          <p:txBody>
            <a:bodyPr wrap="none" lIns="0" rIns="0" rtlCol="0">
              <a:spAutoFit/>
            </a:bodyPr>
            <a:lstStyle/>
            <a:p>
              <a:pPr algn="ctr"/>
              <a:r>
                <a:rPr lang="en-US" altLang="zh-CN" sz="1050">
                  <a:solidFill>
                    <a:schemeClr val="bg1">
                      <a:lumMod val="85000"/>
                    </a:schemeClr>
                  </a:solidFill>
                </a:rPr>
                <a:t>Add key words</a:t>
              </a:r>
              <a:endParaRPr lang="zh-CN" altLang="en-US" sz="1050">
                <a:solidFill>
                  <a:schemeClr val="bg1">
                    <a:lumMod val="85000"/>
                  </a:schemeClr>
                </a:solidFill>
              </a:endParaRPr>
            </a:p>
          </p:txBody>
        </p:sp>
        <p:sp>
          <p:nvSpPr>
            <p:cNvPr id="45" name="文本框 44"/>
            <p:cNvSpPr txBox="1"/>
            <p:nvPr/>
          </p:nvSpPr>
          <p:spPr>
            <a:xfrm>
              <a:off x="364572" y="1222315"/>
              <a:ext cx="515526" cy="338554"/>
            </a:xfrm>
            <a:prstGeom prst="rect">
              <a:avLst/>
            </a:prstGeom>
            <a:noFill/>
          </p:spPr>
          <p:txBody>
            <a:bodyPr wrap="none" lIns="0" rtlCol="0">
              <a:spAutoFit/>
            </a:bodyPr>
            <a:lstStyle/>
            <a:p>
              <a:r>
                <a:rPr lang="en-US" altLang="zh-CN" sz="1600">
                  <a:solidFill>
                    <a:schemeClr val="accent3"/>
                  </a:solidFill>
                </a:rPr>
                <a:t>45%</a:t>
              </a:r>
              <a:endParaRPr lang="zh-CN" altLang="en-US" sz="1600">
                <a:solidFill>
                  <a:schemeClr val="accent3"/>
                </a:solidFill>
              </a:endParaRPr>
            </a:p>
          </p:txBody>
        </p:sp>
      </p:grpSp>
      <p:cxnSp>
        <p:nvCxnSpPr>
          <p:cNvPr id="46" name="直接连接符 45"/>
          <p:cNvCxnSpPr/>
          <p:nvPr/>
        </p:nvCxnSpPr>
        <p:spPr>
          <a:xfrm>
            <a:off x="3563501" y="3459191"/>
            <a:ext cx="1104240" cy="44196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441488" y="401848"/>
            <a:ext cx="2450564" cy="2004727"/>
            <a:chOff x="6321631" y="3692356"/>
            <a:chExt cx="2450564" cy="2004727"/>
          </a:xfrm>
        </p:grpSpPr>
        <p:sp>
          <p:nvSpPr>
            <p:cNvPr id="52" name="矩形 51"/>
            <p:cNvSpPr/>
            <p:nvPr/>
          </p:nvSpPr>
          <p:spPr>
            <a:xfrm>
              <a:off x="6321631" y="3908132"/>
              <a:ext cx="2450564" cy="1788951"/>
            </a:xfrm>
            <a:prstGeom prst="rect">
              <a:avLst/>
            </a:prstGeom>
          </p:spPr>
          <p:txBody>
            <a:bodyPr wrap="square">
              <a:spAutoFit/>
            </a:bodyPr>
            <a:lstStyle/>
            <a:p>
              <a:pPr>
                <a:lnSpc>
                  <a:spcPct val="150000"/>
                </a:lnSpc>
              </a:pPr>
              <a:r>
                <a:rPr lang="en-US" altLang="zh-CN" sz="1050">
                  <a:solidFill>
                    <a:schemeClr val="bg1"/>
                  </a:solidFill>
                </a:rPr>
                <a:t>Please add text here, according to the need to adjust the font and font size, recommended justified form. Please add text here, according to the need to adjust the font and font size, recommended justified form.</a:t>
              </a:r>
              <a:endParaRPr lang="zh-CN" altLang="en-US" sz="1050">
                <a:solidFill>
                  <a:schemeClr val="bg1"/>
                </a:solidFill>
              </a:endParaRPr>
            </a:p>
          </p:txBody>
        </p:sp>
        <p:sp>
          <p:nvSpPr>
            <p:cNvPr id="53" name="矩形 52"/>
            <p:cNvSpPr/>
            <p:nvPr/>
          </p:nvSpPr>
          <p:spPr>
            <a:xfrm>
              <a:off x="6321631" y="3692356"/>
              <a:ext cx="1440651" cy="276999"/>
            </a:xfrm>
            <a:prstGeom prst="rect">
              <a:avLst/>
            </a:prstGeom>
          </p:spPr>
          <p:txBody>
            <a:bodyPr wrap="none">
              <a:spAutoFit/>
            </a:bodyPr>
            <a:lstStyle/>
            <a:p>
              <a:r>
                <a:rPr lang="en-US" altLang="zh-CN" sz="1200" b="1">
                  <a:solidFill>
                    <a:schemeClr val="bg1"/>
                  </a:solidFill>
                </a:rPr>
                <a:t>Add title in here</a:t>
              </a:r>
              <a:endParaRPr lang="zh-CN" altLang="en-US" sz="1200" b="1">
                <a:solidFill>
                  <a:schemeClr val="bg1"/>
                </a:solidFill>
              </a:endParaRPr>
            </a:p>
          </p:txBody>
        </p:sp>
      </p:grpSp>
      <p:grpSp>
        <p:nvGrpSpPr>
          <p:cNvPr id="54" name="组合 53"/>
          <p:cNvGrpSpPr/>
          <p:nvPr/>
        </p:nvGrpSpPr>
        <p:grpSpPr>
          <a:xfrm>
            <a:off x="6441488" y="2807617"/>
            <a:ext cx="2450564" cy="1277605"/>
            <a:chOff x="6321631" y="3692356"/>
            <a:chExt cx="2450564" cy="1277605"/>
          </a:xfrm>
        </p:grpSpPr>
        <p:sp>
          <p:nvSpPr>
            <p:cNvPr id="55" name="矩形 54"/>
            <p:cNvSpPr/>
            <p:nvPr/>
          </p:nvSpPr>
          <p:spPr>
            <a:xfrm>
              <a:off x="6321631" y="3908132"/>
              <a:ext cx="2450564" cy="1061829"/>
            </a:xfrm>
            <a:prstGeom prst="rect">
              <a:avLst/>
            </a:prstGeom>
          </p:spPr>
          <p:txBody>
            <a:bodyPr wrap="square">
              <a:spAutoFit/>
            </a:bodyPr>
            <a:lstStyle/>
            <a:p>
              <a:pPr>
                <a:lnSpc>
                  <a:spcPct val="150000"/>
                </a:lnSpc>
              </a:pPr>
              <a:r>
                <a:rPr lang="en-US" altLang="zh-CN" sz="1050">
                  <a:solidFill>
                    <a:schemeClr val="bg1"/>
                  </a:solidFill>
                </a:rPr>
                <a:t>Please add text here, according to the need to adjust the font and font size, recommended justified form. </a:t>
              </a:r>
              <a:endParaRPr lang="zh-CN" altLang="en-US" sz="1050">
                <a:solidFill>
                  <a:schemeClr val="bg1"/>
                </a:solidFill>
              </a:endParaRPr>
            </a:p>
          </p:txBody>
        </p:sp>
        <p:sp>
          <p:nvSpPr>
            <p:cNvPr id="56" name="矩形 55"/>
            <p:cNvSpPr/>
            <p:nvPr/>
          </p:nvSpPr>
          <p:spPr>
            <a:xfrm>
              <a:off x="6321631" y="3692356"/>
              <a:ext cx="1440651" cy="276999"/>
            </a:xfrm>
            <a:prstGeom prst="rect">
              <a:avLst/>
            </a:prstGeom>
          </p:spPr>
          <p:txBody>
            <a:bodyPr wrap="none">
              <a:spAutoFit/>
            </a:bodyPr>
            <a:lstStyle/>
            <a:p>
              <a:r>
                <a:rPr lang="en-US" altLang="zh-CN" sz="1200" b="1">
                  <a:solidFill>
                    <a:schemeClr val="bg1"/>
                  </a:solidFill>
                </a:rPr>
                <a:t>Add title in here</a:t>
              </a:r>
              <a:endParaRPr lang="zh-CN" altLang="en-US" sz="1200" b="1">
                <a:solidFill>
                  <a:schemeClr val="bg1"/>
                </a:solidFill>
              </a:endParaRPr>
            </a:p>
          </p:txBody>
        </p:sp>
      </p:grpSp>
      <p:cxnSp>
        <p:nvCxnSpPr>
          <p:cNvPr id="57" name="直接连接符 56"/>
          <p:cNvCxnSpPr/>
          <p:nvPr/>
        </p:nvCxnSpPr>
        <p:spPr>
          <a:xfrm>
            <a:off x="6523819" y="2596303"/>
            <a:ext cx="226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37" name="矩形 36"/>
          <p:cNvSpPr/>
          <p:nvPr/>
        </p:nvSpPr>
        <p:spPr>
          <a:xfrm>
            <a:off x="3207454" y="676322"/>
            <a:ext cx="5510391" cy="1713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996374" y="676322"/>
            <a:ext cx="211080" cy="171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936547" y="3056480"/>
            <a:ext cx="211080" cy="171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26156" y="3056480"/>
            <a:ext cx="5510391" cy="1713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7627" y="3056480"/>
            <a:ext cx="2570219" cy="1713480"/>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55" y="676322"/>
            <a:ext cx="2570219" cy="1713480"/>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454" y="676322"/>
            <a:ext cx="2729093" cy="4093638"/>
          </a:xfrm>
          <a:prstGeom prst="rect">
            <a:avLst/>
          </a:prstGeom>
        </p:spPr>
      </p:pic>
      <p:sp>
        <p:nvSpPr>
          <p:cNvPr id="45" name="文本框 44"/>
          <p:cNvSpPr txBox="1"/>
          <p:nvPr/>
        </p:nvSpPr>
        <p:spPr>
          <a:xfrm>
            <a:off x="445204" y="3841601"/>
            <a:ext cx="2355445" cy="819455"/>
          </a:xfrm>
          <a:prstGeom prst="rect">
            <a:avLst/>
          </a:prstGeom>
          <a:noFill/>
        </p:spPr>
        <p:txBody>
          <a:bodyPr wrap="square" lIns="0" rIns="0" rtlCol="0">
            <a:spAutoFit/>
          </a:bodyPr>
          <a:lstStyle/>
          <a:p>
            <a:pPr algn="just">
              <a:lnSpc>
                <a:spcPct val="150000"/>
              </a:lnSpc>
            </a:pPr>
            <a:r>
              <a:rPr lang="en-US" altLang="zh-CN" sz="1050">
                <a:solidFill>
                  <a:schemeClr val="bg1">
                    <a:lumMod val="85000"/>
                  </a:schemeClr>
                </a:solidFill>
                <a:latin typeface="+mn-ea"/>
              </a:rPr>
              <a:t>Please add text here, according to the need to adjust the font and font size, recommended justified form. </a:t>
            </a:r>
            <a:endParaRPr lang="zh-CN" altLang="en-US" sz="1050">
              <a:solidFill>
                <a:schemeClr val="bg1">
                  <a:lumMod val="85000"/>
                </a:schemeClr>
              </a:solidFill>
              <a:latin typeface="+mn-ea"/>
            </a:endParaRPr>
          </a:p>
        </p:txBody>
      </p:sp>
      <p:sp>
        <p:nvSpPr>
          <p:cNvPr id="46" name="文本框 45"/>
          <p:cNvSpPr txBox="1"/>
          <p:nvPr/>
        </p:nvSpPr>
        <p:spPr>
          <a:xfrm>
            <a:off x="6343009" y="1269619"/>
            <a:ext cx="2355445" cy="790922"/>
          </a:xfrm>
          <a:prstGeom prst="rect">
            <a:avLst/>
          </a:prstGeom>
          <a:noFill/>
        </p:spPr>
        <p:txBody>
          <a:bodyPr wrap="square" lIns="0" rIns="0" rtlCol="0">
            <a:spAutoFit/>
          </a:bodyPr>
          <a:lstStyle/>
          <a:p>
            <a:pPr algn="just">
              <a:lnSpc>
                <a:spcPct val="150000"/>
              </a:lnSpc>
            </a:pPr>
            <a:r>
              <a:rPr lang="en-US" altLang="zh-CN" sz="1050">
                <a:solidFill>
                  <a:schemeClr val="bg1">
                    <a:lumMod val="85000"/>
                  </a:schemeClr>
                </a:solidFill>
                <a:latin typeface="+mn-ea"/>
              </a:rPr>
              <a:t>Please add text here, according to the need to adjust the font and font size, recommended justified form. </a:t>
            </a:r>
            <a:endParaRPr lang="zh-CN" altLang="en-US" sz="1050">
              <a:solidFill>
                <a:schemeClr val="bg1">
                  <a:lumMod val="85000"/>
                </a:schemeClr>
              </a:solidFill>
              <a:latin typeface="+mn-ea"/>
            </a:endParaRPr>
          </a:p>
        </p:txBody>
      </p:sp>
      <p:grpSp>
        <p:nvGrpSpPr>
          <p:cNvPr id="51" name="组合 50"/>
          <p:cNvGrpSpPr/>
          <p:nvPr/>
        </p:nvGrpSpPr>
        <p:grpSpPr>
          <a:xfrm>
            <a:off x="1447730" y="3321551"/>
            <a:ext cx="346700" cy="376417"/>
            <a:chOff x="4710113" y="1462088"/>
            <a:chExt cx="222250" cy="241300"/>
          </a:xfrm>
          <a:solidFill>
            <a:schemeClr val="accent3"/>
          </a:solidFill>
        </p:grpSpPr>
        <p:sp>
          <p:nvSpPr>
            <p:cNvPr id="52" name="Freeform 281"/>
            <p:cNvSpPr>
              <a:spLocks noEditPoints="1"/>
            </p:cNvSpPr>
            <p:nvPr/>
          </p:nvSpPr>
          <p:spPr bwMode="auto">
            <a:xfrm>
              <a:off x="4710113" y="1462088"/>
              <a:ext cx="222250" cy="241300"/>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282"/>
            <p:cNvSpPr/>
            <p:nvPr/>
          </p:nvSpPr>
          <p:spPr bwMode="auto">
            <a:xfrm>
              <a:off x="4759325" y="1554163"/>
              <a:ext cx="125413" cy="92075"/>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7340046" y="735341"/>
            <a:ext cx="365064" cy="393343"/>
            <a:chOff x="8562975" y="979488"/>
            <a:chExt cx="225425" cy="242887"/>
          </a:xfrm>
          <a:solidFill>
            <a:schemeClr val="accent3"/>
          </a:solidFill>
        </p:grpSpPr>
        <p:sp>
          <p:nvSpPr>
            <p:cNvPr id="55" name="Freeform 472"/>
            <p:cNvSpPr/>
            <p:nvPr/>
          </p:nvSpPr>
          <p:spPr bwMode="auto">
            <a:xfrm>
              <a:off x="8562975" y="1120775"/>
              <a:ext cx="225425" cy="101600"/>
            </a:xfrm>
            <a:custGeom>
              <a:avLst/>
              <a:gdLst>
                <a:gd name="T0" fmla="*/ 263 w 271"/>
                <a:gd name="T1" fmla="*/ 34 h 122"/>
                <a:gd name="T2" fmla="*/ 213 w 271"/>
                <a:gd name="T3" fmla="*/ 6 h 122"/>
                <a:gd name="T4" fmla="*/ 191 w 271"/>
                <a:gd name="T5" fmla="*/ 1 h 122"/>
                <a:gd name="T6" fmla="*/ 183 w 271"/>
                <a:gd name="T7" fmla="*/ 19 h 122"/>
                <a:gd name="T8" fmla="*/ 205 w 271"/>
                <a:gd name="T9" fmla="*/ 27 h 122"/>
                <a:gd name="T10" fmla="*/ 224 w 271"/>
                <a:gd name="T11" fmla="*/ 41 h 122"/>
                <a:gd name="T12" fmla="*/ 228 w 271"/>
                <a:gd name="T13" fmla="*/ 51 h 122"/>
                <a:gd name="T14" fmla="*/ 219 w 271"/>
                <a:gd name="T15" fmla="*/ 60 h 122"/>
                <a:gd name="T16" fmla="*/ 162 w 271"/>
                <a:gd name="T17" fmla="*/ 78 h 122"/>
                <a:gd name="T18" fmla="*/ 98 w 271"/>
                <a:gd name="T19" fmla="*/ 76 h 122"/>
                <a:gd name="T20" fmla="*/ 68 w 271"/>
                <a:gd name="T21" fmla="*/ 68 h 122"/>
                <a:gd name="T22" fmla="*/ 45 w 271"/>
                <a:gd name="T23" fmla="*/ 53 h 122"/>
                <a:gd name="T24" fmla="*/ 42 w 271"/>
                <a:gd name="T25" fmla="*/ 47 h 122"/>
                <a:gd name="T26" fmla="*/ 43 w 271"/>
                <a:gd name="T27" fmla="*/ 43 h 122"/>
                <a:gd name="T28" fmla="*/ 52 w 271"/>
                <a:gd name="T29" fmla="*/ 34 h 122"/>
                <a:gd name="T30" fmla="*/ 87 w 271"/>
                <a:gd name="T31" fmla="*/ 19 h 122"/>
                <a:gd name="T32" fmla="*/ 79 w 271"/>
                <a:gd name="T33" fmla="*/ 0 h 122"/>
                <a:gd name="T34" fmla="*/ 21 w 271"/>
                <a:gd name="T35" fmla="*/ 20 h 122"/>
                <a:gd name="T36" fmla="*/ 2 w 271"/>
                <a:gd name="T37" fmla="*/ 40 h 122"/>
                <a:gd name="T38" fmla="*/ 0 w 271"/>
                <a:gd name="T39" fmla="*/ 52 h 122"/>
                <a:gd name="T40" fmla="*/ 3 w 271"/>
                <a:gd name="T41" fmla="*/ 68 h 122"/>
                <a:gd name="T42" fmla="*/ 40 w 271"/>
                <a:gd name="T43" fmla="*/ 104 h 122"/>
                <a:gd name="T44" fmla="*/ 149 w 271"/>
                <a:gd name="T45" fmla="*/ 121 h 122"/>
                <a:gd name="T46" fmla="*/ 246 w 271"/>
                <a:gd name="T47" fmla="*/ 96 h 122"/>
                <a:gd name="T48" fmla="*/ 268 w 271"/>
                <a:gd name="T49" fmla="*/ 65 h 122"/>
                <a:gd name="T50" fmla="*/ 270 w 271"/>
                <a:gd name="T51" fmla="*/ 54 h 122"/>
                <a:gd name="T52" fmla="*/ 263 w 271"/>
                <a:gd name="T53"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122">
                  <a:moveTo>
                    <a:pt x="263" y="34"/>
                  </a:moveTo>
                  <a:cubicBezTo>
                    <a:pt x="251" y="19"/>
                    <a:pt x="231" y="11"/>
                    <a:pt x="213" y="6"/>
                  </a:cubicBezTo>
                  <a:cubicBezTo>
                    <a:pt x="206" y="4"/>
                    <a:pt x="198" y="2"/>
                    <a:pt x="191" y="1"/>
                  </a:cubicBezTo>
                  <a:cubicBezTo>
                    <a:pt x="188" y="7"/>
                    <a:pt x="185" y="13"/>
                    <a:pt x="183" y="19"/>
                  </a:cubicBezTo>
                  <a:cubicBezTo>
                    <a:pt x="190" y="21"/>
                    <a:pt x="198" y="23"/>
                    <a:pt x="205" y="27"/>
                  </a:cubicBezTo>
                  <a:cubicBezTo>
                    <a:pt x="212" y="30"/>
                    <a:pt x="219" y="35"/>
                    <a:pt x="224" y="41"/>
                  </a:cubicBezTo>
                  <a:cubicBezTo>
                    <a:pt x="226" y="43"/>
                    <a:pt x="230" y="48"/>
                    <a:pt x="228" y="51"/>
                  </a:cubicBezTo>
                  <a:cubicBezTo>
                    <a:pt x="226" y="55"/>
                    <a:pt x="222" y="58"/>
                    <a:pt x="219" y="60"/>
                  </a:cubicBezTo>
                  <a:cubicBezTo>
                    <a:pt x="203" y="72"/>
                    <a:pt x="181" y="76"/>
                    <a:pt x="162" y="78"/>
                  </a:cubicBezTo>
                  <a:cubicBezTo>
                    <a:pt x="141" y="81"/>
                    <a:pt x="119" y="80"/>
                    <a:pt x="98" y="76"/>
                  </a:cubicBezTo>
                  <a:cubicBezTo>
                    <a:pt x="88" y="75"/>
                    <a:pt x="77" y="72"/>
                    <a:pt x="68" y="68"/>
                  </a:cubicBezTo>
                  <a:cubicBezTo>
                    <a:pt x="59" y="65"/>
                    <a:pt x="50" y="60"/>
                    <a:pt x="45" y="53"/>
                  </a:cubicBezTo>
                  <a:cubicBezTo>
                    <a:pt x="43" y="51"/>
                    <a:pt x="41" y="49"/>
                    <a:pt x="42" y="47"/>
                  </a:cubicBezTo>
                  <a:cubicBezTo>
                    <a:pt x="42" y="45"/>
                    <a:pt x="42" y="44"/>
                    <a:pt x="43" y="43"/>
                  </a:cubicBezTo>
                  <a:cubicBezTo>
                    <a:pt x="45" y="39"/>
                    <a:pt x="48" y="36"/>
                    <a:pt x="52" y="34"/>
                  </a:cubicBezTo>
                  <a:cubicBezTo>
                    <a:pt x="62" y="26"/>
                    <a:pt x="74" y="21"/>
                    <a:pt x="87" y="19"/>
                  </a:cubicBezTo>
                  <a:cubicBezTo>
                    <a:pt x="84" y="13"/>
                    <a:pt x="82" y="7"/>
                    <a:pt x="79" y="0"/>
                  </a:cubicBezTo>
                  <a:cubicBezTo>
                    <a:pt x="59" y="4"/>
                    <a:pt x="39" y="9"/>
                    <a:pt x="21" y="20"/>
                  </a:cubicBezTo>
                  <a:cubicBezTo>
                    <a:pt x="14" y="25"/>
                    <a:pt x="6" y="31"/>
                    <a:pt x="2" y="40"/>
                  </a:cubicBezTo>
                  <a:cubicBezTo>
                    <a:pt x="0" y="44"/>
                    <a:pt x="0" y="48"/>
                    <a:pt x="0" y="52"/>
                  </a:cubicBezTo>
                  <a:cubicBezTo>
                    <a:pt x="1" y="58"/>
                    <a:pt x="1" y="63"/>
                    <a:pt x="3" y="68"/>
                  </a:cubicBezTo>
                  <a:cubicBezTo>
                    <a:pt x="8" y="84"/>
                    <a:pt x="26" y="97"/>
                    <a:pt x="40" y="104"/>
                  </a:cubicBezTo>
                  <a:cubicBezTo>
                    <a:pt x="74" y="118"/>
                    <a:pt x="113" y="122"/>
                    <a:pt x="149" y="121"/>
                  </a:cubicBezTo>
                  <a:cubicBezTo>
                    <a:pt x="182" y="119"/>
                    <a:pt x="218" y="114"/>
                    <a:pt x="246" y="96"/>
                  </a:cubicBezTo>
                  <a:cubicBezTo>
                    <a:pt x="256" y="90"/>
                    <a:pt x="266" y="77"/>
                    <a:pt x="268" y="65"/>
                  </a:cubicBezTo>
                  <a:cubicBezTo>
                    <a:pt x="269" y="61"/>
                    <a:pt x="269" y="58"/>
                    <a:pt x="270" y="54"/>
                  </a:cubicBezTo>
                  <a:cubicBezTo>
                    <a:pt x="271" y="47"/>
                    <a:pt x="268" y="40"/>
                    <a:pt x="263" y="34"/>
                  </a:cubicBez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473"/>
            <p:cNvSpPr/>
            <p:nvPr/>
          </p:nvSpPr>
          <p:spPr bwMode="auto">
            <a:xfrm>
              <a:off x="8777288" y="1143000"/>
              <a:ext cx="9525" cy="11113"/>
            </a:xfrm>
            <a:custGeom>
              <a:avLst/>
              <a:gdLst>
                <a:gd name="T0" fmla="*/ 5 w 11"/>
                <a:gd name="T1" fmla="*/ 6 h 13"/>
                <a:gd name="T2" fmla="*/ 5 w 11"/>
                <a:gd name="T3" fmla="*/ 6 h 13"/>
              </a:gdLst>
              <a:ahLst/>
              <a:cxnLst>
                <a:cxn ang="0">
                  <a:pos x="T0" y="T1"/>
                </a:cxn>
                <a:cxn ang="0">
                  <a:pos x="T2" y="T3"/>
                </a:cxn>
              </a:cxnLst>
              <a:rect l="0" t="0" r="r" b="b"/>
              <a:pathLst>
                <a:path w="11" h="13">
                  <a:moveTo>
                    <a:pt x="5" y="6"/>
                  </a:moveTo>
                  <a:cubicBezTo>
                    <a:pt x="11" y="13"/>
                    <a:pt x="0" y="0"/>
                    <a:pt x="5" y="6"/>
                  </a:cubicBez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474"/>
            <p:cNvSpPr>
              <a:spLocks noEditPoints="1"/>
            </p:cNvSpPr>
            <p:nvPr/>
          </p:nvSpPr>
          <p:spPr bwMode="auto">
            <a:xfrm>
              <a:off x="8621713" y="979488"/>
              <a:ext cx="106363" cy="193675"/>
            </a:xfrm>
            <a:custGeom>
              <a:avLst/>
              <a:gdLst>
                <a:gd name="T0" fmla="*/ 64 w 128"/>
                <a:gd name="T1" fmla="*/ 231 h 231"/>
                <a:gd name="T2" fmla="*/ 128 w 128"/>
                <a:gd name="T3" fmla="*/ 63 h 231"/>
                <a:gd name="T4" fmla="*/ 65 w 128"/>
                <a:gd name="T5" fmla="*/ 0 h 231"/>
                <a:gd name="T6" fmla="*/ 64 w 128"/>
                <a:gd name="T7" fmla="*/ 0 h 231"/>
                <a:gd name="T8" fmla="*/ 64 w 128"/>
                <a:gd name="T9" fmla="*/ 0 h 231"/>
                <a:gd name="T10" fmla="*/ 64 w 128"/>
                <a:gd name="T11" fmla="*/ 0 h 231"/>
                <a:gd name="T12" fmla="*/ 63 w 128"/>
                <a:gd name="T13" fmla="*/ 0 h 231"/>
                <a:gd name="T14" fmla="*/ 0 w 128"/>
                <a:gd name="T15" fmla="*/ 63 h 231"/>
                <a:gd name="T16" fmla="*/ 64 w 128"/>
                <a:gd name="T17" fmla="*/ 231 h 231"/>
                <a:gd name="T18" fmla="*/ 64 w 128"/>
                <a:gd name="T19" fmla="*/ 29 h 231"/>
                <a:gd name="T20" fmla="*/ 93 w 128"/>
                <a:gd name="T21" fmla="*/ 58 h 231"/>
                <a:gd name="T22" fmla="*/ 64 w 128"/>
                <a:gd name="T23" fmla="*/ 86 h 231"/>
                <a:gd name="T24" fmla="*/ 35 w 128"/>
                <a:gd name="T25" fmla="*/ 58 h 231"/>
                <a:gd name="T26" fmla="*/ 64 w 128"/>
                <a:gd name="T27"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64" y="231"/>
                  </a:moveTo>
                  <a:cubicBezTo>
                    <a:pt x="64" y="231"/>
                    <a:pt x="128" y="97"/>
                    <a:pt x="128" y="63"/>
                  </a:cubicBezTo>
                  <a:cubicBezTo>
                    <a:pt x="128" y="29"/>
                    <a:pt x="100" y="0"/>
                    <a:pt x="65" y="0"/>
                  </a:cubicBezTo>
                  <a:cubicBezTo>
                    <a:pt x="65" y="0"/>
                    <a:pt x="65" y="0"/>
                    <a:pt x="64" y="0"/>
                  </a:cubicBezTo>
                  <a:cubicBezTo>
                    <a:pt x="64" y="0"/>
                    <a:pt x="64" y="0"/>
                    <a:pt x="64" y="0"/>
                  </a:cubicBezTo>
                  <a:cubicBezTo>
                    <a:pt x="64" y="0"/>
                    <a:pt x="64" y="0"/>
                    <a:pt x="64" y="0"/>
                  </a:cubicBezTo>
                  <a:cubicBezTo>
                    <a:pt x="64" y="0"/>
                    <a:pt x="63" y="0"/>
                    <a:pt x="63" y="0"/>
                  </a:cubicBezTo>
                  <a:cubicBezTo>
                    <a:pt x="28" y="0"/>
                    <a:pt x="0" y="29"/>
                    <a:pt x="0" y="63"/>
                  </a:cubicBezTo>
                  <a:cubicBezTo>
                    <a:pt x="0" y="98"/>
                    <a:pt x="64" y="231"/>
                    <a:pt x="64" y="231"/>
                  </a:cubicBezTo>
                  <a:close/>
                  <a:moveTo>
                    <a:pt x="64" y="29"/>
                  </a:moveTo>
                  <a:cubicBezTo>
                    <a:pt x="80" y="29"/>
                    <a:pt x="93" y="42"/>
                    <a:pt x="93" y="58"/>
                  </a:cubicBezTo>
                  <a:cubicBezTo>
                    <a:pt x="93" y="74"/>
                    <a:pt x="80" y="86"/>
                    <a:pt x="64" y="86"/>
                  </a:cubicBezTo>
                  <a:cubicBezTo>
                    <a:pt x="48" y="86"/>
                    <a:pt x="35" y="74"/>
                    <a:pt x="35" y="58"/>
                  </a:cubicBezTo>
                  <a:cubicBezTo>
                    <a:pt x="35" y="42"/>
                    <a:pt x="48" y="29"/>
                    <a:pt x="64" y="2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83" name="组合 82"/>
          <p:cNvGrpSpPr/>
          <p:nvPr/>
        </p:nvGrpSpPr>
        <p:grpSpPr>
          <a:xfrm>
            <a:off x="6576143" y="2727108"/>
            <a:ext cx="2108915" cy="253916"/>
            <a:chOff x="6039773" y="775464"/>
            <a:chExt cx="2108915" cy="253916"/>
          </a:xfrm>
        </p:grpSpPr>
        <p:sp>
          <p:nvSpPr>
            <p:cNvPr id="84" name="文本框 83"/>
            <p:cNvSpPr txBox="1"/>
            <p:nvPr/>
          </p:nvSpPr>
          <p:spPr>
            <a:xfrm>
              <a:off x="6039773" y="775464"/>
              <a:ext cx="1976824" cy="253916"/>
            </a:xfrm>
            <a:prstGeom prst="rect">
              <a:avLst/>
            </a:prstGeom>
            <a:noFill/>
          </p:spPr>
          <p:txBody>
            <a:bodyPr wrap="none" rtlCol="0">
              <a:spAutoFit/>
            </a:bodyPr>
            <a:lstStyle/>
            <a:p>
              <a:pPr algn="r"/>
              <a:r>
                <a:rPr lang="en-US" altLang="zh-CN" sz="1050">
                  <a:solidFill>
                    <a:schemeClr val="accent2"/>
                  </a:solidFill>
                </a:rPr>
                <a:t>Please add a comment here</a:t>
              </a:r>
            </a:p>
          </p:txBody>
        </p:sp>
        <p:sp>
          <p:nvSpPr>
            <p:cNvPr id="85" name="等腰三角形 84"/>
            <p:cNvSpPr/>
            <p:nvPr/>
          </p:nvSpPr>
          <p:spPr>
            <a:xfrm flipV="1">
              <a:off x="8016597" y="849333"/>
              <a:ext cx="132091" cy="1138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endParaRPr>
            </a:p>
          </p:txBody>
        </p:sp>
      </p:grpSp>
      <p:grpSp>
        <p:nvGrpSpPr>
          <p:cNvPr id="86" name="组合 85"/>
          <p:cNvGrpSpPr/>
          <p:nvPr/>
        </p:nvGrpSpPr>
        <p:grpSpPr>
          <a:xfrm>
            <a:off x="445205" y="2469225"/>
            <a:ext cx="2086539" cy="253916"/>
            <a:chOff x="6862564" y="773370"/>
            <a:chExt cx="2086539" cy="253916"/>
          </a:xfrm>
        </p:grpSpPr>
        <p:sp>
          <p:nvSpPr>
            <p:cNvPr id="87" name="文本框 86"/>
            <p:cNvSpPr txBox="1"/>
            <p:nvPr/>
          </p:nvSpPr>
          <p:spPr>
            <a:xfrm>
              <a:off x="6972280" y="773370"/>
              <a:ext cx="1976823" cy="253916"/>
            </a:xfrm>
            <a:prstGeom prst="rect">
              <a:avLst/>
            </a:prstGeom>
            <a:noFill/>
          </p:spPr>
          <p:txBody>
            <a:bodyPr wrap="none" rtlCol="0">
              <a:spAutoFit/>
            </a:bodyPr>
            <a:lstStyle/>
            <a:p>
              <a:r>
                <a:rPr lang="en-US" altLang="zh-CN" sz="1050">
                  <a:solidFill>
                    <a:schemeClr val="accent2"/>
                  </a:solidFill>
                </a:rPr>
                <a:t>Please add a comment here</a:t>
              </a:r>
            </a:p>
          </p:txBody>
        </p:sp>
        <p:sp>
          <p:nvSpPr>
            <p:cNvPr id="88" name="等腰三角形 87"/>
            <p:cNvSpPr/>
            <p:nvPr/>
          </p:nvSpPr>
          <p:spPr>
            <a:xfrm rot="10800000" flipV="1">
              <a:off x="6862564" y="845146"/>
              <a:ext cx="132091" cy="1138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36" name="组合 35"/>
          <p:cNvGrpSpPr/>
          <p:nvPr/>
        </p:nvGrpSpPr>
        <p:grpSpPr>
          <a:xfrm>
            <a:off x="661988" y="885823"/>
            <a:ext cx="1457325" cy="1457325"/>
            <a:chOff x="661988" y="781048"/>
            <a:chExt cx="1457325" cy="1457325"/>
          </a:xfrm>
        </p:grpSpPr>
        <p:sp>
          <p:nvSpPr>
            <p:cNvPr id="37" name="圆角矩形 36"/>
            <p:cNvSpPr/>
            <p:nvPr/>
          </p:nvSpPr>
          <p:spPr>
            <a:xfrm>
              <a:off x="661988" y="781048"/>
              <a:ext cx="1457325" cy="1457325"/>
            </a:xfrm>
            <a:prstGeom prst="roundRect">
              <a:avLst>
                <a:gd name="adj" fmla="val 120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126330" y="1235864"/>
              <a:ext cx="509588" cy="509590"/>
              <a:chOff x="4695825" y="3883025"/>
              <a:chExt cx="238124" cy="238125"/>
            </a:xfrm>
            <a:solidFill>
              <a:schemeClr val="bg1"/>
            </a:solidFill>
          </p:grpSpPr>
          <p:sp>
            <p:nvSpPr>
              <p:cNvPr id="39" name="Freeform 368"/>
              <p:cNvSpPr/>
              <p:nvPr/>
            </p:nvSpPr>
            <p:spPr bwMode="auto">
              <a:xfrm>
                <a:off x="4732337" y="4035425"/>
                <a:ext cx="76200" cy="8572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369"/>
              <p:cNvSpPr/>
              <p:nvPr/>
            </p:nvSpPr>
            <p:spPr bwMode="auto">
              <a:xfrm>
                <a:off x="4770437" y="3883025"/>
                <a:ext cx="163512" cy="180975"/>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370"/>
              <p:cNvSpPr/>
              <p:nvPr/>
            </p:nvSpPr>
            <p:spPr bwMode="auto">
              <a:xfrm>
                <a:off x="4695825" y="3933825"/>
                <a:ext cx="47625" cy="80963"/>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42" name="组合 41"/>
          <p:cNvGrpSpPr/>
          <p:nvPr/>
        </p:nvGrpSpPr>
        <p:grpSpPr>
          <a:xfrm>
            <a:off x="2252663" y="2486023"/>
            <a:ext cx="1457325" cy="1457325"/>
            <a:chOff x="2252663" y="2381248"/>
            <a:chExt cx="1457325" cy="1457325"/>
          </a:xfrm>
        </p:grpSpPr>
        <p:sp>
          <p:nvSpPr>
            <p:cNvPr id="43" name="圆角矩形 42"/>
            <p:cNvSpPr/>
            <p:nvPr/>
          </p:nvSpPr>
          <p:spPr>
            <a:xfrm>
              <a:off x="2252663" y="2381248"/>
              <a:ext cx="1457325" cy="1457325"/>
            </a:xfrm>
            <a:prstGeom prst="roundRect">
              <a:avLst>
                <a:gd name="adj" fmla="val 12092"/>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2689751" y="2791269"/>
              <a:ext cx="529699" cy="583831"/>
              <a:chOff x="893763" y="4360862"/>
              <a:chExt cx="217487" cy="239713"/>
            </a:xfrm>
            <a:solidFill>
              <a:schemeClr val="bg1"/>
            </a:solidFill>
          </p:grpSpPr>
          <p:sp>
            <p:nvSpPr>
              <p:cNvPr id="45" name="Freeform 217"/>
              <p:cNvSpPr/>
              <p:nvPr/>
            </p:nvSpPr>
            <p:spPr bwMode="auto">
              <a:xfrm>
                <a:off x="893763" y="4360862"/>
                <a:ext cx="217487" cy="168275"/>
              </a:xfrm>
              <a:custGeom>
                <a:avLst/>
                <a:gdLst>
                  <a:gd name="T0" fmla="*/ 127 w 137"/>
                  <a:gd name="T1" fmla="*/ 39 h 106"/>
                  <a:gd name="T2" fmla="*/ 137 w 137"/>
                  <a:gd name="T3" fmla="*/ 0 h 106"/>
                  <a:gd name="T4" fmla="*/ 98 w 137"/>
                  <a:gd name="T5" fmla="*/ 9 h 106"/>
                  <a:gd name="T6" fmla="*/ 108 w 137"/>
                  <a:gd name="T7" fmla="*/ 19 h 106"/>
                  <a:gd name="T8" fmla="*/ 71 w 137"/>
                  <a:gd name="T9" fmla="*/ 57 h 106"/>
                  <a:gd name="T10" fmla="*/ 55 w 137"/>
                  <a:gd name="T11" fmla="*/ 41 h 106"/>
                  <a:gd name="T12" fmla="*/ 0 w 137"/>
                  <a:gd name="T13" fmla="*/ 96 h 106"/>
                  <a:gd name="T14" fmla="*/ 10 w 137"/>
                  <a:gd name="T15" fmla="*/ 106 h 106"/>
                  <a:gd name="T16" fmla="*/ 10 w 137"/>
                  <a:gd name="T17" fmla="*/ 106 h 106"/>
                  <a:gd name="T18" fmla="*/ 55 w 137"/>
                  <a:gd name="T19" fmla="*/ 62 h 106"/>
                  <a:gd name="T20" fmla="*/ 71 w 137"/>
                  <a:gd name="T21" fmla="*/ 78 h 106"/>
                  <a:gd name="T22" fmla="*/ 119 w 137"/>
                  <a:gd name="T23" fmla="*/ 30 h 106"/>
                  <a:gd name="T24" fmla="*/ 127 w 137"/>
                  <a:gd name="T25" fmla="*/ 3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06">
                    <a:moveTo>
                      <a:pt x="127" y="39"/>
                    </a:moveTo>
                    <a:lnTo>
                      <a:pt x="137" y="0"/>
                    </a:lnTo>
                    <a:lnTo>
                      <a:pt x="98" y="9"/>
                    </a:lnTo>
                    <a:lnTo>
                      <a:pt x="108" y="19"/>
                    </a:lnTo>
                    <a:lnTo>
                      <a:pt x="71" y="57"/>
                    </a:lnTo>
                    <a:lnTo>
                      <a:pt x="55" y="41"/>
                    </a:lnTo>
                    <a:lnTo>
                      <a:pt x="0" y="96"/>
                    </a:lnTo>
                    <a:lnTo>
                      <a:pt x="10" y="106"/>
                    </a:lnTo>
                    <a:lnTo>
                      <a:pt x="10" y="106"/>
                    </a:lnTo>
                    <a:lnTo>
                      <a:pt x="55" y="62"/>
                    </a:lnTo>
                    <a:lnTo>
                      <a:pt x="71" y="78"/>
                    </a:lnTo>
                    <a:lnTo>
                      <a:pt x="119" y="30"/>
                    </a:lnTo>
                    <a:lnTo>
                      <a:pt x="127" y="39"/>
                    </a:lnTo>
                    <a:close/>
                  </a:path>
                </a:pathLst>
              </a:custGeom>
              <a:grpFill/>
              <a:ln>
                <a:noFill/>
              </a:ln>
            </p:spPr>
            <p:txBody>
              <a:bodyPr vert="horz" wrap="square" lIns="91440" tIns="45720" rIns="91440" bIns="45720" numCol="1" anchor="t" anchorCtr="0" compatLnSpc="1"/>
              <a:lstStyle/>
              <a:p>
                <a:endParaRPr lang="zh-CN" altLang="en-US"/>
              </a:p>
            </p:txBody>
          </p:sp>
          <p:sp>
            <p:nvSpPr>
              <p:cNvPr id="46" name="Rectangle 218"/>
              <p:cNvSpPr>
                <a:spLocks noChangeArrowheads="1"/>
              </p:cNvSpPr>
              <p:nvPr/>
            </p:nvSpPr>
            <p:spPr bwMode="auto">
              <a:xfrm>
                <a:off x="912813" y="4543425"/>
                <a:ext cx="31750" cy="57150"/>
              </a:xfrm>
              <a:prstGeom prst="rect">
                <a:avLst/>
              </a:prstGeom>
              <a:grpFill/>
              <a:ln>
                <a:noFill/>
              </a:ln>
            </p:spPr>
            <p:txBody>
              <a:bodyPr vert="horz" wrap="square" lIns="91440" tIns="45720" rIns="91440" bIns="45720" numCol="1" anchor="t" anchorCtr="0" compatLnSpc="1"/>
              <a:lstStyle/>
              <a:p>
                <a:endParaRPr lang="zh-CN" altLang="en-US"/>
              </a:p>
            </p:txBody>
          </p:sp>
          <p:sp>
            <p:nvSpPr>
              <p:cNvPr id="47" name="Rectangle 219"/>
              <p:cNvSpPr>
                <a:spLocks noChangeArrowheads="1"/>
              </p:cNvSpPr>
              <p:nvPr/>
            </p:nvSpPr>
            <p:spPr bwMode="auto">
              <a:xfrm>
                <a:off x="965200" y="4514850"/>
                <a:ext cx="30162" cy="85725"/>
              </a:xfrm>
              <a:prstGeom prst="rect">
                <a:avLst/>
              </a:prstGeom>
              <a:grpFill/>
              <a:ln>
                <a:noFill/>
              </a:ln>
            </p:spPr>
            <p:txBody>
              <a:bodyPr vert="horz" wrap="square" lIns="91440" tIns="45720" rIns="91440" bIns="45720" numCol="1" anchor="t" anchorCtr="0" compatLnSpc="1"/>
              <a:lstStyle/>
              <a:p>
                <a:endParaRPr lang="zh-CN" altLang="en-US"/>
              </a:p>
            </p:txBody>
          </p:sp>
          <p:sp>
            <p:nvSpPr>
              <p:cNvPr id="48" name="Rectangle 220"/>
              <p:cNvSpPr>
                <a:spLocks noChangeArrowheads="1"/>
              </p:cNvSpPr>
              <p:nvPr/>
            </p:nvSpPr>
            <p:spPr bwMode="auto">
              <a:xfrm>
                <a:off x="1017588" y="4486275"/>
                <a:ext cx="31750" cy="114300"/>
              </a:xfrm>
              <a:prstGeom prst="rect">
                <a:avLst/>
              </a:prstGeom>
              <a:grpFill/>
              <a:ln>
                <a:noFill/>
              </a:ln>
            </p:spPr>
            <p:txBody>
              <a:bodyPr vert="horz" wrap="square" lIns="91440" tIns="45720" rIns="91440" bIns="45720" numCol="1" anchor="t" anchorCtr="0" compatLnSpc="1"/>
              <a:lstStyle/>
              <a:p>
                <a:endParaRPr lang="zh-CN" altLang="en-US"/>
              </a:p>
            </p:txBody>
          </p:sp>
          <p:sp>
            <p:nvSpPr>
              <p:cNvPr id="49" name="Rectangle 221"/>
              <p:cNvSpPr>
                <a:spLocks noChangeArrowheads="1"/>
              </p:cNvSpPr>
              <p:nvPr/>
            </p:nvSpPr>
            <p:spPr bwMode="auto">
              <a:xfrm>
                <a:off x="1069975" y="4457700"/>
                <a:ext cx="31750" cy="142875"/>
              </a:xfrm>
              <a:prstGeom prst="rect">
                <a:avLst/>
              </a:prstGeom>
              <a:grpFill/>
              <a:ln>
                <a:noFill/>
              </a:ln>
            </p:spPr>
            <p:txBody>
              <a:bodyPr vert="horz" wrap="square" lIns="91440" tIns="45720" rIns="91440" bIns="45720" numCol="1" anchor="t" anchorCtr="0" compatLnSpc="1"/>
              <a:lstStyle/>
              <a:p>
                <a:endParaRPr lang="zh-CN" altLang="en-US"/>
              </a:p>
            </p:txBody>
          </p:sp>
        </p:grpSp>
      </p:grpSp>
      <p:grpSp>
        <p:nvGrpSpPr>
          <p:cNvPr id="50" name="组合 49"/>
          <p:cNvGrpSpPr/>
          <p:nvPr/>
        </p:nvGrpSpPr>
        <p:grpSpPr>
          <a:xfrm>
            <a:off x="3843338" y="885823"/>
            <a:ext cx="1457325" cy="1457325"/>
            <a:chOff x="3843338" y="781048"/>
            <a:chExt cx="1457325" cy="1457325"/>
          </a:xfrm>
        </p:grpSpPr>
        <p:sp>
          <p:nvSpPr>
            <p:cNvPr id="51" name="圆角矩形 50"/>
            <p:cNvSpPr/>
            <p:nvPr/>
          </p:nvSpPr>
          <p:spPr>
            <a:xfrm>
              <a:off x="3843338" y="781048"/>
              <a:ext cx="1457325" cy="1457325"/>
            </a:xfrm>
            <a:prstGeom prst="roundRect">
              <a:avLst>
                <a:gd name="adj" fmla="val 120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4358927" y="1185053"/>
              <a:ext cx="403573" cy="576535"/>
              <a:chOff x="2825750" y="4360863"/>
              <a:chExt cx="166687" cy="238125"/>
            </a:xfrm>
            <a:solidFill>
              <a:schemeClr val="bg1"/>
            </a:solidFill>
          </p:grpSpPr>
          <p:sp>
            <p:nvSpPr>
              <p:cNvPr id="53" name="Freeform 424"/>
              <p:cNvSpPr/>
              <p:nvPr/>
            </p:nvSpPr>
            <p:spPr bwMode="auto">
              <a:xfrm>
                <a:off x="2825750" y="4370388"/>
                <a:ext cx="90487" cy="228600"/>
              </a:xfrm>
              <a:custGeom>
                <a:avLst/>
                <a:gdLst>
                  <a:gd name="T0" fmla="*/ 86 w 109"/>
                  <a:gd name="T1" fmla="*/ 94 h 276"/>
                  <a:gd name="T2" fmla="*/ 76 w 109"/>
                  <a:gd name="T3" fmla="*/ 104 h 276"/>
                  <a:gd name="T4" fmla="*/ 66 w 109"/>
                  <a:gd name="T5" fmla="*/ 94 h 276"/>
                  <a:gd name="T6" fmla="*/ 66 w 109"/>
                  <a:gd name="T7" fmla="*/ 0 h 276"/>
                  <a:gd name="T8" fmla="*/ 42 w 109"/>
                  <a:gd name="T9" fmla="*/ 0 h 276"/>
                  <a:gd name="T10" fmla="*/ 42 w 109"/>
                  <a:gd name="T11" fmla="*/ 94 h 276"/>
                  <a:gd name="T12" fmla="*/ 32 w 109"/>
                  <a:gd name="T13" fmla="*/ 104 h 276"/>
                  <a:gd name="T14" fmla="*/ 22 w 109"/>
                  <a:gd name="T15" fmla="*/ 94 h 276"/>
                  <a:gd name="T16" fmla="*/ 22 w 109"/>
                  <a:gd name="T17" fmla="*/ 0 h 276"/>
                  <a:gd name="T18" fmla="*/ 0 w 109"/>
                  <a:gd name="T19" fmla="*/ 0 h 276"/>
                  <a:gd name="T20" fmla="*/ 1 w 109"/>
                  <a:gd name="T21" fmla="*/ 96 h 276"/>
                  <a:gd name="T22" fmla="*/ 37 w 109"/>
                  <a:gd name="T23" fmla="*/ 133 h 276"/>
                  <a:gd name="T24" fmla="*/ 36 w 109"/>
                  <a:gd name="T25" fmla="*/ 276 h 276"/>
                  <a:gd name="T26" fmla="*/ 73 w 109"/>
                  <a:gd name="T27" fmla="*/ 276 h 276"/>
                  <a:gd name="T28" fmla="*/ 73 w 109"/>
                  <a:gd name="T29" fmla="*/ 132 h 276"/>
                  <a:gd name="T30" fmla="*/ 108 w 109"/>
                  <a:gd name="T31" fmla="*/ 96 h 276"/>
                  <a:gd name="T32" fmla="*/ 108 w 109"/>
                  <a:gd name="T33" fmla="*/ 0 h 276"/>
                  <a:gd name="T34" fmla="*/ 86 w 109"/>
                  <a:gd name="T35" fmla="*/ 0 h 276"/>
                  <a:gd name="T36" fmla="*/ 86 w 109"/>
                  <a:gd name="T37" fmla="*/ 9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276">
                    <a:moveTo>
                      <a:pt x="86" y="94"/>
                    </a:moveTo>
                    <a:cubicBezTo>
                      <a:pt x="86" y="100"/>
                      <a:pt x="82" y="104"/>
                      <a:pt x="76" y="104"/>
                    </a:cubicBezTo>
                    <a:cubicBezTo>
                      <a:pt x="71" y="104"/>
                      <a:pt x="66" y="100"/>
                      <a:pt x="66" y="94"/>
                    </a:cubicBezTo>
                    <a:cubicBezTo>
                      <a:pt x="66" y="0"/>
                      <a:pt x="66" y="0"/>
                      <a:pt x="66" y="0"/>
                    </a:cubicBezTo>
                    <a:cubicBezTo>
                      <a:pt x="42" y="0"/>
                      <a:pt x="42" y="0"/>
                      <a:pt x="42" y="0"/>
                    </a:cubicBezTo>
                    <a:cubicBezTo>
                      <a:pt x="42" y="94"/>
                      <a:pt x="42" y="94"/>
                      <a:pt x="42" y="94"/>
                    </a:cubicBezTo>
                    <a:cubicBezTo>
                      <a:pt x="42" y="100"/>
                      <a:pt x="38" y="104"/>
                      <a:pt x="32" y="104"/>
                    </a:cubicBezTo>
                    <a:cubicBezTo>
                      <a:pt x="27" y="104"/>
                      <a:pt x="22" y="100"/>
                      <a:pt x="22" y="94"/>
                    </a:cubicBezTo>
                    <a:cubicBezTo>
                      <a:pt x="22" y="0"/>
                      <a:pt x="22" y="0"/>
                      <a:pt x="22" y="0"/>
                    </a:cubicBezTo>
                    <a:cubicBezTo>
                      <a:pt x="0" y="0"/>
                      <a:pt x="0" y="0"/>
                      <a:pt x="0" y="0"/>
                    </a:cubicBezTo>
                    <a:cubicBezTo>
                      <a:pt x="1" y="96"/>
                      <a:pt x="1" y="96"/>
                      <a:pt x="1" y="96"/>
                    </a:cubicBezTo>
                    <a:cubicBezTo>
                      <a:pt x="1" y="96"/>
                      <a:pt x="1" y="133"/>
                      <a:pt x="37" y="133"/>
                    </a:cubicBezTo>
                    <a:cubicBezTo>
                      <a:pt x="36" y="276"/>
                      <a:pt x="36" y="276"/>
                      <a:pt x="36" y="276"/>
                    </a:cubicBezTo>
                    <a:cubicBezTo>
                      <a:pt x="73" y="276"/>
                      <a:pt x="73" y="276"/>
                      <a:pt x="73" y="276"/>
                    </a:cubicBezTo>
                    <a:cubicBezTo>
                      <a:pt x="73" y="132"/>
                      <a:pt x="73" y="132"/>
                      <a:pt x="73" y="132"/>
                    </a:cubicBezTo>
                    <a:cubicBezTo>
                      <a:pt x="109" y="132"/>
                      <a:pt x="108" y="96"/>
                      <a:pt x="108" y="96"/>
                    </a:cubicBezTo>
                    <a:cubicBezTo>
                      <a:pt x="108" y="0"/>
                      <a:pt x="108" y="0"/>
                      <a:pt x="108" y="0"/>
                    </a:cubicBezTo>
                    <a:cubicBezTo>
                      <a:pt x="86" y="0"/>
                      <a:pt x="86" y="0"/>
                      <a:pt x="86" y="0"/>
                    </a:cubicBezTo>
                    <a:lnTo>
                      <a:pt x="86" y="94"/>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425"/>
              <p:cNvSpPr/>
              <p:nvPr/>
            </p:nvSpPr>
            <p:spPr bwMode="auto">
              <a:xfrm>
                <a:off x="2946400" y="4360863"/>
                <a:ext cx="46037" cy="238125"/>
              </a:xfrm>
              <a:custGeom>
                <a:avLst/>
                <a:gdLst>
                  <a:gd name="T0" fmla="*/ 0 w 55"/>
                  <a:gd name="T1" fmla="*/ 92 h 288"/>
                  <a:gd name="T2" fmla="*/ 19 w 55"/>
                  <a:gd name="T3" fmla="*/ 180 h 288"/>
                  <a:gd name="T4" fmla="*/ 19 w 55"/>
                  <a:gd name="T5" fmla="*/ 288 h 288"/>
                  <a:gd name="T6" fmla="*/ 55 w 55"/>
                  <a:gd name="T7" fmla="*/ 288 h 288"/>
                  <a:gd name="T8" fmla="*/ 55 w 55"/>
                  <a:gd name="T9" fmla="*/ 0 h 288"/>
                  <a:gd name="T10" fmla="*/ 0 w 55"/>
                  <a:gd name="T11" fmla="*/ 92 h 288"/>
                </a:gdLst>
                <a:ahLst/>
                <a:cxnLst>
                  <a:cxn ang="0">
                    <a:pos x="T0" y="T1"/>
                  </a:cxn>
                  <a:cxn ang="0">
                    <a:pos x="T2" y="T3"/>
                  </a:cxn>
                  <a:cxn ang="0">
                    <a:pos x="T4" y="T5"/>
                  </a:cxn>
                  <a:cxn ang="0">
                    <a:pos x="T6" y="T7"/>
                  </a:cxn>
                  <a:cxn ang="0">
                    <a:pos x="T8" y="T9"/>
                  </a:cxn>
                  <a:cxn ang="0">
                    <a:pos x="T10" y="T11"/>
                  </a:cxn>
                </a:cxnLst>
                <a:rect l="0" t="0" r="r" b="b"/>
                <a:pathLst>
                  <a:path w="55" h="288">
                    <a:moveTo>
                      <a:pt x="0" y="92"/>
                    </a:moveTo>
                    <a:cubicBezTo>
                      <a:pt x="0" y="144"/>
                      <a:pt x="19" y="180"/>
                      <a:pt x="19" y="180"/>
                    </a:cubicBezTo>
                    <a:cubicBezTo>
                      <a:pt x="19" y="288"/>
                      <a:pt x="19" y="288"/>
                      <a:pt x="19" y="288"/>
                    </a:cubicBezTo>
                    <a:cubicBezTo>
                      <a:pt x="55" y="288"/>
                      <a:pt x="55" y="288"/>
                      <a:pt x="55" y="288"/>
                    </a:cubicBezTo>
                    <a:cubicBezTo>
                      <a:pt x="55" y="0"/>
                      <a:pt x="55" y="0"/>
                      <a:pt x="55" y="0"/>
                    </a:cubicBezTo>
                    <a:cubicBezTo>
                      <a:pt x="55" y="0"/>
                      <a:pt x="0" y="0"/>
                      <a:pt x="0" y="92"/>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55" name="组合 54"/>
          <p:cNvGrpSpPr/>
          <p:nvPr/>
        </p:nvGrpSpPr>
        <p:grpSpPr>
          <a:xfrm>
            <a:off x="5434013" y="2486023"/>
            <a:ext cx="1457325" cy="1457325"/>
            <a:chOff x="5434013" y="2381248"/>
            <a:chExt cx="1457325" cy="1457325"/>
          </a:xfrm>
        </p:grpSpPr>
        <p:sp>
          <p:nvSpPr>
            <p:cNvPr id="56" name="圆角矩形 55"/>
            <p:cNvSpPr/>
            <p:nvPr/>
          </p:nvSpPr>
          <p:spPr>
            <a:xfrm>
              <a:off x="5434013" y="2381248"/>
              <a:ext cx="1457325" cy="1457325"/>
            </a:xfrm>
            <a:prstGeom prst="roundRect">
              <a:avLst>
                <a:gd name="adj" fmla="val 12092"/>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98"/>
            <p:cNvSpPr>
              <a:spLocks noEditPoints="1"/>
            </p:cNvSpPr>
            <p:nvPr/>
          </p:nvSpPr>
          <p:spPr bwMode="auto">
            <a:xfrm>
              <a:off x="5865438" y="2858248"/>
              <a:ext cx="594472" cy="503321"/>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7024688" y="885823"/>
            <a:ext cx="1457325" cy="1457325"/>
            <a:chOff x="7024688" y="781048"/>
            <a:chExt cx="1457325" cy="1457325"/>
          </a:xfrm>
        </p:grpSpPr>
        <p:sp>
          <p:nvSpPr>
            <p:cNvPr id="59" name="圆角矩形 58"/>
            <p:cNvSpPr/>
            <p:nvPr/>
          </p:nvSpPr>
          <p:spPr>
            <a:xfrm>
              <a:off x="7024688" y="781048"/>
              <a:ext cx="1457325" cy="1457325"/>
            </a:xfrm>
            <a:prstGeom prst="roundRect">
              <a:avLst>
                <a:gd name="adj" fmla="val 120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7507024" y="1208114"/>
              <a:ext cx="513026" cy="552766"/>
              <a:chOff x="8562975" y="979488"/>
              <a:chExt cx="225425" cy="242887"/>
            </a:xfrm>
            <a:solidFill>
              <a:schemeClr val="bg1"/>
            </a:solidFill>
          </p:grpSpPr>
          <p:sp>
            <p:nvSpPr>
              <p:cNvPr id="61" name="Freeform 472"/>
              <p:cNvSpPr/>
              <p:nvPr/>
            </p:nvSpPr>
            <p:spPr bwMode="auto">
              <a:xfrm>
                <a:off x="8562975" y="1120775"/>
                <a:ext cx="225425" cy="101600"/>
              </a:xfrm>
              <a:custGeom>
                <a:avLst/>
                <a:gdLst>
                  <a:gd name="T0" fmla="*/ 263 w 271"/>
                  <a:gd name="T1" fmla="*/ 34 h 122"/>
                  <a:gd name="T2" fmla="*/ 213 w 271"/>
                  <a:gd name="T3" fmla="*/ 6 h 122"/>
                  <a:gd name="T4" fmla="*/ 191 w 271"/>
                  <a:gd name="T5" fmla="*/ 1 h 122"/>
                  <a:gd name="T6" fmla="*/ 183 w 271"/>
                  <a:gd name="T7" fmla="*/ 19 h 122"/>
                  <a:gd name="T8" fmla="*/ 205 w 271"/>
                  <a:gd name="T9" fmla="*/ 27 h 122"/>
                  <a:gd name="T10" fmla="*/ 224 w 271"/>
                  <a:gd name="T11" fmla="*/ 41 h 122"/>
                  <a:gd name="T12" fmla="*/ 228 w 271"/>
                  <a:gd name="T13" fmla="*/ 51 h 122"/>
                  <a:gd name="T14" fmla="*/ 219 w 271"/>
                  <a:gd name="T15" fmla="*/ 60 h 122"/>
                  <a:gd name="T16" fmla="*/ 162 w 271"/>
                  <a:gd name="T17" fmla="*/ 78 h 122"/>
                  <a:gd name="T18" fmla="*/ 98 w 271"/>
                  <a:gd name="T19" fmla="*/ 76 h 122"/>
                  <a:gd name="T20" fmla="*/ 68 w 271"/>
                  <a:gd name="T21" fmla="*/ 68 h 122"/>
                  <a:gd name="T22" fmla="*/ 45 w 271"/>
                  <a:gd name="T23" fmla="*/ 53 h 122"/>
                  <a:gd name="T24" fmla="*/ 42 w 271"/>
                  <a:gd name="T25" fmla="*/ 47 h 122"/>
                  <a:gd name="T26" fmla="*/ 43 w 271"/>
                  <a:gd name="T27" fmla="*/ 43 h 122"/>
                  <a:gd name="T28" fmla="*/ 52 w 271"/>
                  <a:gd name="T29" fmla="*/ 34 h 122"/>
                  <a:gd name="T30" fmla="*/ 87 w 271"/>
                  <a:gd name="T31" fmla="*/ 19 h 122"/>
                  <a:gd name="T32" fmla="*/ 79 w 271"/>
                  <a:gd name="T33" fmla="*/ 0 h 122"/>
                  <a:gd name="T34" fmla="*/ 21 w 271"/>
                  <a:gd name="T35" fmla="*/ 20 h 122"/>
                  <a:gd name="T36" fmla="*/ 2 w 271"/>
                  <a:gd name="T37" fmla="*/ 40 h 122"/>
                  <a:gd name="T38" fmla="*/ 0 w 271"/>
                  <a:gd name="T39" fmla="*/ 52 h 122"/>
                  <a:gd name="T40" fmla="*/ 3 w 271"/>
                  <a:gd name="T41" fmla="*/ 68 h 122"/>
                  <a:gd name="T42" fmla="*/ 40 w 271"/>
                  <a:gd name="T43" fmla="*/ 104 h 122"/>
                  <a:gd name="T44" fmla="*/ 149 w 271"/>
                  <a:gd name="T45" fmla="*/ 121 h 122"/>
                  <a:gd name="T46" fmla="*/ 246 w 271"/>
                  <a:gd name="T47" fmla="*/ 96 h 122"/>
                  <a:gd name="T48" fmla="*/ 268 w 271"/>
                  <a:gd name="T49" fmla="*/ 65 h 122"/>
                  <a:gd name="T50" fmla="*/ 270 w 271"/>
                  <a:gd name="T51" fmla="*/ 54 h 122"/>
                  <a:gd name="T52" fmla="*/ 263 w 271"/>
                  <a:gd name="T53"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122">
                    <a:moveTo>
                      <a:pt x="263" y="34"/>
                    </a:moveTo>
                    <a:cubicBezTo>
                      <a:pt x="251" y="19"/>
                      <a:pt x="231" y="11"/>
                      <a:pt x="213" y="6"/>
                    </a:cubicBezTo>
                    <a:cubicBezTo>
                      <a:pt x="206" y="4"/>
                      <a:pt x="198" y="2"/>
                      <a:pt x="191" y="1"/>
                    </a:cubicBezTo>
                    <a:cubicBezTo>
                      <a:pt x="188" y="7"/>
                      <a:pt x="185" y="13"/>
                      <a:pt x="183" y="19"/>
                    </a:cubicBezTo>
                    <a:cubicBezTo>
                      <a:pt x="190" y="21"/>
                      <a:pt x="198" y="23"/>
                      <a:pt x="205" y="27"/>
                    </a:cubicBezTo>
                    <a:cubicBezTo>
                      <a:pt x="212" y="30"/>
                      <a:pt x="219" y="35"/>
                      <a:pt x="224" y="41"/>
                    </a:cubicBezTo>
                    <a:cubicBezTo>
                      <a:pt x="226" y="43"/>
                      <a:pt x="230" y="48"/>
                      <a:pt x="228" y="51"/>
                    </a:cubicBezTo>
                    <a:cubicBezTo>
                      <a:pt x="226" y="55"/>
                      <a:pt x="222" y="58"/>
                      <a:pt x="219" y="60"/>
                    </a:cubicBezTo>
                    <a:cubicBezTo>
                      <a:pt x="203" y="72"/>
                      <a:pt x="181" y="76"/>
                      <a:pt x="162" y="78"/>
                    </a:cubicBezTo>
                    <a:cubicBezTo>
                      <a:pt x="141" y="81"/>
                      <a:pt x="119" y="80"/>
                      <a:pt x="98" y="76"/>
                    </a:cubicBezTo>
                    <a:cubicBezTo>
                      <a:pt x="88" y="75"/>
                      <a:pt x="77" y="72"/>
                      <a:pt x="68" y="68"/>
                    </a:cubicBezTo>
                    <a:cubicBezTo>
                      <a:pt x="59" y="65"/>
                      <a:pt x="50" y="60"/>
                      <a:pt x="45" y="53"/>
                    </a:cubicBezTo>
                    <a:cubicBezTo>
                      <a:pt x="43" y="51"/>
                      <a:pt x="41" y="49"/>
                      <a:pt x="42" y="47"/>
                    </a:cubicBezTo>
                    <a:cubicBezTo>
                      <a:pt x="42" y="45"/>
                      <a:pt x="42" y="44"/>
                      <a:pt x="43" y="43"/>
                    </a:cubicBezTo>
                    <a:cubicBezTo>
                      <a:pt x="45" y="39"/>
                      <a:pt x="48" y="36"/>
                      <a:pt x="52" y="34"/>
                    </a:cubicBezTo>
                    <a:cubicBezTo>
                      <a:pt x="62" y="26"/>
                      <a:pt x="74" y="21"/>
                      <a:pt x="87" y="19"/>
                    </a:cubicBezTo>
                    <a:cubicBezTo>
                      <a:pt x="84" y="13"/>
                      <a:pt x="82" y="7"/>
                      <a:pt x="79" y="0"/>
                    </a:cubicBezTo>
                    <a:cubicBezTo>
                      <a:pt x="59" y="4"/>
                      <a:pt x="39" y="9"/>
                      <a:pt x="21" y="20"/>
                    </a:cubicBezTo>
                    <a:cubicBezTo>
                      <a:pt x="14" y="25"/>
                      <a:pt x="6" y="31"/>
                      <a:pt x="2" y="40"/>
                    </a:cubicBezTo>
                    <a:cubicBezTo>
                      <a:pt x="0" y="44"/>
                      <a:pt x="0" y="48"/>
                      <a:pt x="0" y="52"/>
                    </a:cubicBezTo>
                    <a:cubicBezTo>
                      <a:pt x="1" y="58"/>
                      <a:pt x="1" y="63"/>
                      <a:pt x="3" y="68"/>
                    </a:cubicBezTo>
                    <a:cubicBezTo>
                      <a:pt x="8" y="84"/>
                      <a:pt x="26" y="97"/>
                      <a:pt x="40" y="104"/>
                    </a:cubicBezTo>
                    <a:cubicBezTo>
                      <a:pt x="74" y="118"/>
                      <a:pt x="113" y="122"/>
                      <a:pt x="149" y="121"/>
                    </a:cubicBezTo>
                    <a:cubicBezTo>
                      <a:pt x="182" y="119"/>
                      <a:pt x="218" y="114"/>
                      <a:pt x="246" y="96"/>
                    </a:cubicBezTo>
                    <a:cubicBezTo>
                      <a:pt x="256" y="90"/>
                      <a:pt x="266" y="77"/>
                      <a:pt x="268" y="65"/>
                    </a:cubicBezTo>
                    <a:cubicBezTo>
                      <a:pt x="269" y="61"/>
                      <a:pt x="269" y="58"/>
                      <a:pt x="270" y="54"/>
                    </a:cubicBezTo>
                    <a:cubicBezTo>
                      <a:pt x="271" y="47"/>
                      <a:pt x="268" y="40"/>
                      <a:pt x="263" y="34"/>
                    </a:cubicBez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473"/>
              <p:cNvSpPr/>
              <p:nvPr/>
            </p:nvSpPr>
            <p:spPr bwMode="auto">
              <a:xfrm>
                <a:off x="8777288" y="1143000"/>
                <a:ext cx="9525" cy="11113"/>
              </a:xfrm>
              <a:custGeom>
                <a:avLst/>
                <a:gdLst>
                  <a:gd name="T0" fmla="*/ 5 w 11"/>
                  <a:gd name="T1" fmla="*/ 6 h 13"/>
                  <a:gd name="T2" fmla="*/ 5 w 11"/>
                  <a:gd name="T3" fmla="*/ 6 h 13"/>
                </a:gdLst>
                <a:ahLst/>
                <a:cxnLst>
                  <a:cxn ang="0">
                    <a:pos x="T0" y="T1"/>
                  </a:cxn>
                  <a:cxn ang="0">
                    <a:pos x="T2" y="T3"/>
                  </a:cxn>
                </a:cxnLst>
                <a:rect l="0" t="0" r="r" b="b"/>
                <a:pathLst>
                  <a:path w="11" h="13">
                    <a:moveTo>
                      <a:pt x="5" y="6"/>
                    </a:moveTo>
                    <a:cubicBezTo>
                      <a:pt x="11" y="13"/>
                      <a:pt x="0" y="0"/>
                      <a:pt x="5" y="6"/>
                    </a:cubicBezTo>
                    <a:close/>
                  </a:path>
                </a:pathLst>
              </a:custGeom>
              <a:grpFill/>
              <a:ln>
                <a:noFill/>
              </a:ln>
            </p:spPr>
            <p:txBody>
              <a:bodyPr vert="horz" wrap="square" lIns="91440" tIns="45720" rIns="91440" bIns="45720" numCol="1" anchor="t" anchorCtr="0" compatLnSpc="1"/>
              <a:lstStyle/>
              <a:p>
                <a:endParaRPr lang="zh-CN" altLang="en-US"/>
              </a:p>
            </p:txBody>
          </p:sp>
          <p:sp>
            <p:nvSpPr>
              <p:cNvPr id="63" name="Freeform 474"/>
              <p:cNvSpPr>
                <a:spLocks noEditPoints="1"/>
              </p:cNvSpPr>
              <p:nvPr/>
            </p:nvSpPr>
            <p:spPr bwMode="auto">
              <a:xfrm>
                <a:off x="8621713" y="979488"/>
                <a:ext cx="106363" cy="193675"/>
              </a:xfrm>
              <a:custGeom>
                <a:avLst/>
                <a:gdLst>
                  <a:gd name="T0" fmla="*/ 64 w 128"/>
                  <a:gd name="T1" fmla="*/ 231 h 231"/>
                  <a:gd name="T2" fmla="*/ 128 w 128"/>
                  <a:gd name="T3" fmla="*/ 63 h 231"/>
                  <a:gd name="T4" fmla="*/ 65 w 128"/>
                  <a:gd name="T5" fmla="*/ 0 h 231"/>
                  <a:gd name="T6" fmla="*/ 64 w 128"/>
                  <a:gd name="T7" fmla="*/ 0 h 231"/>
                  <a:gd name="T8" fmla="*/ 64 w 128"/>
                  <a:gd name="T9" fmla="*/ 0 h 231"/>
                  <a:gd name="T10" fmla="*/ 64 w 128"/>
                  <a:gd name="T11" fmla="*/ 0 h 231"/>
                  <a:gd name="T12" fmla="*/ 63 w 128"/>
                  <a:gd name="T13" fmla="*/ 0 h 231"/>
                  <a:gd name="T14" fmla="*/ 0 w 128"/>
                  <a:gd name="T15" fmla="*/ 63 h 231"/>
                  <a:gd name="T16" fmla="*/ 64 w 128"/>
                  <a:gd name="T17" fmla="*/ 231 h 231"/>
                  <a:gd name="T18" fmla="*/ 64 w 128"/>
                  <a:gd name="T19" fmla="*/ 29 h 231"/>
                  <a:gd name="T20" fmla="*/ 93 w 128"/>
                  <a:gd name="T21" fmla="*/ 58 h 231"/>
                  <a:gd name="T22" fmla="*/ 64 w 128"/>
                  <a:gd name="T23" fmla="*/ 86 h 231"/>
                  <a:gd name="T24" fmla="*/ 35 w 128"/>
                  <a:gd name="T25" fmla="*/ 58 h 231"/>
                  <a:gd name="T26" fmla="*/ 64 w 128"/>
                  <a:gd name="T27"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64" y="231"/>
                    </a:moveTo>
                    <a:cubicBezTo>
                      <a:pt x="64" y="231"/>
                      <a:pt x="128" y="97"/>
                      <a:pt x="128" y="63"/>
                    </a:cubicBezTo>
                    <a:cubicBezTo>
                      <a:pt x="128" y="29"/>
                      <a:pt x="100" y="0"/>
                      <a:pt x="65" y="0"/>
                    </a:cubicBezTo>
                    <a:cubicBezTo>
                      <a:pt x="65" y="0"/>
                      <a:pt x="65" y="0"/>
                      <a:pt x="64" y="0"/>
                    </a:cubicBezTo>
                    <a:cubicBezTo>
                      <a:pt x="64" y="0"/>
                      <a:pt x="64" y="0"/>
                      <a:pt x="64" y="0"/>
                    </a:cubicBezTo>
                    <a:cubicBezTo>
                      <a:pt x="64" y="0"/>
                      <a:pt x="64" y="0"/>
                      <a:pt x="64" y="0"/>
                    </a:cubicBezTo>
                    <a:cubicBezTo>
                      <a:pt x="64" y="0"/>
                      <a:pt x="63" y="0"/>
                      <a:pt x="63" y="0"/>
                    </a:cubicBezTo>
                    <a:cubicBezTo>
                      <a:pt x="28" y="0"/>
                      <a:pt x="0" y="29"/>
                      <a:pt x="0" y="63"/>
                    </a:cubicBezTo>
                    <a:cubicBezTo>
                      <a:pt x="0" y="98"/>
                      <a:pt x="64" y="231"/>
                      <a:pt x="64" y="231"/>
                    </a:cubicBezTo>
                    <a:close/>
                    <a:moveTo>
                      <a:pt x="64" y="29"/>
                    </a:moveTo>
                    <a:cubicBezTo>
                      <a:pt x="80" y="29"/>
                      <a:pt x="93" y="42"/>
                      <a:pt x="93" y="58"/>
                    </a:cubicBezTo>
                    <a:cubicBezTo>
                      <a:pt x="93" y="74"/>
                      <a:pt x="80" y="86"/>
                      <a:pt x="64" y="86"/>
                    </a:cubicBezTo>
                    <a:cubicBezTo>
                      <a:pt x="48" y="86"/>
                      <a:pt x="35" y="74"/>
                      <a:pt x="35" y="58"/>
                    </a:cubicBezTo>
                    <a:cubicBezTo>
                      <a:pt x="35" y="42"/>
                      <a:pt x="48" y="29"/>
                      <a:pt x="64" y="29"/>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661988" y="2352673"/>
            <a:ext cx="1457325" cy="1590675"/>
            <a:chOff x="661988" y="2247898"/>
            <a:chExt cx="1457325" cy="1590675"/>
          </a:xfrm>
        </p:grpSpPr>
        <p:grpSp>
          <p:nvGrpSpPr>
            <p:cNvPr id="65" name="组合 64"/>
            <p:cNvGrpSpPr/>
            <p:nvPr/>
          </p:nvGrpSpPr>
          <p:grpSpPr>
            <a:xfrm>
              <a:off x="661988" y="2247898"/>
              <a:ext cx="1457325" cy="1590675"/>
              <a:chOff x="661988" y="2247898"/>
              <a:chExt cx="1457325" cy="1590675"/>
            </a:xfrm>
          </p:grpSpPr>
          <p:sp>
            <p:nvSpPr>
              <p:cNvPr id="67" name="圆角矩形 66"/>
              <p:cNvSpPr/>
              <p:nvPr/>
            </p:nvSpPr>
            <p:spPr>
              <a:xfrm>
                <a:off x="661988" y="2381248"/>
                <a:ext cx="1457325" cy="1457325"/>
              </a:xfrm>
              <a:prstGeom prst="roundRect">
                <a:avLst>
                  <a:gd name="adj" fmla="val 12092"/>
                </a:avLst>
              </a:prstGeom>
              <a:solidFill>
                <a:schemeClr val="accent1">
                  <a:lumMod val="75000"/>
                </a:schemeClr>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a:off x="1306775" y="2247898"/>
                <a:ext cx="167749" cy="1446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TextBox 82"/>
            <p:cNvSpPr txBox="1"/>
            <p:nvPr/>
          </p:nvSpPr>
          <p:spPr>
            <a:xfrm>
              <a:off x="881026" y="2454141"/>
              <a:ext cx="1019245" cy="130420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l"/>
              <a:r>
                <a:rPr lang="en-US" altLang="zh-CN" sz="1050">
                  <a:solidFill>
                    <a:schemeClr val="accent3"/>
                  </a:solidFill>
                </a:rPr>
                <a:t>Please add text here, according to the need to adjust the font and font size.</a:t>
              </a:r>
            </a:p>
          </p:txBody>
        </p:sp>
      </p:grpSp>
      <p:grpSp>
        <p:nvGrpSpPr>
          <p:cNvPr id="69" name="组合 68"/>
          <p:cNvGrpSpPr/>
          <p:nvPr/>
        </p:nvGrpSpPr>
        <p:grpSpPr>
          <a:xfrm>
            <a:off x="2252663" y="885823"/>
            <a:ext cx="1596306" cy="1457325"/>
            <a:chOff x="2252663" y="781048"/>
            <a:chExt cx="1596306" cy="1457325"/>
          </a:xfrm>
        </p:grpSpPr>
        <p:grpSp>
          <p:nvGrpSpPr>
            <p:cNvPr id="70" name="组合 69"/>
            <p:cNvGrpSpPr/>
            <p:nvPr/>
          </p:nvGrpSpPr>
          <p:grpSpPr>
            <a:xfrm>
              <a:off x="2252663" y="781048"/>
              <a:ext cx="1596306" cy="1457325"/>
              <a:chOff x="2252663" y="781048"/>
              <a:chExt cx="1596306" cy="1457325"/>
            </a:xfrm>
          </p:grpSpPr>
          <p:sp>
            <p:nvSpPr>
              <p:cNvPr id="72" name="圆角矩形 71"/>
              <p:cNvSpPr/>
              <p:nvPr/>
            </p:nvSpPr>
            <p:spPr>
              <a:xfrm>
                <a:off x="2252663" y="781048"/>
                <a:ext cx="1457325" cy="1457325"/>
              </a:xfrm>
              <a:prstGeom prst="roundRect">
                <a:avLst>
                  <a:gd name="adj" fmla="val 12092"/>
                </a:avLst>
              </a:prstGeom>
              <a:solidFill>
                <a:schemeClr val="accent1">
                  <a:lumMod val="75000"/>
                </a:schemeClr>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p:cNvSpPr/>
              <p:nvPr/>
            </p:nvSpPr>
            <p:spPr>
              <a:xfrm rot="16200000" flipH="1" flipV="1">
                <a:off x="3692789" y="1437404"/>
                <a:ext cx="167749" cy="1446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82"/>
            <p:cNvSpPr txBox="1"/>
            <p:nvPr/>
          </p:nvSpPr>
          <p:spPr>
            <a:xfrm>
              <a:off x="2481709" y="861816"/>
              <a:ext cx="1019245" cy="130420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l"/>
              <a:r>
                <a:rPr lang="en-US" altLang="zh-CN" sz="1050">
                  <a:solidFill>
                    <a:schemeClr val="accent3"/>
                  </a:solidFill>
                </a:rPr>
                <a:t>Please add text here, according to the need to adjust the font and font size.</a:t>
              </a:r>
            </a:p>
          </p:txBody>
        </p:sp>
      </p:grpSp>
      <p:grpSp>
        <p:nvGrpSpPr>
          <p:cNvPr id="74" name="组合 73"/>
          <p:cNvGrpSpPr/>
          <p:nvPr/>
        </p:nvGrpSpPr>
        <p:grpSpPr>
          <a:xfrm>
            <a:off x="5434013" y="885823"/>
            <a:ext cx="1457325" cy="1595509"/>
            <a:chOff x="5434013" y="781048"/>
            <a:chExt cx="1457325" cy="1595509"/>
          </a:xfrm>
        </p:grpSpPr>
        <p:grpSp>
          <p:nvGrpSpPr>
            <p:cNvPr id="75" name="组合 74"/>
            <p:cNvGrpSpPr/>
            <p:nvPr/>
          </p:nvGrpSpPr>
          <p:grpSpPr>
            <a:xfrm>
              <a:off x="5434013" y="781048"/>
              <a:ext cx="1457325" cy="1595509"/>
              <a:chOff x="5434013" y="781048"/>
              <a:chExt cx="1457325" cy="1595509"/>
            </a:xfrm>
          </p:grpSpPr>
          <p:sp>
            <p:nvSpPr>
              <p:cNvPr id="77" name="圆角矩形 76"/>
              <p:cNvSpPr/>
              <p:nvPr/>
            </p:nvSpPr>
            <p:spPr>
              <a:xfrm>
                <a:off x="5434013" y="781048"/>
                <a:ext cx="1457325" cy="1457325"/>
              </a:xfrm>
              <a:prstGeom prst="roundRect">
                <a:avLst>
                  <a:gd name="adj" fmla="val 12092"/>
                </a:avLst>
              </a:prstGeom>
              <a:solidFill>
                <a:schemeClr val="accent1">
                  <a:lumMod val="75000"/>
                </a:scheme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flipV="1">
                <a:off x="6078800" y="2231946"/>
                <a:ext cx="167749" cy="1446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82"/>
            <p:cNvSpPr txBox="1"/>
            <p:nvPr/>
          </p:nvSpPr>
          <p:spPr>
            <a:xfrm>
              <a:off x="5653051" y="850251"/>
              <a:ext cx="1019245" cy="130420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l"/>
              <a:r>
                <a:rPr lang="en-US" altLang="zh-CN" sz="1050">
                  <a:solidFill>
                    <a:schemeClr val="accent2"/>
                  </a:solidFill>
                </a:rPr>
                <a:t>Please add text here, according to the need to adjust the font and font size.</a:t>
              </a:r>
            </a:p>
          </p:txBody>
        </p:sp>
      </p:grpSp>
      <p:grpSp>
        <p:nvGrpSpPr>
          <p:cNvPr id="79" name="组合 78"/>
          <p:cNvGrpSpPr/>
          <p:nvPr/>
        </p:nvGrpSpPr>
        <p:grpSpPr>
          <a:xfrm>
            <a:off x="3714752" y="2486023"/>
            <a:ext cx="1585911" cy="1457325"/>
            <a:chOff x="3714752" y="2381248"/>
            <a:chExt cx="1585911" cy="1457325"/>
          </a:xfrm>
        </p:grpSpPr>
        <p:grpSp>
          <p:nvGrpSpPr>
            <p:cNvPr id="80" name="组合 79"/>
            <p:cNvGrpSpPr/>
            <p:nvPr/>
          </p:nvGrpSpPr>
          <p:grpSpPr>
            <a:xfrm>
              <a:off x="3714752" y="2381248"/>
              <a:ext cx="1585911" cy="1457325"/>
              <a:chOff x="3714752" y="2381248"/>
              <a:chExt cx="1585911" cy="1457325"/>
            </a:xfrm>
          </p:grpSpPr>
          <p:sp>
            <p:nvSpPr>
              <p:cNvPr id="82" name="圆角矩形 81"/>
              <p:cNvSpPr/>
              <p:nvPr/>
            </p:nvSpPr>
            <p:spPr>
              <a:xfrm>
                <a:off x="3843338" y="2381248"/>
                <a:ext cx="1457325" cy="1457325"/>
              </a:xfrm>
              <a:prstGeom prst="roundRect">
                <a:avLst>
                  <a:gd name="adj" fmla="val 12092"/>
                </a:avLst>
              </a:prstGeom>
              <a:solidFill>
                <a:schemeClr val="accent1">
                  <a:lumMod val="75000"/>
                </a:scheme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5400000" flipV="1">
                <a:off x="3703183" y="3037604"/>
                <a:ext cx="167749" cy="1446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2"/>
            <p:cNvSpPr txBox="1"/>
            <p:nvPr/>
          </p:nvSpPr>
          <p:spPr>
            <a:xfrm>
              <a:off x="4070391" y="2454141"/>
              <a:ext cx="1019245" cy="130420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l"/>
              <a:r>
                <a:rPr lang="en-US" altLang="zh-CN" sz="1050">
                  <a:solidFill>
                    <a:schemeClr val="accent2"/>
                  </a:solidFill>
                </a:rPr>
                <a:t>Please add text here, according to the need to adjust the font and font size.</a:t>
              </a:r>
            </a:p>
          </p:txBody>
        </p:sp>
      </p:grpSp>
      <p:grpSp>
        <p:nvGrpSpPr>
          <p:cNvPr id="84" name="组合 83"/>
          <p:cNvGrpSpPr/>
          <p:nvPr/>
        </p:nvGrpSpPr>
        <p:grpSpPr>
          <a:xfrm>
            <a:off x="7024688" y="2352673"/>
            <a:ext cx="1457325" cy="1590675"/>
            <a:chOff x="7024688" y="2247898"/>
            <a:chExt cx="1457325" cy="1590675"/>
          </a:xfrm>
        </p:grpSpPr>
        <p:grpSp>
          <p:nvGrpSpPr>
            <p:cNvPr id="85" name="组合 84"/>
            <p:cNvGrpSpPr/>
            <p:nvPr/>
          </p:nvGrpSpPr>
          <p:grpSpPr>
            <a:xfrm>
              <a:off x="7024688" y="2247898"/>
              <a:ext cx="1457325" cy="1590675"/>
              <a:chOff x="7024688" y="2247898"/>
              <a:chExt cx="1457325" cy="1590675"/>
            </a:xfrm>
          </p:grpSpPr>
          <p:sp>
            <p:nvSpPr>
              <p:cNvPr id="87" name="圆角矩形 86"/>
              <p:cNvSpPr/>
              <p:nvPr/>
            </p:nvSpPr>
            <p:spPr>
              <a:xfrm>
                <a:off x="7024688" y="2381248"/>
                <a:ext cx="1457325" cy="1457325"/>
              </a:xfrm>
              <a:prstGeom prst="roundRect">
                <a:avLst>
                  <a:gd name="adj" fmla="val 12092"/>
                </a:avLst>
              </a:prstGeom>
              <a:solidFill>
                <a:schemeClr val="accent1">
                  <a:lumMod val="75000"/>
                </a:schemeClr>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7669475" y="2247898"/>
                <a:ext cx="167749" cy="1446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TextBox 82"/>
            <p:cNvSpPr txBox="1"/>
            <p:nvPr/>
          </p:nvSpPr>
          <p:spPr>
            <a:xfrm>
              <a:off x="7252109" y="2454140"/>
              <a:ext cx="1019245" cy="130420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l"/>
              <a:r>
                <a:rPr lang="en-US" altLang="zh-CN" sz="1050">
                  <a:solidFill>
                    <a:schemeClr val="accent3"/>
                  </a:solidFill>
                </a:rPr>
                <a:t>Please add text here, according to the need to adjust the font and font size.</a:t>
              </a:r>
            </a:p>
          </p:txBody>
        </p:sp>
      </p:grpSp>
      <p:sp>
        <p:nvSpPr>
          <p:cNvPr id="89" name="矩形 88"/>
          <p:cNvSpPr/>
          <p:nvPr/>
        </p:nvSpPr>
        <p:spPr>
          <a:xfrm>
            <a:off x="0" y="4340551"/>
            <a:ext cx="9144000" cy="306174"/>
          </a:xfrm>
          <a:prstGeom prst="rect">
            <a:avLst/>
          </a:prstGeom>
        </p:spPr>
        <p:txBody>
          <a:bodyPr wrap="square">
            <a:spAutoFit/>
          </a:bodyPr>
          <a:lstStyle/>
          <a:p>
            <a:pPr algn="ct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943223"/>
            <a:ext cx="9144000" cy="2200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0" y="186466"/>
            <a:ext cx="9144000" cy="3006037"/>
            <a:chOff x="0" y="186466"/>
            <a:chExt cx="9144000" cy="3006037"/>
          </a:xfrm>
        </p:grpSpPr>
        <p:sp>
          <p:nvSpPr>
            <p:cNvPr id="3" name="矩形 2"/>
            <p:cNvSpPr/>
            <p:nvPr/>
          </p:nvSpPr>
          <p:spPr>
            <a:xfrm>
              <a:off x="0" y="186466"/>
              <a:ext cx="9144000" cy="2756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0" y="3089324"/>
              <a:ext cx="9144000" cy="0"/>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2943224"/>
              <a:ext cx="9144000" cy="10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8100000" flipH="1" flipV="1">
              <a:off x="4322201" y="2692904"/>
              <a:ext cx="499599" cy="49959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rot="8100000" flipH="1" flipV="1">
              <a:off x="4400550" y="2771254"/>
              <a:ext cx="342900" cy="34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2314331" y="1147934"/>
            <a:ext cx="4515339" cy="923330"/>
          </a:xfrm>
          <a:prstGeom prst="rect">
            <a:avLst/>
          </a:prstGeom>
          <a:noFill/>
        </p:spPr>
        <p:txBody>
          <a:bodyPr wrap="none" rtlCol="0">
            <a:spAutoFit/>
          </a:bodyPr>
          <a:lstStyle/>
          <a:p>
            <a:pPr algn="ctr"/>
            <a:r>
              <a:rPr lang="en-US" altLang="zh-CN" sz="5400" b="1">
                <a:solidFill>
                  <a:schemeClr val="accent3"/>
                </a:solidFill>
              </a:rPr>
              <a:t>T</a:t>
            </a:r>
            <a:r>
              <a:rPr lang="en-US" altLang="zh-CN" sz="5400" b="1">
                <a:solidFill>
                  <a:schemeClr val="bg1"/>
                </a:solidFill>
              </a:rPr>
              <a:t>HANK </a:t>
            </a:r>
            <a:r>
              <a:rPr lang="en-US" altLang="zh-CN" sz="5400" b="1">
                <a:solidFill>
                  <a:schemeClr val="accent3"/>
                </a:solidFill>
              </a:rPr>
              <a:t>Y</a:t>
            </a:r>
            <a:r>
              <a:rPr lang="en-US" altLang="zh-CN" sz="5400" b="1">
                <a:solidFill>
                  <a:schemeClr val="bg1"/>
                </a:solidFill>
              </a:rPr>
              <a:t>OU</a:t>
            </a:r>
            <a:endParaRPr lang="zh-CN" altLang="en-US" sz="5400" b="1">
              <a:solidFill>
                <a:schemeClr val="bg1"/>
              </a:solidFill>
            </a:endParaRPr>
          </a:p>
        </p:txBody>
      </p:sp>
      <p:sp>
        <p:nvSpPr>
          <p:cNvPr id="13" name="矩形 12"/>
          <p:cNvSpPr/>
          <p:nvPr/>
        </p:nvSpPr>
        <p:spPr>
          <a:xfrm>
            <a:off x="0" y="4032335"/>
            <a:ext cx="9144000" cy="276999"/>
          </a:xfrm>
          <a:prstGeom prst="rect">
            <a:avLst/>
          </a:prstGeom>
        </p:spPr>
        <p:txBody>
          <a:bodyPr wrap="square">
            <a:spAutoFit/>
          </a:bodyPr>
          <a:lstStyle/>
          <a:p>
            <a:pPr algn="ctr"/>
            <a:r>
              <a:rPr lang="en-US" altLang="zh-CN" sz="1200"/>
              <a:t>PLEASE ADD YOUR COMPANY NAME OR NAME HERE</a:t>
            </a:r>
            <a:endParaRPr lang="zh-CN" altLang="en-US" sz="1200"/>
          </a:p>
        </p:txBody>
      </p:sp>
      <p:grpSp>
        <p:nvGrpSpPr>
          <p:cNvPr id="30" name="组合 29"/>
          <p:cNvGrpSpPr/>
          <p:nvPr/>
        </p:nvGrpSpPr>
        <p:grpSpPr>
          <a:xfrm>
            <a:off x="0" y="-55905"/>
            <a:ext cx="9144000" cy="499599"/>
            <a:chOff x="0" y="-55905"/>
            <a:chExt cx="9144000" cy="499599"/>
          </a:xfrm>
        </p:grpSpPr>
        <p:cxnSp>
          <p:nvCxnSpPr>
            <p:cNvPr id="28" name="直接连接符 27"/>
            <p:cNvCxnSpPr/>
            <p:nvPr/>
          </p:nvCxnSpPr>
          <p:spPr>
            <a:xfrm>
              <a:off x="0" y="336599"/>
              <a:ext cx="9144000" cy="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1"/>
              <a:ext cx="91440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90501"/>
              <a:ext cx="9144000" cy="10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rot="8100000" flipH="1" flipV="1">
              <a:off x="4322199" y="-55905"/>
              <a:ext cx="499599" cy="49959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8100000" flipH="1" flipV="1">
              <a:off x="4400550" y="19174"/>
              <a:ext cx="342900" cy="3429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7770" y="-131633"/>
            <a:ext cx="2478564" cy="4708981"/>
          </a:xfrm>
          <a:prstGeom prst="rect">
            <a:avLst/>
          </a:prstGeom>
          <a:noFill/>
        </p:spPr>
        <p:txBody>
          <a:bodyPr wrap="none" rtlCol="0">
            <a:spAutoFit/>
          </a:bodyPr>
          <a:lstStyle/>
          <a:p>
            <a:pPr algn="ctr"/>
            <a:r>
              <a:rPr lang="en-US" altLang="zh-CN" sz="30000" spc="300">
                <a:solidFill>
                  <a:schemeClr val="accent1"/>
                </a:solidFill>
                <a:latin typeface="+mn-ea"/>
              </a:rPr>
              <a:t>1</a:t>
            </a:r>
            <a:endParaRPr lang="zh-CN" altLang="en-US" sz="30000" spc="300">
              <a:solidFill>
                <a:schemeClr val="accent1"/>
              </a:solidFill>
              <a:latin typeface="+mn-ea"/>
            </a:endParaRPr>
          </a:p>
        </p:txBody>
      </p:sp>
      <p:grpSp>
        <p:nvGrpSpPr>
          <p:cNvPr id="7" name="组合 6"/>
          <p:cNvGrpSpPr/>
          <p:nvPr/>
        </p:nvGrpSpPr>
        <p:grpSpPr>
          <a:xfrm>
            <a:off x="-371474" y="1599039"/>
            <a:ext cx="5048250" cy="2545763"/>
            <a:chOff x="553997" y="1515410"/>
            <a:chExt cx="720000" cy="363086"/>
          </a:xfrm>
        </p:grpSpPr>
        <p:sp>
          <p:nvSpPr>
            <p:cNvPr id="5" name="直角三角形 4"/>
            <p:cNvSpPr/>
            <p:nvPr/>
          </p:nvSpPr>
          <p:spPr>
            <a:xfrm flipH="1">
              <a:off x="612942" y="1515410"/>
              <a:ext cx="605560" cy="363086"/>
            </a:xfrm>
            <a:custGeom>
              <a:avLst/>
              <a:gdLst>
                <a:gd name="connsiteX0" fmla="*/ 0 w 4944812"/>
                <a:gd name="connsiteY0" fmla="*/ 2888662 h 2888662"/>
                <a:gd name="connsiteX1" fmla="*/ 0 w 4944812"/>
                <a:gd name="connsiteY1" fmla="*/ 0 h 2888662"/>
                <a:gd name="connsiteX2" fmla="*/ 4944812 w 4944812"/>
                <a:gd name="connsiteY2" fmla="*/ 2888662 h 2888662"/>
                <a:gd name="connsiteX3" fmla="*/ 0 w 4944812"/>
                <a:gd name="connsiteY3" fmla="*/ 2888662 h 2888662"/>
                <a:gd name="connsiteX0-1" fmla="*/ 0 w 4897187"/>
                <a:gd name="connsiteY0-2" fmla="*/ 2888662 h 2888662"/>
                <a:gd name="connsiteX1-3" fmla="*/ 0 w 4897187"/>
                <a:gd name="connsiteY1-4" fmla="*/ 0 h 2888662"/>
                <a:gd name="connsiteX2-5" fmla="*/ 4897187 w 4897187"/>
                <a:gd name="connsiteY2-6" fmla="*/ 2888662 h 2888662"/>
                <a:gd name="connsiteX3-7" fmla="*/ 0 w 4897187"/>
                <a:gd name="connsiteY3-8" fmla="*/ 2888662 h 2888662"/>
                <a:gd name="connsiteX0-9" fmla="*/ 0 w 4897187"/>
                <a:gd name="connsiteY0-10" fmla="*/ 2936287 h 2936287"/>
                <a:gd name="connsiteX1-11" fmla="*/ 0 w 4897187"/>
                <a:gd name="connsiteY1-12" fmla="*/ 0 h 2936287"/>
                <a:gd name="connsiteX2-13" fmla="*/ 4897187 w 4897187"/>
                <a:gd name="connsiteY2-14" fmla="*/ 2936287 h 2936287"/>
                <a:gd name="connsiteX3-15" fmla="*/ 0 w 4897187"/>
                <a:gd name="connsiteY3-16" fmla="*/ 2936287 h 2936287"/>
              </a:gdLst>
              <a:ahLst/>
              <a:cxnLst>
                <a:cxn ang="0">
                  <a:pos x="connsiteX0-1" y="connsiteY0-2"/>
                </a:cxn>
                <a:cxn ang="0">
                  <a:pos x="connsiteX1-3" y="connsiteY1-4"/>
                </a:cxn>
                <a:cxn ang="0">
                  <a:pos x="connsiteX2-5" y="connsiteY2-6"/>
                </a:cxn>
                <a:cxn ang="0">
                  <a:pos x="connsiteX3-7" y="connsiteY3-8"/>
                </a:cxn>
              </a:cxnLst>
              <a:rect l="l" t="t" r="r" b="b"/>
              <a:pathLst>
                <a:path w="4897187" h="2936287">
                  <a:moveTo>
                    <a:pt x="0" y="2936287"/>
                  </a:moveTo>
                  <a:lnTo>
                    <a:pt x="0" y="0"/>
                  </a:lnTo>
                  <a:lnTo>
                    <a:pt x="4897187" y="2936287"/>
                  </a:lnTo>
                  <a:lnTo>
                    <a:pt x="0" y="29362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19740000">
              <a:off x="553997" y="1696953"/>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057728" y="3257326"/>
            <a:ext cx="5721439" cy="707886"/>
          </a:xfrm>
          <a:prstGeom prst="rect">
            <a:avLst/>
          </a:prstGeom>
        </p:spPr>
        <p:txBody>
          <a:bodyPr wrap="none">
            <a:spAutoFit/>
          </a:bodyPr>
          <a:lstStyle/>
          <a:p>
            <a:pPr algn="r"/>
            <a:r>
              <a:rPr lang="en-US" altLang="zh-CN" sz="4000" b="1">
                <a:solidFill>
                  <a:schemeClr val="bg1"/>
                </a:solidFill>
              </a:rPr>
              <a:t>ADD THE SLIDE TITLE</a:t>
            </a:r>
            <a:endParaRPr lang="zh-CN" altLang="en-US" sz="4000" b="1">
              <a:solidFill>
                <a:schemeClr val="bg1"/>
              </a:solidFill>
            </a:endParaRPr>
          </a:p>
        </p:txBody>
      </p:sp>
      <p:sp>
        <p:nvSpPr>
          <p:cNvPr id="9" name="矩形 8"/>
          <p:cNvSpPr/>
          <p:nvPr/>
        </p:nvSpPr>
        <p:spPr>
          <a:xfrm>
            <a:off x="5520005" y="3950447"/>
            <a:ext cx="3259162" cy="369332"/>
          </a:xfrm>
          <a:prstGeom prst="rect">
            <a:avLst/>
          </a:prstGeom>
        </p:spPr>
        <p:txBody>
          <a:bodyPr wrap="none">
            <a:spAutoFit/>
          </a:bodyPr>
          <a:lstStyle/>
          <a:p>
            <a:pPr algn="r"/>
            <a:r>
              <a:rPr lang="en-US" altLang="zh-CN" sz="1800">
                <a:solidFill>
                  <a:schemeClr val="accent3">
                    <a:lumMod val="60000"/>
                    <a:lumOff val="40000"/>
                  </a:schemeClr>
                </a:solidFill>
              </a:rPr>
              <a:t>Please add a comment here</a:t>
            </a:r>
            <a:endParaRPr lang="zh-CN" altLang="en-US" sz="1800">
              <a:solidFill>
                <a:schemeClr val="accent3">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cxnSp>
        <p:nvCxnSpPr>
          <p:cNvPr id="53" name="直接连接符 52"/>
          <p:cNvCxnSpPr/>
          <p:nvPr/>
        </p:nvCxnSpPr>
        <p:spPr>
          <a:xfrm flipH="1" flipV="1">
            <a:off x="3980261" y="1602581"/>
            <a:ext cx="578111" cy="155614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2880090" y="2762250"/>
            <a:ext cx="1678283" cy="396479"/>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3679715" y="3158728"/>
            <a:ext cx="878659" cy="611983"/>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558373" y="3158728"/>
            <a:ext cx="1191154" cy="671513"/>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558372" y="1709736"/>
            <a:ext cx="1468571" cy="1448992"/>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4339297" y="2939653"/>
            <a:ext cx="438150" cy="438150"/>
          </a:xfrm>
          <a:prstGeom prst="ellipse">
            <a:avLst/>
          </a:prstGeom>
          <a:solidFill>
            <a:schemeClr val="accent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345517" y="3438341"/>
            <a:ext cx="671514" cy="671514"/>
            <a:chOff x="2873106" y="3006328"/>
            <a:chExt cx="671514" cy="671514"/>
          </a:xfrm>
        </p:grpSpPr>
        <p:sp>
          <p:nvSpPr>
            <p:cNvPr id="60" name="椭圆 59"/>
            <p:cNvSpPr/>
            <p:nvPr/>
          </p:nvSpPr>
          <p:spPr>
            <a:xfrm>
              <a:off x="2873106" y="3006328"/>
              <a:ext cx="671514" cy="671514"/>
            </a:xfrm>
            <a:prstGeom prst="ellipse">
              <a:avLst/>
            </a:prstGeom>
            <a:solidFill>
              <a:schemeClr val="accent1">
                <a:lumMod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973304" y="3104699"/>
              <a:ext cx="468000" cy="46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5393531" y="1076324"/>
            <a:ext cx="1266825" cy="1266825"/>
            <a:chOff x="5326856" y="971549"/>
            <a:chExt cx="1266825" cy="1266825"/>
          </a:xfrm>
        </p:grpSpPr>
        <p:grpSp>
          <p:nvGrpSpPr>
            <p:cNvPr id="63" name="组合 62"/>
            <p:cNvGrpSpPr/>
            <p:nvPr/>
          </p:nvGrpSpPr>
          <p:grpSpPr>
            <a:xfrm>
              <a:off x="5326856" y="971549"/>
              <a:ext cx="1266825" cy="1266825"/>
              <a:chOff x="5307806" y="923924"/>
              <a:chExt cx="1266825" cy="1266825"/>
            </a:xfrm>
          </p:grpSpPr>
          <p:sp>
            <p:nvSpPr>
              <p:cNvPr id="65" name="椭圆 64"/>
              <p:cNvSpPr/>
              <p:nvPr/>
            </p:nvSpPr>
            <p:spPr>
              <a:xfrm>
                <a:off x="5307806" y="923924"/>
                <a:ext cx="1266825" cy="1266825"/>
              </a:xfrm>
              <a:prstGeom prst="ellipse">
                <a:avLst/>
              </a:prstGeom>
              <a:solidFill>
                <a:schemeClr val="accent1">
                  <a:lumMod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405733" y="1021851"/>
                <a:ext cx="1070969" cy="1070969"/>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框 63"/>
            <p:cNvSpPr txBox="1"/>
            <p:nvPr/>
          </p:nvSpPr>
          <p:spPr>
            <a:xfrm>
              <a:off x="5537076" y="1307404"/>
              <a:ext cx="846386" cy="584775"/>
            </a:xfrm>
            <a:prstGeom prst="rect">
              <a:avLst/>
            </a:prstGeom>
            <a:noFill/>
          </p:spPr>
          <p:txBody>
            <a:bodyPr wrap="none" lIns="0" rIns="0" rtlCol="0">
              <a:spAutoFit/>
            </a:bodyPr>
            <a:lstStyle/>
            <a:p>
              <a:pPr algn="ctr"/>
              <a:r>
                <a:rPr lang="en-US" altLang="zh-CN" sz="3200">
                  <a:solidFill>
                    <a:schemeClr val="bg1"/>
                  </a:solidFill>
                </a:rPr>
                <a:t>86%</a:t>
              </a:r>
              <a:endParaRPr lang="zh-CN" altLang="en-US" sz="3200">
                <a:solidFill>
                  <a:schemeClr val="bg1"/>
                </a:solidFill>
              </a:endParaRPr>
            </a:p>
          </p:txBody>
        </p:sp>
      </p:grpSp>
      <p:grpSp>
        <p:nvGrpSpPr>
          <p:cNvPr id="67" name="组合 66"/>
          <p:cNvGrpSpPr/>
          <p:nvPr/>
        </p:nvGrpSpPr>
        <p:grpSpPr>
          <a:xfrm>
            <a:off x="5162549" y="3243263"/>
            <a:ext cx="1173957" cy="1173957"/>
            <a:chOff x="5095874" y="3138488"/>
            <a:chExt cx="1173957" cy="1173957"/>
          </a:xfrm>
        </p:grpSpPr>
        <p:grpSp>
          <p:nvGrpSpPr>
            <p:cNvPr id="68" name="组合 67"/>
            <p:cNvGrpSpPr/>
            <p:nvPr/>
          </p:nvGrpSpPr>
          <p:grpSpPr>
            <a:xfrm>
              <a:off x="5095874" y="3138488"/>
              <a:ext cx="1173957" cy="1173957"/>
              <a:chOff x="5076824" y="3090863"/>
              <a:chExt cx="1173957" cy="1173957"/>
            </a:xfrm>
          </p:grpSpPr>
          <p:sp>
            <p:nvSpPr>
              <p:cNvPr id="90" name="椭圆 89"/>
              <p:cNvSpPr/>
              <p:nvPr/>
            </p:nvSpPr>
            <p:spPr>
              <a:xfrm>
                <a:off x="5076824" y="3090863"/>
                <a:ext cx="1173957" cy="1173957"/>
              </a:xfrm>
              <a:prstGeom prst="ellipse">
                <a:avLst/>
              </a:prstGeom>
              <a:solidFill>
                <a:schemeClr val="accent1">
                  <a:lumMod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5189793" y="3203832"/>
                <a:ext cx="948018" cy="948018"/>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p:cNvSpPr txBox="1"/>
            <p:nvPr/>
          </p:nvSpPr>
          <p:spPr>
            <a:xfrm>
              <a:off x="5326856" y="3461436"/>
              <a:ext cx="738985" cy="523220"/>
            </a:xfrm>
            <a:prstGeom prst="rect">
              <a:avLst/>
            </a:prstGeom>
            <a:noFill/>
          </p:spPr>
          <p:txBody>
            <a:bodyPr wrap="none" lIns="0" rIns="0" rtlCol="0">
              <a:spAutoFit/>
            </a:bodyPr>
            <a:lstStyle/>
            <a:p>
              <a:pPr algn="ctr"/>
              <a:r>
                <a:rPr lang="en-US" altLang="zh-CN" sz="2800">
                  <a:solidFill>
                    <a:schemeClr val="bg1"/>
                  </a:solidFill>
                </a:rPr>
                <a:t>56%</a:t>
              </a:r>
              <a:endParaRPr lang="zh-CN" altLang="en-US" sz="2800">
                <a:solidFill>
                  <a:schemeClr val="bg1"/>
                </a:solidFill>
              </a:endParaRPr>
            </a:p>
          </p:txBody>
        </p:sp>
      </p:grpSp>
      <p:grpSp>
        <p:nvGrpSpPr>
          <p:cNvPr id="92" name="组合 91"/>
          <p:cNvGrpSpPr/>
          <p:nvPr/>
        </p:nvGrpSpPr>
        <p:grpSpPr>
          <a:xfrm>
            <a:off x="3454004" y="1076324"/>
            <a:ext cx="1052514" cy="1052514"/>
            <a:chOff x="3387329" y="971549"/>
            <a:chExt cx="1052514" cy="1052514"/>
          </a:xfrm>
        </p:grpSpPr>
        <p:grpSp>
          <p:nvGrpSpPr>
            <p:cNvPr id="93" name="组合 92"/>
            <p:cNvGrpSpPr/>
            <p:nvPr/>
          </p:nvGrpSpPr>
          <p:grpSpPr>
            <a:xfrm>
              <a:off x="3387329" y="971549"/>
              <a:ext cx="1052514" cy="1052514"/>
              <a:chOff x="3368279" y="923924"/>
              <a:chExt cx="1052514" cy="1052514"/>
            </a:xfrm>
          </p:grpSpPr>
          <p:sp>
            <p:nvSpPr>
              <p:cNvPr id="95" name="椭圆 94"/>
              <p:cNvSpPr/>
              <p:nvPr/>
            </p:nvSpPr>
            <p:spPr>
              <a:xfrm>
                <a:off x="3368279" y="923924"/>
                <a:ext cx="1052514" cy="1052514"/>
              </a:xfrm>
              <a:prstGeom prst="ellipse">
                <a:avLst/>
              </a:prstGeom>
              <a:solidFill>
                <a:schemeClr val="accent1">
                  <a:lumMod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462535" y="1021242"/>
                <a:ext cx="864000" cy="864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文本框 93"/>
            <p:cNvSpPr txBox="1"/>
            <p:nvPr/>
          </p:nvSpPr>
          <p:spPr>
            <a:xfrm>
              <a:off x="3546575" y="1236041"/>
              <a:ext cx="738985" cy="523220"/>
            </a:xfrm>
            <a:prstGeom prst="rect">
              <a:avLst/>
            </a:prstGeom>
            <a:noFill/>
          </p:spPr>
          <p:txBody>
            <a:bodyPr wrap="none" lIns="0" rIns="0" rtlCol="0">
              <a:spAutoFit/>
            </a:bodyPr>
            <a:lstStyle/>
            <a:p>
              <a:pPr algn="ctr"/>
              <a:r>
                <a:rPr lang="en-US" altLang="zh-CN" sz="2800">
                  <a:solidFill>
                    <a:schemeClr val="bg1"/>
                  </a:solidFill>
                </a:rPr>
                <a:t>43%</a:t>
              </a:r>
              <a:endParaRPr lang="zh-CN" altLang="en-US" sz="2800">
                <a:solidFill>
                  <a:schemeClr val="bg1"/>
                </a:solidFill>
              </a:endParaRPr>
            </a:p>
          </p:txBody>
        </p:sp>
      </p:grpSp>
      <p:grpSp>
        <p:nvGrpSpPr>
          <p:cNvPr id="97" name="组合 96"/>
          <p:cNvGrpSpPr/>
          <p:nvPr/>
        </p:nvGrpSpPr>
        <p:grpSpPr>
          <a:xfrm>
            <a:off x="2431953" y="2357684"/>
            <a:ext cx="866775" cy="866775"/>
            <a:chOff x="2365278" y="2252909"/>
            <a:chExt cx="866775" cy="866775"/>
          </a:xfrm>
        </p:grpSpPr>
        <p:grpSp>
          <p:nvGrpSpPr>
            <p:cNvPr id="98" name="组合 97"/>
            <p:cNvGrpSpPr/>
            <p:nvPr/>
          </p:nvGrpSpPr>
          <p:grpSpPr>
            <a:xfrm>
              <a:off x="2365278" y="2252909"/>
              <a:ext cx="866775" cy="866775"/>
              <a:chOff x="2307430" y="1914524"/>
              <a:chExt cx="866775" cy="866775"/>
            </a:xfrm>
          </p:grpSpPr>
          <p:sp>
            <p:nvSpPr>
              <p:cNvPr id="100" name="椭圆 99"/>
              <p:cNvSpPr/>
              <p:nvPr/>
            </p:nvSpPr>
            <p:spPr>
              <a:xfrm>
                <a:off x="2307430" y="1914524"/>
                <a:ext cx="866775" cy="866775"/>
              </a:xfrm>
              <a:prstGeom prst="ellipse">
                <a:avLst/>
              </a:prstGeom>
              <a:solidFill>
                <a:schemeClr val="accent1">
                  <a:lumMod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2392974" y="2005013"/>
                <a:ext cx="696335" cy="696335"/>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98"/>
            <p:cNvSpPr txBox="1"/>
            <p:nvPr/>
          </p:nvSpPr>
          <p:spPr>
            <a:xfrm>
              <a:off x="2532420" y="2495456"/>
              <a:ext cx="528991" cy="400110"/>
            </a:xfrm>
            <a:prstGeom prst="rect">
              <a:avLst/>
            </a:prstGeom>
            <a:noFill/>
          </p:spPr>
          <p:txBody>
            <a:bodyPr wrap="none" lIns="0" rIns="0" rtlCol="0">
              <a:spAutoFit/>
            </a:bodyPr>
            <a:lstStyle/>
            <a:p>
              <a:pPr algn="ctr"/>
              <a:r>
                <a:rPr lang="en-US" altLang="zh-CN" sz="2000">
                  <a:solidFill>
                    <a:schemeClr val="bg1"/>
                  </a:solidFill>
                </a:rPr>
                <a:t>25%</a:t>
              </a:r>
              <a:endParaRPr lang="zh-CN" altLang="en-US" sz="2000">
                <a:solidFill>
                  <a:schemeClr val="bg1"/>
                </a:solidFill>
              </a:endParaRPr>
            </a:p>
          </p:txBody>
        </p:sp>
      </p:grpSp>
      <p:grpSp>
        <p:nvGrpSpPr>
          <p:cNvPr id="102" name="组合 101"/>
          <p:cNvGrpSpPr/>
          <p:nvPr/>
        </p:nvGrpSpPr>
        <p:grpSpPr>
          <a:xfrm>
            <a:off x="6862102" y="652189"/>
            <a:ext cx="1943619" cy="1519979"/>
            <a:chOff x="6321631" y="3692356"/>
            <a:chExt cx="1943619" cy="1519979"/>
          </a:xfrm>
        </p:grpSpPr>
        <p:sp>
          <p:nvSpPr>
            <p:cNvPr id="103" name="矩形 102"/>
            <p:cNvSpPr/>
            <p:nvPr/>
          </p:nvSpPr>
          <p:spPr>
            <a:xfrm>
              <a:off x="6321631" y="3908132"/>
              <a:ext cx="1943619" cy="1304203"/>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04" name="矩形 103"/>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105" name="组合 104"/>
          <p:cNvGrpSpPr/>
          <p:nvPr/>
        </p:nvGrpSpPr>
        <p:grpSpPr>
          <a:xfrm>
            <a:off x="6510214" y="3158728"/>
            <a:ext cx="2295507" cy="1277605"/>
            <a:chOff x="6321631" y="3692356"/>
            <a:chExt cx="2295507" cy="1277605"/>
          </a:xfrm>
        </p:grpSpPr>
        <p:sp>
          <p:nvSpPr>
            <p:cNvPr id="106" name="矩形 105"/>
            <p:cNvSpPr/>
            <p:nvPr/>
          </p:nvSpPr>
          <p:spPr>
            <a:xfrm>
              <a:off x="6321631" y="3908132"/>
              <a:ext cx="2295507" cy="1061829"/>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07" name="矩形 106"/>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108" name="组合 107"/>
          <p:cNvGrpSpPr/>
          <p:nvPr/>
        </p:nvGrpSpPr>
        <p:grpSpPr>
          <a:xfrm>
            <a:off x="449388" y="845102"/>
            <a:ext cx="2740179" cy="1035231"/>
            <a:chOff x="6165694" y="3692356"/>
            <a:chExt cx="2740179" cy="1035231"/>
          </a:xfrm>
        </p:grpSpPr>
        <p:sp>
          <p:nvSpPr>
            <p:cNvPr id="109" name="矩形 108"/>
            <p:cNvSpPr/>
            <p:nvPr/>
          </p:nvSpPr>
          <p:spPr>
            <a:xfrm>
              <a:off x="6165694" y="3908132"/>
              <a:ext cx="2740179" cy="819455"/>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10" name="矩形 109"/>
            <p:cNvSpPr/>
            <p:nvPr/>
          </p:nvSpPr>
          <p:spPr>
            <a:xfrm>
              <a:off x="7455106" y="3692356"/>
              <a:ext cx="1440651" cy="276999"/>
            </a:xfrm>
            <a:prstGeom prst="rect">
              <a:avLst/>
            </a:prstGeom>
          </p:spPr>
          <p:txBody>
            <a:bodyPr wrap="none">
              <a:spAutoFit/>
            </a:bodyPr>
            <a:lstStyle/>
            <a:p>
              <a:pPr algn="r"/>
              <a:r>
                <a:rPr lang="en-US" altLang="zh-CN" sz="1200" b="1">
                  <a:solidFill>
                    <a:schemeClr val="accent2"/>
                  </a:solidFill>
                </a:rPr>
                <a:t>Add title in here</a:t>
              </a:r>
              <a:endParaRPr lang="zh-CN" altLang="en-US" sz="1200" b="1">
                <a:solidFill>
                  <a:schemeClr val="accent2"/>
                </a:solidFill>
              </a:endParaRPr>
            </a:p>
          </p:txBody>
        </p:sp>
      </p:grpSp>
      <p:grpSp>
        <p:nvGrpSpPr>
          <p:cNvPr id="111" name="组合 110"/>
          <p:cNvGrpSpPr/>
          <p:nvPr/>
        </p:nvGrpSpPr>
        <p:grpSpPr>
          <a:xfrm>
            <a:off x="392419" y="2154857"/>
            <a:ext cx="1815466" cy="1519979"/>
            <a:chOff x="7090407" y="3692356"/>
            <a:chExt cx="1815466" cy="1519979"/>
          </a:xfrm>
        </p:grpSpPr>
        <p:sp>
          <p:nvSpPr>
            <p:cNvPr id="112" name="矩形 111"/>
            <p:cNvSpPr/>
            <p:nvPr/>
          </p:nvSpPr>
          <p:spPr>
            <a:xfrm>
              <a:off x="7090407" y="3908132"/>
              <a:ext cx="1815466" cy="1304203"/>
            </a:xfrm>
            <a:prstGeom prst="rect">
              <a:avLst/>
            </a:prstGeom>
          </p:spPr>
          <p:txBody>
            <a:bodyPr wrap="square">
              <a:spAutoFit/>
            </a:bodyPr>
            <a:lstStyle/>
            <a:p>
              <a:pPr algn="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113" name="矩形 112"/>
            <p:cNvSpPr/>
            <p:nvPr/>
          </p:nvSpPr>
          <p:spPr>
            <a:xfrm>
              <a:off x="7455106" y="3692356"/>
              <a:ext cx="1440651" cy="276999"/>
            </a:xfrm>
            <a:prstGeom prst="rect">
              <a:avLst/>
            </a:prstGeom>
          </p:spPr>
          <p:txBody>
            <a:bodyPr wrap="none">
              <a:spAutoFit/>
            </a:bodyPr>
            <a:lstStyle/>
            <a:p>
              <a:pPr algn="r"/>
              <a:r>
                <a:rPr lang="en-US" altLang="zh-CN" sz="1200" b="1">
                  <a:solidFill>
                    <a:schemeClr val="accent3"/>
                  </a:solidFill>
                </a:rPr>
                <a:t>Add title in here</a:t>
              </a:r>
              <a:endParaRPr lang="zh-CN" altLang="en-US" sz="1200" b="1">
                <a:solidFill>
                  <a:schemeClr val="accent3"/>
                </a:solidFill>
              </a:endParaRPr>
            </a:p>
          </p:txBody>
        </p:sp>
      </p:grpSp>
      <p:sp>
        <p:nvSpPr>
          <p:cNvPr id="114" name="矩形 113"/>
          <p:cNvSpPr/>
          <p:nvPr/>
        </p:nvSpPr>
        <p:spPr>
          <a:xfrm>
            <a:off x="449388" y="4165835"/>
            <a:ext cx="4019550" cy="577081"/>
          </a:xfrm>
          <a:prstGeom prst="rect">
            <a:avLst/>
          </a:prstGeom>
        </p:spPr>
        <p:txBody>
          <a:bodyPr wrap="square">
            <a:spAutoFit/>
          </a:bodyPr>
          <a:lstStyle/>
          <a:p>
            <a:pPr>
              <a:lnSpc>
                <a:spcPct val="150000"/>
              </a:lnSpc>
            </a:pPr>
            <a:r>
              <a:rPr lang="en-US" altLang="zh-CN" sz="1050">
                <a:solidFill>
                  <a:schemeClr val="bg1">
                    <a:lumMod val="65000"/>
                  </a:schemeClr>
                </a:solidFill>
              </a:rPr>
              <a:t>Please add text here, according to the need to adjust the font and font size, recommended justified form.</a:t>
            </a:r>
            <a:endParaRPr lang="zh-CN" altLang="en-US" sz="105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grpSp>
        <p:nvGrpSpPr>
          <p:cNvPr id="19" name="组合 18"/>
          <p:cNvGrpSpPr/>
          <p:nvPr/>
        </p:nvGrpSpPr>
        <p:grpSpPr>
          <a:xfrm>
            <a:off x="2573439" y="1213458"/>
            <a:ext cx="3914777" cy="2602953"/>
            <a:chOff x="71999" y="2552700"/>
            <a:chExt cx="3914777" cy="2602953"/>
          </a:xfrm>
        </p:grpSpPr>
        <p:sp>
          <p:nvSpPr>
            <p:cNvPr id="7" name="任意多边形 6"/>
            <p:cNvSpPr/>
            <p:nvPr/>
          </p:nvSpPr>
          <p:spPr>
            <a:xfrm rot="20431134" flipH="1">
              <a:off x="653026" y="2619377"/>
              <a:ext cx="3333750" cy="2145753"/>
            </a:xfrm>
            <a:custGeom>
              <a:avLst/>
              <a:gdLst>
                <a:gd name="connsiteX0" fmla="*/ 610335 w 3333750"/>
                <a:gd name="connsiteY0" fmla="*/ 1460337 h 2145753"/>
                <a:gd name="connsiteX1" fmla="*/ 3040015 w 3333750"/>
                <a:gd name="connsiteY1" fmla="*/ 1890738 h 2145753"/>
                <a:gd name="connsiteX2" fmla="*/ 2644322 w 3333750"/>
                <a:gd name="connsiteY2" fmla="*/ 326885 h 2145753"/>
                <a:gd name="connsiteX3" fmla="*/ 0 w 3333750"/>
                <a:gd name="connsiteY3" fmla="*/ 1555203 h 2145753"/>
                <a:gd name="connsiteX4" fmla="*/ 2790822 w 3333750"/>
                <a:gd name="connsiteY4" fmla="*/ 0 h 2145753"/>
                <a:gd name="connsiteX5" fmla="*/ 3333750 w 3333750"/>
                <a:gd name="connsiteY5" fmla="*/ 2145753 h 214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750" h="2145753">
                  <a:moveTo>
                    <a:pt x="610335" y="1460337"/>
                  </a:moveTo>
                  <a:lnTo>
                    <a:pt x="3040015" y="1890738"/>
                  </a:lnTo>
                  <a:lnTo>
                    <a:pt x="2644322" y="326885"/>
                  </a:lnTo>
                  <a:close/>
                  <a:moveTo>
                    <a:pt x="0" y="1555203"/>
                  </a:moveTo>
                  <a:lnTo>
                    <a:pt x="2790822" y="0"/>
                  </a:lnTo>
                  <a:lnTo>
                    <a:pt x="3333750" y="21457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71999" y="2552700"/>
              <a:ext cx="3686175" cy="2602953"/>
            </a:xfrm>
            <a:custGeom>
              <a:avLst/>
              <a:gdLst>
                <a:gd name="connsiteX0" fmla="*/ 3280115 w 3686175"/>
                <a:gd name="connsiteY0" fmla="*/ 1434889 h 2602953"/>
                <a:gd name="connsiteX1" fmla="*/ 3686175 w 3686175"/>
                <a:gd name="connsiteY1" fmla="*/ 2602953 h 2602953"/>
                <a:gd name="connsiteX2" fmla="*/ 1206932 w 3686175"/>
                <a:gd name="connsiteY2" fmla="*/ 2160918 h 2602953"/>
                <a:gd name="connsiteX3" fmla="*/ 1185338 w 3686175"/>
                <a:gd name="connsiteY3" fmla="*/ 1927333 h 2602953"/>
                <a:gd name="connsiteX4" fmla="*/ 3343275 w 3686175"/>
                <a:gd name="connsiteY4" fmla="*/ 2312081 h 2602953"/>
                <a:gd name="connsiteX5" fmla="*/ 3078107 w 3686175"/>
                <a:gd name="connsiteY5" fmla="*/ 1549303 h 2602953"/>
                <a:gd name="connsiteX6" fmla="*/ 1571667 w 3686175"/>
                <a:gd name="connsiteY6" fmla="*/ 846228 h 2602953"/>
                <a:gd name="connsiteX7" fmla="*/ 1897961 w 3686175"/>
                <a:gd name="connsiteY7" fmla="*/ 901697 h 2602953"/>
                <a:gd name="connsiteX8" fmla="*/ 584906 w 3686175"/>
                <a:gd name="connsiteY8" fmla="*/ 1820279 h 2602953"/>
                <a:gd name="connsiteX9" fmla="*/ 958444 w 3686175"/>
                <a:gd name="connsiteY9" fmla="*/ 1886879 h 2602953"/>
                <a:gd name="connsiteX10" fmla="*/ 980038 w 3686175"/>
                <a:gd name="connsiteY10" fmla="*/ 2120464 h 2602953"/>
                <a:gd name="connsiteX11" fmla="*/ 0 w 3686175"/>
                <a:gd name="connsiteY11" fmla="*/ 1945728 h 2602953"/>
                <a:gd name="connsiteX12" fmla="*/ 2781297 w 3686175"/>
                <a:gd name="connsiteY12" fmla="*/ 0 h 2602953"/>
                <a:gd name="connsiteX13" fmla="*/ 3213398 w 3686175"/>
                <a:gd name="connsiteY13" fmla="*/ 1242973 h 2602953"/>
                <a:gd name="connsiteX14" fmla="*/ 3011390 w 3686175"/>
                <a:gd name="connsiteY14" fmla="*/ 1357387 h 2602953"/>
                <a:gd name="connsiteX15" fmla="*/ 2666154 w 3686175"/>
                <a:gd name="connsiteY15" fmla="*/ 364288 h 2602953"/>
                <a:gd name="connsiteX16" fmla="*/ 2147857 w 3686175"/>
                <a:gd name="connsiteY16" fmla="*/ 726876 h 2602953"/>
                <a:gd name="connsiteX17" fmla="*/ 1821563 w 3686175"/>
                <a:gd name="connsiteY17" fmla="*/ 671407 h 26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6175" h="2602953">
                  <a:moveTo>
                    <a:pt x="3280115" y="1434889"/>
                  </a:moveTo>
                  <a:lnTo>
                    <a:pt x="3686175" y="2602953"/>
                  </a:lnTo>
                  <a:lnTo>
                    <a:pt x="1206932" y="2160918"/>
                  </a:lnTo>
                  <a:lnTo>
                    <a:pt x="1185338" y="1927333"/>
                  </a:lnTo>
                  <a:lnTo>
                    <a:pt x="3343275" y="2312081"/>
                  </a:lnTo>
                  <a:lnTo>
                    <a:pt x="3078107" y="1549303"/>
                  </a:lnTo>
                  <a:close/>
                  <a:moveTo>
                    <a:pt x="1571667" y="846228"/>
                  </a:moveTo>
                  <a:lnTo>
                    <a:pt x="1897961" y="901697"/>
                  </a:lnTo>
                  <a:lnTo>
                    <a:pt x="584906" y="1820279"/>
                  </a:lnTo>
                  <a:lnTo>
                    <a:pt x="958444" y="1886879"/>
                  </a:lnTo>
                  <a:lnTo>
                    <a:pt x="980038" y="2120464"/>
                  </a:lnTo>
                  <a:lnTo>
                    <a:pt x="0" y="1945728"/>
                  </a:lnTo>
                  <a:close/>
                  <a:moveTo>
                    <a:pt x="2781297" y="0"/>
                  </a:moveTo>
                  <a:lnTo>
                    <a:pt x="3213398" y="1242973"/>
                  </a:lnTo>
                  <a:lnTo>
                    <a:pt x="3011390" y="1357387"/>
                  </a:lnTo>
                  <a:lnTo>
                    <a:pt x="2666154" y="364288"/>
                  </a:lnTo>
                  <a:lnTo>
                    <a:pt x="2147857" y="726876"/>
                  </a:lnTo>
                  <a:lnTo>
                    <a:pt x="1821563" y="6714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904378" y="2353011"/>
            <a:ext cx="1345590" cy="523220"/>
          </a:xfrm>
          <a:prstGeom prst="rect">
            <a:avLst/>
          </a:prstGeom>
          <a:noFill/>
        </p:spPr>
        <p:txBody>
          <a:bodyPr wrap="square" rtlCol="0">
            <a:spAutoFit/>
          </a:bodyPr>
          <a:lstStyle/>
          <a:p>
            <a:pPr algn="ctr"/>
            <a:r>
              <a:rPr lang="en-US" altLang="zh-CN" sz="1400">
                <a:solidFill>
                  <a:schemeClr val="bg1"/>
                </a:solidFill>
              </a:rPr>
              <a:t>Add</a:t>
            </a:r>
          </a:p>
          <a:p>
            <a:pPr algn="ctr"/>
            <a:r>
              <a:rPr lang="en-US" altLang="zh-CN" sz="1400">
                <a:solidFill>
                  <a:schemeClr val="bg1"/>
                </a:solidFill>
              </a:rPr>
              <a:t>key words</a:t>
            </a:r>
            <a:endParaRPr lang="zh-CN" altLang="en-US" sz="1400">
              <a:solidFill>
                <a:schemeClr val="bg1"/>
              </a:solidFill>
            </a:endParaRPr>
          </a:p>
        </p:txBody>
      </p:sp>
      <p:grpSp>
        <p:nvGrpSpPr>
          <p:cNvPr id="23" name="组合 22"/>
          <p:cNvGrpSpPr/>
          <p:nvPr/>
        </p:nvGrpSpPr>
        <p:grpSpPr>
          <a:xfrm>
            <a:off x="5759656" y="430535"/>
            <a:ext cx="2584244" cy="1035231"/>
            <a:chOff x="6321631" y="3692356"/>
            <a:chExt cx="2584244" cy="1035231"/>
          </a:xfrm>
        </p:grpSpPr>
        <p:sp>
          <p:nvSpPr>
            <p:cNvPr id="21" name="矩形 20"/>
            <p:cNvSpPr/>
            <p:nvPr/>
          </p:nvSpPr>
          <p:spPr>
            <a:xfrm>
              <a:off x="6321631" y="3908132"/>
              <a:ext cx="2584244"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22" name="矩形 21"/>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24" name="组合 23"/>
          <p:cNvGrpSpPr/>
          <p:nvPr/>
        </p:nvGrpSpPr>
        <p:grpSpPr>
          <a:xfrm>
            <a:off x="6864195" y="1720277"/>
            <a:ext cx="2045949" cy="1277605"/>
            <a:chOff x="6321631" y="3692356"/>
            <a:chExt cx="2045949" cy="1277605"/>
          </a:xfrm>
        </p:grpSpPr>
        <p:sp>
          <p:nvSpPr>
            <p:cNvPr id="25" name="矩形 24"/>
            <p:cNvSpPr/>
            <p:nvPr/>
          </p:nvSpPr>
          <p:spPr>
            <a:xfrm>
              <a:off x="6321631" y="3908132"/>
              <a:ext cx="2045949" cy="1061829"/>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26" name="矩形 25"/>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grpSp>
        <p:nvGrpSpPr>
          <p:cNvPr id="27" name="组合 26"/>
          <p:cNvGrpSpPr/>
          <p:nvPr/>
        </p:nvGrpSpPr>
        <p:grpSpPr>
          <a:xfrm>
            <a:off x="6545542" y="3359686"/>
            <a:ext cx="2292544" cy="1277605"/>
            <a:chOff x="6321631" y="3692356"/>
            <a:chExt cx="2292544" cy="1277605"/>
          </a:xfrm>
        </p:grpSpPr>
        <p:sp>
          <p:nvSpPr>
            <p:cNvPr id="28" name="矩形 27"/>
            <p:cNvSpPr/>
            <p:nvPr/>
          </p:nvSpPr>
          <p:spPr>
            <a:xfrm>
              <a:off x="6321631" y="3908132"/>
              <a:ext cx="2292544" cy="1061829"/>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29" name="矩形 28"/>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30" name="组合 29"/>
          <p:cNvGrpSpPr/>
          <p:nvPr/>
        </p:nvGrpSpPr>
        <p:grpSpPr>
          <a:xfrm>
            <a:off x="846860" y="776491"/>
            <a:ext cx="2689878" cy="1035231"/>
            <a:chOff x="6321631" y="3692356"/>
            <a:chExt cx="2689878" cy="1035231"/>
          </a:xfrm>
        </p:grpSpPr>
        <p:sp>
          <p:nvSpPr>
            <p:cNvPr id="31" name="矩形 30"/>
            <p:cNvSpPr/>
            <p:nvPr/>
          </p:nvSpPr>
          <p:spPr>
            <a:xfrm>
              <a:off x="6321631" y="3908132"/>
              <a:ext cx="2689878"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32" name="矩形 31"/>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grpSp>
        <p:nvGrpSpPr>
          <p:cNvPr id="33" name="组合 32"/>
          <p:cNvGrpSpPr/>
          <p:nvPr/>
        </p:nvGrpSpPr>
        <p:grpSpPr>
          <a:xfrm>
            <a:off x="340125" y="2075610"/>
            <a:ext cx="2108958" cy="1277605"/>
            <a:chOff x="6321631" y="3692356"/>
            <a:chExt cx="2108958" cy="1277605"/>
          </a:xfrm>
        </p:grpSpPr>
        <p:sp>
          <p:nvSpPr>
            <p:cNvPr id="34" name="矩形 33"/>
            <p:cNvSpPr/>
            <p:nvPr/>
          </p:nvSpPr>
          <p:spPr>
            <a:xfrm>
              <a:off x="6321631" y="3908132"/>
              <a:ext cx="2108958" cy="1061829"/>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35" name="矩形 34"/>
            <p:cNvSpPr/>
            <p:nvPr/>
          </p:nvSpPr>
          <p:spPr>
            <a:xfrm>
              <a:off x="6321631" y="3692356"/>
              <a:ext cx="1440651" cy="276999"/>
            </a:xfrm>
            <a:prstGeom prst="rect">
              <a:avLst/>
            </a:prstGeom>
          </p:spPr>
          <p:txBody>
            <a:bodyPr wrap="none">
              <a:spAutoFit/>
            </a:bodyPr>
            <a:lstStyle/>
            <a:p>
              <a:r>
                <a:rPr lang="en-US" altLang="zh-CN" sz="1200" b="1">
                  <a:solidFill>
                    <a:schemeClr val="accent3"/>
                  </a:solidFill>
                </a:rPr>
                <a:t>Add title in here</a:t>
              </a:r>
              <a:endParaRPr lang="zh-CN" altLang="en-US" sz="1200" b="1">
                <a:solidFill>
                  <a:schemeClr val="accent3"/>
                </a:solidFill>
              </a:endParaRPr>
            </a:p>
          </p:txBody>
        </p:sp>
      </p:grpSp>
      <p:grpSp>
        <p:nvGrpSpPr>
          <p:cNvPr id="36" name="组合 35"/>
          <p:cNvGrpSpPr/>
          <p:nvPr/>
        </p:nvGrpSpPr>
        <p:grpSpPr>
          <a:xfrm>
            <a:off x="846860" y="3666636"/>
            <a:ext cx="2689878" cy="1035231"/>
            <a:chOff x="6321631" y="3692356"/>
            <a:chExt cx="2689878" cy="1035231"/>
          </a:xfrm>
        </p:grpSpPr>
        <p:sp>
          <p:nvSpPr>
            <p:cNvPr id="37" name="矩形 36"/>
            <p:cNvSpPr/>
            <p:nvPr/>
          </p:nvSpPr>
          <p:spPr>
            <a:xfrm>
              <a:off x="6321631" y="3908132"/>
              <a:ext cx="2689878" cy="819455"/>
            </a:xfrm>
            <a:prstGeom prst="rect">
              <a:avLst/>
            </a:prstGeom>
          </p:spPr>
          <p:txBody>
            <a:bodyPr wrap="square">
              <a:spAutoFit/>
            </a:bodyPr>
            <a:lstStyle/>
            <a:p>
              <a:pPr>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sp>
          <p:nvSpPr>
            <p:cNvPr id="38" name="矩形 37"/>
            <p:cNvSpPr/>
            <p:nvPr/>
          </p:nvSpPr>
          <p:spPr>
            <a:xfrm>
              <a:off x="6321631" y="3692356"/>
              <a:ext cx="1440651" cy="276999"/>
            </a:xfrm>
            <a:prstGeom prst="rect">
              <a:avLst/>
            </a:prstGeom>
          </p:spPr>
          <p:txBody>
            <a:bodyPr wrap="none">
              <a:spAutoFit/>
            </a:bodyPr>
            <a:lstStyle/>
            <a:p>
              <a:r>
                <a:rPr lang="en-US" altLang="zh-CN" sz="1200" b="1">
                  <a:solidFill>
                    <a:schemeClr val="accent2"/>
                  </a:solidFill>
                </a:rPr>
                <a:t>Add title in here</a:t>
              </a:r>
              <a:endParaRPr lang="zh-CN" altLang="en-US" sz="1200" b="1">
                <a:solidFill>
                  <a:schemeClr val="accent2"/>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5" name="矩形 4"/>
          <p:cNvSpPr/>
          <p:nvPr/>
        </p:nvSpPr>
        <p:spPr>
          <a:xfrm>
            <a:off x="0" y="2977727"/>
            <a:ext cx="9144000" cy="2165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55559" y="832050"/>
            <a:ext cx="1800000" cy="1800000"/>
            <a:chOff x="609700" y="889200"/>
            <a:chExt cx="1872000" cy="1872000"/>
          </a:xfrm>
        </p:grpSpPr>
        <p:sp>
          <p:nvSpPr>
            <p:cNvPr id="6" name="椭圆 5"/>
            <p:cNvSpPr/>
            <p:nvPr/>
          </p:nvSpPr>
          <p:spPr>
            <a:xfrm>
              <a:off x="645700" y="925200"/>
              <a:ext cx="1800000" cy="1800000"/>
            </a:xfrm>
            <a:prstGeom prst="ellipse">
              <a:avLst/>
            </a:prstGeom>
            <a:solidFill>
              <a:schemeClr val="accent1"/>
            </a:solidFill>
            <a:ln w="190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空心弧 6"/>
            <p:cNvSpPr/>
            <p:nvPr/>
          </p:nvSpPr>
          <p:spPr>
            <a:xfrm flipH="1">
              <a:off x="609700" y="889200"/>
              <a:ext cx="1872000" cy="1872000"/>
            </a:xfrm>
            <a:prstGeom prst="blockArc">
              <a:avLst>
                <a:gd name="adj1" fmla="val 5311000"/>
                <a:gd name="adj2" fmla="val 16198041"/>
                <a:gd name="adj3" fmla="val 3698"/>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087133" y="1408883"/>
            <a:ext cx="1136850" cy="646331"/>
          </a:xfrm>
          <a:prstGeom prst="rect">
            <a:avLst/>
          </a:prstGeom>
          <a:noFill/>
        </p:spPr>
        <p:txBody>
          <a:bodyPr wrap="none" rtlCol="0">
            <a:spAutoFit/>
          </a:bodyPr>
          <a:lstStyle/>
          <a:p>
            <a:pPr algn="just"/>
            <a:r>
              <a:rPr lang="en-US" altLang="zh-CN" sz="3600">
                <a:solidFill>
                  <a:schemeClr val="bg1">
                    <a:lumMod val="65000"/>
                  </a:schemeClr>
                </a:solidFill>
              </a:rPr>
              <a:t>50%</a:t>
            </a:r>
            <a:endParaRPr lang="zh-CN" altLang="en-US" sz="3600">
              <a:solidFill>
                <a:schemeClr val="bg1">
                  <a:lumMod val="65000"/>
                </a:schemeClr>
              </a:solidFill>
            </a:endParaRPr>
          </a:p>
        </p:txBody>
      </p:sp>
      <p:sp>
        <p:nvSpPr>
          <p:cNvPr id="10" name="等腰三角形 9"/>
          <p:cNvSpPr/>
          <p:nvPr/>
        </p:nvSpPr>
        <p:spPr>
          <a:xfrm flipV="1">
            <a:off x="1511920" y="2977727"/>
            <a:ext cx="287274" cy="247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88745" y="3689057"/>
            <a:ext cx="2333625" cy="1061829"/>
          </a:xfrm>
          <a:prstGeom prst="rect">
            <a:avLst/>
          </a:prstGeom>
        </p:spPr>
        <p:txBody>
          <a:bodyPr wrap="square">
            <a:spAutoFit/>
          </a:bodyPr>
          <a:lstStyle/>
          <a:p>
            <a:pPr algn="ct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sp>
        <p:nvSpPr>
          <p:cNvPr id="12" name="矩形 11"/>
          <p:cNvSpPr/>
          <p:nvPr/>
        </p:nvSpPr>
        <p:spPr>
          <a:xfrm>
            <a:off x="883166" y="3386760"/>
            <a:ext cx="1544782" cy="292388"/>
          </a:xfrm>
          <a:prstGeom prst="rect">
            <a:avLst/>
          </a:prstGeom>
        </p:spPr>
        <p:txBody>
          <a:bodyPr wrap="none">
            <a:spAutoFit/>
          </a:bodyPr>
          <a:lstStyle/>
          <a:p>
            <a:pPr algn="ctr"/>
            <a:r>
              <a:rPr lang="en-US" altLang="zh-CN" sz="1300" b="1">
                <a:solidFill>
                  <a:schemeClr val="bg1"/>
                </a:solidFill>
              </a:rPr>
              <a:t>Add title in here</a:t>
            </a:r>
            <a:endParaRPr lang="zh-CN" altLang="en-US" sz="1300" b="1">
              <a:solidFill>
                <a:schemeClr val="bg1"/>
              </a:solidFill>
            </a:endParaRPr>
          </a:p>
        </p:txBody>
      </p:sp>
      <p:grpSp>
        <p:nvGrpSpPr>
          <p:cNvPr id="15" name="组合 14"/>
          <p:cNvGrpSpPr/>
          <p:nvPr/>
        </p:nvGrpSpPr>
        <p:grpSpPr>
          <a:xfrm>
            <a:off x="3672002" y="832050"/>
            <a:ext cx="1800000" cy="1800000"/>
            <a:chOff x="609700" y="889200"/>
            <a:chExt cx="1872000" cy="1872000"/>
          </a:xfrm>
        </p:grpSpPr>
        <p:sp>
          <p:nvSpPr>
            <p:cNvPr id="20" name="椭圆 19"/>
            <p:cNvSpPr/>
            <p:nvPr/>
          </p:nvSpPr>
          <p:spPr>
            <a:xfrm>
              <a:off x="645700" y="925200"/>
              <a:ext cx="1800000" cy="1800000"/>
            </a:xfrm>
            <a:prstGeom prst="ellipse">
              <a:avLst/>
            </a:prstGeom>
            <a:solidFill>
              <a:schemeClr val="accent1"/>
            </a:solidFill>
            <a:ln w="190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空心弧 20"/>
            <p:cNvSpPr/>
            <p:nvPr/>
          </p:nvSpPr>
          <p:spPr>
            <a:xfrm flipH="1">
              <a:off x="609700" y="889200"/>
              <a:ext cx="1872000" cy="1872000"/>
            </a:xfrm>
            <a:prstGeom prst="blockArc">
              <a:avLst>
                <a:gd name="adj1" fmla="val 10765601"/>
                <a:gd name="adj2" fmla="val 16198041"/>
                <a:gd name="adj3" fmla="val 3698"/>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4003576" y="1408883"/>
            <a:ext cx="1136850" cy="646331"/>
          </a:xfrm>
          <a:prstGeom prst="rect">
            <a:avLst/>
          </a:prstGeom>
          <a:noFill/>
        </p:spPr>
        <p:txBody>
          <a:bodyPr wrap="none" rtlCol="0">
            <a:spAutoFit/>
          </a:bodyPr>
          <a:lstStyle/>
          <a:p>
            <a:pPr algn="just"/>
            <a:r>
              <a:rPr lang="en-US" altLang="zh-CN" sz="3600">
                <a:solidFill>
                  <a:schemeClr val="bg1">
                    <a:lumMod val="65000"/>
                  </a:schemeClr>
                </a:solidFill>
              </a:rPr>
              <a:t>25%</a:t>
            </a:r>
            <a:endParaRPr lang="zh-CN" altLang="en-US" sz="3600">
              <a:solidFill>
                <a:schemeClr val="bg1">
                  <a:lumMod val="65000"/>
                </a:schemeClr>
              </a:solidFill>
            </a:endParaRPr>
          </a:p>
        </p:txBody>
      </p:sp>
      <p:sp>
        <p:nvSpPr>
          <p:cNvPr id="17" name="等腰三角形 16"/>
          <p:cNvSpPr/>
          <p:nvPr/>
        </p:nvSpPr>
        <p:spPr>
          <a:xfrm flipV="1">
            <a:off x="4428363" y="2977727"/>
            <a:ext cx="287274" cy="247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05188" y="3689057"/>
            <a:ext cx="2333625" cy="1061829"/>
          </a:xfrm>
          <a:prstGeom prst="rect">
            <a:avLst/>
          </a:prstGeom>
        </p:spPr>
        <p:txBody>
          <a:bodyPr wrap="square">
            <a:spAutoFit/>
          </a:bodyPr>
          <a:lstStyle/>
          <a:p>
            <a:pPr algn="ct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sp>
        <p:nvSpPr>
          <p:cNvPr id="19" name="矩形 18"/>
          <p:cNvSpPr/>
          <p:nvPr/>
        </p:nvSpPr>
        <p:spPr>
          <a:xfrm>
            <a:off x="3799609" y="3386760"/>
            <a:ext cx="1544782" cy="292388"/>
          </a:xfrm>
          <a:prstGeom prst="rect">
            <a:avLst/>
          </a:prstGeom>
        </p:spPr>
        <p:txBody>
          <a:bodyPr wrap="none">
            <a:spAutoFit/>
          </a:bodyPr>
          <a:lstStyle/>
          <a:p>
            <a:pPr algn="ctr"/>
            <a:r>
              <a:rPr lang="en-US" altLang="zh-CN" sz="1300" b="1">
                <a:solidFill>
                  <a:schemeClr val="bg1"/>
                </a:solidFill>
              </a:rPr>
              <a:t>Add title in here</a:t>
            </a:r>
            <a:endParaRPr lang="zh-CN" altLang="en-US" sz="1300" b="1">
              <a:solidFill>
                <a:schemeClr val="bg1"/>
              </a:solidFill>
            </a:endParaRPr>
          </a:p>
        </p:txBody>
      </p:sp>
      <p:grpSp>
        <p:nvGrpSpPr>
          <p:cNvPr id="23" name="组合 22"/>
          <p:cNvGrpSpPr/>
          <p:nvPr/>
        </p:nvGrpSpPr>
        <p:grpSpPr>
          <a:xfrm>
            <a:off x="6588445" y="832050"/>
            <a:ext cx="1800000" cy="1800000"/>
            <a:chOff x="609700" y="889200"/>
            <a:chExt cx="1872000" cy="1872000"/>
          </a:xfrm>
        </p:grpSpPr>
        <p:sp>
          <p:nvSpPr>
            <p:cNvPr id="28" name="椭圆 27"/>
            <p:cNvSpPr/>
            <p:nvPr/>
          </p:nvSpPr>
          <p:spPr>
            <a:xfrm>
              <a:off x="645700" y="925200"/>
              <a:ext cx="1800000" cy="1800000"/>
            </a:xfrm>
            <a:prstGeom prst="ellipse">
              <a:avLst/>
            </a:prstGeom>
            <a:solidFill>
              <a:schemeClr val="accent1"/>
            </a:solidFill>
            <a:ln w="190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空心弧 28"/>
            <p:cNvSpPr/>
            <p:nvPr/>
          </p:nvSpPr>
          <p:spPr>
            <a:xfrm flipH="1">
              <a:off x="609700" y="889200"/>
              <a:ext cx="1872000" cy="1872000"/>
            </a:xfrm>
            <a:prstGeom prst="blockArc">
              <a:avLst>
                <a:gd name="adj1" fmla="val 109004"/>
                <a:gd name="adj2" fmla="val 16198041"/>
                <a:gd name="adj3" fmla="val 3698"/>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6920019" y="1408883"/>
            <a:ext cx="1136850" cy="646331"/>
          </a:xfrm>
          <a:prstGeom prst="rect">
            <a:avLst/>
          </a:prstGeom>
          <a:noFill/>
        </p:spPr>
        <p:txBody>
          <a:bodyPr wrap="none" rtlCol="0">
            <a:spAutoFit/>
          </a:bodyPr>
          <a:lstStyle/>
          <a:p>
            <a:pPr algn="just"/>
            <a:r>
              <a:rPr lang="en-US" altLang="zh-CN" sz="3600">
                <a:solidFill>
                  <a:schemeClr val="bg1">
                    <a:lumMod val="65000"/>
                  </a:schemeClr>
                </a:solidFill>
              </a:rPr>
              <a:t>75%</a:t>
            </a:r>
            <a:endParaRPr lang="zh-CN" altLang="en-US" sz="3600">
              <a:solidFill>
                <a:schemeClr val="bg1">
                  <a:lumMod val="65000"/>
                </a:schemeClr>
              </a:solidFill>
            </a:endParaRPr>
          </a:p>
        </p:txBody>
      </p:sp>
      <p:sp>
        <p:nvSpPr>
          <p:cNvPr id="25" name="等腰三角形 24"/>
          <p:cNvSpPr/>
          <p:nvPr/>
        </p:nvSpPr>
        <p:spPr>
          <a:xfrm flipV="1">
            <a:off x="7344806" y="2977727"/>
            <a:ext cx="287274" cy="247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321631" y="3689057"/>
            <a:ext cx="2333625" cy="1061829"/>
          </a:xfrm>
          <a:prstGeom prst="rect">
            <a:avLst/>
          </a:prstGeom>
        </p:spPr>
        <p:txBody>
          <a:bodyPr wrap="square">
            <a:spAutoFit/>
          </a:bodyPr>
          <a:lstStyle/>
          <a:p>
            <a:pPr algn="ct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sp>
        <p:nvSpPr>
          <p:cNvPr id="27" name="矩形 26"/>
          <p:cNvSpPr/>
          <p:nvPr/>
        </p:nvSpPr>
        <p:spPr>
          <a:xfrm>
            <a:off x="6716052" y="3386760"/>
            <a:ext cx="1544782" cy="292388"/>
          </a:xfrm>
          <a:prstGeom prst="rect">
            <a:avLst/>
          </a:prstGeom>
        </p:spPr>
        <p:txBody>
          <a:bodyPr wrap="none">
            <a:spAutoFit/>
          </a:bodyPr>
          <a:lstStyle/>
          <a:p>
            <a:pPr algn="ctr"/>
            <a:r>
              <a:rPr lang="en-US" altLang="zh-CN" sz="1300" b="1">
                <a:solidFill>
                  <a:schemeClr val="bg1"/>
                </a:solidFill>
              </a:rPr>
              <a:t>Add title in here</a:t>
            </a:r>
            <a:endParaRPr lang="zh-CN" altLang="en-US" sz="13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2" name="矩形 1"/>
          <p:cNvSpPr/>
          <p:nvPr/>
        </p:nvSpPr>
        <p:spPr>
          <a:xfrm>
            <a:off x="0" y="4152899"/>
            <a:ext cx="9144000" cy="9906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23863" y="2413659"/>
            <a:ext cx="1897354" cy="1739240"/>
          </a:xfrm>
          <a:custGeom>
            <a:avLst/>
            <a:gdLst>
              <a:gd name="connsiteX0" fmla="*/ 1152525 w 2305050"/>
              <a:gd name="connsiteY0" fmla="*/ 0 h 3019426"/>
              <a:gd name="connsiteX1" fmla="*/ 2305050 w 2305050"/>
              <a:gd name="connsiteY1" fmla="*/ 3019426 h 3019426"/>
              <a:gd name="connsiteX2" fmla="*/ 2147917 w 2305050"/>
              <a:gd name="connsiteY2" fmla="*/ 3019426 h 3019426"/>
              <a:gd name="connsiteX3" fmla="*/ 1152525 w 2305050"/>
              <a:gd name="connsiteY3" fmla="*/ 411661 h 3019426"/>
              <a:gd name="connsiteX4" fmla="*/ 157132 w 2305050"/>
              <a:gd name="connsiteY4" fmla="*/ 3019426 h 3019426"/>
              <a:gd name="connsiteX5" fmla="*/ 0 w 2305050"/>
              <a:gd name="connsiteY5" fmla="*/ 3019426 h 30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50" h="3019426">
                <a:moveTo>
                  <a:pt x="1152525" y="0"/>
                </a:moveTo>
                <a:lnTo>
                  <a:pt x="2305050" y="3019426"/>
                </a:lnTo>
                <a:lnTo>
                  <a:pt x="2147917" y="3019426"/>
                </a:lnTo>
                <a:lnTo>
                  <a:pt x="1152525" y="411661"/>
                </a:lnTo>
                <a:lnTo>
                  <a:pt x="157132" y="3019426"/>
                </a:lnTo>
                <a:lnTo>
                  <a:pt x="0" y="3019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1"/>
          <a:lstStyle/>
          <a:p>
            <a:pPr algn="ctr"/>
            <a:r>
              <a:rPr lang="en-US" altLang="zh-CN" sz="1200">
                <a:solidFill>
                  <a:schemeClr val="accent2"/>
                </a:solidFill>
              </a:rPr>
              <a:t>000T</a:t>
            </a:r>
            <a:endParaRPr lang="zh-CN" altLang="en-US" sz="1200">
              <a:solidFill>
                <a:schemeClr val="accent2"/>
              </a:solidFill>
            </a:endParaRPr>
          </a:p>
        </p:txBody>
      </p:sp>
      <p:sp>
        <p:nvSpPr>
          <p:cNvPr id="35" name="任意多边形 34"/>
          <p:cNvSpPr/>
          <p:nvPr/>
        </p:nvSpPr>
        <p:spPr>
          <a:xfrm>
            <a:off x="1703647" y="2878696"/>
            <a:ext cx="1897354" cy="1274203"/>
          </a:xfrm>
          <a:custGeom>
            <a:avLst/>
            <a:gdLst>
              <a:gd name="connsiteX0" fmla="*/ 1152525 w 2305050"/>
              <a:gd name="connsiteY0" fmla="*/ 0 h 3019426"/>
              <a:gd name="connsiteX1" fmla="*/ 2305050 w 2305050"/>
              <a:gd name="connsiteY1" fmla="*/ 3019426 h 3019426"/>
              <a:gd name="connsiteX2" fmla="*/ 2147917 w 2305050"/>
              <a:gd name="connsiteY2" fmla="*/ 3019426 h 3019426"/>
              <a:gd name="connsiteX3" fmla="*/ 1152525 w 2305050"/>
              <a:gd name="connsiteY3" fmla="*/ 411661 h 3019426"/>
              <a:gd name="connsiteX4" fmla="*/ 157132 w 2305050"/>
              <a:gd name="connsiteY4" fmla="*/ 3019426 h 3019426"/>
              <a:gd name="connsiteX5" fmla="*/ 0 w 2305050"/>
              <a:gd name="connsiteY5" fmla="*/ 3019426 h 30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50" h="3019426">
                <a:moveTo>
                  <a:pt x="1152525" y="0"/>
                </a:moveTo>
                <a:lnTo>
                  <a:pt x="2305050" y="3019426"/>
                </a:lnTo>
                <a:lnTo>
                  <a:pt x="2147917" y="3019426"/>
                </a:lnTo>
                <a:lnTo>
                  <a:pt x="1152525" y="411661"/>
                </a:lnTo>
                <a:lnTo>
                  <a:pt x="157132" y="3019426"/>
                </a:lnTo>
                <a:lnTo>
                  <a:pt x="0" y="3019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1"/>
          <a:lstStyle/>
          <a:p>
            <a:pPr algn="ctr"/>
            <a:r>
              <a:rPr lang="en-US" altLang="zh-CN" sz="1200">
                <a:solidFill>
                  <a:schemeClr val="accent2"/>
                </a:solidFill>
              </a:rPr>
              <a:t>000T</a:t>
            </a:r>
            <a:endParaRPr lang="zh-CN" altLang="en-US" sz="1200">
              <a:solidFill>
                <a:schemeClr val="accent2"/>
              </a:solidFill>
            </a:endParaRPr>
          </a:p>
        </p:txBody>
      </p:sp>
      <p:sp>
        <p:nvSpPr>
          <p:cNvPr id="36" name="任意多边形 35"/>
          <p:cNvSpPr/>
          <p:nvPr/>
        </p:nvSpPr>
        <p:spPr>
          <a:xfrm>
            <a:off x="2983431" y="2078831"/>
            <a:ext cx="1897354" cy="2074068"/>
          </a:xfrm>
          <a:custGeom>
            <a:avLst/>
            <a:gdLst>
              <a:gd name="connsiteX0" fmla="*/ 1152525 w 2305050"/>
              <a:gd name="connsiteY0" fmla="*/ 0 h 3019426"/>
              <a:gd name="connsiteX1" fmla="*/ 2305050 w 2305050"/>
              <a:gd name="connsiteY1" fmla="*/ 3019426 h 3019426"/>
              <a:gd name="connsiteX2" fmla="*/ 2147917 w 2305050"/>
              <a:gd name="connsiteY2" fmla="*/ 3019426 h 3019426"/>
              <a:gd name="connsiteX3" fmla="*/ 1152525 w 2305050"/>
              <a:gd name="connsiteY3" fmla="*/ 411661 h 3019426"/>
              <a:gd name="connsiteX4" fmla="*/ 157132 w 2305050"/>
              <a:gd name="connsiteY4" fmla="*/ 3019426 h 3019426"/>
              <a:gd name="connsiteX5" fmla="*/ 0 w 2305050"/>
              <a:gd name="connsiteY5" fmla="*/ 3019426 h 30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50" h="3019426">
                <a:moveTo>
                  <a:pt x="1152525" y="0"/>
                </a:moveTo>
                <a:lnTo>
                  <a:pt x="2305050" y="3019426"/>
                </a:lnTo>
                <a:lnTo>
                  <a:pt x="2147917" y="3019426"/>
                </a:lnTo>
                <a:lnTo>
                  <a:pt x="1152525" y="411661"/>
                </a:lnTo>
                <a:lnTo>
                  <a:pt x="157132" y="3019426"/>
                </a:lnTo>
                <a:lnTo>
                  <a:pt x="0" y="3019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1"/>
          <a:lstStyle/>
          <a:p>
            <a:pPr algn="ctr"/>
            <a:r>
              <a:rPr lang="en-US" altLang="zh-CN" sz="1200">
                <a:solidFill>
                  <a:schemeClr val="accent2"/>
                </a:solidFill>
              </a:rPr>
              <a:t>000T</a:t>
            </a:r>
            <a:endParaRPr lang="zh-CN" altLang="en-US" sz="1200">
              <a:solidFill>
                <a:schemeClr val="accent2"/>
              </a:solidFill>
            </a:endParaRPr>
          </a:p>
        </p:txBody>
      </p:sp>
      <p:sp>
        <p:nvSpPr>
          <p:cNvPr id="37" name="任意多边形 36"/>
          <p:cNvSpPr/>
          <p:nvPr/>
        </p:nvSpPr>
        <p:spPr>
          <a:xfrm>
            <a:off x="4263215" y="1176658"/>
            <a:ext cx="1897354" cy="2976241"/>
          </a:xfrm>
          <a:custGeom>
            <a:avLst/>
            <a:gdLst>
              <a:gd name="connsiteX0" fmla="*/ 1152525 w 2305050"/>
              <a:gd name="connsiteY0" fmla="*/ 0 h 3019426"/>
              <a:gd name="connsiteX1" fmla="*/ 2305050 w 2305050"/>
              <a:gd name="connsiteY1" fmla="*/ 3019426 h 3019426"/>
              <a:gd name="connsiteX2" fmla="*/ 2147917 w 2305050"/>
              <a:gd name="connsiteY2" fmla="*/ 3019426 h 3019426"/>
              <a:gd name="connsiteX3" fmla="*/ 1152525 w 2305050"/>
              <a:gd name="connsiteY3" fmla="*/ 411661 h 3019426"/>
              <a:gd name="connsiteX4" fmla="*/ 157132 w 2305050"/>
              <a:gd name="connsiteY4" fmla="*/ 3019426 h 3019426"/>
              <a:gd name="connsiteX5" fmla="*/ 0 w 2305050"/>
              <a:gd name="connsiteY5" fmla="*/ 3019426 h 30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50" h="3019426">
                <a:moveTo>
                  <a:pt x="1152525" y="0"/>
                </a:moveTo>
                <a:lnTo>
                  <a:pt x="2305050" y="3019426"/>
                </a:lnTo>
                <a:lnTo>
                  <a:pt x="2147917" y="3019426"/>
                </a:lnTo>
                <a:lnTo>
                  <a:pt x="1152525" y="411661"/>
                </a:lnTo>
                <a:lnTo>
                  <a:pt x="157132" y="3019426"/>
                </a:lnTo>
                <a:lnTo>
                  <a:pt x="0" y="301942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1"/>
          <a:lstStyle/>
          <a:p>
            <a:pPr algn="ctr"/>
            <a:r>
              <a:rPr lang="en-US" altLang="zh-CN" sz="1200">
                <a:solidFill>
                  <a:schemeClr val="accent3"/>
                </a:solidFill>
              </a:rPr>
              <a:t>000T</a:t>
            </a:r>
            <a:endParaRPr lang="zh-CN" altLang="en-US" sz="1200">
              <a:solidFill>
                <a:schemeClr val="accent3"/>
              </a:solidFill>
            </a:endParaRPr>
          </a:p>
        </p:txBody>
      </p:sp>
      <p:sp>
        <p:nvSpPr>
          <p:cNvPr id="38" name="任意多边形 37"/>
          <p:cNvSpPr/>
          <p:nvPr/>
        </p:nvSpPr>
        <p:spPr>
          <a:xfrm>
            <a:off x="5543000" y="2506666"/>
            <a:ext cx="1897354" cy="1646233"/>
          </a:xfrm>
          <a:custGeom>
            <a:avLst/>
            <a:gdLst>
              <a:gd name="connsiteX0" fmla="*/ 1152525 w 2305050"/>
              <a:gd name="connsiteY0" fmla="*/ 0 h 3019426"/>
              <a:gd name="connsiteX1" fmla="*/ 2305050 w 2305050"/>
              <a:gd name="connsiteY1" fmla="*/ 3019426 h 3019426"/>
              <a:gd name="connsiteX2" fmla="*/ 2147917 w 2305050"/>
              <a:gd name="connsiteY2" fmla="*/ 3019426 h 3019426"/>
              <a:gd name="connsiteX3" fmla="*/ 1152525 w 2305050"/>
              <a:gd name="connsiteY3" fmla="*/ 411661 h 3019426"/>
              <a:gd name="connsiteX4" fmla="*/ 157132 w 2305050"/>
              <a:gd name="connsiteY4" fmla="*/ 3019426 h 3019426"/>
              <a:gd name="connsiteX5" fmla="*/ 0 w 2305050"/>
              <a:gd name="connsiteY5" fmla="*/ 3019426 h 30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50" h="3019426">
                <a:moveTo>
                  <a:pt x="1152525" y="0"/>
                </a:moveTo>
                <a:lnTo>
                  <a:pt x="2305050" y="3019426"/>
                </a:lnTo>
                <a:lnTo>
                  <a:pt x="2147917" y="3019426"/>
                </a:lnTo>
                <a:lnTo>
                  <a:pt x="1152525" y="411661"/>
                </a:lnTo>
                <a:lnTo>
                  <a:pt x="157132" y="3019426"/>
                </a:lnTo>
                <a:lnTo>
                  <a:pt x="0" y="3019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1"/>
          <a:lstStyle/>
          <a:p>
            <a:pPr algn="ctr"/>
            <a:r>
              <a:rPr lang="en-US" altLang="zh-CN" sz="1200">
                <a:solidFill>
                  <a:schemeClr val="accent2"/>
                </a:solidFill>
              </a:rPr>
              <a:t>000T</a:t>
            </a:r>
            <a:endParaRPr lang="zh-CN" altLang="en-US" sz="1200">
              <a:solidFill>
                <a:schemeClr val="accent2"/>
              </a:solidFill>
            </a:endParaRPr>
          </a:p>
        </p:txBody>
      </p:sp>
      <p:sp>
        <p:nvSpPr>
          <p:cNvPr id="39" name="任意多边形 38"/>
          <p:cNvSpPr/>
          <p:nvPr/>
        </p:nvSpPr>
        <p:spPr>
          <a:xfrm>
            <a:off x="6822784" y="1864914"/>
            <a:ext cx="1897354" cy="2287985"/>
          </a:xfrm>
          <a:custGeom>
            <a:avLst/>
            <a:gdLst>
              <a:gd name="connsiteX0" fmla="*/ 1152525 w 2305050"/>
              <a:gd name="connsiteY0" fmla="*/ 0 h 3019426"/>
              <a:gd name="connsiteX1" fmla="*/ 2305050 w 2305050"/>
              <a:gd name="connsiteY1" fmla="*/ 3019426 h 3019426"/>
              <a:gd name="connsiteX2" fmla="*/ 2147917 w 2305050"/>
              <a:gd name="connsiteY2" fmla="*/ 3019426 h 3019426"/>
              <a:gd name="connsiteX3" fmla="*/ 1152525 w 2305050"/>
              <a:gd name="connsiteY3" fmla="*/ 411661 h 3019426"/>
              <a:gd name="connsiteX4" fmla="*/ 157132 w 2305050"/>
              <a:gd name="connsiteY4" fmla="*/ 3019426 h 3019426"/>
              <a:gd name="connsiteX5" fmla="*/ 0 w 2305050"/>
              <a:gd name="connsiteY5" fmla="*/ 3019426 h 301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50" h="3019426">
                <a:moveTo>
                  <a:pt x="1152525" y="0"/>
                </a:moveTo>
                <a:lnTo>
                  <a:pt x="2305050" y="3019426"/>
                </a:lnTo>
                <a:lnTo>
                  <a:pt x="2147917" y="3019426"/>
                </a:lnTo>
                <a:lnTo>
                  <a:pt x="1152525" y="411661"/>
                </a:lnTo>
                <a:lnTo>
                  <a:pt x="157132" y="3019426"/>
                </a:lnTo>
                <a:lnTo>
                  <a:pt x="0" y="3019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1"/>
          <a:lstStyle/>
          <a:p>
            <a:pPr algn="ctr"/>
            <a:r>
              <a:rPr lang="en-US" altLang="zh-CN" sz="1200">
                <a:solidFill>
                  <a:schemeClr val="accent2"/>
                </a:solidFill>
              </a:rPr>
              <a:t>000T</a:t>
            </a:r>
            <a:endParaRPr lang="zh-CN" altLang="en-US" sz="1200">
              <a:solidFill>
                <a:schemeClr val="accent2"/>
              </a:solidFill>
            </a:endParaRPr>
          </a:p>
        </p:txBody>
      </p:sp>
      <p:sp>
        <p:nvSpPr>
          <p:cNvPr id="41" name="矩形 40"/>
          <p:cNvSpPr/>
          <p:nvPr/>
        </p:nvSpPr>
        <p:spPr>
          <a:xfrm>
            <a:off x="0" y="4450582"/>
            <a:ext cx="9144000" cy="334707"/>
          </a:xfrm>
          <a:prstGeom prst="rect">
            <a:avLst/>
          </a:prstGeom>
        </p:spPr>
        <p:txBody>
          <a:bodyPr wrap="square">
            <a:spAutoFit/>
          </a:bodyPr>
          <a:lstStyle/>
          <a:p>
            <a:pPr algn="ctr">
              <a:lnSpc>
                <a:spcPct val="150000"/>
              </a:lnSpc>
            </a:pPr>
            <a:r>
              <a:rPr lang="en-US" altLang="zh-CN" sz="1050">
                <a:solidFill>
                  <a:schemeClr val="bg1">
                    <a:lumMod val="50000"/>
                  </a:schemeClr>
                </a:solidFill>
              </a:rPr>
              <a:t>Please add text here, according to the need to adjust the font and font size, recommended justified form.</a:t>
            </a:r>
            <a:endParaRPr lang="zh-CN" altLang="en-US" sz="1050">
              <a:solidFill>
                <a:schemeClr val="bg1">
                  <a:lumMod val="50000"/>
                </a:schemeClr>
              </a:solidFill>
            </a:endParaRPr>
          </a:p>
        </p:txBody>
      </p:sp>
      <p:grpSp>
        <p:nvGrpSpPr>
          <p:cNvPr id="42" name="组合 41"/>
          <p:cNvGrpSpPr/>
          <p:nvPr/>
        </p:nvGrpSpPr>
        <p:grpSpPr>
          <a:xfrm>
            <a:off x="433537" y="746246"/>
            <a:ext cx="3189786" cy="1029599"/>
            <a:chOff x="923686" y="3339065"/>
            <a:chExt cx="3189786" cy="1029599"/>
          </a:xfrm>
        </p:grpSpPr>
        <p:sp>
          <p:nvSpPr>
            <p:cNvPr id="43" name="矩形 42"/>
            <p:cNvSpPr/>
            <p:nvPr/>
          </p:nvSpPr>
          <p:spPr>
            <a:xfrm>
              <a:off x="923686" y="3339065"/>
              <a:ext cx="1440651" cy="276999"/>
            </a:xfrm>
            <a:prstGeom prst="rect">
              <a:avLst/>
            </a:prstGeom>
          </p:spPr>
          <p:txBody>
            <a:bodyPr wrap="none">
              <a:spAutoFit/>
            </a:bodyPr>
            <a:lstStyle/>
            <a:p>
              <a:r>
                <a:rPr lang="en-US" altLang="zh-CN" sz="1200" b="1">
                  <a:solidFill>
                    <a:schemeClr val="bg1">
                      <a:lumMod val="85000"/>
                    </a:schemeClr>
                  </a:solidFill>
                </a:rPr>
                <a:t>Add title in here</a:t>
              </a:r>
              <a:endParaRPr lang="zh-CN" altLang="en-US" sz="1200" b="1">
                <a:solidFill>
                  <a:schemeClr val="bg1">
                    <a:lumMod val="85000"/>
                  </a:schemeClr>
                </a:solidFill>
              </a:endParaRPr>
            </a:p>
          </p:txBody>
        </p:sp>
        <p:sp>
          <p:nvSpPr>
            <p:cNvPr id="44" name="矩形 43"/>
            <p:cNvSpPr/>
            <p:nvPr/>
          </p:nvSpPr>
          <p:spPr>
            <a:xfrm>
              <a:off x="923686" y="3549209"/>
              <a:ext cx="3189786" cy="819455"/>
            </a:xfrm>
            <a:prstGeom prst="rect">
              <a:avLst/>
            </a:prstGeom>
          </p:spPr>
          <p:txBody>
            <a:bodyPr wrap="square">
              <a:spAutoFit/>
            </a:bodyPr>
            <a:lstStyle/>
            <a:p>
              <a:pPr algn="just">
                <a:lnSpc>
                  <a:spcPct val="150000"/>
                </a:lnSpc>
              </a:pPr>
              <a:r>
                <a:rPr lang="en-US" altLang="zh-CN" sz="1050">
                  <a:solidFill>
                    <a:schemeClr val="bg1">
                      <a:lumMod val="85000"/>
                    </a:schemeClr>
                  </a:solidFill>
                </a:rPr>
                <a:t>Please add text here, according to the need to adjust the font and font size, recommended justified form.</a:t>
              </a:r>
              <a:endParaRPr lang="zh-CN" altLang="en-US" sz="1050">
                <a:solidFill>
                  <a:schemeClr val="bg1">
                    <a:lumMod val="85000"/>
                  </a:schemeClr>
                </a:solidFill>
              </a:endParaRPr>
            </a:p>
          </p:txBody>
        </p:sp>
      </p:grpSp>
      <p:grpSp>
        <p:nvGrpSpPr>
          <p:cNvPr id="45" name="组合 44"/>
          <p:cNvGrpSpPr/>
          <p:nvPr/>
        </p:nvGrpSpPr>
        <p:grpSpPr>
          <a:xfrm>
            <a:off x="5524167" y="746246"/>
            <a:ext cx="967509" cy="811876"/>
            <a:chOff x="5065696" y="1025081"/>
            <a:chExt cx="967509" cy="811876"/>
          </a:xfrm>
        </p:grpSpPr>
        <p:sp>
          <p:nvSpPr>
            <p:cNvPr id="46" name="任意多边形 45"/>
            <p:cNvSpPr/>
            <p:nvPr/>
          </p:nvSpPr>
          <p:spPr>
            <a:xfrm rot="13753260">
              <a:off x="5143513" y="947264"/>
              <a:ext cx="811876" cy="967509"/>
            </a:xfrm>
            <a:custGeom>
              <a:avLst/>
              <a:gdLst>
                <a:gd name="connsiteX0" fmla="*/ 659478 w 726948"/>
                <a:gd name="connsiteY0" fmla="*/ 713717 h 866301"/>
                <a:gd name="connsiteX1" fmla="*/ 152584 w 726948"/>
                <a:gd name="connsiteY1" fmla="*/ 798831 h 866301"/>
                <a:gd name="connsiteX2" fmla="*/ 67470 w 726948"/>
                <a:gd name="connsiteY2" fmla="*/ 291937 h 866301"/>
                <a:gd name="connsiteX3" fmla="*/ 303289 w 726948"/>
                <a:gd name="connsiteY3" fmla="*/ 144399 h 866301"/>
                <a:gd name="connsiteX4" fmla="*/ 324172 w 726948"/>
                <a:gd name="connsiteY4" fmla="*/ 142917 h 866301"/>
                <a:gd name="connsiteX5" fmla="*/ 368773 w 726948"/>
                <a:gd name="connsiteY5" fmla="*/ 0 h 866301"/>
                <a:gd name="connsiteX6" fmla="*/ 413862 w 726948"/>
                <a:gd name="connsiteY6" fmla="*/ 144483 h 866301"/>
                <a:gd name="connsiteX7" fmla="*/ 442573 w 726948"/>
                <a:gd name="connsiteY7" fmla="*/ 147996 h 866301"/>
                <a:gd name="connsiteX8" fmla="*/ 574364 w 726948"/>
                <a:gd name="connsiteY8" fmla="*/ 206823 h 866301"/>
                <a:gd name="connsiteX9" fmla="*/ 659478 w 726948"/>
                <a:gd name="connsiteY9" fmla="*/ 713717 h 86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948" h="866301">
                  <a:moveTo>
                    <a:pt x="659478" y="713717"/>
                  </a:moveTo>
                  <a:cubicBezTo>
                    <a:pt x="543007" y="877196"/>
                    <a:pt x="316063" y="915302"/>
                    <a:pt x="152584" y="798831"/>
                  </a:cubicBezTo>
                  <a:cubicBezTo>
                    <a:pt x="-10895" y="682359"/>
                    <a:pt x="-49002" y="455415"/>
                    <a:pt x="67470" y="291937"/>
                  </a:cubicBezTo>
                  <a:cubicBezTo>
                    <a:pt x="125706" y="210197"/>
                    <a:pt x="211560" y="159801"/>
                    <a:pt x="303289" y="144399"/>
                  </a:cubicBezTo>
                  <a:lnTo>
                    <a:pt x="324172" y="142917"/>
                  </a:lnTo>
                  <a:lnTo>
                    <a:pt x="368773" y="0"/>
                  </a:lnTo>
                  <a:lnTo>
                    <a:pt x="413862" y="144483"/>
                  </a:lnTo>
                  <a:lnTo>
                    <a:pt x="442573" y="147996"/>
                  </a:lnTo>
                  <a:cubicBezTo>
                    <a:pt x="488658" y="158248"/>
                    <a:pt x="533494" y="177705"/>
                    <a:pt x="574364" y="206823"/>
                  </a:cubicBezTo>
                  <a:cubicBezTo>
                    <a:pt x="737843" y="323294"/>
                    <a:pt x="775950" y="550238"/>
                    <a:pt x="659478" y="713717"/>
                  </a:cubicBezTo>
                  <a:close/>
                </a:path>
              </a:pathLst>
            </a:custGeom>
            <a:solidFill>
              <a:schemeClr val="accent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5202142" y="1168561"/>
              <a:ext cx="816085" cy="430887"/>
            </a:xfrm>
            <a:prstGeom prst="rect">
              <a:avLst/>
            </a:prstGeom>
            <a:noFill/>
          </p:spPr>
          <p:txBody>
            <a:bodyPr wrap="square" rtlCol="0">
              <a:spAutoFit/>
            </a:bodyPr>
            <a:lstStyle/>
            <a:p>
              <a:pPr algn="ctr"/>
              <a:r>
                <a:rPr lang="en-US" altLang="zh-CN" sz="1100">
                  <a:solidFill>
                    <a:schemeClr val="accent3"/>
                  </a:solidFill>
                </a:rPr>
                <a:t>Add key words</a:t>
              </a:r>
              <a:endParaRPr lang="zh-CN" altLang="en-US" sz="1100">
                <a:solidFill>
                  <a:schemeClr val="accent3"/>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650"/>
                            </p:stCondLst>
                            <p:childTnLst>
                              <p:par>
                                <p:cTn id="9" presetID="53" presetClass="entr" presetSubtype="16" fill="hold" nodeType="afterEffect">
                                  <p:stCondLst>
                                    <p:cond delay="20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 fill="hold"/>
                                        <p:tgtEl>
                                          <p:spTgt spid="45"/>
                                        </p:tgtEl>
                                        <p:attrNameLst>
                                          <p:attrName>ppt_w</p:attrName>
                                        </p:attrNameLst>
                                      </p:cBhvr>
                                      <p:tavLst>
                                        <p:tav tm="0">
                                          <p:val>
                                            <p:fltVal val="0"/>
                                          </p:val>
                                        </p:tav>
                                        <p:tav tm="100000">
                                          <p:val>
                                            <p:strVal val="#ppt_w"/>
                                          </p:val>
                                        </p:tav>
                                      </p:tavLst>
                                    </p:anim>
                                    <p:anim calcmode="lin" valueType="num">
                                      <p:cBhvr>
                                        <p:cTn id="12" dur="100" fill="hold"/>
                                        <p:tgtEl>
                                          <p:spTgt spid="45"/>
                                        </p:tgtEl>
                                        <p:attrNameLst>
                                          <p:attrName>ppt_h</p:attrName>
                                        </p:attrNameLst>
                                      </p:cBhvr>
                                      <p:tavLst>
                                        <p:tav tm="0">
                                          <p:val>
                                            <p:fltVal val="0"/>
                                          </p:val>
                                        </p:tav>
                                        <p:tav tm="100000">
                                          <p:val>
                                            <p:strVal val="#ppt_h"/>
                                          </p:val>
                                        </p:tav>
                                      </p:tavLst>
                                    </p:anim>
                                    <p:animEffect transition="in" filter="fade">
                                      <p:cBhvr>
                                        <p:cTn id="13" dur="100"/>
                                        <p:tgtEl>
                                          <p:spTgt spid="45"/>
                                        </p:tgtEl>
                                      </p:cBhvr>
                                    </p:animEffect>
                                  </p:childTnLst>
                                </p:cTn>
                              </p:par>
                            </p:childTnLst>
                          </p:cTn>
                        </p:par>
                        <p:par>
                          <p:cTn id="14" fill="hold">
                            <p:stCondLst>
                              <p:cond delay="1350"/>
                            </p:stCondLst>
                            <p:childTnLst>
                              <p:par>
                                <p:cTn id="15" presetID="6" presetClass="emph" presetSubtype="0" autoRev="1" fill="hold" nodeType="afterEffect">
                                  <p:stCondLst>
                                    <p:cond delay="0"/>
                                  </p:stCondLst>
                                  <p:childTnLst>
                                    <p:animScale>
                                      <p:cBhvr>
                                        <p:cTn id="16" dur="100" fill="hold"/>
                                        <p:tgtEl>
                                          <p:spTgt spid="4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825"/>
            <a:ext cx="72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000" y="149936"/>
            <a:ext cx="2525050" cy="307777"/>
          </a:xfrm>
          <a:prstGeom prst="rect">
            <a:avLst/>
          </a:prstGeom>
        </p:spPr>
        <p:txBody>
          <a:bodyPr wrap="none">
            <a:spAutoFit/>
          </a:bodyPr>
          <a:lstStyle/>
          <a:p>
            <a:r>
              <a:rPr lang="en-US" altLang="zh-CN" sz="1400">
                <a:solidFill>
                  <a:schemeClr val="accent2"/>
                </a:solidFill>
              </a:rPr>
              <a:t>ADD THE SLIDE TITLE HERE</a:t>
            </a:r>
            <a:endParaRPr lang="zh-CN" altLang="en-US" sz="1400">
              <a:solidFill>
                <a:schemeClr val="accent2"/>
              </a:solidFill>
            </a:endParaRPr>
          </a:p>
        </p:txBody>
      </p:sp>
      <p:sp>
        <p:nvSpPr>
          <p:cNvPr id="26" name="任意多边形 25"/>
          <p:cNvSpPr/>
          <p:nvPr/>
        </p:nvSpPr>
        <p:spPr>
          <a:xfrm>
            <a:off x="4915856" y="0"/>
            <a:ext cx="4228144" cy="5143500"/>
          </a:xfrm>
          <a:custGeom>
            <a:avLst/>
            <a:gdLst>
              <a:gd name="connsiteX0" fmla="*/ 1560906 w 3778459"/>
              <a:gd name="connsiteY0" fmla="*/ 0 h 5143500"/>
              <a:gd name="connsiteX1" fmla="*/ 3778459 w 3778459"/>
              <a:gd name="connsiteY1" fmla="*/ 0 h 5143500"/>
              <a:gd name="connsiteX2" fmla="*/ 3778459 w 3778459"/>
              <a:gd name="connsiteY2" fmla="*/ 5143500 h 5143500"/>
              <a:gd name="connsiteX3" fmla="*/ 0 w 377845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778459" h="5143500">
                <a:moveTo>
                  <a:pt x="1560906" y="0"/>
                </a:moveTo>
                <a:lnTo>
                  <a:pt x="3778459" y="0"/>
                </a:lnTo>
                <a:lnTo>
                  <a:pt x="3778459" y="5143500"/>
                </a:lnTo>
                <a:lnTo>
                  <a:pt x="0" y="5143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659017" y="1157943"/>
            <a:ext cx="2464780" cy="2461778"/>
            <a:chOff x="2497342" y="1148418"/>
            <a:chExt cx="2464780" cy="2461778"/>
          </a:xfrm>
        </p:grpSpPr>
        <p:grpSp>
          <p:nvGrpSpPr>
            <p:cNvPr id="53" name="组合 52"/>
            <p:cNvGrpSpPr/>
            <p:nvPr/>
          </p:nvGrpSpPr>
          <p:grpSpPr>
            <a:xfrm>
              <a:off x="2497342" y="1148418"/>
              <a:ext cx="2464780" cy="2461778"/>
              <a:chOff x="1452562" y="1568712"/>
              <a:chExt cx="1919776" cy="1917438"/>
            </a:xfrm>
          </p:grpSpPr>
          <p:sp>
            <p:nvSpPr>
              <p:cNvPr id="56" name="任意多边形 55"/>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679025" y="1794006"/>
                <a:ext cx="1466850" cy="1466850"/>
              </a:xfrm>
              <a:prstGeom prst="ellipse">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843833" y="1954204"/>
                <a:ext cx="1146454" cy="114645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53"/>
            <p:cNvSpPr txBox="1"/>
            <p:nvPr/>
          </p:nvSpPr>
          <p:spPr>
            <a:xfrm>
              <a:off x="3092795" y="2498607"/>
              <a:ext cx="1273875" cy="307777"/>
            </a:xfrm>
            <a:prstGeom prst="rect">
              <a:avLst/>
            </a:prstGeom>
            <a:noFill/>
          </p:spPr>
          <p:txBody>
            <a:bodyPr wrap="none" lIns="0" rIns="0" rtlCol="0">
              <a:spAutoFit/>
            </a:bodyPr>
            <a:lstStyle/>
            <a:p>
              <a:pPr algn="ctr"/>
              <a:r>
                <a:rPr lang="en-US" altLang="zh-CN" sz="1400">
                  <a:solidFill>
                    <a:schemeClr val="bg1"/>
                  </a:solidFill>
                </a:rPr>
                <a:t>Add key words</a:t>
              </a:r>
              <a:endParaRPr lang="zh-CN" altLang="en-US" sz="1400">
                <a:solidFill>
                  <a:schemeClr val="bg1"/>
                </a:solidFill>
              </a:endParaRPr>
            </a:p>
          </p:txBody>
        </p:sp>
        <p:sp>
          <p:nvSpPr>
            <p:cNvPr id="55" name="文本框 54"/>
            <p:cNvSpPr txBox="1"/>
            <p:nvPr/>
          </p:nvSpPr>
          <p:spPr>
            <a:xfrm>
              <a:off x="3200918" y="1954377"/>
              <a:ext cx="1077218" cy="646331"/>
            </a:xfrm>
            <a:prstGeom prst="rect">
              <a:avLst/>
            </a:prstGeom>
            <a:noFill/>
          </p:spPr>
          <p:txBody>
            <a:bodyPr wrap="none" lIns="0" rIns="0" rtlCol="0">
              <a:spAutoFit/>
            </a:bodyPr>
            <a:lstStyle/>
            <a:p>
              <a:pPr algn="ctr"/>
              <a:r>
                <a:rPr lang="en-US" altLang="zh-CN" sz="3600">
                  <a:solidFill>
                    <a:schemeClr val="bg1"/>
                  </a:solidFill>
                </a:rPr>
                <a:t>900T</a:t>
              </a:r>
              <a:endParaRPr lang="zh-CN" altLang="en-US" sz="3600">
                <a:solidFill>
                  <a:schemeClr val="bg1"/>
                </a:solidFill>
              </a:endParaRPr>
            </a:p>
          </p:txBody>
        </p:sp>
      </p:grpSp>
      <p:grpSp>
        <p:nvGrpSpPr>
          <p:cNvPr id="59" name="组合 58"/>
          <p:cNvGrpSpPr/>
          <p:nvPr/>
        </p:nvGrpSpPr>
        <p:grpSpPr>
          <a:xfrm>
            <a:off x="2927876" y="570513"/>
            <a:ext cx="1595894" cy="1593950"/>
            <a:chOff x="4766201" y="560988"/>
            <a:chExt cx="1595894" cy="1593950"/>
          </a:xfrm>
        </p:grpSpPr>
        <p:grpSp>
          <p:nvGrpSpPr>
            <p:cNvPr id="60" name="组合 59"/>
            <p:cNvGrpSpPr/>
            <p:nvPr/>
          </p:nvGrpSpPr>
          <p:grpSpPr>
            <a:xfrm>
              <a:off x="4766201" y="560988"/>
              <a:ext cx="1595894" cy="1593950"/>
              <a:chOff x="1452562" y="1568712"/>
              <a:chExt cx="1919776" cy="1917438"/>
            </a:xfrm>
          </p:grpSpPr>
          <p:sp>
            <p:nvSpPr>
              <p:cNvPr id="63" name="任意多边形 62"/>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679025" y="1794006"/>
                <a:ext cx="1466850" cy="1466850"/>
              </a:xfrm>
              <a:prstGeom prst="ellipse">
                <a:avLst/>
              </a:prstGeom>
              <a:solidFill>
                <a:schemeClr val="tx1">
                  <a:lumMod val="75000"/>
                  <a:lumOff val="2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843833" y="1954204"/>
                <a:ext cx="1146454" cy="1146454"/>
              </a:xfrm>
              <a:prstGeom prst="ellipse">
                <a:avLst/>
              </a:prstGeom>
              <a:solidFill>
                <a:schemeClr val="tx1">
                  <a:lumMod val="90000"/>
                  <a:lumOff val="1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5084047" y="1426640"/>
              <a:ext cx="960199" cy="253916"/>
            </a:xfrm>
            <a:prstGeom prst="rect">
              <a:avLst/>
            </a:prstGeom>
            <a:noFill/>
          </p:spPr>
          <p:txBody>
            <a:bodyPr wrap="none" lIns="0" rIns="0" rtlCol="0">
              <a:spAutoFit/>
            </a:bodyPr>
            <a:lstStyle/>
            <a:p>
              <a:pPr algn="ctr"/>
              <a:r>
                <a:rPr lang="en-US" altLang="zh-CN" sz="1050">
                  <a:solidFill>
                    <a:schemeClr val="bg1"/>
                  </a:solidFill>
                </a:rPr>
                <a:t>Add key words</a:t>
              </a:r>
              <a:endParaRPr lang="zh-CN" altLang="en-US" sz="1050">
                <a:solidFill>
                  <a:schemeClr val="bg1"/>
                </a:solidFill>
              </a:endParaRPr>
            </a:p>
          </p:txBody>
        </p:sp>
        <p:sp>
          <p:nvSpPr>
            <p:cNvPr id="62" name="文本框 61"/>
            <p:cNvSpPr txBox="1"/>
            <p:nvPr/>
          </p:nvSpPr>
          <p:spPr>
            <a:xfrm>
              <a:off x="5204272" y="1025724"/>
              <a:ext cx="719749" cy="461665"/>
            </a:xfrm>
            <a:prstGeom prst="rect">
              <a:avLst/>
            </a:prstGeom>
            <a:noFill/>
          </p:spPr>
          <p:txBody>
            <a:bodyPr wrap="none" lIns="0" rIns="0" rtlCol="0">
              <a:spAutoFit/>
            </a:bodyPr>
            <a:lstStyle/>
            <a:p>
              <a:pPr algn="ctr"/>
              <a:r>
                <a:rPr lang="en-US" altLang="zh-CN" sz="2400">
                  <a:solidFill>
                    <a:schemeClr val="bg1"/>
                  </a:solidFill>
                </a:rPr>
                <a:t>450T</a:t>
              </a:r>
              <a:endParaRPr lang="zh-CN" altLang="en-US" sz="2400">
                <a:solidFill>
                  <a:schemeClr val="bg1"/>
                </a:solidFill>
              </a:endParaRPr>
            </a:p>
          </p:txBody>
        </p:sp>
      </p:grpSp>
      <p:grpSp>
        <p:nvGrpSpPr>
          <p:cNvPr id="66" name="组合 65"/>
          <p:cNvGrpSpPr/>
          <p:nvPr/>
        </p:nvGrpSpPr>
        <p:grpSpPr>
          <a:xfrm>
            <a:off x="2778427" y="2830160"/>
            <a:ext cx="1911896" cy="1909567"/>
            <a:chOff x="4616752" y="2820635"/>
            <a:chExt cx="1911896" cy="1909567"/>
          </a:xfrm>
        </p:grpSpPr>
        <p:grpSp>
          <p:nvGrpSpPr>
            <p:cNvPr id="67" name="组合 66"/>
            <p:cNvGrpSpPr/>
            <p:nvPr/>
          </p:nvGrpSpPr>
          <p:grpSpPr>
            <a:xfrm>
              <a:off x="4616752" y="2820635"/>
              <a:ext cx="1911896" cy="1909567"/>
              <a:chOff x="1452562" y="1568712"/>
              <a:chExt cx="1919776" cy="1917438"/>
            </a:xfrm>
          </p:grpSpPr>
          <p:sp>
            <p:nvSpPr>
              <p:cNvPr id="83" name="任意多边形 82"/>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679025" y="1794006"/>
                <a:ext cx="1466850" cy="1466850"/>
              </a:xfrm>
              <a:prstGeom prst="ellipse">
                <a:avLst/>
              </a:prstGeom>
              <a:solidFill>
                <a:schemeClr val="accent3"/>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843833" y="1954204"/>
                <a:ext cx="1146454" cy="1146454"/>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文本框 67"/>
            <p:cNvSpPr txBox="1"/>
            <p:nvPr/>
          </p:nvSpPr>
          <p:spPr>
            <a:xfrm>
              <a:off x="5039195" y="3839140"/>
              <a:ext cx="1087285" cy="276999"/>
            </a:xfrm>
            <a:prstGeom prst="rect">
              <a:avLst/>
            </a:prstGeom>
            <a:noFill/>
          </p:spPr>
          <p:txBody>
            <a:bodyPr wrap="none" lIns="0" rIns="0" rtlCol="0">
              <a:spAutoFit/>
            </a:bodyPr>
            <a:lstStyle/>
            <a:p>
              <a:pPr algn="ctr"/>
              <a:r>
                <a:rPr lang="en-US" altLang="zh-CN" sz="1200">
                  <a:solidFill>
                    <a:schemeClr val="bg1"/>
                  </a:solidFill>
                </a:rPr>
                <a:t>Add key words</a:t>
              </a:r>
              <a:endParaRPr lang="zh-CN" altLang="en-US" sz="1200">
                <a:solidFill>
                  <a:schemeClr val="bg1"/>
                </a:solidFill>
              </a:endParaRPr>
            </a:p>
          </p:txBody>
        </p:sp>
        <p:sp>
          <p:nvSpPr>
            <p:cNvPr id="69" name="文本框 68"/>
            <p:cNvSpPr txBox="1"/>
            <p:nvPr/>
          </p:nvSpPr>
          <p:spPr>
            <a:xfrm>
              <a:off x="5165252" y="3380991"/>
              <a:ext cx="835165" cy="523220"/>
            </a:xfrm>
            <a:prstGeom prst="rect">
              <a:avLst/>
            </a:prstGeom>
            <a:noFill/>
          </p:spPr>
          <p:txBody>
            <a:bodyPr wrap="none" lIns="0" rIns="0" rtlCol="0">
              <a:spAutoFit/>
            </a:bodyPr>
            <a:lstStyle/>
            <a:p>
              <a:pPr algn="ctr"/>
              <a:r>
                <a:rPr lang="en-US" altLang="zh-CN" sz="2800">
                  <a:solidFill>
                    <a:schemeClr val="bg1"/>
                  </a:solidFill>
                </a:rPr>
                <a:t>680T</a:t>
              </a:r>
              <a:endParaRPr lang="zh-CN" altLang="en-US" sz="2800">
                <a:solidFill>
                  <a:schemeClr val="bg1"/>
                </a:solidFill>
              </a:endParaRPr>
            </a:p>
          </p:txBody>
        </p:sp>
      </p:grpSp>
      <p:grpSp>
        <p:nvGrpSpPr>
          <p:cNvPr id="94" name="组合 93"/>
          <p:cNvGrpSpPr/>
          <p:nvPr/>
        </p:nvGrpSpPr>
        <p:grpSpPr>
          <a:xfrm>
            <a:off x="5600701" y="3684174"/>
            <a:ext cx="3191118" cy="1035231"/>
            <a:chOff x="5714756" y="3692356"/>
            <a:chExt cx="3191118" cy="1035231"/>
          </a:xfrm>
        </p:grpSpPr>
        <p:sp>
          <p:nvSpPr>
            <p:cNvPr id="95" name="矩形 94"/>
            <p:cNvSpPr/>
            <p:nvPr/>
          </p:nvSpPr>
          <p:spPr>
            <a:xfrm>
              <a:off x="5714756" y="3908132"/>
              <a:ext cx="3191118" cy="819455"/>
            </a:xfrm>
            <a:prstGeom prst="rect">
              <a:avLst/>
            </a:prstGeom>
          </p:spPr>
          <p:txBody>
            <a:bodyPr wrap="square">
              <a:spAutoFit/>
            </a:bodyPr>
            <a:lstStyle/>
            <a:p>
              <a:pPr algn="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sp>
          <p:nvSpPr>
            <p:cNvPr id="96" name="矩形 95"/>
            <p:cNvSpPr/>
            <p:nvPr/>
          </p:nvSpPr>
          <p:spPr>
            <a:xfrm>
              <a:off x="7455106" y="3692356"/>
              <a:ext cx="1440651" cy="276999"/>
            </a:xfrm>
            <a:prstGeom prst="rect">
              <a:avLst/>
            </a:prstGeom>
          </p:spPr>
          <p:txBody>
            <a:bodyPr wrap="none">
              <a:spAutoFit/>
            </a:bodyPr>
            <a:lstStyle/>
            <a:p>
              <a:pPr algn="r"/>
              <a:r>
                <a:rPr lang="en-US" altLang="zh-CN" sz="1200" b="1">
                  <a:solidFill>
                    <a:schemeClr val="bg1"/>
                  </a:solidFill>
                </a:rPr>
                <a:t>Add title in here</a:t>
              </a:r>
              <a:endParaRPr lang="zh-CN" altLang="en-US" sz="1200" b="1">
                <a:solidFill>
                  <a:schemeClr val="bg1"/>
                </a:solidFill>
              </a:endParaRPr>
            </a:p>
          </p:txBody>
        </p:sp>
      </p:grpSp>
      <p:grpSp>
        <p:nvGrpSpPr>
          <p:cNvPr id="97" name="组合 96"/>
          <p:cNvGrpSpPr/>
          <p:nvPr/>
        </p:nvGrpSpPr>
        <p:grpSpPr>
          <a:xfrm>
            <a:off x="6297371" y="2224392"/>
            <a:ext cx="2494448" cy="1035231"/>
            <a:chOff x="6411425" y="3692356"/>
            <a:chExt cx="2494448" cy="1035231"/>
          </a:xfrm>
        </p:grpSpPr>
        <p:sp>
          <p:nvSpPr>
            <p:cNvPr id="98" name="矩形 97"/>
            <p:cNvSpPr/>
            <p:nvPr/>
          </p:nvSpPr>
          <p:spPr>
            <a:xfrm>
              <a:off x="6411425" y="3908132"/>
              <a:ext cx="2494448" cy="819455"/>
            </a:xfrm>
            <a:prstGeom prst="rect">
              <a:avLst/>
            </a:prstGeom>
          </p:spPr>
          <p:txBody>
            <a:bodyPr wrap="square">
              <a:spAutoFit/>
            </a:bodyPr>
            <a:lstStyle/>
            <a:p>
              <a:pPr algn="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sp>
          <p:nvSpPr>
            <p:cNvPr id="99" name="矩形 98"/>
            <p:cNvSpPr/>
            <p:nvPr/>
          </p:nvSpPr>
          <p:spPr>
            <a:xfrm>
              <a:off x="7455106" y="3692356"/>
              <a:ext cx="1440651" cy="276999"/>
            </a:xfrm>
            <a:prstGeom prst="rect">
              <a:avLst/>
            </a:prstGeom>
          </p:spPr>
          <p:txBody>
            <a:bodyPr wrap="none">
              <a:spAutoFit/>
            </a:bodyPr>
            <a:lstStyle/>
            <a:p>
              <a:pPr algn="r"/>
              <a:r>
                <a:rPr lang="en-US" altLang="zh-CN" sz="1200" b="1">
                  <a:solidFill>
                    <a:schemeClr val="bg1"/>
                  </a:solidFill>
                </a:rPr>
                <a:t>Add title in here</a:t>
              </a:r>
              <a:endParaRPr lang="zh-CN" altLang="en-US" sz="1200" b="1">
                <a:solidFill>
                  <a:schemeClr val="bg1"/>
                </a:solidFill>
              </a:endParaRPr>
            </a:p>
          </p:txBody>
        </p:sp>
      </p:grpSp>
      <p:cxnSp>
        <p:nvCxnSpPr>
          <p:cNvPr id="100" name="直接连接符 99"/>
          <p:cNvCxnSpPr/>
          <p:nvPr/>
        </p:nvCxnSpPr>
        <p:spPr>
          <a:xfrm>
            <a:off x="5911819" y="3457575"/>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6646592" y="522236"/>
            <a:ext cx="2145227" cy="1277605"/>
            <a:chOff x="6760645" y="3692356"/>
            <a:chExt cx="2145227" cy="1277605"/>
          </a:xfrm>
        </p:grpSpPr>
        <p:sp>
          <p:nvSpPr>
            <p:cNvPr id="102" name="矩形 101"/>
            <p:cNvSpPr/>
            <p:nvPr/>
          </p:nvSpPr>
          <p:spPr>
            <a:xfrm>
              <a:off x="6760645" y="3908132"/>
              <a:ext cx="2145227" cy="1061829"/>
            </a:xfrm>
            <a:prstGeom prst="rect">
              <a:avLst/>
            </a:prstGeom>
          </p:spPr>
          <p:txBody>
            <a:bodyPr wrap="square">
              <a:spAutoFit/>
            </a:bodyPr>
            <a:lstStyle/>
            <a:p>
              <a:pPr algn="r">
                <a:lnSpc>
                  <a:spcPct val="150000"/>
                </a:lnSpc>
              </a:pPr>
              <a:r>
                <a:rPr lang="en-US" altLang="zh-CN" sz="1050">
                  <a:solidFill>
                    <a:schemeClr val="bg1"/>
                  </a:solidFill>
                </a:rPr>
                <a:t>Please add text here, according to the need to adjust the font and font size, recommended justified form.</a:t>
              </a:r>
              <a:endParaRPr lang="zh-CN" altLang="en-US" sz="1050">
                <a:solidFill>
                  <a:schemeClr val="bg1"/>
                </a:solidFill>
              </a:endParaRPr>
            </a:p>
          </p:txBody>
        </p:sp>
        <p:sp>
          <p:nvSpPr>
            <p:cNvPr id="103" name="矩形 102"/>
            <p:cNvSpPr/>
            <p:nvPr/>
          </p:nvSpPr>
          <p:spPr>
            <a:xfrm>
              <a:off x="7455106" y="3692356"/>
              <a:ext cx="1440651" cy="276999"/>
            </a:xfrm>
            <a:prstGeom prst="rect">
              <a:avLst/>
            </a:prstGeom>
          </p:spPr>
          <p:txBody>
            <a:bodyPr wrap="none">
              <a:spAutoFit/>
            </a:bodyPr>
            <a:lstStyle/>
            <a:p>
              <a:pPr algn="r"/>
              <a:r>
                <a:rPr lang="en-US" altLang="zh-CN" sz="1200" b="1">
                  <a:solidFill>
                    <a:schemeClr val="bg1"/>
                  </a:solidFill>
                </a:rPr>
                <a:t>Add title in here</a:t>
              </a:r>
              <a:endParaRPr lang="zh-CN" altLang="en-US" sz="1200" b="1">
                <a:solidFill>
                  <a:schemeClr val="bg1"/>
                </a:solidFill>
              </a:endParaRPr>
            </a:p>
          </p:txBody>
        </p:sp>
      </p:grpSp>
      <p:cxnSp>
        <p:nvCxnSpPr>
          <p:cNvPr id="104" name="直接连接符 103"/>
          <p:cNvCxnSpPr/>
          <p:nvPr/>
        </p:nvCxnSpPr>
        <p:spPr>
          <a:xfrm>
            <a:off x="6523819" y="1977178"/>
            <a:ext cx="226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7770" y="-131633"/>
            <a:ext cx="2478564" cy="4708981"/>
          </a:xfrm>
          <a:prstGeom prst="rect">
            <a:avLst/>
          </a:prstGeom>
          <a:noFill/>
        </p:spPr>
        <p:txBody>
          <a:bodyPr wrap="none" rtlCol="0">
            <a:spAutoFit/>
          </a:bodyPr>
          <a:lstStyle/>
          <a:p>
            <a:pPr algn="ctr"/>
            <a:r>
              <a:rPr lang="en-US" altLang="zh-CN" sz="30000" spc="300">
                <a:solidFill>
                  <a:schemeClr val="accent1"/>
                </a:solidFill>
                <a:latin typeface="+mn-ea"/>
              </a:rPr>
              <a:t>2</a:t>
            </a:r>
            <a:endParaRPr lang="zh-CN" altLang="en-US" sz="30000" spc="300">
              <a:solidFill>
                <a:schemeClr val="accent1"/>
              </a:solidFill>
              <a:latin typeface="+mn-ea"/>
            </a:endParaRPr>
          </a:p>
        </p:txBody>
      </p:sp>
      <p:grpSp>
        <p:nvGrpSpPr>
          <p:cNvPr id="7" name="组合 6"/>
          <p:cNvGrpSpPr/>
          <p:nvPr/>
        </p:nvGrpSpPr>
        <p:grpSpPr>
          <a:xfrm>
            <a:off x="-371474" y="1599039"/>
            <a:ext cx="5048250" cy="2545763"/>
            <a:chOff x="553997" y="1515410"/>
            <a:chExt cx="720000" cy="363086"/>
          </a:xfrm>
        </p:grpSpPr>
        <p:sp>
          <p:nvSpPr>
            <p:cNvPr id="5" name="直角三角形 4"/>
            <p:cNvSpPr/>
            <p:nvPr/>
          </p:nvSpPr>
          <p:spPr>
            <a:xfrm flipH="1">
              <a:off x="612942" y="1515410"/>
              <a:ext cx="605560" cy="363086"/>
            </a:xfrm>
            <a:custGeom>
              <a:avLst/>
              <a:gdLst>
                <a:gd name="connsiteX0" fmla="*/ 0 w 4944812"/>
                <a:gd name="connsiteY0" fmla="*/ 2888662 h 2888662"/>
                <a:gd name="connsiteX1" fmla="*/ 0 w 4944812"/>
                <a:gd name="connsiteY1" fmla="*/ 0 h 2888662"/>
                <a:gd name="connsiteX2" fmla="*/ 4944812 w 4944812"/>
                <a:gd name="connsiteY2" fmla="*/ 2888662 h 2888662"/>
                <a:gd name="connsiteX3" fmla="*/ 0 w 4944812"/>
                <a:gd name="connsiteY3" fmla="*/ 2888662 h 2888662"/>
                <a:gd name="connsiteX0-1" fmla="*/ 0 w 4897187"/>
                <a:gd name="connsiteY0-2" fmla="*/ 2888662 h 2888662"/>
                <a:gd name="connsiteX1-3" fmla="*/ 0 w 4897187"/>
                <a:gd name="connsiteY1-4" fmla="*/ 0 h 2888662"/>
                <a:gd name="connsiteX2-5" fmla="*/ 4897187 w 4897187"/>
                <a:gd name="connsiteY2-6" fmla="*/ 2888662 h 2888662"/>
                <a:gd name="connsiteX3-7" fmla="*/ 0 w 4897187"/>
                <a:gd name="connsiteY3-8" fmla="*/ 2888662 h 2888662"/>
                <a:gd name="connsiteX0-9" fmla="*/ 0 w 4897187"/>
                <a:gd name="connsiteY0-10" fmla="*/ 2936287 h 2936287"/>
                <a:gd name="connsiteX1-11" fmla="*/ 0 w 4897187"/>
                <a:gd name="connsiteY1-12" fmla="*/ 0 h 2936287"/>
                <a:gd name="connsiteX2-13" fmla="*/ 4897187 w 4897187"/>
                <a:gd name="connsiteY2-14" fmla="*/ 2936287 h 2936287"/>
                <a:gd name="connsiteX3-15" fmla="*/ 0 w 4897187"/>
                <a:gd name="connsiteY3-16" fmla="*/ 2936287 h 2936287"/>
              </a:gdLst>
              <a:ahLst/>
              <a:cxnLst>
                <a:cxn ang="0">
                  <a:pos x="connsiteX0-1" y="connsiteY0-2"/>
                </a:cxn>
                <a:cxn ang="0">
                  <a:pos x="connsiteX1-3" y="connsiteY1-4"/>
                </a:cxn>
                <a:cxn ang="0">
                  <a:pos x="connsiteX2-5" y="connsiteY2-6"/>
                </a:cxn>
                <a:cxn ang="0">
                  <a:pos x="connsiteX3-7" y="connsiteY3-8"/>
                </a:cxn>
              </a:cxnLst>
              <a:rect l="l" t="t" r="r" b="b"/>
              <a:pathLst>
                <a:path w="4897187" h="2936287">
                  <a:moveTo>
                    <a:pt x="0" y="2936287"/>
                  </a:moveTo>
                  <a:lnTo>
                    <a:pt x="0" y="0"/>
                  </a:lnTo>
                  <a:lnTo>
                    <a:pt x="4897187" y="2936287"/>
                  </a:lnTo>
                  <a:lnTo>
                    <a:pt x="0" y="29362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19740000">
              <a:off x="553997" y="1696953"/>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057728" y="3257326"/>
            <a:ext cx="5721439" cy="707886"/>
          </a:xfrm>
          <a:prstGeom prst="rect">
            <a:avLst/>
          </a:prstGeom>
        </p:spPr>
        <p:txBody>
          <a:bodyPr wrap="none">
            <a:spAutoFit/>
          </a:bodyPr>
          <a:lstStyle/>
          <a:p>
            <a:pPr algn="r"/>
            <a:r>
              <a:rPr lang="en-US" altLang="zh-CN" sz="4000" b="1">
                <a:solidFill>
                  <a:schemeClr val="bg1"/>
                </a:solidFill>
              </a:rPr>
              <a:t>ADD THE SLIDE TITLE</a:t>
            </a:r>
            <a:endParaRPr lang="zh-CN" altLang="en-US" sz="4000" b="1">
              <a:solidFill>
                <a:schemeClr val="bg1"/>
              </a:solidFill>
            </a:endParaRPr>
          </a:p>
        </p:txBody>
      </p:sp>
      <p:sp>
        <p:nvSpPr>
          <p:cNvPr id="9" name="矩形 8"/>
          <p:cNvSpPr/>
          <p:nvPr/>
        </p:nvSpPr>
        <p:spPr>
          <a:xfrm>
            <a:off x="5520005" y="3950447"/>
            <a:ext cx="3259162" cy="369332"/>
          </a:xfrm>
          <a:prstGeom prst="rect">
            <a:avLst/>
          </a:prstGeom>
        </p:spPr>
        <p:txBody>
          <a:bodyPr wrap="none">
            <a:spAutoFit/>
          </a:bodyPr>
          <a:lstStyle/>
          <a:p>
            <a:pPr algn="r"/>
            <a:r>
              <a:rPr lang="en-US" altLang="zh-CN" sz="1800">
                <a:solidFill>
                  <a:schemeClr val="accent3">
                    <a:lumMod val="60000"/>
                    <a:lumOff val="40000"/>
                  </a:schemeClr>
                </a:solidFill>
              </a:rPr>
              <a:t>Please add a comment here</a:t>
            </a:r>
            <a:endParaRPr lang="zh-CN" altLang="en-US" sz="1800">
              <a:solidFill>
                <a:schemeClr val="accent3">
                  <a:lumMod val="60000"/>
                  <a:lumOff val="40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86.高端欧美简约扁平化职场商务通用PPT模板"/>
</p:tagLst>
</file>

<file path=ppt/theme/theme1.xml><?xml version="1.0" encoding="utf-8"?>
<a:theme xmlns:a="http://schemas.openxmlformats.org/drawingml/2006/main" name="Office 主题">
  <a:themeElements>
    <a:clrScheme name="自定义 2">
      <a:dk1>
        <a:srgbClr val="0A0A0A"/>
      </a:dk1>
      <a:lt1>
        <a:srgbClr val="FFFFFF"/>
      </a:lt1>
      <a:dk2>
        <a:srgbClr val="5976A5"/>
      </a:dk2>
      <a:lt2>
        <a:srgbClr val="ECF0F1"/>
      </a:lt2>
      <a:accent1>
        <a:srgbClr val="353535"/>
      </a:accent1>
      <a:accent2>
        <a:srgbClr val="37A9AA"/>
      </a:accent2>
      <a:accent3>
        <a:srgbClr val="F0545F"/>
      </a:accent3>
      <a:accent4>
        <a:srgbClr val="AAD6BB"/>
      </a:accent4>
      <a:accent5>
        <a:srgbClr val="FFC000"/>
      </a:accent5>
      <a:accent6>
        <a:srgbClr val="85CA3A"/>
      </a:accent6>
      <a:hlink>
        <a:srgbClr val="0563C1"/>
      </a:hlink>
      <a:folHlink>
        <a:srgbClr val="954F72"/>
      </a:folHlink>
    </a:clrScheme>
    <a:fontScheme name="灰风字体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just">
          <a:defRPr sz="11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2256</Words>
  <Application>Microsoft Office PowerPoint</Application>
  <PresentationFormat>全屏显示(16:9)</PresentationFormat>
  <Paragraphs>291</Paragraphs>
  <Slides>27</Slides>
  <Notes>1</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微软雅黑</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1686.高端欧美简约扁平化职场商务通用PPT模板</dc:title>
  <dc:creator>模板大全</dc:creator>
  <cp:lastModifiedBy>天 下</cp:lastModifiedBy>
  <cp:revision>86</cp:revision>
  <dcterms:created xsi:type="dcterms:W3CDTF">2014-10-19T03:08:00Z</dcterms:created>
  <dcterms:modified xsi:type="dcterms:W3CDTF">2021-01-05T00:03:55Z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