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tags/tag18.xml" ContentType="application/vnd.openxmlformats-officedocument.presentationml.tags+xml"/>
  <Override PartName="/ppt/tags/tag19.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4"/>
  </p:notesMasterIdLst>
  <p:handoutMasterIdLst>
    <p:handoutMasterId r:id="rId25"/>
  </p:handoutMasterIdLst>
  <p:sldIdLst>
    <p:sldId id="2873" r:id="rId2"/>
    <p:sldId id="2874" r:id="rId3"/>
    <p:sldId id="2875" r:id="rId4"/>
    <p:sldId id="2896" r:id="rId5"/>
    <p:sldId id="2897" r:id="rId6"/>
    <p:sldId id="2898" r:id="rId7"/>
    <p:sldId id="2899" r:id="rId8"/>
    <p:sldId id="2881" r:id="rId9"/>
    <p:sldId id="2886" r:id="rId10"/>
    <p:sldId id="2887" r:id="rId11"/>
    <p:sldId id="2888" r:id="rId12"/>
    <p:sldId id="2889" r:id="rId13"/>
    <p:sldId id="2882" r:id="rId14"/>
    <p:sldId id="2891" r:id="rId15"/>
    <p:sldId id="2892" r:id="rId16"/>
    <p:sldId id="2893" r:id="rId17"/>
    <p:sldId id="2894" r:id="rId18"/>
    <p:sldId id="2883" r:id="rId19"/>
    <p:sldId id="2901" r:id="rId20"/>
    <p:sldId id="2902" r:id="rId21"/>
    <p:sldId id="2903" r:id="rId22"/>
    <p:sldId id="2880" r:id="rId23"/>
  </p:sldIdLst>
  <p:sldSz cx="12858750" cy="7232650"/>
  <p:notesSz cx="6858000" cy="9144000"/>
  <p:custDataLst>
    <p:tags r:id="rId26"/>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pos="557">
          <p15:clr>
            <a:srgbClr val="A4A3A4"/>
          </p15:clr>
        </p15:guide>
        <p15:guide id="4" orient="horz" pos="4183">
          <p15:clr>
            <a:srgbClr val="A4A3A4"/>
          </p15:clr>
        </p15:guide>
        <p15:guide id="5" pos="7497">
          <p15:clr>
            <a:srgbClr val="A4A3A4"/>
          </p15:clr>
        </p15:guide>
        <p15:guide id="6" pos="69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A664"/>
    <a:srgbClr val="B18BD5"/>
    <a:srgbClr val="FFFFFF"/>
    <a:srgbClr val="26A69A"/>
    <a:srgbClr val="FF5252"/>
    <a:srgbClr val="66C6D5"/>
    <a:srgbClr val="0E419A"/>
    <a:srgbClr val="056770"/>
    <a:srgbClr val="77BFDB"/>
    <a:srgbClr val="96D6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14" autoAdjust="0"/>
    <p:restoredTop sz="95317" autoAdjust="0"/>
  </p:normalViewPr>
  <p:slideViewPr>
    <p:cSldViewPr>
      <p:cViewPr varScale="1">
        <p:scale>
          <a:sx n="103" d="100"/>
          <a:sy n="103" d="100"/>
        </p:scale>
        <p:origin x="714" y="108"/>
      </p:cViewPr>
      <p:guideLst>
        <p:guide orient="horz" pos="328"/>
        <p:guide pos="4050"/>
        <p:guide pos="557"/>
        <p:guide orient="horz" pos="4183"/>
        <p:guide pos="7497"/>
        <p:guide pos="6908"/>
      </p:guideLst>
    </p:cSldViewPr>
  </p:slideViewPr>
  <p:outlineViewPr>
    <p:cViewPr>
      <p:scale>
        <a:sx n="100" d="100"/>
        <a:sy n="100" d="100"/>
      </p:scale>
      <p:origin x="0" y="-20556"/>
    </p:cViewPr>
  </p:outlineViewPr>
  <p:notesTextViewPr>
    <p:cViewPr>
      <p:scale>
        <a:sx n="1" d="1"/>
        <a:sy n="1" d="1"/>
      </p:scale>
      <p:origin x="0" y="0"/>
    </p:cViewPr>
  </p:notesTextViewPr>
  <p:sorterViewPr>
    <p:cViewPr>
      <p:scale>
        <a:sx n="50" d="100"/>
        <a:sy n="50"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spPr>
            <a:solidFill>
              <a:schemeClr val="accent1"/>
            </a:solidFill>
          </c:spPr>
          <c:val>
            <c:numRef>
              <c:f>Sheet1!$B$2:$B$6</c:f>
              <c:numCache>
                <c:formatCode>General</c:formatCode>
                <c:ptCount val="5"/>
                <c:pt idx="0">
                  <c:v>28</c:v>
                </c:pt>
                <c:pt idx="1">
                  <c:v>30</c:v>
                </c:pt>
                <c:pt idx="2">
                  <c:v>25</c:v>
                </c:pt>
                <c:pt idx="3">
                  <c:v>30</c:v>
                </c:pt>
                <c:pt idx="4">
                  <c:v>32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yyyy/m/d</c:formatCode>
                      <c:ptCount val="5"/>
                      <c:pt idx="0">
                        <c:v>37261</c:v>
                      </c:pt>
                      <c:pt idx="1">
                        <c:v>37262</c:v>
                      </c:pt>
                      <c:pt idx="2">
                        <c:v>37263</c:v>
                      </c:pt>
                      <c:pt idx="3">
                        <c:v>37264</c:v>
                      </c:pt>
                      <c:pt idx="4">
                        <c:v>37265</c:v>
                      </c:pt>
                    </c:numCache>
                  </c:numRef>
                </c15:cat>
              </c15:filteredCategoryTitle>
            </c:ext>
            <c:ext xmlns:c16="http://schemas.microsoft.com/office/drawing/2014/chart" uri="{C3380CC4-5D6E-409C-BE32-E72D297353CC}">
              <c16:uniqueId val="{00000000-2097-4CAD-A2AD-8BEEACCF11EE}"/>
            </c:ext>
          </c:extLst>
        </c:ser>
        <c:ser>
          <c:idx val="1"/>
          <c:order val="1"/>
          <c:spPr>
            <a:solidFill>
              <a:schemeClr val="accent2"/>
            </a:solidFill>
          </c:spPr>
          <c:val>
            <c:numRef>
              <c:f>Sheet1!$C$2:$C$6</c:f>
              <c:numCache>
                <c:formatCode>General</c:formatCode>
                <c:ptCount val="5"/>
                <c:pt idx="0">
                  <c:v>22</c:v>
                </c:pt>
                <c:pt idx="1">
                  <c:v>18</c:v>
                </c:pt>
                <c:pt idx="2">
                  <c:v>20</c:v>
                </c:pt>
                <c:pt idx="3">
                  <c:v>21</c:v>
                </c:pt>
                <c:pt idx="4">
                  <c:v>28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yyyy/m/d</c:formatCode>
                      <c:ptCount val="5"/>
                      <c:pt idx="0">
                        <c:v>37261</c:v>
                      </c:pt>
                      <c:pt idx="1">
                        <c:v>37262</c:v>
                      </c:pt>
                      <c:pt idx="2">
                        <c:v>37263</c:v>
                      </c:pt>
                      <c:pt idx="3">
                        <c:v>37264</c:v>
                      </c:pt>
                      <c:pt idx="4">
                        <c:v>37265</c:v>
                      </c:pt>
                    </c:numCache>
                  </c:numRef>
                </c15:cat>
              </c15:filteredCategoryTitle>
            </c:ext>
            <c:ext xmlns:c16="http://schemas.microsoft.com/office/drawing/2014/chart" uri="{C3380CC4-5D6E-409C-BE32-E72D297353CC}">
              <c16:uniqueId val="{00000001-2097-4CAD-A2AD-8BEEACCF11EE}"/>
            </c:ext>
          </c:extLst>
        </c:ser>
        <c:ser>
          <c:idx val="2"/>
          <c:order val="2"/>
          <c:spPr>
            <a:solidFill>
              <a:schemeClr val="accent3"/>
            </a:solidFill>
            <a:ln w="25400">
              <a:noFill/>
            </a:ln>
          </c:spPr>
          <c:val>
            <c:numRef>
              <c:f>Sheet1!$D$2:$D$6</c:f>
              <c:numCache>
                <c:formatCode>General</c:formatCode>
                <c:ptCount val="5"/>
                <c:pt idx="0">
                  <c:v>15</c:v>
                </c:pt>
                <c:pt idx="1">
                  <c:v>15</c:v>
                </c:pt>
                <c:pt idx="2">
                  <c:v>15</c:v>
                </c:pt>
                <c:pt idx="3">
                  <c:v>19</c:v>
                </c:pt>
                <c:pt idx="4">
                  <c:v>18</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12</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yyyy/m/d</c:formatCode>
                      <c:ptCount val="5"/>
                      <c:pt idx="0">
                        <c:v>37261</c:v>
                      </c:pt>
                      <c:pt idx="1">
                        <c:v>37262</c:v>
                      </c:pt>
                      <c:pt idx="2">
                        <c:v>37263</c:v>
                      </c:pt>
                      <c:pt idx="3">
                        <c:v>37264</c:v>
                      </c:pt>
                      <c:pt idx="4">
                        <c:v>37265</c:v>
                      </c:pt>
                    </c:numCache>
                  </c:numRef>
                </c15:cat>
              </c15:filteredCategoryTitle>
            </c:ext>
            <c:ext xmlns:c16="http://schemas.microsoft.com/office/drawing/2014/chart" uri="{C3380CC4-5D6E-409C-BE32-E72D297353CC}">
              <c16:uniqueId val="{00000002-2097-4CAD-A2AD-8BEEACCF11EE}"/>
            </c:ext>
          </c:extLst>
        </c:ser>
        <c:ser>
          <c:idx val="3"/>
          <c:order val="3"/>
          <c:spPr>
            <a:solidFill>
              <a:schemeClr val="accent4"/>
            </a:solidFill>
            <a:ln w="25400">
              <a:noFill/>
            </a:ln>
          </c:spPr>
          <c:val>
            <c:numRef>
              <c:f>Sheet1!$E$2:$E$6</c:f>
              <c:numCache>
                <c:formatCode>General</c:formatCode>
                <c:ptCount val="5"/>
                <c:pt idx="0">
                  <c:v>20</c:v>
                </c:pt>
                <c:pt idx="1">
                  <c:v>12</c:v>
                </c:pt>
                <c:pt idx="2">
                  <c:v>12</c:v>
                </c:pt>
                <c:pt idx="3">
                  <c:v>9</c:v>
                </c:pt>
                <c:pt idx="4">
                  <c:v>11</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Series 23</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yyyy/m/d</c:formatCode>
                      <c:ptCount val="5"/>
                      <c:pt idx="0">
                        <c:v>37261</c:v>
                      </c:pt>
                      <c:pt idx="1">
                        <c:v>37262</c:v>
                      </c:pt>
                      <c:pt idx="2">
                        <c:v>37263</c:v>
                      </c:pt>
                      <c:pt idx="3">
                        <c:v>37264</c:v>
                      </c:pt>
                      <c:pt idx="4">
                        <c:v>37265</c:v>
                      </c:pt>
                    </c:numCache>
                  </c:numRef>
                </c15:cat>
              </c15:filteredCategoryTitle>
            </c:ext>
            <c:ext xmlns:c16="http://schemas.microsoft.com/office/drawing/2014/chart" uri="{C3380CC4-5D6E-409C-BE32-E72D297353CC}">
              <c16:uniqueId val="{00000003-2097-4CAD-A2AD-8BEEACCF11EE}"/>
            </c:ext>
          </c:extLst>
        </c:ser>
        <c:dLbls>
          <c:showLegendKey val="0"/>
          <c:showVal val="0"/>
          <c:showCatName val="0"/>
          <c:showSerName val="0"/>
          <c:showPercent val="0"/>
          <c:showBubbleSize val="0"/>
        </c:dLbls>
        <c:axId val="760338352"/>
        <c:axId val="760338912"/>
      </c:areaChart>
      <c:catAx>
        <c:axId val="760338352"/>
        <c:scaling>
          <c:orientation val="minMax"/>
        </c:scaling>
        <c:delete val="1"/>
        <c:axPos val="b"/>
        <c:numFmt formatCode="yyyy/m/d" sourceLinked="1"/>
        <c:majorTickMark val="out"/>
        <c:minorTickMark val="none"/>
        <c:tickLblPos val="none"/>
        <c:crossAx val="760338912"/>
        <c:crosses val="autoZero"/>
        <c:auto val="1"/>
        <c:lblAlgn val="ctr"/>
        <c:lblOffset val="100"/>
        <c:noMultiLvlLbl val="1"/>
      </c:catAx>
      <c:valAx>
        <c:axId val="760338912"/>
        <c:scaling>
          <c:orientation val="minMax"/>
        </c:scaling>
        <c:delete val="1"/>
        <c:axPos val="l"/>
        <c:numFmt formatCode="General" sourceLinked="1"/>
        <c:majorTickMark val="out"/>
        <c:minorTickMark val="none"/>
        <c:tickLblPos val="none"/>
        <c:crossAx val="760338352"/>
        <c:crosses val="autoZero"/>
        <c:crossBetween val="midCat"/>
      </c:valAx>
    </c:plotArea>
    <c:plotVisOnly val="1"/>
    <c:dispBlanksAs val="zero"/>
    <c:showDLblsOverMax val="0"/>
  </c:chart>
  <c:txPr>
    <a:bodyPr/>
    <a:lstStyle/>
    <a:p>
      <a:pPr>
        <a:defRPr lang="zh-CN" sz="1800">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2C9870A4-879E-4C9D-940C-B6643A13544B}" type="slidenum">
              <a:rPr lang="zh-CN" altLang="en-US" smtClean="0">
                <a:latin typeface="Calibri" panose="020F0502020204030204" pitchFamily="34" charset="0"/>
                <a:ea typeface="宋体" panose="02010600030101010101" pitchFamily="2" charset="-122"/>
              </a:rPr>
              <a:t>13</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2C9870A4-879E-4C9D-940C-B6643A13544B}" type="slidenum">
              <a:rPr lang="zh-CN" altLang="en-US" smtClean="0">
                <a:latin typeface="Calibri" panose="020F0502020204030204" pitchFamily="34" charset="0"/>
                <a:ea typeface="宋体" panose="02010600030101010101" pitchFamily="2" charset="-122"/>
              </a:rPr>
              <a:t>18</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2C9870A4-879E-4C9D-940C-B6643A13544B}" type="slidenum">
              <a:rPr lang="zh-CN" altLang="en-US" smtClean="0">
                <a:latin typeface="Calibri" panose="020F0502020204030204" pitchFamily="34" charset="0"/>
                <a:ea typeface="宋体" panose="02010600030101010101" pitchFamily="2" charset="-122"/>
              </a:rPr>
              <a:t>3</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2C9870A4-879E-4C9D-940C-B6643A13544B}" type="slidenum">
              <a:rPr lang="zh-CN" altLang="en-US" smtClean="0">
                <a:latin typeface="Calibri" panose="020F0502020204030204" pitchFamily="34" charset="0"/>
                <a:ea typeface="宋体" panose="02010600030101010101" pitchFamily="2" charset="-122"/>
              </a:rPr>
              <a:t>8</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19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4" name="灯片编号占位符 3"/>
          <p:cNvSpPr>
            <a:spLocks noGrp="1"/>
          </p:cNvSpPr>
          <p:nvPr>
            <p:ph type="sldNum" sz="quarter" idx="5"/>
          </p:nvPr>
        </p:nvSpPr>
        <p:spPr/>
        <p:txBody>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fld id="{D5D84C86-7404-497C-BCB5-4003B0F51D3E}" type="slidenum">
              <a:rPr lang="zh-CN" altLang="en-US" sz="1200"/>
              <a:t>9</a:t>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2BF82D2-7A68-459D-A996-9BDDA2518FA4}" type="datetimeFigureOut">
              <a:rPr lang="zh-CN" altLang="en-US" smtClean="0"/>
              <a:t>2021/1/5</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3E01EE5D-26FB-46D5-A381-ECFB35BF1D3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1.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1.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14" name="矩形 259"/>
          <p:cNvSpPr>
            <a:spLocks noChangeArrowheads="1"/>
          </p:cNvSpPr>
          <p:nvPr/>
        </p:nvSpPr>
        <p:spPr bwMode="auto">
          <a:xfrm>
            <a:off x="3238500" y="1788604"/>
            <a:ext cx="638175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7200" b="1" dirty="0">
                <a:solidFill>
                  <a:schemeClr val="bg1"/>
                </a:solidFill>
                <a:cs typeface="Arial" panose="020B0604020202020204" pitchFamily="34" charset="0"/>
              </a:rPr>
              <a:t>商务型</a:t>
            </a:r>
            <a:r>
              <a:rPr lang="en-US" altLang="zh-CN" sz="7200" b="1" dirty="0">
                <a:solidFill>
                  <a:schemeClr val="bg1"/>
                </a:solidFill>
                <a:cs typeface="Arial" panose="020B0604020202020204" pitchFamily="34" charset="0"/>
              </a:rPr>
              <a:t>PPT</a:t>
            </a:r>
            <a:r>
              <a:rPr lang="zh-CN" altLang="en-US" sz="7200" b="1" dirty="0">
                <a:solidFill>
                  <a:schemeClr val="bg1"/>
                </a:solidFill>
                <a:cs typeface="Arial" panose="020B0604020202020204" pitchFamily="34" charset="0"/>
              </a:rPr>
              <a:t>模版</a:t>
            </a:r>
          </a:p>
        </p:txBody>
      </p:sp>
      <p:sp>
        <p:nvSpPr>
          <p:cNvPr id="15" name="矩形 259"/>
          <p:cNvSpPr>
            <a:spLocks noChangeArrowheads="1"/>
          </p:cNvSpPr>
          <p:nvPr/>
        </p:nvSpPr>
        <p:spPr bwMode="auto">
          <a:xfrm>
            <a:off x="2705100" y="4567586"/>
            <a:ext cx="2571750" cy="286385"/>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1400">
                <a:solidFill>
                  <a:schemeClr val="bg1"/>
                </a:solidFill>
                <a:latin typeface="Arial" panose="020B0604020202020204" pitchFamily="34" charset="0"/>
                <a:cs typeface="Arial" panose="020B0604020202020204" pitchFamily="34" charset="0"/>
                <a:sym typeface="Arial" panose="020B0604020202020204" pitchFamily="34" charset="0"/>
              </a:rPr>
              <a:t>汇报人：</a:t>
            </a:r>
            <a:r>
              <a:rPr lang="en-US" altLang="zh-CN" sz="1400">
                <a:solidFill>
                  <a:schemeClr val="bg1"/>
                </a:solidFill>
                <a:latin typeface="Arial" panose="020B0604020202020204" pitchFamily="34" charset="0"/>
                <a:cs typeface="Arial" panose="020B0604020202020204" pitchFamily="34" charset="0"/>
                <a:sym typeface="Arial" panose="020B0604020202020204" pitchFamily="34" charset="0"/>
              </a:rPr>
              <a:t>xiazaii</a:t>
            </a:r>
            <a:endParaRPr lang="zh-CN" altLang="en-US" sz="1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6" name="矩形 259"/>
          <p:cNvSpPr>
            <a:spLocks noChangeArrowheads="1"/>
          </p:cNvSpPr>
          <p:nvPr/>
        </p:nvSpPr>
        <p:spPr bwMode="auto">
          <a:xfrm>
            <a:off x="3314700" y="2958158"/>
            <a:ext cx="62293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700" dirty="0">
                <a:solidFill>
                  <a:schemeClr val="bg1"/>
                </a:solidFill>
                <a:cs typeface="Arial" panose="020B0604020202020204" pitchFamily="34" charset="0"/>
              </a:rPr>
              <a:t>Please replace the text, modify the text, you can also copy your content directly to this. Please replace the text, modify the text, you can also copy your content directly to this. Please replace the text, modify the text, you can also copy your content directly to this. Please replace the text, modify the text, you can also copy your content directly to this.</a:t>
            </a:r>
            <a:endParaRPr lang="zh-CN" altLang="en-US" sz="700" dirty="0">
              <a:solidFill>
                <a:schemeClr val="bg1"/>
              </a:solidFill>
              <a:cs typeface="Arial" panose="020B0604020202020204" pitchFamily="34" charset="0"/>
            </a:endParaRPr>
          </a:p>
        </p:txBody>
      </p:sp>
      <p:sp>
        <p:nvSpPr>
          <p:cNvPr id="11" name="矩形 259"/>
          <p:cNvSpPr>
            <a:spLocks noChangeArrowheads="1"/>
          </p:cNvSpPr>
          <p:nvPr/>
        </p:nvSpPr>
        <p:spPr bwMode="auto">
          <a:xfrm>
            <a:off x="7410504" y="4567586"/>
            <a:ext cx="2743146" cy="286385"/>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en-US" altLang="zh-CN" sz="1400">
                <a:solidFill>
                  <a:schemeClr val="bg1"/>
                </a:solidFill>
                <a:latin typeface="Arial" panose="020B0604020202020204" pitchFamily="34" charset="0"/>
                <a:cs typeface="Arial" panose="020B0604020202020204" pitchFamily="34" charset="0"/>
                <a:sym typeface="Arial" panose="020B0604020202020204" pitchFamily="34" charset="0"/>
              </a:rPr>
              <a:t>xiazaii</a:t>
            </a:r>
            <a:endParaRPr lang="zh-CN" altLang="en-US" sz="1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5" name="矩形 4"/>
          <p:cNvSpPr/>
          <p:nvPr/>
        </p:nvSpPr>
        <p:spPr>
          <a:xfrm>
            <a:off x="2705100" y="1456645"/>
            <a:ext cx="7448550" cy="21259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pic>
        <p:nvPicPr>
          <p:cNvPr id="6" name="Daydrea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24575" y="-1256300"/>
            <a:ext cx="609600" cy="6096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ractur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childTnLst>
                          </p:cTn>
                        </p:par>
                        <p:par>
                          <p:cTn id="17" fill="hold">
                            <p:stCondLst>
                              <p:cond delay="2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4"/>
                                        </p:tgtEl>
                                        <p:attrNameLst>
                                          <p:attrName>ppt_y</p:attrName>
                                        </p:attrNameLst>
                                      </p:cBhvr>
                                      <p:tavLst>
                                        <p:tav tm="0">
                                          <p:val>
                                            <p:strVal val="#ppt_y"/>
                                          </p:val>
                                        </p:tav>
                                        <p:tav tm="100000">
                                          <p:val>
                                            <p:strVal val="#ppt_y"/>
                                          </p:val>
                                        </p:tav>
                                      </p:tavLst>
                                    </p:anim>
                                    <p:anim calcmode="lin" valueType="num">
                                      <p:cBhvr>
                                        <p:cTn id="22"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4"/>
                                        </p:tgtEl>
                                      </p:cBhvr>
                                    </p:animEffect>
                                  </p:childTnLst>
                                </p:cTn>
                              </p:par>
                            </p:childTnLst>
                          </p:cTn>
                        </p:par>
                        <p:par>
                          <p:cTn id="25" fill="hold">
                            <p:stCondLst>
                              <p:cond delay="2849"/>
                            </p:stCondLst>
                            <p:childTnLst>
                              <p:par>
                                <p:cTn id="26" presetID="26" presetClass="emph" presetSubtype="0" fill="hold" grpId="1" nodeType="afterEffect">
                                  <p:stCondLst>
                                    <p:cond delay="0"/>
                                  </p:stCondLst>
                                  <p:iterate type="lt">
                                    <p:tmPct val="0"/>
                                  </p:iterate>
                                  <p:childTnLst>
                                    <p:animEffect transition="out" filter="fade">
                                      <p:cBhvr>
                                        <p:cTn id="27" dur="500" tmFilter="0, 0; .2, .5; .8, .5; 1, 0"/>
                                        <p:tgtEl>
                                          <p:spTgt spid="14"/>
                                        </p:tgtEl>
                                      </p:cBhvr>
                                    </p:animEffect>
                                    <p:animScale>
                                      <p:cBhvr>
                                        <p:cTn id="28" dur="250" autoRev="1" fill="hold"/>
                                        <p:tgtEl>
                                          <p:spTgt spid="14"/>
                                        </p:tgtEl>
                                      </p:cBhvr>
                                      <p:by x="105000" y="105000"/>
                                    </p:animScale>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1500"/>
                            </p:stCondLst>
                            <p:childTnLst>
                              <p:par>
                                <p:cTn id="41" presetID="53" presetClass="entr" presetSubtype="16"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6" repeatCount="indefinite" fill="remove" display="0">
                  <p:stCondLst>
                    <p:cond delay="indefinite"/>
                  </p:stCondLst>
                  <p:endCondLst>
                    <p:cond evt="onStopAudio" delay="0">
                      <p:tgtEl>
                        <p:sldTgt/>
                      </p:tgtEl>
                    </p:cond>
                  </p:endCondLst>
                </p:cTn>
                <p:tgtEl>
                  <p:spTgt spid="6"/>
                </p:tgtEl>
              </p:cMediaNode>
            </p:audio>
          </p:childTnLst>
        </p:cTn>
      </p:par>
    </p:tnLst>
    <p:bldLst>
      <p:bldP spid="14" grpId="0"/>
      <p:bldP spid="14" grpId="1"/>
      <p:bldP spid="15" grpId="0" bldLvl="0" animBg="1"/>
      <p:bldP spid="16" grpId="0"/>
      <p:bldP spid="11" grpId="0" bldLvl="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6073079" y="2366643"/>
            <a:ext cx="692092" cy="692092"/>
            <a:chOff x="6369311" y="2040370"/>
            <a:chExt cx="755703" cy="755703"/>
          </a:xfrm>
        </p:grpSpPr>
        <p:sp>
          <p:nvSpPr>
            <p:cNvPr id="8" name="Oval 7"/>
            <p:cNvSpPr/>
            <p:nvPr/>
          </p:nvSpPr>
          <p:spPr>
            <a:xfrm>
              <a:off x="6369311" y="2040370"/>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6422299" y="2208373"/>
              <a:ext cx="649725" cy="423441"/>
            </a:xfrm>
            <a:prstGeom prst="rect">
              <a:avLst/>
            </a:prstGeom>
            <a:noFill/>
          </p:spPr>
          <p:txBody>
            <a:bodyPr wrap="none" rtlCol="0">
              <a:spAutoFit/>
            </a:bodyPr>
            <a:lstStyle/>
            <a:p>
              <a:pPr algn="just">
                <a:lnSpc>
                  <a:spcPct val="120000"/>
                </a:lnSpc>
              </a:pPr>
              <a:r>
                <a:rPr 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Group 40"/>
          <p:cNvGrpSpPr/>
          <p:nvPr/>
        </p:nvGrpSpPr>
        <p:grpSpPr>
          <a:xfrm>
            <a:off x="6073079" y="3238584"/>
            <a:ext cx="692092" cy="692092"/>
            <a:chOff x="6369311" y="2992454"/>
            <a:chExt cx="755703" cy="755703"/>
          </a:xfrm>
        </p:grpSpPr>
        <p:sp>
          <p:nvSpPr>
            <p:cNvPr id="9" name="Oval 8"/>
            <p:cNvSpPr/>
            <p:nvPr/>
          </p:nvSpPr>
          <p:spPr>
            <a:xfrm>
              <a:off x="6369311" y="2992454"/>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6422299" y="3160455"/>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82%</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41"/>
          <p:cNvGrpSpPr/>
          <p:nvPr/>
        </p:nvGrpSpPr>
        <p:grpSpPr>
          <a:xfrm>
            <a:off x="6073079" y="4110525"/>
            <a:ext cx="692092" cy="692092"/>
            <a:chOff x="6369310" y="3944537"/>
            <a:chExt cx="755703" cy="755703"/>
          </a:xfrm>
        </p:grpSpPr>
        <p:sp>
          <p:nvSpPr>
            <p:cNvPr id="11" name="Oval 10"/>
            <p:cNvSpPr/>
            <p:nvPr/>
          </p:nvSpPr>
          <p:spPr>
            <a:xfrm>
              <a:off x="6369310" y="3944537"/>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6422298" y="4114593"/>
              <a:ext cx="649725" cy="423441"/>
            </a:xfrm>
            <a:prstGeom prst="rect">
              <a:avLst/>
            </a:prstGeom>
            <a:noFill/>
          </p:spPr>
          <p:txBody>
            <a:bodyPr wrap="none" rtlCol="0">
              <a:spAutoFit/>
            </a:bodyPr>
            <a:lstStyle/>
            <a:p>
              <a:pPr algn="just">
                <a:lnSpc>
                  <a:spcPct val="120000"/>
                </a:lnSpc>
              </a:pPr>
              <a:r>
                <a:rPr 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6073079" y="4986226"/>
            <a:ext cx="692092" cy="692092"/>
            <a:chOff x="6369311" y="4900725"/>
            <a:chExt cx="755703" cy="755703"/>
          </a:xfrm>
        </p:grpSpPr>
        <p:sp>
          <p:nvSpPr>
            <p:cNvPr id="10" name="Oval 9"/>
            <p:cNvSpPr/>
            <p:nvPr/>
          </p:nvSpPr>
          <p:spPr>
            <a:xfrm>
              <a:off x="6369311" y="4900725"/>
              <a:ext cx="755703" cy="7557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6422299" y="5068728"/>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68%</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6967958" y="3246731"/>
            <a:ext cx="3045194" cy="3532017"/>
            <a:chOff x="7346437" y="3001349"/>
            <a:chExt cx="3325083" cy="3856651"/>
          </a:xfrm>
        </p:grpSpPr>
        <p:sp>
          <p:nvSpPr>
            <p:cNvPr id="6" name="Freeform 5"/>
            <p:cNvSpPr/>
            <p:nvPr/>
          </p:nvSpPr>
          <p:spPr>
            <a:xfrm rot="16200000">
              <a:off x="7080653" y="3267133"/>
              <a:ext cx="3856651" cy="3325083"/>
            </a:xfrm>
            <a:custGeom>
              <a:avLst/>
              <a:gdLst>
                <a:gd name="connsiteX0" fmla="*/ 4242316 w 4242316"/>
                <a:gd name="connsiteY0" fmla="*/ 562708 h 3657591"/>
                <a:gd name="connsiteX1" fmla="*/ 4117817 w 4242316"/>
                <a:gd name="connsiteY1" fmla="*/ 562708 h 3657591"/>
                <a:gd name="connsiteX2" fmla="*/ 4117817 w 4242316"/>
                <a:gd name="connsiteY2" fmla="*/ 3094883 h 3657591"/>
                <a:gd name="connsiteX3" fmla="*/ 3555109 w 4242316"/>
                <a:gd name="connsiteY3" fmla="*/ 3657591 h 3657591"/>
                <a:gd name="connsiteX4" fmla="*/ 0 w 4242316"/>
                <a:gd name="connsiteY4" fmla="*/ 3657591 h 3657591"/>
                <a:gd name="connsiteX5" fmla="*/ 0 w 4242316"/>
                <a:gd name="connsiteY5" fmla="*/ 3094883 h 3657591"/>
                <a:gd name="connsiteX6" fmla="*/ 3555109 w 4242316"/>
                <a:gd name="connsiteY6" fmla="*/ 3094883 h 3657591"/>
                <a:gd name="connsiteX7" fmla="*/ 3555109 w 4242316"/>
                <a:gd name="connsiteY7" fmla="*/ 562708 h 3657591"/>
                <a:gd name="connsiteX8" fmla="*/ 3430609 w 4242316"/>
                <a:gd name="connsiteY8" fmla="*/ 562708 h 3657591"/>
                <a:gd name="connsiteX9" fmla="*/ 3836463 w 4242316"/>
                <a:gd name="connsiteY9" fmla="*/ 0 h 365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2316" h="3657591">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a:spLocks noEditPoints="1"/>
            </p:cNvSpPr>
            <p:nvPr/>
          </p:nvSpPr>
          <p:spPr bwMode="auto">
            <a:xfrm>
              <a:off x="8114763" y="3219375"/>
              <a:ext cx="352166" cy="301858"/>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37"/>
          <p:cNvGrpSpPr/>
          <p:nvPr/>
        </p:nvGrpSpPr>
        <p:grpSpPr>
          <a:xfrm>
            <a:off x="6967954" y="4122762"/>
            <a:ext cx="2401021" cy="2655984"/>
            <a:chOff x="7346434" y="3957897"/>
            <a:chExt cx="2621703" cy="2900101"/>
          </a:xfrm>
        </p:grpSpPr>
        <p:sp>
          <p:nvSpPr>
            <p:cNvPr id="5" name="Freeform 4"/>
            <p:cNvSpPr/>
            <p:nvPr/>
          </p:nvSpPr>
          <p:spPr>
            <a:xfrm rot="16200000">
              <a:off x="7207235" y="4097096"/>
              <a:ext cx="2900101" cy="2621703"/>
            </a:xfrm>
            <a:custGeom>
              <a:avLst/>
              <a:gdLst>
                <a:gd name="connsiteX0" fmla="*/ 2496508 w 3190111"/>
                <a:gd name="connsiteY0" fmla="*/ 2321164 h 2883873"/>
                <a:gd name="connsiteX1" fmla="*/ 2496508 w 3190111"/>
                <a:gd name="connsiteY1" fmla="*/ 2883872 h 2883873"/>
                <a:gd name="connsiteX2" fmla="*/ 0 w 3190111"/>
                <a:gd name="connsiteY2" fmla="*/ 2883872 h 2883873"/>
                <a:gd name="connsiteX3" fmla="*/ 0 w 3190111"/>
                <a:gd name="connsiteY3" fmla="*/ 2321164 h 2883873"/>
                <a:gd name="connsiteX4" fmla="*/ 3190111 w 3190111"/>
                <a:gd name="connsiteY4" fmla="*/ 562708 h 2883873"/>
                <a:gd name="connsiteX5" fmla="*/ 3062414 w 3190111"/>
                <a:gd name="connsiteY5" fmla="*/ 562708 h 2883873"/>
                <a:gd name="connsiteX6" fmla="*/ 3062414 w 3190111"/>
                <a:gd name="connsiteY6" fmla="*/ 2321165 h 2883873"/>
                <a:gd name="connsiteX7" fmla="*/ 3065612 w 3190111"/>
                <a:gd name="connsiteY7" fmla="*/ 2321165 h 2883873"/>
                <a:gd name="connsiteX8" fmla="*/ 2499706 w 3190111"/>
                <a:gd name="connsiteY8" fmla="*/ 2883873 h 2883873"/>
                <a:gd name="connsiteX9" fmla="*/ 2499706 w 3190111"/>
                <a:gd name="connsiteY9" fmla="*/ 2321165 h 2883873"/>
                <a:gd name="connsiteX10" fmla="*/ 2499706 w 3190111"/>
                <a:gd name="connsiteY10" fmla="*/ 562708 h 2883873"/>
                <a:gd name="connsiteX11" fmla="*/ 2378404 w 3190111"/>
                <a:gd name="connsiteY11" fmla="*/ 562708 h 2883873"/>
                <a:gd name="connsiteX12" fmla="*/ 2784258 w 3190111"/>
                <a:gd name="connsiteY12" fmla="*/ 0 h 288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111" h="2883873">
                  <a:moveTo>
                    <a:pt x="2496508" y="2321164"/>
                  </a:moveTo>
                  <a:lnTo>
                    <a:pt x="2496508" y="2883872"/>
                  </a:lnTo>
                  <a:lnTo>
                    <a:pt x="0" y="2883872"/>
                  </a:lnTo>
                  <a:lnTo>
                    <a:pt x="0" y="2321164"/>
                  </a:lnTo>
                  <a:close/>
                  <a:moveTo>
                    <a:pt x="3190111" y="562708"/>
                  </a:moveTo>
                  <a:lnTo>
                    <a:pt x="3062414" y="562708"/>
                  </a:lnTo>
                  <a:lnTo>
                    <a:pt x="3062414" y="2321165"/>
                  </a:lnTo>
                  <a:lnTo>
                    <a:pt x="3065612" y="2321165"/>
                  </a:lnTo>
                  <a:lnTo>
                    <a:pt x="2499706" y="2883873"/>
                  </a:lnTo>
                  <a:lnTo>
                    <a:pt x="2499706" y="2321165"/>
                  </a:lnTo>
                  <a:lnTo>
                    <a:pt x="2499706" y="562708"/>
                  </a:lnTo>
                  <a:lnTo>
                    <a:pt x="2378404" y="562708"/>
                  </a:lnTo>
                  <a:lnTo>
                    <a:pt x="278425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a:spLocks noEditPoints="1"/>
            </p:cNvSpPr>
            <p:nvPr/>
          </p:nvSpPr>
          <p:spPr bwMode="auto">
            <a:xfrm>
              <a:off x="8101752" y="4176428"/>
              <a:ext cx="378190" cy="338289"/>
            </a:xfrm>
            <a:custGeom>
              <a:avLst/>
              <a:gdLst>
                <a:gd name="T0" fmla="*/ 36 w 101"/>
                <a:gd name="T1" fmla="*/ 77 h 90"/>
                <a:gd name="T2" fmla="*/ 39 w 101"/>
                <a:gd name="T3" fmla="*/ 80 h 90"/>
                <a:gd name="T4" fmla="*/ 42 w 101"/>
                <a:gd name="T5" fmla="*/ 80 h 90"/>
                <a:gd name="T6" fmla="*/ 44 w 101"/>
                <a:gd name="T7" fmla="*/ 79 h 90"/>
                <a:gd name="T8" fmla="*/ 46 w 101"/>
                <a:gd name="T9" fmla="*/ 75 h 90"/>
                <a:gd name="T10" fmla="*/ 46 w 101"/>
                <a:gd name="T11" fmla="*/ 75 h 90"/>
                <a:gd name="T12" fmla="*/ 46 w 101"/>
                <a:gd name="T13" fmla="*/ 47 h 90"/>
                <a:gd name="T14" fmla="*/ 30 w 101"/>
                <a:gd name="T15" fmla="*/ 52 h 90"/>
                <a:gd name="T16" fmla="*/ 0 w 101"/>
                <a:gd name="T17" fmla="*/ 52 h 90"/>
                <a:gd name="T18" fmla="*/ 44 w 101"/>
                <a:gd name="T19" fmla="*/ 6 h 90"/>
                <a:gd name="T20" fmla="*/ 46 w 101"/>
                <a:gd name="T21" fmla="*/ 0 h 90"/>
                <a:gd name="T22" fmla="*/ 55 w 101"/>
                <a:gd name="T23" fmla="*/ 0 h 90"/>
                <a:gd name="T24" fmla="*/ 57 w 101"/>
                <a:gd name="T25" fmla="*/ 6 h 90"/>
                <a:gd name="T26" fmla="*/ 101 w 101"/>
                <a:gd name="T27" fmla="*/ 52 h 90"/>
                <a:gd name="T28" fmla="*/ 72 w 101"/>
                <a:gd name="T29" fmla="*/ 52 h 90"/>
                <a:gd name="T30" fmla="*/ 56 w 101"/>
                <a:gd name="T31" fmla="*/ 47 h 90"/>
                <a:gd name="T32" fmla="*/ 56 w 101"/>
                <a:gd name="T33" fmla="*/ 75 h 90"/>
                <a:gd name="T34" fmla="*/ 56 w 101"/>
                <a:gd name="T35" fmla="*/ 75 h 90"/>
                <a:gd name="T36" fmla="*/ 50 w 101"/>
                <a:gd name="T37" fmla="*/ 88 h 90"/>
                <a:gd name="T38" fmla="*/ 43 w 101"/>
                <a:gd name="T39" fmla="*/ 90 h 90"/>
                <a:gd name="T40" fmla="*/ 36 w 101"/>
                <a:gd name="T41" fmla="*/ 89 h 90"/>
                <a:gd name="T42" fmla="*/ 26 w 101"/>
                <a:gd name="T43" fmla="*/ 79 h 90"/>
                <a:gd name="T44" fmla="*/ 36 w 101"/>
                <a:gd name="T45" fmla="*/ 77 h 90"/>
                <a:gd name="T46" fmla="*/ 72 w 101"/>
                <a:gd name="T47" fmla="*/ 43 h 90"/>
                <a:gd name="T48" fmla="*/ 80 w 101"/>
                <a:gd name="T49" fmla="*/ 41 h 90"/>
                <a:gd name="T50" fmla="*/ 57 w 101"/>
                <a:gd name="T51" fmla="*/ 13 h 90"/>
                <a:gd name="T52" fmla="*/ 72 w 101"/>
                <a:gd name="T53" fmla="*/ 43 h 90"/>
                <a:gd name="T54" fmla="*/ 10 w 101"/>
                <a:gd name="T55" fmla="*/ 40 h 90"/>
                <a:gd name="T56" fmla="*/ 20 w 101"/>
                <a:gd name="T57" fmla="*/ 39 h 90"/>
                <a:gd name="T58" fmla="*/ 33 w 101"/>
                <a:gd name="T59" fmla="*/ 16 h 90"/>
                <a:gd name="T60" fmla="*/ 10 w 101"/>
                <a:gd name="T61"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9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6967957" y="2374789"/>
            <a:ext cx="3689367" cy="4403959"/>
            <a:chOff x="7346438" y="2049265"/>
            <a:chExt cx="4028463" cy="4808735"/>
          </a:xfrm>
        </p:grpSpPr>
        <p:sp>
          <p:nvSpPr>
            <p:cNvPr id="7" name="Freeform 6"/>
            <p:cNvSpPr/>
            <p:nvPr/>
          </p:nvSpPr>
          <p:spPr>
            <a:xfrm rot="16200000">
              <a:off x="6956302" y="2439401"/>
              <a:ext cx="4808735" cy="4028463"/>
            </a:xfrm>
            <a:custGeom>
              <a:avLst/>
              <a:gdLst>
                <a:gd name="connsiteX0" fmla="*/ 5289608 w 5289608"/>
                <a:gd name="connsiteY0" fmla="*/ 562708 h 4431309"/>
                <a:gd name="connsiteX1" fmla="*/ 5165108 w 5289608"/>
                <a:gd name="connsiteY1" fmla="*/ 562708 h 4431309"/>
                <a:gd name="connsiteX2" fmla="*/ 5165108 w 5289608"/>
                <a:gd name="connsiteY2" fmla="*/ 3868601 h 4431309"/>
                <a:gd name="connsiteX3" fmla="*/ 4602401 w 5289608"/>
                <a:gd name="connsiteY3" fmla="*/ 4431309 h 4431309"/>
                <a:gd name="connsiteX4" fmla="*/ 0 w 5289608"/>
                <a:gd name="connsiteY4" fmla="*/ 4431309 h 4431309"/>
                <a:gd name="connsiteX5" fmla="*/ 0 w 5289608"/>
                <a:gd name="connsiteY5" fmla="*/ 3868601 h 4431309"/>
                <a:gd name="connsiteX6" fmla="*/ 4602401 w 5289608"/>
                <a:gd name="connsiteY6" fmla="*/ 3868601 h 4431309"/>
                <a:gd name="connsiteX7" fmla="*/ 4602401 w 5289608"/>
                <a:gd name="connsiteY7" fmla="*/ 562708 h 4431309"/>
                <a:gd name="connsiteX8" fmla="*/ 4477901 w 5289608"/>
                <a:gd name="connsiteY8" fmla="*/ 562708 h 4431309"/>
                <a:gd name="connsiteX9" fmla="*/ 4883755 w 5289608"/>
                <a:gd name="connsiteY9" fmla="*/ 0 h 443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9608" h="4431309">
                  <a:moveTo>
                    <a:pt x="5289608" y="562708"/>
                  </a:moveTo>
                  <a:lnTo>
                    <a:pt x="5165108" y="562708"/>
                  </a:lnTo>
                  <a:lnTo>
                    <a:pt x="5165108" y="3868601"/>
                  </a:lnTo>
                  <a:lnTo>
                    <a:pt x="4602401" y="4431309"/>
                  </a:lnTo>
                  <a:lnTo>
                    <a:pt x="0" y="4431309"/>
                  </a:lnTo>
                  <a:lnTo>
                    <a:pt x="0" y="3868601"/>
                  </a:lnTo>
                  <a:lnTo>
                    <a:pt x="4602401" y="3868601"/>
                  </a:lnTo>
                  <a:lnTo>
                    <a:pt x="4602401" y="562708"/>
                  </a:lnTo>
                  <a:lnTo>
                    <a:pt x="4477901" y="562708"/>
                  </a:lnTo>
                  <a:lnTo>
                    <a:pt x="488375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8120836" y="2231727"/>
              <a:ext cx="369515" cy="372985"/>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6967955" y="4994373"/>
            <a:ext cx="1756845" cy="1784373"/>
            <a:chOff x="7346434" y="4909620"/>
            <a:chExt cx="1918320" cy="1948378"/>
          </a:xfrm>
        </p:grpSpPr>
        <p:sp>
          <p:nvSpPr>
            <p:cNvPr id="4" name="Freeform 3"/>
            <p:cNvSpPr/>
            <p:nvPr/>
          </p:nvSpPr>
          <p:spPr>
            <a:xfrm rot="16200000">
              <a:off x="7331405" y="4924649"/>
              <a:ext cx="1948378" cy="1918320"/>
            </a:xfrm>
            <a:custGeom>
              <a:avLst/>
              <a:gdLst>
                <a:gd name="connsiteX0" fmla="*/ 2143216 w 2143216"/>
                <a:gd name="connsiteY0" fmla="*/ 562708 h 2110152"/>
                <a:gd name="connsiteX1" fmla="*/ 2018715 w 2143216"/>
                <a:gd name="connsiteY1" fmla="*/ 562708 h 2110152"/>
                <a:gd name="connsiteX2" fmla="*/ 2018715 w 2143216"/>
                <a:gd name="connsiteY2" fmla="*/ 1547444 h 2110152"/>
                <a:gd name="connsiteX3" fmla="*/ 1456007 w 2143216"/>
                <a:gd name="connsiteY3" fmla="*/ 2110152 h 2110152"/>
                <a:gd name="connsiteX4" fmla="*/ 1456007 w 2143216"/>
                <a:gd name="connsiteY4" fmla="*/ 2110151 h 2110152"/>
                <a:gd name="connsiteX5" fmla="*/ 0 w 2143216"/>
                <a:gd name="connsiteY5" fmla="*/ 2110151 h 2110152"/>
                <a:gd name="connsiteX6" fmla="*/ 0 w 2143216"/>
                <a:gd name="connsiteY6" fmla="*/ 1547443 h 2110152"/>
                <a:gd name="connsiteX7" fmla="*/ 1456007 w 2143216"/>
                <a:gd name="connsiteY7" fmla="*/ 1547443 h 2110152"/>
                <a:gd name="connsiteX8" fmla="*/ 1456007 w 2143216"/>
                <a:gd name="connsiteY8" fmla="*/ 562708 h 2110152"/>
                <a:gd name="connsiteX9" fmla="*/ 1331509 w 2143216"/>
                <a:gd name="connsiteY9" fmla="*/ 562708 h 2110152"/>
                <a:gd name="connsiteX10" fmla="*/ 1737363 w 2143216"/>
                <a:gd name="connsiteY10" fmla="*/ 0 h 211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216" h="2110152">
                  <a:moveTo>
                    <a:pt x="2143216" y="562708"/>
                  </a:moveTo>
                  <a:lnTo>
                    <a:pt x="2018715" y="562708"/>
                  </a:lnTo>
                  <a:lnTo>
                    <a:pt x="2018715" y="1547444"/>
                  </a:lnTo>
                  <a:lnTo>
                    <a:pt x="1456007" y="2110152"/>
                  </a:lnTo>
                  <a:lnTo>
                    <a:pt x="1456007" y="2110151"/>
                  </a:lnTo>
                  <a:lnTo>
                    <a:pt x="0" y="2110151"/>
                  </a:lnTo>
                  <a:lnTo>
                    <a:pt x="0" y="1547443"/>
                  </a:lnTo>
                  <a:lnTo>
                    <a:pt x="1456007" y="1547443"/>
                  </a:lnTo>
                  <a:lnTo>
                    <a:pt x="1456007" y="562708"/>
                  </a:lnTo>
                  <a:lnTo>
                    <a:pt x="1331509" y="562708"/>
                  </a:lnTo>
                  <a:lnTo>
                    <a:pt x="17373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8091344" y="5076469"/>
              <a:ext cx="399007" cy="404213"/>
            </a:xfrm>
            <a:custGeom>
              <a:avLst/>
              <a:gdLst>
                <a:gd name="T0" fmla="*/ 94 w 107"/>
                <a:gd name="T1" fmla="*/ 30 h 108"/>
                <a:gd name="T2" fmla="*/ 77 w 107"/>
                <a:gd name="T3" fmla="*/ 95 h 108"/>
                <a:gd name="T4" fmla="*/ 13 w 107"/>
                <a:gd name="T5" fmla="*/ 77 h 108"/>
                <a:gd name="T6" fmla="*/ 30 w 107"/>
                <a:gd name="T7" fmla="*/ 13 h 108"/>
                <a:gd name="T8" fmla="*/ 94 w 107"/>
                <a:gd name="T9" fmla="*/ 30 h 108"/>
                <a:gd name="T10" fmla="*/ 68 w 107"/>
                <a:gd name="T11" fmla="*/ 46 h 108"/>
                <a:gd name="T12" fmla="*/ 68 w 107"/>
                <a:gd name="T13" fmla="*/ 46 h 108"/>
                <a:gd name="T14" fmla="*/ 58 w 107"/>
                <a:gd name="T15" fmla="*/ 38 h 108"/>
                <a:gd name="T16" fmla="*/ 45 w 107"/>
                <a:gd name="T17" fmla="*/ 40 h 108"/>
                <a:gd name="T18" fmla="*/ 45 w 107"/>
                <a:gd name="T19" fmla="*/ 40 h 108"/>
                <a:gd name="T20" fmla="*/ 38 w 107"/>
                <a:gd name="T21" fmla="*/ 50 h 108"/>
                <a:gd name="T22" fmla="*/ 39 w 107"/>
                <a:gd name="T23" fmla="*/ 62 h 108"/>
                <a:gd name="T24" fmla="*/ 39 w 107"/>
                <a:gd name="T25" fmla="*/ 62 h 108"/>
                <a:gd name="T26" fmla="*/ 49 w 107"/>
                <a:gd name="T27" fmla="*/ 69 h 108"/>
                <a:gd name="T28" fmla="*/ 62 w 107"/>
                <a:gd name="T29" fmla="*/ 68 h 108"/>
                <a:gd name="T30" fmla="*/ 62 w 107"/>
                <a:gd name="T31" fmla="*/ 68 h 108"/>
                <a:gd name="T32" fmla="*/ 69 w 107"/>
                <a:gd name="T33" fmla="*/ 58 h 108"/>
                <a:gd name="T34" fmla="*/ 68 w 107"/>
                <a:gd name="T35" fmla="*/ 46 h 108"/>
                <a:gd name="T36" fmla="*/ 63 w 107"/>
                <a:gd name="T37" fmla="*/ 56 h 108"/>
                <a:gd name="T38" fmla="*/ 62 w 107"/>
                <a:gd name="T39" fmla="*/ 49 h 108"/>
                <a:gd name="T40" fmla="*/ 62 w 107"/>
                <a:gd name="T41" fmla="*/ 49 h 108"/>
                <a:gd name="T42" fmla="*/ 56 w 107"/>
                <a:gd name="T43" fmla="*/ 44 h 108"/>
                <a:gd name="T44" fmla="*/ 48 w 107"/>
                <a:gd name="T45" fmla="*/ 45 h 108"/>
                <a:gd name="T46" fmla="*/ 48 w 107"/>
                <a:gd name="T47" fmla="*/ 45 h 108"/>
                <a:gd name="T48" fmla="*/ 44 w 107"/>
                <a:gd name="T49" fmla="*/ 51 h 108"/>
                <a:gd name="T50" fmla="*/ 45 w 107"/>
                <a:gd name="T51" fmla="*/ 59 h 108"/>
                <a:gd name="T52" fmla="*/ 45 w 107"/>
                <a:gd name="T53" fmla="*/ 59 h 108"/>
                <a:gd name="T54" fmla="*/ 51 w 107"/>
                <a:gd name="T55" fmla="*/ 64 h 108"/>
                <a:gd name="T56" fmla="*/ 59 w 107"/>
                <a:gd name="T57" fmla="*/ 63 h 108"/>
                <a:gd name="T58" fmla="*/ 59 w 107"/>
                <a:gd name="T59" fmla="*/ 63 h 108"/>
                <a:gd name="T60" fmla="*/ 63 w 107"/>
                <a:gd name="T61" fmla="*/ 56 h 108"/>
                <a:gd name="T62" fmla="*/ 29 w 107"/>
                <a:gd name="T63" fmla="*/ 24 h 108"/>
                <a:gd name="T64" fmla="*/ 17 w 107"/>
                <a:gd name="T65" fmla="*/ 65 h 108"/>
                <a:gd name="T66" fmla="*/ 25 w 107"/>
                <a:gd name="T67" fmla="*/ 63 h 108"/>
                <a:gd name="T68" fmla="*/ 29 w 107"/>
                <a:gd name="T69" fmla="*/ 24 h 108"/>
                <a:gd name="T70" fmla="*/ 69 w 107"/>
                <a:gd name="T71" fmla="*/ 37 h 108"/>
                <a:gd name="T72" fmla="*/ 73 w 107"/>
                <a:gd name="T73" fmla="*/ 42 h 108"/>
                <a:gd name="T74" fmla="*/ 74 w 107"/>
                <a:gd name="T75" fmla="*/ 45 h 108"/>
                <a:gd name="T76" fmla="*/ 91 w 107"/>
                <a:gd name="T77" fmla="*/ 38 h 108"/>
                <a:gd name="T78" fmla="*/ 89 w 107"/>
                <a:gd name="T79" fmla="*/ 33 h 108"/>
                <a:gd name="T80" fmla="*/ 82 w 107"/>
                <a:gd name="T81" fmla="*/ 25 h 108"/>
                <a:gd name="T82" fmla="*/ 69 w 107"/>
                <a:gd name="T83" fmla="*/ 37 h 108"/>
                <a:gd name="T84" fmla="*/ 92 w 107"/>
                <a:gd name="T85" fmla="*/ 43 h 108"/>
                <a:gd name="T86" fmla="*/ 75 w 107"/>
                <a:gd name="T87" fmla="*/ 47 h 108"/>
                <a:gd name="T88" fmla="*/ 76 w 107"/>
                <a:gd name="T89" fmla="*/ 53 h 108"/>
                <a:gd name="T90" fmla="*/ 93 w 107"/>
                <a:gd name="T91" fmla="*/ 54 h 108"/>
                <a:gd name="T92" fmla="*/ 92 w 107"/>
                <a:gd name="T93" fmla="*/ 43 h 108"/>
                <a:gd name="T94" fmla="*/ 70 w 107"/>
                <a:gd name="T95" fmla="*/ 44 h 108"/>
                <a:gd name="T96" fmla="*/ 44 w 107"/>
                <a:gd name="T97" fmla="*/ 37 h 108"/>
                <a:gd name="T98" fmla="*/ 37 w 107"/>
                <a:gd name="T99" fmla="*/ 63 h 108"/>
                <a:gd name="T100" fmla="*/ 63 w 107"/>
                <a:gd name="T101" fmla="*/ 70 h 108"/>
                <a:gd name="T102" fmla="*/ 70 w 107"/>
                <a:gd name="T103" fmla="*/ 4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 h="108">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9"/>
          <p:cNvGrpSpPr/>
          <p:nvPr/>
        </p:nvGrpSpPr>
        <p:grpSpPr>
          <a:xfrm>
            <a:off x="2294125" y="2541892"/>
            <a:ext cx="419805" cy="315056"/>
            <a:chOff x="789999" y="2242985"/>
            <a:chExt cx="504229" cy="378415"/>
          </a:xfrm>
        </p:grpSpPr>
        <p:sp>
          <p:nvSpPr>
            <p:cNvPr id="21" name="Rectangle 20"/>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789999" y="2242985"/>
              <a:ext cx="436099" cy="321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 name="Rectangle 22"/>
          <p:cNvSpPr/>
          <p:nvPr/>
        </p:nvSpPr>
        <p:spPr>
          <a:xfrm>
            <a:off x="2814293" y="2379944"/>
            <a:ext cx="3026728" cy="374205"/>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23"/>
          <p:cNvGrpSpPr/>
          <p:nvPr/>
        </p:nvGrpSpPr>
        <p:grpSpPr>
          <a:xfrm>
            <a:off x="2294125" y="3501029"/>
            <a:ext cx="419805" cy="315056"/>
            <a:chOff x="789999" y="2242985"/>
            <a:chExt cx="504229" cy="378415"/>
          </a:xfrm>
        </p:grpSpPr>
        <p:sp>
          <p:nvSpPr>
            <p:cNvPr id="25" name="Rectangle 24"/>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789999" y="2242985"/>
              <a:ext cx="436099" cy="3219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Rectangle 26"/>
          <p:cNvSpPr/>
          <p:nvPr/>
        </p:nvSpPr>
        <p:spPr>
          <a:xfrm>
            <a:off x="2814293" y="3339079"/>
            <a:ext cx="3026728" cy="374205"/>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8" name="Group 27"/>
          <p:cNvGrpSpPr/>
          <p:nvPr/>
        </p:nvGrpSpPr>
        <p:grpSpPr>
          <a:xfrm>
            <a:off x="2294125" y="4483521"/>
            <a:ext cx="419805" cy="315056"/>
            <a:chOff x="789999" y="2242985"/>
            <a:chExt cx="504229" cy="378415"/>
          </a:xfrm>
        </p:grpSpPr>
        <p:sp>
          <p:nvSpPr>
            <p:cNvPr id="29" name="Rectangle 28"/>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789999" y="2242985"/>
              <a:ext cx="436099" cy="3219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1" name="Rectangle 30"/>
          <p:cNvSpPr/>
          <p:nvPr/>
        </p:nvSpPr>
        <p:spPr>
          <a:xfrm>
            <a:off x="2814293" y="4321572"/>
            <a:ext cx="3026728" cy="374205"/>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2" name="Group 31"/>
          <p:cNvGrpSpPr/>
          <p:nvPr/>
        </p:nvGrpSpPr>
        <p:grpSpPr>
          <a:xfrm>
            <a:off x="2294125" y="5423436"/>
            <a:ext cx="419805" cy="315056"/>
            <a:chOff x="789999" y="2242985"/>
            <a:chExt cx="504229" cy="378415"/>
          </a:xfrm>
        </p:grpSpPr>
        <p:sp>
          <p:nvSpPr>
            <p:cNvPr id="33" name="Rectangle 32"/>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789999" y="2242985"/>
              <a:ext cx="436099" cy="3219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5" name="Rectangle 34"/>
          <p:cNvSpPr/>
          <p:nvPr/>
        </p:nvSpPr>
        <p:spPr>
          <a:xfrm>
            <a:off x="2814293" y="5261487"/>
            <a:ext cx="3026728" cy="374205"/>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fltVal val="0"/>
                                          </p:val>
                                        </p:tav>
                                        <p:tav tm="100000">
                                          <p:val>
                                            <p:strVal val="#ppt_h"/>
                                          </p:val>
                                        </p:tav>
                                      </p:tavLst>
                                    </p:anim>
                                    <p:animEffect transition="in" filter="fade">
                                      <p:cBhvr>
                                        <p:cTn id="33" dur="500"/>
                                        <p:tgtEl>
                                          <p:spTgt spid="43"/>
                                        </p:tgtEl>
                                      </p:cBhvr>
                                    </p:animEffect>
                                  </p:childTnLst>
                                </p:cTn>
                              </p:par>
                            </p:childTnLst>
                          </p:cTn>
                        </p:par>
                        <p:par>
                          <p:cTn id="34" fill="hold">
                            <p:stCondLst>
                              <p:cond delay="4500"/>
                            </p:stCondLst>
                            <p:childTnLst>
                              <p:par>
                                <p:cTn id="35" presetID="53" presetClass="entr" presetSubtype="16"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animEffect transition="in" filter="fade">
                                      <p:cBhvr>
                                        <p:cTn id="39" dur="500"/>
                                        <p:tgtEl>
                                          <p:spTgt spid="4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Effect transition="in" filter="fade">
                                      <p:cBhvr>
                                        <p:cTn id="45" dur="500"/>
                                        <p:tgtEl>
                                          <p:spTgt spid="41"/>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31"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840835" y="2344933"/>
            <a:ext cx="3695028" cy="3695028"/>
            <a:chOff x="6240781" y="1363135"/>
            <a:chExt cx="4963584" cy="4963584"/>
          </a:xfrm>
        </p:grpSpPr>
        <p:grpSp>
          <p:nvGrpSpPr>
            <p:cNvPr id="13" name="Group 12"/>
            <p:cNvGrpSpPr/>
            <p:nvPr userDrawn="1"/>
          </p:nvGrpSpPr>
          <p:grpSpPr>
            <a:xfrm>
              <a:off x="6240781" y="1363135"/>
              <a:ext cx="3255433" cy="2434167"/>
              <a:chOff x="4657725" y="946151"/>
              <a:chExt cx="2441575" cy="1825625"/>
            </a:xfrm>
          </p:grpSpPr>
          <p:sp>
            <p:nvSpPr>
              <p:cNvPr id="27" name="Freeform 26"/>
              <p:cNvSpPr/>
              <p:nvPr/>
            </p:nvSpPr>
            <p:spPr bwMode="auto">
              <a:xfrm>
                <a:off x="5953125" y="2046288"/>
                <a:ext cx="1146175" cy="593725"/>
              </a:xfrm>
              <a:custGeom>
                <a:avLst/>
                <a:gdLst>
                  <a:gd name="T0" fmla="*/ 849 w 904"/>
                  <a:gd name="T1" fmla="*/ 0 h 468"/>
                  <a:gd name="T2" fmla="*/ 873 w 904"/>
                  <a:gd name="T3" fmla="*/ 58 h 468"/>
                  <a:gd name="T4" fmla="*/ 507 w 904"/>
                  <a:gd name="T5" fmla="*/ 436 h 468"/>
                  <a:gd name="T6" fmla="*/ 396 w 904"/>
                  <a:gd name="T7" fmla="*/ 436 h 468"/>
                  <a:gd name="T8" fmla="*/ 30 w 904"/>
                  <a:gd name="T9" fmla="*/ 58 h 468"/>
                  <a:gd name="T10" fmla="*/ 55 w 904"/>
                  <a:gd name="T11" fmla="*/ 0 h 468"/>
                  <a:gd name="T12" fmla="*/ 849 w 90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849" y="0"/>
                    </a:moveTo>
                    <a:cubicBezTo>
                      <a:pt x="893" y="0"/>
                      <a:pt x="904" y="26"/>
                      <a:pt x="873" y="58"/>
                    </a:cubicBezTo>
                    <a:cubicBezTo>
                      <a:pt x="507" y="436"/>
                      <a:pt x="507" y="436"/>
                      <a:pt x="507" y="436"/>
                    </a:cubicBezTo>
                    <a:cubicBezTo>
                      <a:pt x="477" y="468"/>
                      <a:pt x="427" y="468"/>
                      <a:pt x="396" y="436"/>
                    </a:cubicBezTo>
                    <a:cubicBezTo>
                      <a:pt x="30" y="58"/>
                      <a:pt x="30" y="58"/>
                      <a:pt x="30" y="58"/>
                    </a:cubicBezTo>
                    <a:cubicBezTo>
                      <a:pt x="0" y="26"/>
                      <a:pt x="11" y="0"/>
                      <a:pt x="55" y="0"/>
                    </a:cubicBezTo>
                    <a:lnTo>
                      <a:pt x="849" y="0"/>
                    </a:ln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p:nvPr/>
            </p:nvSpPr>
            <p:spPr bwMode="auto">
              <a:xfrm>
                <a:off x="4657725" y="946151"/>
                <a:ext cx="2151063" cy="1825625"/>
              </a:xfrm>
              <a:custGeom>
                <a:avLst/>
                <a:gdLst>
                  <a:gd name="T0" fmla="*/ 848 w 1696"/>
                  <a:gd name="T1" fmla="*/ 0 h 1440"/>
                  <a:gd name="T2" fmla="*/ 0 w 1696"/>
                  <a:gd name="T3" fmla="*/ 848 h 1440"/>
                  <a:gd name="T4" fmla="*/ 241 w 1696"/>
                  <a:gd name="T5" fmla="*/ 1440 h 1440"/>
                  <a:gd name="T6" fmla="*/ 718 w 1696"/>
                  <a:gd name="T7" fmla="*/ 1209 h 1440"/>
                  <a:gd name="T8" fmla="*/ 464 w 1696"/>
                  <a:gd name="T9" fmla="*/ 848 h 1440"/>
                  <a:gd name="T10" fmla="*/ 848 w 1696"/>
                  <a:gd name="T11" fmla="*/ 464 h 1440"/>
                  <a:gd name="T12" fmla="*/ 1232 w 1696"/>
                  <a:gd name="T13" fmla="*/ 848 h 1440"/>
                  <a:gd name="T14" fmla="*/ 1213 w 1696"/>
                  <a:gd name="T15" fmla="*/ 966 h 1440"/>
                  <a:gd name="T16" fmla="*/ 1293 w 1696"/>
                  <a:gd name="T17" fmla="*/ 966 h 1440"/>
                  <a:gd name="T18" fmla="*/ 1293 w 1696"/>
                  <a:gd name="T19" fmla="*/ 1062 h 1440"/>
                  <a:gd name="T20" fmla="*/ 1669 w 1696"/>
                  <a:gd name="T21" fmla="*/ 1062 h 1440"/>
                  <a:gd name="T22" fmla="*/ 1696 w 1696"/>
                  <a:gd name="T23" fmla="*/ 848 h 1440"/>
                  <a:gd name="T24" fmla="*/ 848 w 1696"/>
                  <a:gd name="T25"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6" h="1440">
                    <a:moveTo>
                      <a:pt x="848" y="0"/>
                    </a:moveTo>
                    <a:cubicBezTo>
                      <a:pt x="380" y="0"/>
                      <a:pt x="0" y="380"/>
                      <a:pt x="0" y="848"/>
                    </a:cubicBezTo>
                    <a:cubicBezTo>
                      <a:pt x="0" y="1078"/>
                      <a:pt x="92" y="1287"/>
                      <a:pt x="241" y="1440"/>
                    </a:cubicBezTo>
                    <a:cubicBezTo>
                      <a:pt x="374" y="1315"/>
                      <a:pt x="540" y="1235"/>
                      <a:pt x="718" y="1209"/>
                    </a:cubicBezTo>
                    <a:cubicBezTo>
                      <a:pt x="570" y="1156"/>
                      <a:pt x="464" y="1014"/>
                      <a:pt x="464" y="848"/>
                    </a:cubicBezTo>
                    <a:cubicBezTo>
                      <a:pt x="464" y="636"/>
                      <a:pt x="636" y="464"/>
                      <a:pt x="848" y="464"/>
                    </a:cubicBezTo>
                    <a:cubicBezTo>
                      <a:pt x="1060" y="464"/>
                      <a:pt x="1232" y="636"/>
                      <a:pt x="1232" y="848"/>
                    </a:cubicBezTo>
                    <a:cubicBezTo>
                      <a:pt x="1232" y="889"/>
                      <a:pt x="1225" y="929"/>
                      <a:pt x="1213" y="966"/>
                    </a:cubicBezTo>
                    <a:cubicBezTo>
                      <a:pt x="1293" y="966"/>
                      <a:pt x="1293" y="966"/>
                      <a:pt x="1293" y="966"/>
                    </a:cubicBezTo>
                    <a:cubicBezTo>
                      <a:pt x="1293" y="1062"/>
                      <a:pt x="1293" y="1062"/>
                      <a:pt x="1293" y="1062"/>
                    </a:cubicBezTo>
                    <a:cubicBezTo>
                      <a:pt x="1669" y="1062"/>
                      <a:pt x="1669" y="1062"/>
                      <a:pt x="1669" y="1062"/>
                    </a:cubicBezTo>
                    <a:cubicBezTo>
                      <a:pt x="1687" y="994"/>
                      <a:pt x="1696" y="922"/>
                      <a:pt x="1696" y="848"/>
                    </a:cubicBezTo>
                    <a:cubicBezTo>
                      <a:pt x="1696" y="380"/>
                      <a:pt x="1316" y="0"/>
                      <a:pt x="848" y="0"/>
                    </a:cubicBez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userDrawn="1"/>
          </p:nvGrpSpPr>
          <p:grpSpPr>
            <a:xfrm>
              <a:off x="6240781" y="3111502"/>
              <a:ext cx="2434167" cy="3215217"/>
              <a:chOff x="4657725" y="2257426"/>
              <a:chExt cx="1825625" cy="2411413"/>
            </a:xfrm>
          </p:grpSpPr>
          <p:sp>
            <p:nvSpPr>
              <p:cNvPr id="25" name="Freeform 24"/>
              <p:cNvSpPr/>
              <p:nvPr/>
            </p:nvSpPr>
            <p:spPr bwMode="auto">
              <a:xfrm>
                <a:off x="5753100" y="2257426"/>
                <a:ext cx="593725" cy="1146175"/>
              </a:xfrm>
              <a:custGeom>
                <a:avLst/>
                <a:gdLst>
                  <a:gd name="T0" fmla="*/ 0 w 468"/>
                  <a:gd name="T1" fmla="*/ 55 h 904"/>
                  <a:gd name="T2" fmla="*/ 57 w 468"/>
                  <a:gd name="T3" fmla="*/ 30 h 904"/>
                  <a:gd name="T4" fmla="*/ 436 w 468"/>
                  <a:gd name="T5" fmla="*/ 397 h 904"/>
                  <a:gd name="T6" fmla="*/ 436 w 468"/>
                  <a:gd name="T7" fmla="*/ 508 h 904"/>
                  <a:gd name="T8" fmla="*/ 57 w 468"/>
                  <a:gd name="T9" fmla="*/ 874 h 904"/>
                  <a:gd name="T10" fmla="*/ 0 w 468"/>
                  <a:gd name="T11" fmla="*/ 849 h 904"/>
                  <a:gd name="T12" fmla="*/ 0 w 468"/>
                  <a:gd name="T13" fmla="*/ 55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0" y="55"/>
                    </a:moveTo>
                    <a:cubicBezTo>
                      <a:pt x="0" y="11"/>
                      <a:pt x="26" y="0"/>
                      <a:pt x="57" y="30"/>
                    </a:cubicBezTo>
                    <a:cubicBezTo>
                      <a:pt x="436" y="397"/>
                      <a:pt x="436" y="397"/>
                      <a:pt x="436" y="397"/>
                    </a:cubicBezTo>
                    <a:cubicBezTo>
                      <a:pt x="468" y="427"/>
                      <a:pt x="468" y="477"/>
                      <a:pt x="436" y="508"/>
                    </a:cubicBezTo>
                    <a:cubicBezTo>
                      <a:pt x="57" y="874"/>
                      <a:pt x="57" y="874"/>
                      <a:pt x="57" y="874"/>
                    </a:cubicBezTo>
                    <a:cubicBezTo>
                      <a:pt x="26" y="904"/>
                      <a:pt x="0" y="893"/>
                      <a:pt x="0" y="849"/>
                    </a:cubicBezTo>
                    <a:lnTo>
                      <a:pt x="0" y="55"/>
                    </a:lnTo>
                    <a:close/>
                  </a:path>
                </a:pathLst>
              </a:custGeom>
              <a:solidFill>
                <a:schemeClr val="accent3"/>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bwMode="auto">
              <a:xfrm>
                <a:off x="4657725" y="2517776"/>
                <a:ext cx="1825625" cy="2151063"/>
              </a:xfrm>
              <a:custGeom>
                <a:avLst/>
                <a:gdLst>
                  <a:gd name="T0" fmla="*/ 1209 w 1440"/>
                  <a:gd name="T1" fmla="*/ 978 h 1696"/>
                  <a:gd name="T2" fmla="*/ 848 w 1440"/>
                  <a:gd name="T3" fmla="*/ 1232 h 1696"/>
                  <a:gd name="T4" fmla="*/ 464 w 1440"/>
                  <a:gd name="T5" fmla="*/ 848 h 1696"/>
                  <a:gd name="T6" fmla="*/ 848 w 1440"/>
                  <a:gd name="T7" fmla="*/ 464 h 1696"/>
                  <a:gd name="T8" fmla="*/ 969 w 1440"/>
                  <a:gd name="T9" fmla="*/ 483 h 1696"/>
                  <a:gd name="T10" fmla="*/ 969 w 1440"/>
                  <a:gd name="T11" fmla="*/ 9 h 1696"/>
                  <a:gd name="T12" fmla="*/ 848 w 1440"/>
                  <a:gd name="T13" fmla="*/ 0 h 1696"/>
                  <a:gd name="T14" fmla="*/ 0 w 1440"/>
                  <a:gd name="T15" fmla="*/ 848 h 1696"/>
                  <a:gd name="T16" fmla="*/ 848 w 1440"/>
                  <a:gd name="T17" fmla="*/ 1696 h 1696"/>
                  <a:gd name="T18" fmla="*/ 1440 w 1440"/>
                  <a:gd name="T19" fmla="*/ 1455 h 1696"/>
                  <a:gd name="T20" fmla="*/ 1209 w 1440"/>
                  <a:gd name="T21" fmla="*/ 978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1696">
                    <a:moveTo>
                      <a:pt x="1209" y="978"/>
                    </a:moveTo>
                    <a:cubicBezTo>
                      <a:pt x="1156" y="1126"/>
                      <a:pt x="1014" y="1232"/>
                      <a:pt x="848" y="1232"/>
                    </a:cubicBezTo>
                    <a:cubicBezTo>
                      <a:pt x="636" y="1232"/>
                      <a:pt x="464" y="1060"/>
                      <a:pt x="464" y="848"/>
                    </a:cubicBezTo>
                    <a:cubicBezTo>
                      <a:pt x="464" y="636"/>
                      <a:pt x="636" y="464"/>
                      <a:pt x="848" y="464"/>
                    </a:cubicBezTo>
                    <a:cubicBezTo>
                      <a:pt x="890" y="464"/>
                      <a:pt x="931" y="471"/>
                      <a:pt x="969" y="483"/>
                    </a:cubicBezTo>
                    <a:cubicBezTo>
                      <a:pt x="969" y="9"/>
                      <a:pt x="969" y="9"/>
                      <a:pt x="969" y="9"/>
                    </a:cubicBezTo>
                    <a:cubicBezTo>
                      <a:pt x="929" y="3"/>
                      <a:pt x="889" y="0"/>
                      <a:pt x="848" y="0"/>
                    </a:cubicBezTo>
                    <a:cubicBezTo>
                      <a:pt x="380" y="0"/>
                      <a:pt x="0" y="380"/>
                      <a:pt x="0" y="848"/>
                    </a:cubicBezTo>
                    <a:cubicBezTo>
                      <a:pt x="0" y="1316"/>
                      <a:pt x="380" y="1696"/>
                      <a:pt x="848" y="1696"/>
                    </a:cubicBezTo>
                    <a:cubicBezTo>
                      <a:pt x="1078" y="1696"/>
                      <a:pt x="1287" y="1604"/>
                      <a:pt x="1440" y="1455"/>
                    </a:cubicBezTo>
                    <a:cubicBezTo>
                      <a:pt x="1315" y="1322"/>
                      <a:pt x="1235" y="1156"/>
                      <a:pt x="1209" y="978"/>
                    </a:cubicBezTo>
                    <a:close/>
                  </a:path>
                </a:pathLst>
              </a:custGeom>
              <a:solidFill>
                <a:schemeClr val="accent3"/>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userDrawn="1"/>
          </p:nvGrpSpPr>
          <p:grpSpPr>
            <a:xfrm>
              <a:off x="7967980" y="3892551"/>
              <a:ext cx="3236384" cy="2434167"/>
              <a:chOff x="5953125" y="2843213"/>
              <a:chExt cx="2427288" cy="1825625"/>
            </a:xfrm>
          </p:grpSpPr>
          <p:sp>
            <p:nvSpPr>
              <p:cNvPr id="23" name="Freeform 22"/>
              <p:cNvSpPr/>
              <p:nvPr/>
            </p:nvSpPr>
            <p:spPr bwMode="auto">
              <a:xfrm>
                <a:off x="5953125" y="2989263"/>
                <a:ext cx="1146175" cy="593725"/>
              </a:xfrm>
              <a:custGeom>
                <a:avLst/>
                <a:gdLst>
                  <a:gd name="T0" fmla="*/ 55 w 904"/>
                  <a:gd name="T1" fmla="*/ 468 h 468"/>
                  <a:gd name="T2" fmla="*/ 30 w 904"/>
                  <a:gd name="T3" fmla="*/ 411 h 468"/>
                  <a:gd name="T4" fmla="*/ 396 w 904"/>
                  <a:gd name="T5" fmla="*/ 32 h 468"/>
                  <a:gd name="T6" fmla="*/ 507 w 904"/>
                  <a:gd name="T7" fmla="*/ 32 h 468"/>
                  <a:gd name="T8" fmla="*/ 873 w 904"/>
                  <a:gd name="T9" fmla="*/ 411 h 468"/>
                  <a:gd name="T10" fmla="*/ 849 w 904"/>
                  <a:gd name="T11" fmla="*/ 468 h 468"/>
                  <a:gd name="T12" fmla="*/ 55 w 904"/>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55" y="468"/>
                    </a:moveTo>
                    <a:cubicBezTo>
                      <a:pt x="11" y="468"/>
                      <a:pt x="0" y="442"/>
                      <a:pt x="30" y="411"/>
                    </a:cubicBezTo>
                    <a:cubicBezTo>
                      <a:pt x="396" y="32"/>
                      <a:pt x="396" y="32"/>
                      <a:pt x="396" y="32"/>
                    </a:cubicBezTo>
                    <a:cubicBezTo>
                      <a:pt x="427" y="0"/>
                      <a:pt x="477" y="0"/>
                      <a:pt x="507" y="32"/>
                    </a:cubicBezTo>
                    <a:cubicBezTo>
                      <a:pt x="873" y="411"/>
                      <a:pt x="873" y="411"/>
                      <a:pt x="873" y="411"/>
                    </a:cubicBezTo>
                    <a:cubicBezTo>
                      <a:pt x="904" y="442"/>
                      <a:pt x="893" y="468"/>
                      <a:pt x="849" y="468"/>
                    </a:cubicBezTo>
                    <a:lnTo>
                      <a:pt x="55" y="468"/>
                    </a:ln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p:nvPr/>
            </p:nvSpPr>
            <p:spPr bwMode="auto">
              <a:xfrm>
                <a:off x="6230938" y="2843213"/>
                <a:ext cx="2149475" cy="1825625"/>
              </a:xfrm>
              <a:custGeom>
                <a:avLst/>
                <a:gdLst>
                  <a:gd name="T0" fmla="*/ 978 w 1696"/>
                  <a:gd name="T1" fmla="*/ 231 h 1440"/>
                  <a:gd name="T2" fmla="*/ 1232 w 1696"/>
                  <a:gd name="T3" fmla="*/ 592 h 1440"/>
                  <a:gd name="T4" fmla="*/ 848 w 1696"/>
                  <a:gd name="T5" fmla="*/ 976 h 1440"/>
                  <a:gd name="T6" fmla="*/ 464 w 1696"/>
                  <a:gd name="T7" fmla="*/ 592 h 1440"/>
                  <a:gd name="T8" fmla="*/ 487 w 1696"/>
                  <a:gd name="T9" fmla="*/ 462 h 1440"/>
                  <a:gd name="T10" fmla="*/ 10 w 1696"/>
                  <a:gd name="T11" fmla="*/ 462 h 1440"/>
                  <a:gd name="T12" fmla="*/ 0 w 1696"/>
                  <a:gd name="T13" fmla="*/ 592 h 1440"/>
                  <a:gd name="T14" fmla="*/ 848 w 1696"/>
                  <a:gd name="T15" fmla="*/ 1440 h 1440"/>
                  <a:gd name="T16" fmla="*/ 1696 w 1696"/>
                  <a:gd name="T17" fmla="*/ 592 h 1440"/>
                  <a:gd name="T18" fmla="*/ 1455 w 1696"/>
                  <a:gd name="T19" fmla="*/ 0 h 1440"/>
                  <a:gd name="T20" fmla="*/ 978 w 1696"/>
                  <a:gd name="T21" fmla="*/ 231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6" h="1440">
                    <a:moveTo>
                      <a:pt x="978" y="231"/>
                    </a:moveTo>
                    <a:cubicBezTo>
                      <a:pt x="1126" y="284"/>
                      <a:pt x="1232" y="426"/>
                      <a:pt x="1232" y="592"/>
                    </a:cubicBezTo>
                    <a:cubicBezTo>
                      <a:pt x="1232" y="804"/>
                      <a:pt x="1060" y="976"/>
                      <a:pt x="848" y="976"/>
                    </a:cubicBezTo>
                    <a:cubicBezTo>
                      <a:pt x="636" y="976"/>
                      <a:pt x="464" y="804"/>
                      <a:pt x="464" y="592"/>
                    </a:cubicBezTo>
                    <a:cubicBezTo>
                      <a:pt x="464" y="546"/>
                      <a:pt x="472" y="503"/>
                      <a:pt x="487" y="462"/>
                    </a:cubicBezTo>
                    <a:cubicBezTo>
                      <a:pt x="10" y="462"/>
                      <a:pt x="10" y="462"/>
                      <a:pt x="10" y="462"/>
                    </a:cubicBezTo>
                    <a:cubicBezTo>
                      <a:pt x="3" y="504"/>
                      <a:pt x="0" y="548"/>
                      <a:pt x="0" y="592"/>
                    </a:cubicBezTo>
                    <a:cubicBezTo>
                      <a:pt x="0" y="1060"/>
                      <a:pt x="380" y="1440"/>
                      <a:pt x="848" y="1440"/>
                    </a:cubicBezTo>
                    <a:cubicBezTo>
                      <a:pt x="1316" y="1440"/>
                      <a:pt x="1696" y="1060"/>
                      <a:pt x="1696" y="592"/>
                    </a:cubicBezTo>
                    <a:cubicBezTo>
                      <a:pt x="1696" y="362"/>
                      <a:pt x="1604" y="153"/>
                      <a:pt x="1455" y="0"/>
                    </a:cubicBezTo>
                    <a:cubicBezTo>
                      <a:pt x="1322" y="125"/>
                      <a:pt x="1156" y="205"/>
                      <a:pt x="978" y="231"/>
                    </a:cubicBez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userDrawn="1"/>
          </p:nvGrpSpPr>
          <p:grpSpPr>
            <a:xfrm>
              <a:off x="8770198" y="1363135"/>
              <a:ext cx="2434167" cy="3276600"/>
              <a:chOff x="6554788" y="946151"/>
              <a:chExt cx="1825625" cy="2457450"/>
            </a:xfrm>
          </p:grpSpPr>
          <p:sp>
            <p:nvSpPr>
              <p:cNvPr id="21" name="Freeform 20"/>
              <p:cNvSpPr/>
              <p:nvPr/>
            </p:nvSpPr>
            <p:spPr bwMode="auto">
              <a:xfrm>
                <a:off x="6691313" y="2257426"/>
                <a:ext cx="593725" cy="1146175"/>
              </a:xfrm>
              <a:custGeom>
                <a:avLst/>
                <a:gdLst>
                  <a:gd name="T0" fmla="*/ 468 w 468"/>
                  <a:gd name="T1" fmla="*/ 849 h 904"/>
                  <a:gd name="T2" fmla="*/ 410 w 468"/>
                  <a:gd name="T3" fmla="*/ 874 h 904"/>
                  <a:gd name="T4" fmla="*/ 32 w 468"/>
                  <a:gd name="T5" fmla="*/ 508 h 904"/>
                  <a:gd name="T6" fmla="*/ 32 w 468"/>
                  <a:gd name="T7" fmla="*/ 397 h 904"/>
                  <a:gd name="T8" fmla="*/ 410 w 468"/>
                  <a:gd name="T9" fmla="*/ 30 h 904"/>
                  <a:gd name="T10" fmla="*/ 468 w 468"/>
                  <a:gd name="T11" fmla="*/ 55 h 904"/>
                  <a:gd name="T12" fmla="*/ 468 w 468"/>
                  <a:gd name="T13" fmla="*/ 849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468" y="849"/>
                    </a:moveTo>
                    <a:cubicBezTo>
                      <a:pt x="468" y="893"/>
                      <a:pt x="442" y="904"/>
                      <a:pt x="410" y="874"/>
                    </a:cubicBezTo>
                    <a:cubicBezTo>
                      <a:pt x="32" y="508"/>
                      <a:pt x="32" y="508"/>
                      <a:pt x="32" y="508"/>
                    </a:cubicBezTo>
                    <a:cubicBezTo>
                      <a:pt x="0" y="477"/>
                      <a:pt x="0" y="427"/>
                      <a:pt x="32" y="397"/>
                    </a:cubicBezTo>
                    <a:cubicBezTo>
                      <a:pt x="410" y="30"/>
                      <a:pt x="410" y="30"/>
                      <a:pt x="410" y="30"/>
                    </a:cubicBezTo>
                    <a:cubicBezTo>
                      <a:pt x="442" y="0"/>
                      <a:pt x="468" y="11"/>
                      <a:pt x="468" y="55"/>
                    </a:cubicBezTo>
                    <a:lnTo>
                      <a:pt x="468" y="849"/>
                    </a:ln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1"/>
              <p:cNvSpPr/>
              <p:nvPr/>
            </p:nvSpPr>
            <p:spPr bwMode="auto">
              <a:xfrm>
                <a:off x="6554788" y="946151"/>
                <a:ext cx="1825625" cy="2151063"/>
              </a:xfrm>
              <a:custGeom>
                <a:avLst/>
                <a:gdLst>
                  <a:gd name="T0" fmla="*/ 592 w 1440"/>
                  <a:gd name="T1" fmla="*/ 0 h 1696"/>
                  <a:gd name="T2" fmla="*/ 0 w 1440"/>
                  <a:gd name="T3" fmla="*/ 241 h 1696"/>
                  <a:gd name="T4" fmla="*/ 231 w 1440"/>
                  <a:gd name="T5" fmla="*/ 718 h 1696"/>
                  <a:gd name="T6" fmla="*/ 592 w 1440"/>
                  <a:gd name="T7" fmla="*/ 464 h 1696"/>
                  <a:gd name="T8" fmla="*/ 976 w 1440"/>
                  <a:gd name="T9" fmla="*/ 848 h 1696"/>
                  <a:gd name="T10" fmla="*/ 592 w 1440"/>
                  <a:gd name="T11" fmla="*/ 1232 h 1696"/>
                  <a:gd name="T12" fmla="*/ 452 w 1440"/>
                  <a:gd name="T13" fmla="*/ 1206 h 1696"/>
                  <a:gd name="T14" fmla="*/ 452 w 1440"/>
                  <a:gd name="T15" fmla="*/ 1300 h 1696"/>
                  <a:gd name="T16" fmla="*/ 389 w 1440"/>
                  <a:gd name="T17" fmla="*/ 1300 h 1696"/>
                  <a:gd name="T18" fmla="*/ 389 w 1440"/>
                  <a:gd name="T19" fmla="*/ 1671 h 1696"/>
                  <a:gd name="T20" fmla="*/ 592 w 1440"/>
                  <a:gd name="T21" fmla="*/ 1696 h 1696"/>
                  <a:gd name="T22" fmla="*/ 1440 w 1440"/>
                  <a:gd name="T23" fmla="*/ 848 h 1696"/>
                  <a:gd name="T24" fmla="*/ 592 w 1440"/>
                  <a:gd name="T25" fmla="*/ 0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0" h="1696">
                    <a:moveTo>
                      <a:pt x="592" y="0"/>
                    </a:moveTo>
                    <a:cubicBezTo>
                      <a:pt x="362" y="0"/>
                      <a:pt x="153" y="92"/>
                      <a:pt x="0" y="241"/>
                    </a:cubicBezTo>
                    <a:cubicBezTo>
                      <a:pt x="125" y="374"/>
                      <a:pt x="205" y="540"/>
                      <a:pt x="231" y="718"/>
                    </a:cubicBezTo>
                    <a:cubicBezTo>
                      <a:pt x="284" y="570"/>
                      <a:pt x="426" y="464"/>
                      <a:pt x="592" y="464"/>
                    </a:cubicBezTo>
                    <a:cubicBezTo>
                      <a:pt x="804" y="464"/>
                      <a:pt x="976" y="636"/>
                      <a:pt x="976" y="848"/>
                    </a:cubicBezTo>
                    <a:cubicBezTo>
                      <a:pt x="976" y="1060"/>
                      <a:pt x="804" y="1232"/>
                      <a:pt x="592" y="1232"/>
                    </a:cubicBezTo>
                    <a:cubicBezTo>
                      <a:pt x="543" y="1232"/>
                      <a:pt x="495" y="1223"/>
                      <a:pt x="452" y="1206"/>
                    </a:cubicBezTo>
                    <a:cubicBezTo>
                      <a:pt x="452" y="1300"/>
                      <a:pt x="452" y="1300"/>
                      <a:pt x="452" y="1300"/>
                    </a:cubicBezTo>
                    <a:cubicBezTo>
                      <a:pt x="389" y="1300"/>
                      <a:pt x="389" y="1300"/>
                      <a:pt x="389" y="1300"/>
                    </a:cubicBezTo>
                    <a:cubicBezTo>
                      <a:pt x="389" y="1671"/>
                      <a:pt x="389" y="1671"/>
                      <a:pt x="389" y="1671"/>
                    </a:cubicBezTo>
                    <a:cubicBezTo>
                      <a:pt x="454" y="1687"/>
                      <a:pt x="522" y="1696"/>
                      <a:pt x="592" y="1696"/>
                    </a:cubicBezTo>
                    <a:cubicBezTo>
                      <a:pt x="1060" y="1696"/>
                      <a:pt x="1440" y="1316"/>
                      <a:pt x="1440" y="848"/>
                    </a:cubicBezTo>
                    <a:cubicBezTo>
                      <a:pt x="1440" y="380"/>
                      <a:pt x="1060" y="0"/>
                      <a:pt x="592" y="0"/>
                    </a:cubicBez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7" name="TextBox 16"/>
            <p:cNvSpPr txBox="1"/>
            <p:nvPr userDrawn="1"/>
          </p:nvSpPr>
          <p:spPr>
            <a:xfrm rot="18920653">
              <a:off x="6614389" y="1959675"/>
              <a:ext cx="1084827" cy="451405"/>
            </a:xfrm>
            <a:prstGeom prst="rect">
              <a:avLst/>
            </a:prstGeom>
            <a:noFill/>
          </p:spPr>
          <p:txBody>
            <a:bodyPr wrap="none" rtlCol="0" anchor="ctr">
              <a:prstTxWarp prst="textArchUp">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7"/>
            <p:cNvSpPr txBox="1"/>
            <p:nvPr userDrawn="1"/>
          </p:nvSpPr>
          <p:spPr>
            <a:xfrm rot="2904439">
              <a:off x="9713530" y="2071950"/>
              <a:ext cx="1348425" cy="451405"/>
            </a:xfrm>
            <a:prstGeom prst="rect">
              <a:avLst/>
            </a:prstGeom>
            <a:noFill/>
          </p:spPr>
          <p:txBody>
            <a:bodyPr wrap="none" rtlCol="0" anchor="ctr">
              <a:prstTxWarp prst="textArchUp">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userDrawn="1"/>
          </p:nvSpPr>
          <p:spPr>
            <a:xfrm rot="3328205">
              <a:off x="6381839" y="5171931"/>
              <a:ext cx="1276620" cy="451405"/>
            </a:xfrm>
            <a:prstGeom prst="rect">
              <a:avLst/>
            </a:prstGeom>
            <a:noFill/>
          </p:spPr>
          <p:txBody>
            <a:bodyPr wrap="none" rtlCol="0" anchor="ctr">
              <a:prstTxWarp prst="textArchDown">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9"/>
            <p:cNvSpPr txBox="1"/>
            <p:nvPr userDrawn="1"/>
          </p:nvSpPr>
          <p:spPr>
            <a:xfrm rot="18872992">
              <a:off x="9524091" y="5259067"/>
              <a:ext cx="1436559" cy="451405"/>
            </a:xfrm>
            <a:prstGeom prst="rect">
              <a:avLst/>
            </a:prstGeom>
            <a:noFill/>
          </p:spPr>
          <p:txBody>
            <a:bodyPr wrap="none" rtlCol="0" anchor="ctr">
              <a:prstTxWarp prst="textArchDown">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30"/>
          <p:cNvGrpSpPr/>
          <p:nvPr/>
        </p:nvGrpSpPr>
        <p:grpSpPr>
          <a:xfrm>
            <a:off x="6924671" y="2712385"/>
            <a:ext cx="3609160" cy="572731"/>
            <a:chOff x="8633669" y="2306010"/>
            <a:chExt cx="2990246" cy="625370"/>
          </a:xfrm>
        </p:grpSpPr>
        <p:sp>
          <p:nvSpPr>
            <p:cNvPr id="30"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0"/>
          <p:cNvGrpSpPr/>
          <p:nvPr/>
        </p:nvGrpSpPr>
        <p:grpSpPr>
          <a:xfrm>
            <a:off x="6924671" y="3535890"/>
            <a:ext cx="3609160" cy="572731"/>
            <a:chOff x="8633669" y="2306010"/>
            <a:chExt cx="2990246" cy="625370"/>
          </a:xfrm>
        </p:grpSpPr>
        <p:sp>
          <p:nvSpPr>
            <p:cNvPr id="34"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0"/>
          <p:cNvGrpSpPr/>
          <p:nvPr/>
        </p:nvGrpSpPr>
        <p:grpSpPr>
          <a:xfrm>
            <a:off x="6924671" y="4359397"/>
            <a:ext cx="3609160" cy="572731"/>
            <a:chOff x="8633669" y="2306010"/>
            <a:chExt cx="2990246" cy="625370"/>
          </a:xfrm>
        </p:grpSpPr>
        <p:sp>
          <p:nvSpPr>
            <p:cNvPr id="37"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0"/>
          <p:cNvGrpSpPr/>
          <p:nvPr/>
        </p:nvGrpSpPr>
        <p:grpSpPr>
          <a:xfrm>
            <a:off x="6924671" y="5182902"/>
            <a:ext cx="3609160" cy="572731"/>
            <a:chOff x="8633669" y="2306010"/>
            <a:chExt cx="2990246" cy="625370"/>
          </a:xfrm>
        </p:grpSpPr>
        <p:sp>
          <p:nvSpPr>
            <p:cNvPr id="40"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500"/>
                                        <p:tgtEl>
                                          <p:spTgt spid="12"/>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4294967295"/>
          </p:nvPr>
        </p:nvSpPr>
        <p:spPr>
          <a:xfrm>
            <a:off x="2775371" y="2742269"/>
            <a:ext cx="1957665" cy="430695"/>
          </a:xfrm>
          <a:prstGeom prst="rect">
            <a:avLst/>
          </a:prstGeom>
        </p:spPr>
        <p:txBody>
          <a:bodyPr vert="horz" lIns="0" tIns="0" rIns="0" bIns="0" rtlCol="0">
            <a:spAutoFit/>
          </a:bodyPr>
          <a:lstStyle/>
          <a:p>
            <a:pPr marL="0" indent="0" algn="just">
              <a:lnSpc>
                <a:spcPct val="120000"/>
              </a:lnSpc>
              <a:buNone/>
            </a:pPr>
            <a:r>
              <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a:t>
            </a:r>
            <a:endPar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8" name="Text Placeholder 17"/>
          <p:cNvSpPr>
            <a:spLocks noGrp="1"/>
          </p:cNvSpPr>
          <p:nvPr>
            <p:ph type="body" sz="quarter" idx="4294967295"/>
          </p:nvPr>
        </p:nvSpPr>
        <p:spPr>
          <a:xfrm>
            <a:off x="2509101" y="4756459"/>
            <a:ext cx="1957665" cy="430695"/>
          </a:xfrm>
          <a:prstGeom prst="rect">
            <a:avLst/>
          </a:prstGeom>
        </p:spPr>
        <p:txBody>
          <a:bodyPr vert="horz" lIns="0" tIns="0" rIns="0" bIns="0" rtlCol="0">
            <a:spAutoFit/>
          </a:bodyPr>
          <a:lstStyle/>
          <a:p>
            <a:pPr marL="0" indent="0" algn="just">
              <a:lnSpc>
                <a:spcPct val="120000"/>
              </a:lnSpc>
              <a:buNone/>
            </a:pPr>
            <a:r>
              <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a:t>
            </a:r>
            <a:endPar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3" name="Text Placeholder 12"/>
          <p:cNvSpPr>
            <a:spLocks noGrp="1"/>
          </p:cNvSpPr>
          <p:nvPr>
            <p:ph type="body" sz="quarter" idx="4294967295"/>
          </p:nvPr>
        </p:nvSpPr>
        <p:spPr>
          <a:xfrm>
            <a:off x="8988790" y="4023024"/>
            <a:ext cx="1963179" cy="430695"/>
          </a:xfrm>
          <a:prstGeom prst="rect">
            <a:avLst/>
          </a:prstGeom>
        </p:spPr>
        <p:txBody>
          <a:bodyPr vert="horz" lIns="0" tIns="0" rIns="0" bIns="0" rtlCol="0">
            <a:spAutoFit/>
          </a:bodyPr>
          <a:lstStyle/>
          <a:p>
            <a:pPr marL="0" indent="0" algn="just">
              <a:lnSpc>
                <a:spcPct val="120000"/>
              </a:lnSpc>
              <a:buNone/>
            </a:pPr>
            <a:r>
              <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a:t>
            </a:r>
            <a:endPar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10" name="Group 9"/>
          <p:cNvGrpSpPr/>
          <p:nvPr/>
        </p:nvGrpSpPr>
        <p:grpSpPr>
          <a:xfrm>
            <a:off x="4842453" y="2347790"/>
            <a:ext cx="3743604" cy="3704526"/>
            <a:chOff x="9988635" y="4910465"/>
            <a:chExt cx="5069416" cy="5016501"/>
          </a:xfrm>
        </p:grpSpPr>
        <p:sp>
          <p:nvSpPr>
            <p:cNvPr id="4" name="Freeform 3"/>
            <p:cNvSpPr/>
            <p:nvPr/>
          </p:nvSpPr>
          <p:spPr bwMode="auto">
            <a:xfrm>
              <a:off x="10483935" y="4910465"/>
              <a:ext cx="3297767" cy="3388784"/>
            </a:xfrm>
            <a:custGeom>
              <a:avLst/>
              <a:gdLst>
                <a:gd name="T0" fmla="*/ 547 w 1071"/>
                <a:gd name="T1" fmla="*/ 0 h 1101"/>
                <a:gd name="T2" fmla="*/ 0 w 1071"/>
                <a:gd name="T3" fmla="*/ 547 h 1101"/>
                <a:gd name="T4" fmla="*/ 263 w 1071"/>
                <a:gd name="T5" fmla="*/ 1015 h 1101"/>
                <a:gd name="T6" fmla="*/ 213 w 1071"/>
                <a:gd name="T7" fmla="*/ 1101 h 1101"/>
                <a:gd name="T8" fmla="*/ 604 w 1071"/>
                <a:gd name="T9" fmla="*/ 1101 h 1101"/>
                <a:gd name="T10" fmla="*/ 409 w 1071"/>
                <a:gd name="T11" fmla="*/ 762 h 1101"/>
                <a:gd name="T12" fmla="*/ 359 w 1071"/>
                <a:gd name="T13" fmla="*/ 847 h 1101"/>
                <a:gd name="T14" fmla="*/ 193 w 1071"/>
                <a:gd name="T15" fmla="*/ 547 h 1101"/>
                <a:gd name="T16" fmla="*/ 547 w 1071"/>
                <a:gd name="T17" fmla="*/ 194 h 1101"/>
                <a:gd name="T18" fmla="*/ 859 w 1071"/>
                <a:gd name="T19" fmla="*/ 381 h 1101"/>
                <a:gd name="T20" fmla="*/ 938 w 1071"/>
                <a:gd name="T21" fmla="*/ 375 h 1101"/>
                <a:gd name="T22" fmla="*/ 1071 w 1071"/>
                <a:gd name="T23" fmla="*/ 390 h 1101"/>
                <a:gd name="T24" fmla="*/ 547 w 1071"/>
                <a:gd name="T25" fmla="*/ 0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1" h="1101">
                  <a:moveTo>
                    <a:pt x="547" y="0"/>
                  </a:moveTo>
                  <a:cubicBezTo>
                    <a:pt x="245" y="0"/>
                    <a:pt x="0" y="245"/>
                    <a:pt x="0" y="547"/>
                  </a:cubicBezTo>
                  <a:cubicBezTo>
                    <a:pt x="0" y="745"/>
                    <a:pt x="105" y="919"/>
                    <a:pt x="263" y="1015"/>
                  </a:cubicBezTo>
                  <a:cubicBezTo>
                    <a:pt x="213" y="1101"/>
                    <a:pt x="213" y="1101"/>
                    <a:pt x="213" y="1101"/>
                  </a:cubicBezTo>
                  <a:cubicBezTo>
                    <a:pt x="604" y="1101"/>
                    <a:pt x="604" y="1101"/>
                    <a:pt x="604" y="1101"/>
                  </a:cubicBezTo>
                  <a:cubicBezTo>
                    <a:pt x="409" y="762"/>
                    <a:pt x="409" y="762"/>
                    <a:pt x="409" y="762"/>
                  </a:cubicBezTo>
                  <a:cubicBezTo>
                    <a:pt x="359" y="847"/>
                    <a:pt x="359" y="847"/>
                    <a:pt x="359" y="847"/>
                  </a:cubicBezTo>
                  <a:cubicBezTo>
                    <a:pt x="260" y="785"/>
                    <a:pt x="193" y="674"/>
                    <a:pt x="193" y="547"/>
                  </a:cubicBezTo>
                  <a:cubicBezTo>
                    <a:pt x="193" y="352"/>
                    <a:pt x="352" y="194"/>
                    <a:pt x="547" y="194"/>
                  </a:cubicBezTo>
                  <a:cubicBezTo>
                    <a:pt x="682" y="194"/>
                    <a:pt x="799" y="269"/>
                    <a:pt x="859" y="381"/>
                  </a:cubicBezTo>
                  <a:cubicBezTo>
                    <a:pt x="885" y="377"/>
                    <a:pt x="911" y="375"/>
                    <a:pt x="938" y="375"/>
                  </a:cubicBezTo>
                  <a:cubicBezTo>
                    <a:pt x="984" y="375"/>
                    <a:pt x="1029" y="380"/>
                    <a:pt x="1071" y="390"/>
                  </a:cubicBezTo>
                  <a:cubicBezTo>
                    <a:pt x="1004" y="165"/>
                    <a:pt x="795" y="0"/>
                    <a:pt x="547" y="0"/>
                  </a:cubicBez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 name="Freeform 4"/>
            <p:cNvSpPr/>
            <p:nvPr/>
          </p:nvSpPr>
          <p:spPr bwMode="auto">
            <a:xfrm>
              <a:off x="11777218" y="6144481"/>
              <a:ext cx="3280833" cy="3412067"/>
            </a:xfrm>
            <a:custGeom>
              <a:avLst/>
              <a:gdLst>
                <a:gd name="T0" fmla="*/ 518 w 1065"/>
                <a:gd name="T1" fmla="*/ 14 h 1108"/>
                <a:gd name="T2" fmla="*/ 245 w 1065"/>
                <a:gd name="T3" fmla="*/ 87 h 1108"/>
                <a:gd name="T4" fmla="*/ 195 w 1065"/>
                <a:gd name="T5" fmla="*/ 0 h 1108"/>
                <a:gd name="T6" fmla="*/ 0 w 1065"/>
                <a:gd name="T7" fmla="*/ 339 h 1108"/>
                <a:gd name="T8" fmla="*/ 391 w 1065"/>
                <a:gd name="T9" fmla="*/ 339 h 1108"/>
                <a:gd name="T10" fmla="*/ 342 w 1065"/>
                <a:gd name="T11" fmla="*/ 254 h 1108"/>
                <a:gd name="T12" fmla="*/ 518 w 1065"/>
                <a:gd name="T13" fmla="*/ 208 h 1108"/>
                <a:gd name="T14" fmla="*/ 872 w 1065"/>
                <a:gd name="T15" fmla="*/ 561 h 1108"/>
                <a:gd name="T16" fmla="*/ 518 w 1065"/>
                <a:gd name="T17" fmla="*/ 915 h 1108"/>
                <a:gd name="T18" fmla="*/ 505 w 1065"/>
                <a:gd name="T19" fmla="*/ 915 h 1108"/>
                <a:gd name="T20" fmla="*/ 385 w 1065"/>
                <a:gd name="T21" fmla="*/ 1092 h 1108"/>
                <a:gd name="T22" fmla="*/ 518 w 1065"/>
                <a:gd name="T23" fmla="*/ 1108 h 1108"/>
                <a:gd name="T24" fmla="*/ 1065 w 1065"/>
                <a:gd name="T25" fmla="*/ 561 h 1108"/>
                <a:gd name="T26" fmla="*/ 518 w 1065"/>
                <a:gd name="T27" fmla="*/ 14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5" h="1108">
                  <a:moveTo>
                    <a:pt x="518" y="14"/>
                  </a:moveTo>
                  <a:cubicBezTo>
                    <a:pt x="419" y="14"/>
                    <a:pt x="326" y="41"/>
                    <a:pt x="245" y="87"/>
                  </a:cubicBezTo>
                  <a:cubicBezTo>
                    <a:pt x="195" y="0"/>
                    <a:pt x="195" y="0"/>
                    <a:pt x="195" y="0"/>
                  </a:cubicBezTo>
                  <a:cubicBezTo>
                    <a:pt x="0" y="339"/>
                    <a:pt x="0" y="339"/>
                    <a:pt x="0" y="339"/>
                  </a:cubicBezTo>
                  <a:cubicBezTo>
                    <a:pt x="391" y="339"/>
                    <a:pt x="391" y="339"/>
                    <a:pt x="391" y="339"/>
                  </a:cubicBezTo>
                  <a:cubicBezTo>
                    <a:pt x="342" y="254"/>
                    <a:pt x="342" y="254"/>
                    <a:pt x="342" y="254"/>
                  </a:cubicBezTo>
                  <a:cubicBezTo>
                    <a:pt x="394" y="225"/>
                    <a:pt x="454" y="208"/>
                    <a:pt x="518" y="208"/>
                  </a:cubicBezTo>
                  <a:cubicBezTo>
                    <a:pt x="713" y="208"/>
                    <a:pt x="872" y="366"/>
                    <a:pt x="872" y="561"/>
                  </a:cubicBezTo>
                  <a:cubicBezTo>
                    <a:pt x="872" y="757"/>
                    <a:pt x="713" y="915"/>
                    <a:pt x="518" y="915"/>
                  </a:cubicBezTo>
                  <a:cubicBezTo>
                    <a:pt x="514" y="915"/>
                    <a:pt x="509" y="915"/>
                    <a:pt x="505" y="915"/>
                  </a:cubicBezTo>
                  <a:cubicBezTo>
                    <a:pt x="476" y="981"/>
                    <a:pt x="435" y="1041"/>
                    <a:pt x="385" y="1092"/>
                  </a:cubicBezTo>
                  <a:cubicBezTo>
                    <a:pt x="428" y="1103"/>
                    <a:pt x="472" y="1108"/>
                    <a:pt x="518" y="1108"/>
                  </a:cubicBezTo>
                  <a:cubicBezTo>
                    <a:pt x="820" y="1108"/>
                    <a:pt x="1065" y="863"/>
                    <a:pt x="1065" y="561"/>
                  </a:cubicBezTo>
                  <a:cubicBezTo>
                    <a:pt x="1065" y="259"/>
                    <a:pt x="820" y="14"/>
                    <a:pt x="518" y="14"/>
                  </a:cubicBez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 name="Freeform 5"/>
            <p:cNvSpPr/>
            <p:nvPr/>
          </p:nvSpPr>
          <p:spPr bwMode="auto">
            <a:xfrm>
              <a:off x="9988635" y="7101215"/>
              <a:ext cx="3644900" cy="2825751"/>
            </a:xfrm>
            <a:custGeom>
              <a:avLst/>
              <a:gdLst>
                <a:gd name="T0" fmla="*/ 1184 w 1184"/>
                <a:gd name="T1" fmla="*/ 388 h 917"/>
                <a:gd name="T2" fmla="*/ 988 w 1184"/>
                <a:gd name="T3" fmla="*/ 49 h 917"/>
                <a:gd name="T4" fmla="*/ 793 w 1184"/>
                <a:gd name="T5" fmla="*/ 388 h 917"/>
                <a:gd name="T6" fmla="*/ 900 w 1184"/>
                <a:gd name="T7" fmla="*/ 388 h 917"/>
                <a:gd name="T8" fmla="*/ 547 w 1184"/>
                <a:gd name="T9" fmla="*/ 724 h 917"/>
                <a:gd name="T10" fmla="*/ 193 w 1184"/>
                <a:gd name="T11" fmla="*/ 370 h 917"/>
                <a:gd name="T12" fmla="*/ 242 w 1184"/>
                <a:gd name="T13" fmla="*/ 192 h 917"/>
                <a:gd name="T14" fmla="*/ 145 w 1184"/>
                <a:gd name="T15" fmla="*/ 0 h 917"/>
                <a:gd name="T16" fmla="*/ 0 w 1184"/>
                <a:gd name="T17" fmla="*/ 370 h 917"/>
                <a:gd name="T18" fmla="*/ 547 w 1184"/>
                <a:gd name="T19" fmla="*/ 917 h 917"/>
                <a:gd name="T20" fmla="*/ 1094 w 1184"/>
                <a:gd name="T21" fmla="*/ 388 h 917"/>
                <a:gd name="T22" fmla="*/ 1184 w 1184"/>
                <a:gd name="T23" fmla="*/ 38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4" h="917">
                  <a:moveTo>
                    <a:pt x="1184" y="388"/>
                  </a:moveTo>
                  <a:cubicBezTo>
                    <a:pt x="988" y="49"/>
                    <a:pt x="988" y="49"/>
                    <a:pt x="988" y="49"/>
                  </a:cubicBezTo>
                  <a:cubicBezTo>
                    <a:pt x="793" y="388"/>
                    <a:pt x="793" y="388"/>
                    <a:pt x="793" y="388"/>
                  </a:cubicBezTo>
                  <a:cubicBezTo>
                    <a:pt x="900" y="388"/>
                    <a:pt x="900" y="388"/>
                    <a:pt x="900" y="388"/>
                  </a:cubicBezTo>
                  <a:cubicBezTo>
                    <a:pt x="891" y="575"/>
                    <a:pt x="737" y="724"/>
                    <a:pt x="547" y="724"/>
                  </a:cubicBezTo>
                  <a:cubicBezTo>
                    <a:pt x="352" y="724"/>
                    <a:pt x="193" y="566"/>
                    <a:pt x="193" y="370"/>
                  </a:cubicBezTo>
                  <a:cubicBezTo>
                    <a:pt x="193" y="305"/>
                    <a:pt x="211" y="244"/>
                    <a:pt x="242" y="192"/>
                  </a:cubicBezTo>
                  <a:cubicBezTo>
                    <a:pt x="198" y="134"/>
                    <a:pt x="165" y="69"/>
                    <a:pt x="145" y="0"/>
                  </a:cubicBezTo>
                  <a:cubicBezTo>
                    <a:pt x="55" y="97"/>
                    <a:pt x="0" y="227"/>
                    <a:pt x="0" y="370"/>
                  </a:cubicBezTo>
                  <a:cubicBezTo>
                    <a:pt x="0" y="672"/>
                    <a:pt x="245" y="917"/>
                    <a:pt x="547" y="917"/>
                  </a:cubicBezTo>
                  <a:cubicBezTo>
                    <a:pt x="843" y="917"/>
                    <a:pt x="1085" y="682"/>
                    <a:pt x="1094" y="388"/>
                  </a:cubicBezTo>
                  <a:lnTo>
                    <a:pt x="1184" y="388"/>
                  </a:ln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 name="TextBox 6"/>
            <p:cNvSpPr txBox="1"/>
            <p:nvPr/>
          </p:nvSpPr>
          <p:spPr>
            <a:xfrm rot="18978467">
              <a:off x="10746309" y="5519640"/>
              <a:ext cx="1366259" cy="508848"/>
            </a:xfrm>
            <a:prstGeom prst="rect">
              <a:avLst/>
            </a:prstGeom>
            <a:noFill/>
          </p:spPr>
          <p:txBody>
            <a:bodyPr wrap="none" rtlCol="0" anchor="ctr">
              <a:prstTxWarp prst="textArchUp">
                <a:avLst/>
              </a:prstTxWarp>
              <a:spAutoFit/>
            </a:bodyPr>
            <a:lstStyle/>
            <a:p>
              <a:pPr algn="ctr">
                <a:lnSpc>
                  <a:spcPct val="120000"/>
                </a:lnSpc>
              </a:pPr>
              <a:r>
                <a:rPr kumimoji="1"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kumimoji="1" lang="zh-CN" altLang="en-US"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 name="TextBox 7"/>
            <p:cNvSpPr txBox="1"/>
            <p:nvPr/>
          </p:nvSpPr>
          <p:spPr>
            <a:xfrm>
              <a:off x="10861134" y="9105070"/>
              <a:ext cx="1645320" cy="508848"/>
            </a:xfrm>
            <a:prstGeom prst="rect">
              <a:avLst/>
            </a:prstGeom>
            <a:noFill/>
          </p:spPr>
          <p:txBody>
            <a:bodyPr wrap="none" rtlCol="0" anchor="ctr">
              <a:prstTxWarp prst="textArchDown">
                <a:avLst/>
              </a:prstTxWarp>
              <a:spAutoFit/>
            </a:bodyPr>
            <a:lstStyle/>
            <a:p>
              <a:pPr algn="ctr">
                <a:lnSpc>
                  <a:spcPct val="120000"/>
                </a:lnSpc>
              </a:pPr>
              <a:r>
                <a:rPr kumimoji="1"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kumimoji="1" lang="zh-CN" altLang="en-US"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 name="TextBox 8"/>
            <p:cNvSpPr txBox="1"/>
            <p:nvPr/>
          </p:nvSpPr>
          <p:spPr>
            <a:xfrm rot="17644843">
              <a:off x="13516862" y="8044825"/>
              <a:ext cx="1748521" cy="508848"/>
            </a:xfrm>
            <a:prstGeom prst="rect">
              <a:avLst/>
            </a:prstGeom>
            <a:noFill/>
          </p:spPr>
          <p:txBody>
            <a:bodyPr wrap="none" rtlCol="0" anchor="ctr">
              <a:prstTxWarp prst="textArchDown">
                <a:avLst/>
              </a:prstTxWarp>
              <a:spAutoFit/>
            </a:bodyPr>
            <a:lstStyle/>
            <a:p>
              <a:pPr algn="ctr">
                <a:lnSpc>
                  <a:spcPct val="120000"/>
                </a:lnSpc>
              </a:pPr>
              <a:r>
                <a:rPr kumimoji="1"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kumimoji="1" lang="zh-CN" altLang="en-US"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12"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additive="base">
                                        <p:cTn id="12"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 calcmode="lin" valueType="num">
                                      <p:cBhvr additive="base">
                                        <p:cTn id="18"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 calcmode="lin" valueType="num">
                                      <p:cBhvr additive="base">
                                        <p:cTn id="24"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build="p"/>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2" name="椭圆 1"/>
          <p:cNvSpPr/>
          <p:nvPr/>
        </p:nvSpPr>
        <p:spPr>
          <a:xfrm>
            <a:off x="5269647" y="1320373"/>
            <a:ext cx="2319458" cy="2319458"/>
          </a:xfrm>
          <a:prstGeom prst="ellipse">
            <a:avLst/>
          </a:prstGeom>
          <a:no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 name="文本框 6"/>
          <p:cNvSpPr txBox="1"/>
          <p:nvPr>
            <p:custDataLst>
              <p:tags r:id="rId2"/>
            </p:custDataLst>
          </p:nvPr>
        </p:nvSpPr>
        <p:spPr>
          <a:xfrm>
            <a:off x="5356879" y="1994013"/>
            <a:ext cx="2144994" cy="972179"/>
          </a:xfrm>
          <a:prstGeom prst="rect">
            <a:avLst/>
          </a:prstGeom>
          <a:noFill/>
        </p:spPr>
        <p:txBody>
          <a:bodyPr vert="horz" lIns="0" tIns="0" rIns="0" bIns="0" anchor="ctr"/>
          <a:lstStyle/>
          <a:p>
            <a:pPr algn="ctr">
              <a:defRPr/>
            </a:pPr>
            <a:r>
              <a:rPr lang="en-US" altLang="zh-CN" sz="4400" dirty="0">
                <a:solidFill>
                  <a:schemeClr val="bg1"/>
                </a:solidFill>
                <a:latin typeface="Arial" panose="020B0604020202020204" pitchFamily="34" charset="0"/>
                <a:ea typeface="微软雅黑" panose="020B0503020204020204" pitchFamily="34" charset="-122"/>
                <a:sym typeface="Arial" panose="020B0604020202020204" pitchFamily="34" charset="0"/>
              </a:rPr>
              <a:t>PART</a:t>
            </a:r>
            <a:endParaRPr lang="zh-CN" altLang="en-US" sz="4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4135955" y="4032795"/>
            <a:ext cx="4586840" cy="830997"/>
          </a:xfrm>
          <a:prstGeom prst="rect">
            <a:avLst/>
          </a:prstGeom>
        </p:spPr>
        <p:txBody>
          <a:bodyPr wrap="square" lIns="0" tIns="0" rIns="0" bIns="0">
            <a:spAutoFit/>
          </a:bodyPr>
          <a:lstStyle/>
          <a:p>
            <a:pPr algn="ctr"/>
            <a:r>
              <a:rPr lang="zh-CN" altLang="en-US" sz="5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成功项目展示</a:t>
            </a:r>
          </a:p>
        </p:txBody>
      </p:sp>
      <p:sp>
        <p:nvSpPr>
          <p:cNvPr id="9" name="TextBox 11"/>
          <p:cNvSpPr txBox="1"/>
          <p:nvPr/>
        </p:nvSpPr>
        <p:spPr>
          <a:xfrm>
            <a:off x="4385831" y="5156644"/>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6892050" y="5156644"/>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4385831" y="5464385"/>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6892050" y="5464385"/>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7"/>
          <p:cNvGrpSpPr/>
          <p:nvPr/>
        </p:nvGrpSpPr>
        <p:grpSpPr bwMode="auto">
          <a:xfrm>
            <a:off x="8447374" y="2587308"/>
            <a:ext cx="3960099" cy="1528470"/>
            <a:chOff x="2872440" y="650416"/>
            <a:chExt cx="2814809" cy="1087127"/>
          </a:xfrm>
        </p:grpSpPr>
        <p:sp>
          <p:nvSpPr>
            <p:cNvPr id="21" name="文本框 66"/>
            <p:cNvSpPr txBox="1">
              <a:spLocks noChangeArrowheads="1"/>
            </p:cNvSpPr>
            <p:nvPr/>
          </p:nvSpPr>
          <p:spPr bwMode="auto">
            <a:xfrm>
              <a:off x="2872440" y="949479"/>
              <a:ext cx="2814809" cy="788064"/>
            </a:xfrm>
            <a:prstGeom prst="rect">
              <a:avLst/>
            </a:prstGeom>
            <a:noFill/>
            <a:ln>
              <a:noFill/>
            </a:ln>
          </p:spPr>
          <p:txBody>
            <a:bodyPr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21529" name="文本框 13"/>
            <p:cNvSpPr txBox="1">
              <a:spLocks noChangeArrowheads="1"/>
            </p:cNvSpPr>
            <p:nvPr/>
          </p:nvSpPr>
          <p:spPr bwMode="auto">
            <a:xfrm>
              <a:off x="2872440" y="650416"/>
              <a:ext cx="1312592" cy="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sp>
        <p:nvSpPr>
          <p:cNvPr id="2" name="矩形 1"/>
          <p:cNvSpPr/>
          <p:nvPr/>
        </p:nvSpPr>
        <p:spPr>
          <a:xfrm>
            <a:off x="7996450" y="1"/>
            <a:ext cx="4861948" cy="151573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38"/>
          <p:cNvSpPr/>
          <p:nvPr/>
        </p:nvSpPr>
        <p:spPr>
          <a:xfrm>
            <a:off x="7996450" y="5705758"/>
            <a:ext cx="4861948" cy="1526892"/>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任意多边形 40"/>
          <p:cNvSpPr/>
          <p:nvPr/>
        </p:nvSpPr>
        <p:spPr>
          <a:xfrm>
            <a:off x="7996450" y="1640741"/>
            <a:ext cx="4861948" cy="3931079"/>
          </a:xfrm>
          <a:custGeom>
            <a:avLst/>
            <a:gdLst>
              <a:gd name="connsiteX0" fmla="*/ 0 w 3457575"/>
              <a:gd name="connsiteY0" fmla="*/ 0 h 2796096"/>
              <a:gd name="connsiteX1" fmla="*/ 3457575 w 3457575"/>
              <a:gd name="connsiteY1" fmla="*/ 0 h 2796096"/>
              <a:gd name="connsiteX2" fmla="*/ 3457575 w 3457575"/>
              <a:gd name="connsiteY2" fmla="*/ 2796096 h 2796096"/>
              <a:gd name="connsiteX3" fmla="*/ 0 w 3457575"/>
              <a:gd name="connsiteY3" fmla="*/ 2796096 h 2796096"/>
              <a:gd name="connsiteX4" fmla="*/ 0 w 3457575"/>
              <a:gd name="connsiteY4" fmla="*/ 0 h 2796096"/>
              <a:gd name="connsiteX5" fmla="*/ 85726 w 3457575"/>
              <a:gd name="connsiteY5" fmla="*/ 86496 h 2796096"/>
              <a:gd name="connsiteX6" fmla="*/ 85726 w 3457575"/>
              <a:gd name="connsiteY6" fmla="*/ 2698618 h 2796096"/>
              <a:gd name="connsiteX7" fmla="*/ 3371852 w 3457575"/>
              <a:gd name="connsiteY7" fmla="*/ 2698618 h 2796096"/>
              <a:gd name="connsiteX8" fmla="*/ 3371852 w 3457575"/>
              <a:gd name="connsiteY8" fmla="*/ 86496 h 2796096"/>
              <a:gd name="connsiteX9" fmla="*/ 85726 w 3457575"/>
              <a:gd name="connsiteY9" fmla="*/ 86496 h 279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7575" h="2796096">
                <a:moveTo>
                  <a:pt x="0" y="0"/>
                </a:moveTo>
                <a:lnTo>
                  <a:pt x="3457575" y="0"/>
                </a:lnTo>
                <a:lnTo>
                  <a:pt x="3457575" y="2796096"/>
                </a:lnTo>
                <a:lnTo>
                  <a:pt x="0" y="2796096"/>
                </a:lnTo>
                <a:lnTo>
                  <a:pt x="0" y="0"/>
                </a:lnTo>
                <a:close/>
                <a:moveTo>
                  <a:pt x="85726" y="86496"/>
                </a:moveTo>
                <a:lnTo>
                  <a:pt x="85726" y="2698618"/>
                </a:lnTo>
                <a:lnTo>
                  <a:pt x="3371852" y="2698618"/>
                </a:lnTo>
                <a:lnTo>
                  <a:pt x="3371852" y="86496"/>
                </a:lnTo>
                <a:lnTo>
                  <a:pt x="85726" y="8649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4" name="组合 55"/>
          <p:cNvGrpSpPr/>
          <p:nvPr/>
        </p:nvGrpSpPr>
        <p:grpSpPr bwMode="auto">
          <a:xfrm>
            <a:off x="802147" y="1443283"/>
            <a:ext cx="6425397" cy="1353786"/>
            <a:chOff x="5125834" y="3704193"/>
            <a:chExt cx="4569611" cy="962571"/>
          </a:xfrm>
        </p:grpSpPr>
        <p:sp>
          <p:nvSpPr>
            <p:cNvPr id="57" name="文本框 66"/>
            <p:cNvSpPr txBox="1">
              <a:spLocks noChangeArrowheads="1"/>
            </p:cNvSpPr>
            <p:nvPr/>
          </p:nvSpPr>
          <p:spPr bwMode="auto">
            <a:xfrm>
              <a:off x="5125835" y="4010256"/>
              <a:ext cx="4569610" cy="656508"/>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21527" name="文本框 66"/>
            <p:cNvSpPr txBox="1">
              <a:spLocks noChangeArrowheads="1"/>
            </p:cNvSpPr>
            <p:nvPr/>
          </p:nvSpPr>
          <p:spPr bwMode="auto">
            <a:xfrm>
              <a:off x="5125834" y="3704193"/>
              <a:ext cx="1869231" cy="218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r>
                <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sp>
        <p:nvSpPr>
          <p:cNvPr id="7" name="十字形 6"/>
          <p:cNvSpPr/>
          <p:nvPr/>
        </p:nvSpPr>
        <p:spPr>
          <a:xfrm>
            <a:off x="8594706" y="4810607"/>
            <a:ext cx="388420" cy="388420"/>
          </a:xfrm>
          <a:prstGeom prst="plus">
            <a:avLst>
              <a:gd name="adj" fmla="val 41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5" name="组合 2"/>
          <p:cNvGrpSpPr/>
          <p:nvPr/>
        </p:nvGrpSpPr>
        <p:grpSpPr bwMode="auto">
          <a:xfrm>
            <a:off x="812800" y="4042691"/>
            <a:ext cx="6414744" cy="1002312"/>
            <a:chOff x="546100" y="2874940"/>
            <a:chExt cx="4561846" cy="713364"/>
          </a:xfrm>
        </p:grpSpPr>
        <p:grpSp>
          <p:nvGrpSpPr>
            <p:cNvPr id="21520" name="组合 8"/>
            <p:cNvGrpSpPr/>
            <p:nvPr/>
          </p:nvGrpSpPr>
          <p:grpSpPr bwMode="auto">
            <a:xfrm>
              <a:off x="546100" y="2895600"/>
              <a:ext cx="692704" cy="692704"/>
              <a:chOff x="584200" y="2946400"/>
              <a:chExt cx="692704" cy="692704"/>
            </a:xfrm>
          </p:grpSpPr>
          <p:sp>
            <p:nvSpPr>
              <p:cNvPr id="8" name="矩形 7"/>
              <p:cNvSpPr/>
              <p:nvPr/>
            </p:nvSpPr>
            <p:spPr>
              <a:xfrm>
                <a:off x="584200" y="2946400"/>
                <a:ext cx="692150" cy="6927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9" name="组合 67"/>
              <p:cNvGrpSpPr/>
              <p:nvPr/>
            </p:nvGrpSpPr>
            <p:grpSpPr bwMode="auto">
              <a:xfrm>
                <a:off x="724526" y="3119526"/>
                <a:ext cx="412052" cy="346452"/>
                <a:chOff x="7321551" y="763588"/>
                <a:chExt cx="1050925" cy="882650"/>
              </a:xfrm>
              <a:solidFill>
                <a:schemeClr val="bg1"/>
              </a:solidFill>
            </p:grpSpPr>
            <p:sp>
              <p:nvSpPr>
                <p:cNvPr id="69" name="Freeform 11"/>
                <p:cNvSpPr>
                  <a:spLocks noEditPoints="1"/>
                </p:cNvSpPr>
                <p:nvPr/>
              </p:nvSpPr>
              <p:spPr bwMode="auto">
                <a:xfrm>
                  <a:off x="7321551" y="763588"/>
                  <a:ext cx="744538" cy="704850"/>
                </a:xfrm>
                <a:custGeom>
                  <a:avLst/>
                  <a:gdLst>
                    <a:gd name="T0" fmla="*/ 86 w 90"/>
                    <a:gd name="T1" fmla="*/ 32 h 83"/>
                    <a:gd name="T2" fmla="*/ 90 w 90"/>
                    <a:gd name="T3" fmla="*/ 32 h 83"/>
                    <a:gd name="T4" fmla="*/ 45 w 90"/>
                    <a:gd name="T5" fmla="*/ 0 h 83"/>
                    <a:gd name="T6" fmla="*/ 0 w 90"/>
                    <a:gd name="T7" fmla="*/ 39 h 83"/>
                    <a:gd name="T8" fmla="*/ 18 w 90"/>
                    <a:gd name="T9" fmla="*/ 69 h 83"/>
                    <a:gd name="T10" fmla="*/ 13 w 90"/>
                    <a:gd name="T11" fmla="*/ 83 h 83"/>
                    <a:gd name="T12" fmla="*/ 29 w 90"/>
                    <a:gd name="T13" fmla="*/ 75 h 83"/>
                    <a:gd name="T14" fmla="*/ 45 w 90"/>
                    <a:gd name="T15" fmla="*/ 77 h 83"/>
                    <a:gd name="T16" fmla="*/ 49 w 90"/>
                    <a:gd name="T17" fmla="*/ 77 h 83"/>
                    <a:gd name="T18" fmla="*/ 48 w 90"/>
                    <a:gd name="T19" fmla="*/ 67 h 83"/>
                    <a:gd name="T20" fmla="*/ 86 w 90"/>
                    <a:gd name="T21" fmla="*/ 32 h 83"/>
                    <a:gd name="T22" fmla="*/ 62 w 90"/>
                    <a:gd name="T23" fmla="*/ 19 h 83"/>
                    <a:gd name="T24" fmla="*/ 67 w 90"/>
                    <a:gd name="T25" fmla="*/ 25 h 83"/>
                    <a:gd name="T26" fmla="*/ 62 w 90"/>
                    <a:gd name="T27" fmla="*/ 31 h 83"/>
                    <a:gd name="T28" fmla="*/ 55 w 90"/>
                    <a:gd name="T29" fmla="*/ 25 h 83"/>
                    <a:gd name="T30" fmla="*/ 62 w 90"/>
                    <a:gd name="T31" fmla="*/ 19 h 83"/>
                    <a:gd name="T32" fmla="*/ 30 w 90"/>
                    <a:gd name="T33" fmla="*/ 31 h 83"/>
                    <a:gd name="T34" fmla="*/ 23 w 90"/>
                    <a:gd name="T35" fmla="*/ 25 h 83"/>
                    <a:gd name="T36" fmla="*/ 30 w 90"/>
                    <a:gd name="T37" fmla="*/ 19 h 83"/>
                    <a:gd name="T38" fmla="*/ 36 w 90"/>
                    <a:gd name="T39" fmla="*/ 25 h 83"/>
                    <a:gd name="T40" fmla="*/ 30 w 90"/>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83">
                      <a:moveTo>
                        <a:pt x="86" y="32"/>
                      </a:moveTo>
                      <a:cubicBezTo>
                        <a:pt x="87" y="32"/>
                        <a:pt x="89" y="32"/>
                        <a:pt x="90" y="32"/>
                      </a:cubicBezTo>
                      <a:cubicBezTo>
                        <a:pt x="86" y="14"/>
                        <a:pt x="67" y="0"/>
                        <a:pt x="45" y="0"/>
                      </a:cubicBezTo>
                      <a:cubicBezTo>
                        <a:pt x="20" y="0"/>
                        <a:pt x="0" y="17"/>
                        <a:pt x="0" y="39"/>
                      </a:cubicBezTo>
                      <a:cubicBezTo>
                        <a:pt x="0" y="51"/>
                        <a:pt x="6" y="61"/>
                        <a:pt x="18" y="69"/>
                      </a:cubicBezTo>
                      <a:cubicBezTo>
                        <a:pt x="13" y="83"/>
                        <a:pt x="13" y="83"/>
                        <a:pt x="13" y="83"/>
                      </a:cubicBezTo>
                      <a:cubicBezTo>
                        <a:pt x="29" y="75"/>
                        <a:pt x="29" y="75"/>
                        <a:pt x="29" y="75"/>
                      </a:cubicBezTo>
                      <a:cubicBezTo>
                        <a:pt x="35" y="76"/>
                        <a:pt x="39" y="77"/>
                        <a:pt x="45" y="77"/>
                      </a:cubicBezTo>
                      <a:cubicBezTo>
                        <a:pt x="46" y="77"/>
                        <a:pt x="48" y="77"/>
                        <a:pt x="49" y="77"/>
                      </a:cubicBezTo>
                      <a:cubicBezTo>
                        <a:pt x="48" y="74"/>
                        <a:pt x="48" y="71"/>
                        <a:pt x="48" y="67"/>
                      </a:cubicBezTo>
                      <a:cubicBezTo>
                        <a:pt x="48" y="48"/>
                        <a:pt x="65" y="32"/>
                        <a:pt x="86" y="32"/>
                      </a:cubicBezTo>
                      <a:close/>
                      <a:moveTo>
                        <a:pt x="62" y="19"/>
                      </a:moveTo>
                      <a:cubicBezTo>
                        <a:pt x="65" y="19"/>
                        <a:pt x="67" y="22"/>
                        <a:pt x="67" y="25"/>
                      </a:cubicBezTo>
                      <a:cubicBezTo>
                        <a:pt x="67" y="29"/>
                        <a:pt x="65" y="31"/>
                        <a:pt x="62" y="31"/>
                      </a:cubicBezTo>
                      <a:cubicBezTo>
                        <a:pt x="58" y="31"/>
                        <a:pt x="55" y="29"/>
                        <a:pt x="55" y="25"/>
                      </a:cubicBezTo>
                      <a:cubicBezTo>
                        <a:pt x="55" y="22"/>
                        <a:pt x="58" y="19"/>
                        <a:pt x="62" y="19"/>
                      </a:cubicBezTo>
                      <a:close/>
                      <a:moveTo>
                        <a:pt x="30" y="31"/>
                      </a:moveTo>
                      <a:cubicBezTo>
                        <a:pt x="27" y="31"/>
                        <a:pt x="23" y="29"/>
                        <a:pt x="23" y="25"/>
                      </a:cubicBezTo>
                      <a:cubicBezTo>
                        <a:pt x="23" y="22"/>
                        <a:pt x="27" y="19"/>
                        <a:pt x="30" y="19"/>
                      </a:cubicBezTo>
                      <a:cubicBezTo>
                        <a:pt x="33" y="19"/>
                        <a:pt x="36" y="22"/>
                        <a:pt x="36" y="25"/>
                      </a:cubicBezTo>
                      <a:cubicBezTo>
                        <a:pt x="36" y="29"/>
                        <a:pt x="33" y="31"/>
                        <a:pt x="30" y="31"/>
                      </a:cubicBezTo>
                      <a:close/>
                    </a:path>
                  </a:pathLst>
                </a:custGeom>
                <a:grpFill/>
                <a:ln>
                  <a:noFill/>
                </a:ln>
              </p:spPr>
              <p:txBody>
                <a:bodyPr/>
                <a:lstStyle/>
                <a:p>
                  <a:pPr fontAlgn="auto">
                    <a:lnSpc>
                      <a:spcPct val="150000"/>
                    </a:lnSpc>
                    <a:spcBef>
                      <a:spcPts val="0"/>
                    </a:spcBef>
                    <a:spcAft>
                      <a:spcPts val="0"/>
                    </a:spcAft>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70" name="Freeform 12"/>
                <p:cNvSpPr>
                  <a:spLocks noEditPoints="1"/>
                </p:cNvSpPr>
                <p:nvPr/>
              </p:nvSpPr>
              <p:spPr bwMode="auto">
                <a:xfrm>
                  <a:off x="7735888" y="1052513"/>
                  <a:ext cx="636588" cy="593725"/>
                </a:xfrm>
                <a:custGeom>
                  <a:avLst/>
                  <a:gdLst>
                    <a:gd name="T0" fmla="*/ 77 w 77"/>
                    <a:gd name="T1" fmla="*/ 33 h 70"/>
                    <a:gd name="T2" fmla="*/ 39 w 77"/>
                    <a:gd name="T3" fmla="*/ 0 h 70"/>
                    <a:gd name="T4" fmla="*/ 0 w 77"/>
                    <a:gd name="T5" fmla="*/ 33 h 70"/>
                    <a:gd name="T6" fmla="*/ 39 w 77"/>
                    <a:gd name="T7" fmla="*/ 66 h 70"/>
                    <a:gd name="T8" fmla="*/ 52 w 77"/>
                    <a:gd name="T9" fmla="*/ 63 h 70"/>
                    <a:gd name="T10" fmla="*/ 65 w 77"/>
                    <a:gd name="T11" fmla="*/ 70 h 70"/>
                    <a:gd name="T12" fmla="*/ 61 w 77"/>
                    <a:gd name="T13" fmla="*/ 59 h 70"/>
                    <a:gd name="T14" fmla="*/ 77 w 77"/>
                    <a:gd name="T15" fmla="*/ 33 h 70"/>
                    <a:gd name="T16" fmla="*/ 26 w 77"/>
                    <a:gd name="T17" fmla="*/ 27 h 70"/>
                    <a:gd name="T18" fmla="*/ 22 w 77"/>
                    <a:gd name="T19" fmla="*/ 23 h 70"/>
                    <a:gd name="T20" fmla="*/ 26 w 77"/>
                    <a:gd name="T21" fmla="*/ 18 h 70"/>
                    <a:gd name="T22" fmla="*/ 32 w 77"/>
                    <a:gd name="T23" fmla="*/ 23 h 70"/>
                    <a:gd name="T24" fmla="*/ 26 w 77"/>
                    <a:gd name="T25" fmla="*/ 27 h 70"/>
                    <a:gd name="T26" fmla="*/ 51 w 77"/>
                    <a:gd name="T27" fmla="*/ 27 h 70"/>
                    <a:gd name="T28" fmla="*/ 47 w 77"/>
                    <a:gd name="T29" fmla="*/ 23 h 70"/>
                    <a:gd name="T30" fmla="*/ 51 w 77"/>
                    <a:gd name="T31" fmla="*/ 18 h 70"/>
                    <a:gd name="T32" fmla="*/ 57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9" y="0"/>
                      </a:cubicBezTo>
                      <a:cubicBezTo>
                        <a:pt x="17" y="0"/>
                        <a:pt x="0" y="15"/>
                        <a:pt x="0" y="33"/>
                      </a:cubicBezTo>
                      <a:cubicBezTo>
                        <a:pt x="0" y="51"/>
                        <a:pt x="17" y="66"/>
                        <a:pt x="39" y="66"/>
                      </a:cubicBezTo>
                      <a:cubicBezTo>
                        <a:pt x="43" y="66"/>
                        <a:pt x="48" y="65"/>
                        <a:pt x="52" y="63"/>
                      </a:cubicBezTo>
                      <a:cubicBezTo>
                        <a:pt x="65" y="70"/>
                        <a:pt x="65" y="70"/>
                        <a:pt x="65" y="70"/>
                      </a:cubicBezTo>
                      <a:cubicBezTo>
                        <a:pt x="61" y="59"/>
                        <a:pt x="61" y="59"/>
                        <a:pt x="61" y="59"/>
                      </a:cubicBezTo>
                      <a:cubicBezTo>
                        <a:pt x="70" y="52"/>
                        <a:pt x="77" y="43"/>
                        <a:pt x="77" y="33"/>
                      </a:cubicBezTo>
                      <a:close/>
                      <a:moveTo>
                        <a:pt x="26" y="27"/>
                      </a:moveTo>
                      <a:cubicBezTo>
                        <a:pt x="24" y="27"/>
                        <a:pt x="22" y="25"/>
                        <a:pt x="22" y="23"/>
                      </a:cubicBezTo>
                      <a:cubicBezTo>
                        <a:pt x="22" y="21"/>
                        <a:pt x="24" y="18"/>
                        <a:pt x="26" y="18"/>
                      </a:cubicBezTo>
                      <a:cubicBezTo>
                        <a:pt x="30" y="18"/>
                        <a:pt x="32" y="21"/>
                        <a:pt x="32" y="23"/>
                      </a:cubicBezTo>
                      <a:cubicBezTo>
                        <a:pt x="32" y="25"/>
                        <a:pt x="30" y="27"/>
                        <a:pt x="26" y="27"/>
                      </a:cubicBezTo>
                      <a:close/>
                      <a:moveTo>
                        <a:pt x="51" y="27"/>
                      </a:moveTo>
                      <a:cubicBezTo>
                        <a:pt x="49" y="27"/>
                        <a:pt x="47" y="25"/>
                        <a:pt x="47" y="23"/>
                      </a:cubicBezTo>
                      <a:cubicBezTo>
                        <a:pt x="47" y="21"/>
                        <a:pt x="49" y="18"/>
                        <a:pt x="51" y="18"/>
                      </a:cubicBezTo>
                      <a:cubicBezTo>
                        <a:pt x="55" y="18"/>
                        <a:pt x="57" y="21"/>
                        <a:pt x="57" y="23"/>
                      </a:cubicBezTo>
                      <a:cubicBezTo>
                        <a:pt x="57" y="25"/>
                        <a:pt x="55" y="27"/>
                        <a:pt x="51" y="27"/>
                      </a:cubicBezTo>
                      <a:close/>
                    </a:path>
                  </a:pathLst>
                </a:custGeom>
                <a:grpFill/>
                <a:ln>
                  <a:noFill/>
                </a:ln>
              </p:spPr>
              <p:txBody>
                <a:bodyPr/>
                <a:lstStyle/>
                <a:p>
                  <a:pPr fontAlgn="auto">
                    <a:lnSpc>
                      <a:spcPct val="150000"/>
                    </a:lnSpc>
                    <a:spcBef>
                      <a:spcPts val="0"/>
                    </a:spcBef>
                    <a:spcAft>
                      <a:spcPts val="0"/>
                    </a:spcAft>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1521" name="组合 71"/>
            <p:cNvGrpSpPr/>
            <p:nvPr/>
          </p:nvGrpSpPr>
          <p:grpSpPr bwMode="auto">
            <a:xfrm>
              <a:off x="1417435" y="2874940"/>
              <a:ext cx="3690511" cy="604581"/>
              <a:chOff x="5125835" y="3157515"/>
              <a:chExt cx="3690511" cy="604581"/>
            </a:xfrm>
          </p:grpSpPr>
          <p:sp>
            <p:nvSpPr>
              <p:cNvPr id="73" name="文本框 66"/>
              <p:cNvSpPr txBox="1">
                <a:spLocks noChangeArrowheads="1"/>
              </p:cNvSpPr>
              <p:nvPr/>
            </p:nvSpPr>
            <p:spPr bwMode="auto">
              <a:xfrm>
                <a:off x="5125835" y="3367805"/>
                <a:ext cx="3690511" cy="394291"/>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21523" name="文本框 66"/>
              <p:cNvSpPr txBox="1">
                <a:spLocks noChangeArrowheads="1"/>
              </p:cNvSpPr>
              <p:nvPr/>
            </p:nvSpPr>
            <p:spPr bwMode="auto">
              <a:xfrm>
                <a:off x="5125835" y="3157515"/>
                <a:ext cx="1313252" cy="17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grpSp>
      <p:grpSp>
        <p:nvGrpSpPr>
          <p:cNvPr id="11" name="组合 3"/>
          <p:cNvGrpSpPr/>
          <p:nvPr/>
        </p:nvGrpSpPr>
        <p:grpSpPr bwMode="auto">
          <a:xfrm>
            <a:off x="812800" y="5320405"/>
            <a:ext cx="6414744" cy="992542"/>
            <a:chOff x="546100" y="3783593"/>
            <a:chExt cx="4561846" cy="706411"/>
          </a:xfrm>
        </p:grpSpPr>
        <p:grpSp>
          <p:nvGrpSpPr>
            <p:cNvPr id="21514" name="组合 9"/>
            <p:cNvGrpSpPr/>
            <p:nvPr/>
          </p:nvGrpSpPr>
          <p:grpSpPr bwMode="auto">
            <a:xfrm>
              <a:off x="546100" y="3797300"/>
              <a:ext cx="692704" cy="692704"/>
              <a:chOff x="584200" y="3848100"/>
              <a:chExt cx="692704" cy="692704"/>
            </a:xfrm>
          </p:grpSpPr>
          <p:sp>
            <p:nvSpPr>
              <p:cNvPr id="71" name="矩形 70"/>
              <p:cNvSpPr/>
              <p:nvPr/>
            </p:nvSpPr>
            <p:spPr>
              <a:xfrm>
                <a:off x="584200" y="3848100"/>
                <a:ext cx="692150" cy="6927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3" name="组合 60"/>
              <p:cNvGrpSpPr/>
              <p:nvPr/>
            </p:nvGrpSpPr>
            <p:grpSpPr bwMode="auto">
              <a:xfrm>
                <a:off x="715724" y="4011754"/>
                <a:ext cx="448152" cy="357046"/>
                <a:chOff x="155576" y="754063"/>
                <a:chExt cx="1143000" cy="909638"/>
              </a:xfrm>
              <a:solidFill>
                <a:schemeClr val="bg1"/>
              </a:solidFill>
            </p:grpSpPr>
            <p:sp>
              <p:nvSpPr>
                <p:cNvPr id="62" name="Freeform 13"/>
                <p:cNvSpPr>
                  <a:spLocks noEditPoints="1"/>
                </p:cNvSpPr>
                <p:nvPr/>
              </p:nvSpPr>
              <p:spPr bwMode="auto">
                <a:xfrm>
                  <a:off x="155576" y="855663"/>
                  <a:ext cx="985838" cy="808038"/>
                </a:xfrm>
                <a:custGeom>
                  <a:avLst/>
                  <a:gdLst>
                    <a:gd name="T0" fmla="*/ 98 w 119"/>
                    <a:gd name="T1" fmla="*/ 40 h 95"/>
                    <a:gd name="T2" fmla="*/ 95 w 119"/>
                    <a:gd name="T3" fmla="*/ 36 h 95"/>
                    <a:gd name="T4" fmla="*/ 94 w 119"/>
                    <a:gd name="T5" fmla="*/ 22 h 95"/>
                    <a:gd name="T6" fmla="*/ 69 w 119"/>
                    <a:gd name="T7" fmla="*/ 23 h 95"/>
                    <a:gd name="T8" fmla="*/ 65 w 119"/>
                    <a:gd name="T9" fmla="*/ 16 h 95"/>
                    <a:gd name="T10" fmla="*/ 45 w 119"/>
                    <a:gd name="T11" fmla="*/ 6 h 95"/>
                    <a:gd name="T12" fmla="*/ 11 w 119"/>
                    <a:gd name="T13" fmla="*/ 34 h 95"/>
                    <a:gd name="T14" fmla="*/ 1 w 119"/>
                    <a:gd name="T15" fmla="*/ 60 h 95"/>
                    <a:gd name="T16" fmla="*/ 51 w 119"/>
                    <a:gd name="T17" fmla="*/ 93 h 95"/>
                    <a:gd name="T18" fmla="*/ 110 w 119"/>
                    <a:gd name="T19" fmla="*/ 67 h 95"/>
                    <a:gd name="T20" fmla="*/ 98 w 119"/>
                    <a:gd name="T21" fmla="*/ 40 h 95"/>
                    <a:gd name="T22" fmla="*/ 52 w 119"/>
                    <a:gd name="T23" fmla="*/ 86 h 95"/>
                    <a:gd name="T24" fmla="*/ 14 w 119"/>
                    <a:gd name="T25" fmla="*/ 62 h 95"/>
                    <a:gd name="T26" fmla="*/ 52 w 119"/>
                    <a:gd name="T27" fmla="*/ 35 h 95"/>
                    <a:gd name="T28" fmla="*/ 91 w 119"/>
                    <a:gd name="T29" fmla="*/ 57 h 95"/>
                    <a:gd name="T30" fmla="*/ 52 w 119"/>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95">
                      <a:moveTo>
                        <a:pt x="98" y="40"/>
                      </a:moveTo>
                      <a:cubicBezTo>
                        <a:pt x="93" y="39"/>
                        <a:pt x="95" y="36"/>
                        <a:pt x="95" y="36"/>
                      </a:cubicBezTo>
                      <a:cubicBezTo>
                        <a:pt x="95" y="36"/>
                        <a:pt x="100" y="28"/>
                        <a:pt x="94" y="22"/>
                      </a:cubicBezTo>
                      <a:cubicBezTo>
                        <a:pt x="87" y="14"/>
                        <a:pt x="69" y="23"/>
                        <a:pt x="69" y="23"/>
                      </a:cubicBezTo>
                      <a:cubicBezTo>
                        <a:pt x="62" y="25"/>
                        <a:pt x="64" y="22"/>
                        <a:pt x="65" y="16"/>
                      </a:cubicBezTo>
                      <a:cubicBezTo>
                        <a:pt x="65" y="10"/>
                        <a:pt x="63" y="0"/>
                        <a:pt x="45" y="6"/>
                      </a:cubicBezTo>
                      <a:cubicBezTo>
                        <a:pt x="26" y="12"/>
                        <a:pt x="11" y="34"/>
                        <a:pt x="11" y="34"/>
                      </a:cubicBezTo>
                      <a:cubicBezTo>
                        <a:pt x="0" y="49"/>
                        <a:pt x="1" y="60"/>
                        <a:pt x="1" y="60"/>
                      </a:cubicBezTo>
                      <a:cubicBezTo>
                        <a:pt x="4" y="85"/>
                        <a:pt x="30" y="91"/>
                        <a:pt x="51" y="93"/>
                      </a:cubicBezTo>
                      <a:cubicBezTo>
                        <a:pt x="72" y="95"/>
                        <a:pt x="102" y="86"/>
                        <a:pt x="110" y="67"/>
                      </a:cubicBezTo>
                      <a:cubicBezTo>
                        <a:pt x="119" y="48"/>
                        <a:pt x="103" y="41"/>
                        <a:pt x="98" y="40"/>
                      </a:cubicBezTo>
                      <a:close/>
                      <a:moveTo>
                        <a:pt x="52" y="86"/>
                      </a:moveTo>
                      <a:cubicBezTo>
                        <a:pt x="31" y="87"/>
                        <a:pt x="14" y="76"/>
                        <a:pt x="14" y="62"/>
                      </a:cubicBezTo>
                      <a:cubicBezTo>
                        <a:pt x="14" y="48"/>
                        <a:pt x="31" y="36"/>
                        <a:pt x="52" y="35"/>
                      </a:cubicBezTo>
                      <a:cubicBezTo>
                        <a:pt x="74" y="34"/>
                        <a:pt x="91" y="43"/>
                        <a:pt x="91" y="57"/>
                      </a:cubicBezTo>
                      <a:cubicBezTo>
                        <a:pt x="91" y="72"/>
                        <a:pt x="74" y="85"/>
                        <a:pt x="52" y="86"/>
                      </a:cubicBezTo>
                      <a:close/>
                    </a:path>
                  </a:pathLst>
                </a:custGeom>
                <a:grpFill/>
                <a:ln>
                  <a:noFill/>
                </a:ln>
              </p:spPr>
              <p:txBody>
                <a:bodyPr/>
                <a:lstStyle/>
                <a:p>
                  <a:pPr fontAlgn="auto">
                    <a:lnSpc>
                      <a:spcPct val="150000"/>
                    </a:lnSpc>
                    <a:spcBef>
                      <a:spcPts val="0"/>
                    </a:spcBef>
                    <a:spcAft>
                      <a:spcPts val="0"/>
                    </a:spcAft>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14"/>
                <p:cNvSpPr>
                  <a:spLocks noEditPoints="1"/>
                </p:cNvSpPr>
                <p:nvPr/>
              </p:nvSpPr>
              <p:spPr bwMode="auto">
                <a:xfrm>
                  <a:off x="379413" y="1212850"/>
                  <a:ext cx="388938" cy="357188"/>
                </a:xfrm>
                <a:custGeom>
                  <a:avLst/>
                  <a:gdLst>
                    <a:gd name="T0" fmla="*/ 21 w 47"/>
                    <a:gd name="T1" fmla="*/ 3 h 42"/>
                    <a:gd name="T2" fmla="*/ 2 w 47"/>
                    <a:gd name="T3" fmla="*/ 25 h 42"/>
                    <a:gd name="T4" fmla="*/ 8 w 47"/>
                    <a:gd name="T5" fmla="*/ 35 h 42"/>
                    <a:gd name="T6" fmla="*/ 40 w 47"/>
                    <a:gd name="T7" fmla="*/ 29 h 42"/>
                    <a:gd name="T8" fmla="*/ 21 w 47"/>
                    <a:gd name="T9" fmla="*/ 3 h 42"/>
                    <a:gd name="T10" fmla="*/ 16 w 47"/>
                    <a:gd name="T11" fmla="*/ 31 h 42"/>
                    <a:gd name="T12" fmla="*/ 8 w 47"/>
                    <a:gd name="T13" fmla="*/ 26 h 42"/>
                    <a:gd name="T14" fmla="*/ 15 w 47"/>
                    <a:gd name="T15" fmla="*/ 19 h 42"/>
                    <a:gd name="T16" fmla="*/ 23 w 47"/>
                    <a:gd name="T17" fmla="*/ 24 h 42"/>
                    <a:gd name="T18" fmla="*/ 16 w 47"/>
                    <a:gd name="T19" fmla="*/ 31 h 42"/>
                    <a:gd name="T20" fmla="*/ 28 w 47"/>
                    <a:gd name="T21" fmla="*/ 20 h 42"/>
                    <a:gd name="T22" fmla="*/ 25 w 47"/>
                    <a:gd name="T23" fmla="*/ 20 h 42"/>
                    <a:gd name="T24" fmla="*/ 26 w 47"/>
                    <a:gd name="T25" fmla="*/ 16 h 42"/>
                    <a:gd name="T26" fmla="*/ 30 w 47"/>
                    <a:gd name="T27" fmla="*/ 16 h 42"/>
                    <a:gd name="T28" fmla="*/ 28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1" y="3"/>
                      </a:moveTo>
                      <a:cubicBezTo>
                        <a:pt x="0" y="5"/>
                        <a:pt x="2" y="25"/>
                        <a:pt x="2" y="25"/>
                      </a:cubicBezTo>
                      <a:cubicBezTo>
                        <a:pt x="2" y="25"/>
                        <a:pt x="2" y="32"/>
                        <a:pt x="8" y="35"/>
                      </a:cubicBezTo>
                      <a:cubicBezTo>
                        <a:pt x="21" y="42"/>
                        <a:pt x="33" y="38"/>
                        <a:pt x="40" y="29"/>
                      </a:cubicBezTo>
                      <a:cubicBezTo>
                        <a:pt x="47" y="21"/>
                        <a:pt x="43" y="0"/>
                        <a:pt x="21" y="3"/>
                      </a:cubicBezTo>
                      <a:close/>
                      <a:moveTo>
                        <a:pt x="16" y="31"/>
                      </a:moveTo>
                      <a:cubicBezTo>
                        <a:pt x="12" y="31"/>
                        <a:pt x="8" y="29"/>
                        <a:pt x="8" y="26"/>
                      </a:cubicBezTo>
                      <a:cubicBezTo>
                        <a:pt x="8" y="22"/>
                        <a:pt x="11" y="19"/>
                        <a:pt x="15" y="19"/>
                      </a:cubicBezTo>
                      <a:cubicBezTo>
                        <a:pt x="20" y="18"/>
                        <a:pt x="23" y="21"/>
                        <a:pt x="23" y="24"/>
                      </a:cubicBezTo>
                      <a:cubicBezTo>
                        <a:pt x="23" y="27"/>
                        <a:pt x="20" y="31"/>
                        <a:pt x="16" y="31"/>
                      </a:cubicBezTo>
                      <a:close/>
                      <a:moveTo>
                        <a:pt x="28" y="20"/>
                      </a:moveTo>
                      <a:cubicBezTo>
                        <a:pt x="27" y="21"/>
                        <a:pt x="25" y="21"/>
                        <a:pt x="25" y="20"/>
                      </a:cubicBezTo>
                      <a:cubicBezTo>
                        <a:pt x="24" y="19"/>
                        <a:pt x="24" y="17"/>
                        <a:pt x="26" y="16"/>
                      </a:cubicBezTo>
                      <a:cubicBezTo>
                        <a:pt x="27" y="15"/>
                        <a:pt x="29" y="15"/>
                        <a:pt x="30" y="16"/>
                      </a:cubicBezTo>
                      <a:cubicBezTo>
                        <a:pt x="30" y="17"/>
                        <a:pt x="30" y="19"/>
                        <a:pt x="28" y="20"/>
                      </a:cubicBezTo>
                      <a:close/>
                    </a:path>
                  </a:pathLst>
                </a:custGeom>
                <a:grpFill/>
                <a:ln>
                  <a:noFill/>
                </a:ln>
              </p:spPr>
              <p:txBody>
                <a:bodyPr/>
                <a:lstStyle/>
                <a:p>
                  <a:pPr fontAlgn="auto">
                    <a:lnSpc>
                      <a:spcPct val="150000"/>
                    </a:lnSpc>
                    <a:spcBef>
                      <a:spcPts val="0"/>
                    </a:spcBef>
                    <a:spcAft>
                      <a:spcPts val="0"/>
                    </a:spcAft>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15"/>
                <p:cNvSpPr/>
                <p:nvPr/>
              </p:nvSpPr>
              <p:spPr bwMode="auto">
                <a:xfrm>
                  <a:off x="892176" y="890588"/>
                  <a:ext cx="215900" cy="228600"/>
                </a:xfrm>
                <a:custGeom>
                  <a:avLst/>
                  <a:gdLst>
                    <a:gd name="T0" fmla="*/ 20 w 26"/>
                    <a:gd name="T1" fmla="*/ 27 h 27"/>
                    <a:gd name="T2" fmla="*/ 23 w 26"/>
                    <a:gd name="T3" fmla="*/ 24 h 27"/>
                    <a:gd name="T4" fmla="*/ 23 w 26"/>
                    <a:gd name="T5" fmla="*/ 24 h 27"/>
                    <a:gd name="T6" fmla="*/ 4 w 26"/>
                    <a:gd name="T7" fmla="*/ 4 h 27"/>
                    <a:gd name="T8" fmla="*/ 0 w 26"/>
                    <a:gd name="T9" fmla="*/ 8 h 27"/>
                    <a:gd name="T10" fmla="*/ 4 w 26"/>
                    <a:gd name="T11" fmla="*/ 11 h 27"/>
                    <a:gd name="T12" fmla="*/ 16 w 26"/>
                    <a:gd name="T13" fmla="*/ 23 h 27"/>
                    <a:gd name="T14" fmla="*/ 20 w 26"/>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7">
                      <a:moveTo>
                        <a:pt x="20" y="27"/>
                      </a:moveTo>
                      <a:cubicBezTo>
                        <a:pt x="21" y="27"/>
                        <a:pt x="23" y="26"/>
                        <a:pt x="23" y="24"/>
                      </a:cubicBezTo>
                      <a:cubicBezTo>
                        <a:pt x="23" y="24"/>
                        <a:pt x="23" y="24"/>
                        <a:pt x="23" y="24"/>
                      </a:cubicBezTo>
                      <a:cubicBezTo>
                        <a:pt x="26" y="0"/>
                        <a:pt x="4" y="4"/>
                        <a:pt x="4" y="4"/>
                      </a:cubicBezTo>
                      <a:cubicBezTo>
                        <a:pt x="2" y="4"/>
                        <a:pt x="0" y="6"/>
                        <a:pt x="0" y="8"/>
                      </a:cubicBezTo>
                      <a:cubicBezTo>
                        <a:pt x="0" y="10"/>
                        <a:pt x="2" y="11"/>
                        <a:pt x="4" y="11"/>
                      </a:cubicBezTo>
                      <a:cubicBezTo>
                        <a:pt x="19" y="8"/>
                        <a:pt x="16" y="23"/>
                        <a:pt x="16" y="23"/>
                      </a:cubicBezTo>
                      <a:cubicBezTo>
                        <a:pt x="16" y="25"/>
                        <a:pt x="18" y="27"/>
                        <a:pt x="20" y="27"/>
                      </a:cubicBezTo>
                      <a:close/>
                    </a:path>
                  </a:pathLst>
                </a:custGeom>
                <a:grpFill/>
                <a:ln>
                  <a:noFill/>
                </a:ln>
              </p:spPr>
              <p:txBody>
                <a:bodyPr/>
                <a:lstStyle/>
                <a:p>
                  <a:pPr fontAlgn="auto">
                    <a:lnSpc>
                      <a:spcPct val="150000"/>
                    </a:lnSpc>
                    <a:spcBef>
                      <a:spcPts val="0"/>
                    </a:spcBef>
                    <a:spcAft>
                      <a:spcPts val="0"/>
                    </a:spcAft>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16"/>
                <p:cNvSpPr/>
                <p:nvPr/>
              </p:nvSpPr>
              <p:spPr bwMode="auto">
                <a:xfrm>
                  <a:off x="850901" y="754063"/>
                  <a:ext cx="447675" cy="425450"/>
                </a:xfrm>
                <a:custGeom>
                  <a:avLst/>
                  <a:gdLst>
                    <a:gd name="T0" fmla="*/ 22 w 54"/>
                    <a:gd name="T1" fmla="*/ 2 h 50"/>
                    <a:gd name="T2" fmla="*/ 4 w 54"/>
                    <a:gd name="T3" fmla="*/ 2 h 50"/>
                    <a:gd name="T4" fmla="*/ 4 w 54"/>
                    <a:gd name="T5" fmla="*/ 2 h 50"/>
                    <a:gd name="T6" fmla="*/ 4 w 54"/>
                    <a:gd name="T7" fmla="*/ 2 h 50"/>
                    <a:gd name="T8" fmla="*/ 0 w 54"/>
                    <a:gd name="T9" fmla="*/ 7 h 50"/>
                    <a:gd name="T10" fmla="*/ 5 w 54"/>
                    <a:gd name="T11" fmla="*/ 12 h 50"/>
                    <a:gd name="T12" fmla="*/ 10 w 54"/>
                    <a:gd name="T13" fmla="*/ 11 h 50"/>
                    <a:gd name="T14" fmla="*/ 35 w 54"/>
                    <a:gd name="T15" fmla="*/ 24 h 50"/>
                    <a:gd name="T16" fmla="*/ 37 w 54"/>
                    <a:gd name="T17" fmla="*/ 41 h 50"/>
                    <a:gd name="T18" fmla="*/ 36 w 54"/>
                    <a:gd name="T19" fmla="*/ 46 h 50"/>
                    <a:gd name="T20" fmla="*/ 41 w 54"/>
                    <a:gd name="T21" fmla="*/ 50 h 50"/>
                    <a:gd name="T22" fmla="*/ 46 w 54"/>
                    <a:gd name="T23" fmla="*/ 46 h 50"/>
                    <a:gd name="T24" fmla="*/ 46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7" y="1"/>
                        <a:pt x="4" y="2"/>
                      </a:cubicBezTo>
                      <a:cubicBezTo>
                        <a:pt x="4" y="2"/>
                        <a:pt x="4" y="2"/>
                        <a:pt x="4" y="2"/>
                      </a:cubicBezTo>
                      <a:cubicBezTo>
                        <a:pt x="4" y="2"/>
                        <a:pt x="4" y="2"/>
                        <a:pt x="4" y="2"/>
                      </a:cubicBezTo>
                      <a:cubicBezTo>
                        <a:pt x="2" y="3"/>
                        <a:pt x="0" y="5"/>
                        <a:pt x="0" y="7"/>
                      </a:cubicBezTo>
                      <a:cubicBezTo>
                        <a:pt x="0" y="10"/>
                        <a:pt x="2" y="12"/>
                        <a:pt x="5" y="12"/>
                      </a:cubicBezTo>
                      <a:cubicBezTo>
                        <a:pt x="5" y="12"/>
                        <a:pt x="8" y="12"/>
                        <a:pt x="10" y="11"/>
                      </a:cubicBezTo>
                      <a:cubicBezTo>
                        <a:pt x="12" y="10"/>
                        <a:pt x="27" y="11"/>
                        <a:pt x="35" y="24"/>
                      </a:cubicBezTo>
                      <a:cubicBezTo>
                        <a:pt x="39" y="33"/>
                        <a:pt x="37" y="40"/>
                        <a:pt x="37" y="41"/>
                      </a:cubicBezTo>
                      <a:cubicBezTo>
                        <a:pt x="37" y="41"/>
                        <a:pt x="36" y="43"/>
                        <a:pt x="36" y="46"/>
                      </a:cubicBezTo>
                      <a:cubicBezTo>
                        <a:pt x="36" y="49"/>
                        <a:pt x="38" y="50"/>
                        <a:pt x="41" y="50"/>
                      </a:cubicBezTo>
                      <a:cubicBezTo>
                        <a:pt x="43" y="50"/>
                        <a:pt x="45" y="50"/>
                        <a:pt x="46" y="46"/>
                      </a:cubicBezTo>
                      <a:cubicBezTo>
                        <a:pt x="46" y="46"/>
                        <a:pt x="46" y="46"/>
                        <a:pt x="46" y="46"/>
                      </a:cubicBezTo>
                      <a:cubicBezTo>
                        <a:pt x="54" y="18"/>
                        <a:pt x="36" y="5"/>
                        <a:pt x="22" y="2"/>
                      </a:cubicBezTo>
                      <a:close/>
                    </a:path>
                  </a:pathLst>
                </a:custGeom>
                <a:grpFill/>
                <a:ln>
                  <a:noFill/>
                </a:ln>
              </p:spPr>
              <p:txBody>
                <a:bodyPr/>
                <a:lstStyle/>
                <a:p>
                  <a:pPr fontAlgn="auto">
                    <a:lnSpc>
                      <a:spcPct val="150000"/>
                    </a:lnSpc>
                    <a:spcBef>
                      <a:spcPts val="0"/>
                    </a:spcBef>
                    <a:spcAft>
                      <a:spcPts val="0"/>
                    </a:spcAft>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1515" name="组合 74"/>
            <p:cNvGrpSpPr/>
            <p:nvPr/>
          </p:nvGrpSpPr>
          <p:grpSpPr bwMode="auto">
            <a:xfrm>
              <a:off x="1417435" y="3783593"/>
              <a:ext cx="3690511" cy="604581"/>
              <a:chOff x="5125835" y="3164468"/>
              <a:chExt cx="3690511" cy="604581"/>
            </a:xfrm>
          </p:grpSpPr>
          <p:sp>
            <p:nvSpPr>
              <p:cNvPr id="76" name="文本框 66"/>
              <p:cNvSpPr txBox="1">
                <a:spLocks noChangeArrowheads="1"/>
              </p:cNvSpPr>
              <p:nvPr/>
            </p:nvSpPr>
            <p:spPr bwMode="auto">
              <a:xfrm>
                <a:off x="5125835" y="3374758"/>
                <a:ext cx="3690511" cy="394291"/>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21517" name="文本框 66"/>
              <p:cNvSpPr txBox="1">
                <a:spLocks noChangeArrowheads="1"/>
              </p:cNvSpPr>
              <p:nvPr/>
            </p:nvSpPr>
            <p:spPr bwMode="auto">
              <a:xfrm>
                <a:off x="5125835" y="3164468"/>
                <a:ext cx="1313252" cy="17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grpSp>
      <p:sp>
        <p:nvSpPr>
          <p:cNvPr id="32"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750" fill="hold"/>
                                        <p:tgtEl>
                                          <p:spTgt spid="39"/>
                                        </p:tgtEl>
                                        <p:attrNameLst>
                                          <p:attrName>ppt_x</p:attrName>
                                        </p:attrNameLst>
                                      </p:cBhvr>
                                      <p:tavLst>
                                        <p:tav tm="0">
                                          <p:val>
                                            <p:strVal val="#ppt_x"/>
                                          </p:val>
                                        </p:tav>
                                        <p:tav tm="100000">
                                          <p:val>
                                            <p:strVal val="#ppt_x"/>
                                          </p:val>
                                        </p:tav>
                                      </p:tavLst>
                                    </p:anim>
                                    <p:anim calcmode="lin" valueType="num">
                                      <p:cBhvr additive="base">
                                        <p:cTn id="12" dur="750" fill="hold"/>
                                        <p:tgtEl>
                                          <p:spTgt spid="39"/>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p:cTn id="15" dur="750" fill="hold"/>
                                        <p:tgtEl>
                                          <p:spTgt spid="41"/>
                                        </p:tgtEl>
                                        <p:attrNameLst>
                                          <p:attrName>ppt_w</p:attrName>
                                        </p:attrNameLst>
                                      </p:cBhvr>
                                      <p:tavLst>
                                        <p:tav tm="0">
                                          <p:val>
                                            <p:fltVal val="0"/>
                                          </p:val>
                                        </p:tav>
                                        <p:tav tm="100000">
                                          <p:val>
                                            <p:strVal val="#ppt_w"/>
                                          </p:val>
                                        </p:tav>
                                      </p:tavLst>
                                    </p:anim>
                                    <p:anim calcmode="lin" valueType="num">
                                      <p:cBhvr>
                                        <p:cTn id="16" dur="750" fill="hold"/>
                                        <p:tgtEl>
                                          <p:spTgt spid="41"/>
                                        </p:tgtEl>
                                        <p:attrNameLst>
                                          <p:attrName>ppt_h</p:attrName>
                                        </p:attrNameLst>
                                      </p:cBhvr>
                                      <p:tavLst>
                                        <p:tav tm="0">
                                          <p:val>
                                            <p:fltVal val="0"/>
                                          </p:val>
                                        </p:tav>
                                        <p:tav tm="100000">
                                          <p:val>
                                            <p:strVal val="#ppt_h"/>
                                          </p:val>
                                        </p:tav>
                                      </p:tavLst>
                                    </p:anim>
                                    <p:animEffect transition="in" filter="fade">
                                      <p:cBhvr>
                                        <p:cTn id="17" dur="750"/>
                                        <p:tgtEl>
                                          <p:spTgt spid="41"/>
                                        </p:tgtEl>
                                      </p:cBhvr>
                                    </p:animEffect>
                                  </p:childTnLst>
                                </p:cTn>
                              </p:par>
                              <p:par>
                                <p:cTn id="18" presetID="53" presetClass="entr" presetSubtype="16" fill="hold" nodeType="withEffect">
                                  <p:stCondLst>
                                    <p:cond delay="400"/>
                                  </p:stCondLst>
                                  <p:childTnLst>
                                    <p:set>
                                      <p:cBhvr>
                                        <p:cTn id="19" dur="1" fill="hold">
                                          <p:stCondLst>
                                            <p:cond delay="0"/>
                                          </p:stCondLst>
                                        </p:cTn>
                                        <p:tgtEl>
                                          <p:spTgt spid="3"/>
                                        </p:tgtEl>
                                        <p:attrNameLst>
                                          <p:attrName>style.visibility</p:attrName>
                                        </p:attrNameLst>
                                      </p:cBhvr>
                                      <p:to>
                                        <p:strVal val="visible"/>
                                      </p:to>
                                    </p:set>
                                    <p:anim calcmode="lin" valueType="num">
                                      <p:cBhvr>
                                        <p:cTn id="20" dur="750" fill="hold"/>
                                        <p:tgtEl>
                                          <p:spTgt spid="3"/>
                                        </p:tgtEl>
                                        <p:attrNameLst>
                                          <p:attrName>ppt_w</p:attrName>
                                        </p:attrNameLst>
                                      </p:cBhvr>
                                      <p:tavLst>
                                        <p:tav tm="0">
                                          <p:val>
                                            <p:fltVal val="0"/>
                                          </p:val>
                                        </p:tav>
                                        <p:tav tm="100000">
                                          <p:val>
                                            <p:strVal val="#ppt_w"/>
                                          </p:val>
                                        </p:tav>
                                      </p:tavLst>
                                    </p:anim>
                                    <p:anim calcmode="lin" valueType="num">
                                      <p:cBhvr>
                                        <p:cTn id="21" dur="750" fill="hold"/>
                                        <p:tgtEl>
                                          <p:spTgt spid="3"/>
                                        </p:tgtEl>
                                        <p:attrNameLst>
                                          <p:attrName>ppt_h</p:attrName>
                                        </p:attrNameLst>
                                      </p:cBhvr>
                                      <p:tavLst>
                                        <p:tav tm="0">
                                          <p:val>
                                            <p:fltVal val="0"/>
                                          </p:val>
                                        </p:tav>
                                        <p:tav tm="100000">
                                          <p:val>
                                            <p:strVal val="#ppt_h"/>
                                          </p:val>
                                        </p:tav>
                                      </p:tavLst>
                                    </p:anim>
                                    <p:animEffect transition="in" filter="fade">
                                      <p:cBhvr>
                                        <p:cTn id="22" dur="750"/>
                                        <p:tgtEl>
                                          <p:spTgt spid="3"/>
                                        </p:tgtEl>
                                      </p:cBhvr>
                                    </p:animEffect>
                                  </p:childTnLst>
                                </p:cTn>
                              </p:par>
                              <p:par>
                                <p:cTn id="23" presetID="53" presetClass="entr" presetSubtype="16" fill="hold" grpId="0" nodeType="withEffect">
                                  <p:stCondLst>
                                    <p:cond delay="600"/>
                                  </p:stCondLst>
                                  <p:childTnLst>
                                    <p:set>
                                      <p:cBhvr>
                                        <p:cTn id="24" dur="1" fill="hold">
                                          <p:stCondLst>
                                            <p:cond delay="0"/>
                                          </p:stCondLst>
                                        </p:cTn>
                                        <p:tgtEl>
                                          <p:spTgt spid="7"/>
                                        </p:tgtEl>
                                        <p:attrNameLst>
                                          <p:attrName>style.visibility</p:attrName>
                                        </p:attrNameLst>
                                      </p:cBhvr>
                                      <p:to>
                                        <p:strVal val="visible"/>
                                      </p:to>
                                    </p:set>
                                    <p:anim calcmode="lin" valueType="num">
                                      <p:cBhvr>
                                        <p:cTn id="25" dur="750" fill="hold"/>
                                        <p:tgtEl>
                                          <p:spTgt spid="7"/>
                                        </p:tgtEl>
                                        <p:attrNameLst>
                                          <p:attrName>ppt_w</p:attrName>
                                        </p:attrNameLst>
                                      </p:cBhvr>
                                      <p:tavLst>
                                        <p:tav tm="0">
                                          <p:val>
                                            <p:fltVal val="0"/>
                                          </p:val>
                                        </p:tav>
                                        <p:tav tm="100000">
                                          <p:val>
                                            <p:strVal val="#ppt_w"/>
                                          </p:val>
                                        </p:tav>
                                      </p:tavLst>
                                    </p:anim>
                                    <p:anim calcmode="lin" valueType="num">
                                      <p:cBhvr>
                                        <p:cTn id="26" dur="750" fill="hold"/>
                                        <p:tgtEl>
                                          <p:spTgt spid="7"/>
                                        </p:tgtEl>
                                        <p:attrNameLst>
                                          <p:attrName>ppt_h</p:attrName>
                                        </p:attrNameLst>
                                      </p:cBhvr>
                                      <p:tavLst>
                                        <p:tav tm="0">
                                          <p:val>
                                            <p:fltVal val="0"/>
                                          </p:val>
                                        </p:tav>
                                        <p:tav tm="100000">
                                          <p:val>
                                            <p:strVal val="#ppt_h"/>
                                          </p:val>
                                        </p:tav>
                                      </p:tavLst>
                                    </p:anim>
                                    <p:animEffect transition="in" filter="fade">
                                      <p:cBhvr>
                                        <p:cTn id="27" dur="750"/>
                                        <p:tgtEl>
                                          <p:spTgt spid="7"/>
                                        </p:tgtEl>
                                      </p:cBhvr>
                                    </p:animEffect>
                                  </p:childTnLst>
                                </p:cTn>
                              </p:par>
                              <p:par>
                                <p:cTn id="28" presetID="2" presetClass="entr" presetSubtype="8" fill="hold" nodeType="withEffect">
                                  <p:stCondLst>
                                    <p:cond delay="100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750" fill="hold"/>
                                        <p:tgtEl>
                                          <p:spTgt spid="4"/>
                                        </p:tgtEl>
                                        <p:attrNameLst>
                                          <p:attrName>ppt_x</p:attrName>
                                        </p:attrNameLst>
                                      </p:cBhvr>
                                      <p:tavLst>
                                        <p:tav tm="0">
                                          <p:val>
                                            <p:strVal val="0-#ppt_w/2"/>
                                          </p:val>
                                        </p:tav>
                                        <p:tav tm="100000">
                                          <p:val>
                                            <p:strVal val="#ppt_x"/>
                                          </p:val>
                                        </p:tav>
                                      </p:tavLst>
                                    </p:anim>
                                    <p:anim calcmode="lin" valueType="num">
                                      <p:cBhvr additive="base">
                                        <p:cTn id="31" dur="750" fill="hold"/>
                                        <p:tgtEl>
                                          <p:spTgt spid="4"/>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110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750" fill="hold"/>
                                        <p:tgtEl>
                                          <p:spTgt spid="5"/>
                                        </p:tgtEl>
                                        <p:attrNameLst>
                                          <p:attrName>ppt_x</p:attrName>
                                        </p:attrNameLst>
                                      </p:cBhvr>
                                      <p:tavLst>
                                        <p:tav tm="0">
                                          <p:val>
                                            <p:strVal val="0-#ppt_w/2"/>
                                          </p:val>
                                        </p:tav>
                                        <p:tav tm="100000">
                                          <p:val>
                                            <p:strVal val="#ppt_x"/>
                                          </p:val>
                                        </p:tav>
                                      </p:tavLst>
                                    </p:anim>
                                    <p:anim calcmode="lin" valueType="num">
                                      <p:cBhvr additive="base">
                                        <p:cTn id="35" dur="750" fill="hold"/>
                                        <p:tgtEl>
                                          <p:spTgt spid="5"/>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140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750" fill="hold"/>
                                        <p:tgtEl>
                                          <p:spTgt spid="11"/>
                                        </p:tgtEl>
                                        <p:attrNameLst>
                                          <p:attrName>ppt_x</p:attrName>
                                        </p:attrNameLst>
                                      </p:cBhvr>
                                      <p:tavLst>
                                        <p:tav tm="0">
                                          <p:val>
                                            <p:strVal val="0-#ppt_w/2"/>
                                          </p:val>
                                        </p:tav>
                                        <p:tav tm="100000">
                                          <p:val>
                                            <p:strVal val="#ppt_x"/>
                                          </p:val>
                                        </p:tav>
                                      </p:tavLst>
                                    </p:anim>
                                    <p:anim calcmode="lin" valueType="num">
                                      <p:cBhvr additive="base">
                                        <p:cTn id="39"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9"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17817" y="1538566"/>
            <a:ext cx="3284566" cy="4853182"/>
            <a:chOff x="1912729" y="1458758"/>
            <a:chExt cx="3510756" cy="5187394"/>
          </a:xfrm>
        </p:grpSpPr>
        <p:grpSp>
          <p:nvGrpSpPr>
            <p:cNvPr id="5" name="Group 4"/>
            <p:cNvGrpSpPr/>
            <p:nvPr/>
          </p:nvGrpSpPr>
          <p:grpSpPr>
            <a:xfrm>
              <a:off x="1972256" y="1458758"/>
              <a:ext cx="292103" cy="5187394"/>
              <a:chOff x="1374772" y="1213680"/>
              <a:chExt cx="274322" cy="5187394"/>
            </a:xfrm>
          </p:grpSpPr>
          <p:sp>
            <p:nvSpPr>
              <p:cNvPr id="22" name="Pentagon 21"/>
              <p:cNvSpPr/>
              <p:nvPr/>
            </p:nvSpPr>
            <p:spPr>
              <a:xfrm rot="5400000">
                <a:off x="1103752" y="5857228"/>
                <a:ext cx="814866" cy="272825"/>
              </a:xfrm>
              <a:prstGeom prst="homePlate">
                <a:avLst>
                  <a:gd name="adj" fmla="val 281623"/>
                </a:avLst>
              </a:prstGeom>
              <a:gradFill flip="none" rotWithShape="1">
                <a:gsLst>
                  <a:gs pos="100000">
                    <a:srgbClr val="B88954"/>
                  </a:gs>
                  <a:gs pos="0">
                    <a:srgbClr val="E1C9AF"/>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5"/>
              <p:cNvSpPr/>
              <p:nvPr/>
            </p:nvSpPr>
            <p:spPr>
              <a:xfrm>
                <a:off x="1374774" y="2007666"/>
                <a:ext cx="273845" cy="3776859"/>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1" fmla="*/ 0 w 272825"/>
                  <a:gd name="connsiteY0-2" fmla="*/ 0 h 3776662"/>
                  <a:gd name="connsiteX1-3" fmla="*/ 272825 w 272825"/>
                  <a:gd name="connsiteY1-4" fmla="*/ 0 h 3776662"/>
                  <a:gd name="connsiteX2-5" fmla="*/ 272825 w 272825"/>
                  <a:gd name="connsiteY2-6" fmla="*/ 3776662 h 3776662"/>
                  <a:gd name="connsiteX3-7" fmla="*/ 0 w 272825"/>
                  <a:gd name="connsiteY3-8" fmla="*/ 3776662 h 3776662"/>
                  <a:gd name="connsiteX4-9" fmla="*/ 1 w 272825"/>
                  <a:gd name="connsiteY4-10" fmla="*/ 3609974 h 3776662"/>
                  <a:gd name="connsiteX5" fmla="*/ 0 w 272825"/>
                  <a:gd name="connsiteY5" fmla="*/ 0 h 3776662"/>
                  <a:gd name="connsiteX0-11" fmla="*/ 0 w 272825"/>
                  <a:gd name="connsiteY0-12" fmla="*/ 0 h 3776662"/>
                  <a:gd name="connsiteX1-13" fmla="*/ 272825 w 272825"/>
                  <a:gd name="connsiteY1-14" fmla="*/ 0 h 3776662"/>
                  <a:gd name="connsiteX2-15" fmla="*/ 272825 w 272825"/>
                  <a:gd name="connsiteY2-16" fmla="*/ 3776662 h 3776662"/>
                  <a:gd name="connsiteX3-17" fmla="*/ 57151 w 272825"/>
                  <a:gd name="connsiteY3-18" fmla="*/ 3776661 h 3776662"/>
                  <a:gd name="connsiteX4-19" fmla="*/ 0 w 272825"/>
                  <a:gd name="connsiteY4-20" fmla="*/ 3776662 h 3776662"/>
                  <a:gd name="connsiteX5-21" fmla="*/ 1 w 272825"/>
                  <a:gd name="connsiteY5-22" fmla="*/ 3609974 h 3776662"/>
                  <a:gd name="connsiteX6" fmla="*/ 0 w 272825"/>
                  <a:gd name="connsiteY6" fmla="*/ 0 h 3776662"/>
                  <a:gd name="connsiteX0-23" fmla="*/ 0 w 272825"/>
                  <a:gd name="connsiteY0-24" fmla="*/ 0 h 3776662"/>
                  <a:gd name="connsiteX1-25" fmla="*/ 272825 w 272825"/>
                  <a:gd name="connsiteY1-26" fmla="*/ 0 h 3776662"/>
                  <a:gd name="connsiteX2-27" fmla="*/ 272825 w 272825"/>
                  <a:gd name="connsiteY2-28" fmla="*/ 3776662 h 3776662"/>
                  <a:gd name="connsiteX3-29" fmla="*/ 166689 w 272825"/>
                  <a:gd name="connsiteY3-30" fmla="*/ 3776661 h 3776662"/>
                  <a:gd name="connsiteX4-31" fmla="*/ 57151 w 272825"/>
                  <a:gd name="connsiteY4-32" fmla="*/ 3776661 h 3776662"/>
                  <a:gd name="connsiteX5-33" fmla="*/ 0 w 272825"/>
                  <a:gd name="connsiteY5-34" fmla="*/ 3776662 h 3776662"/>
                  <a:gd name="connsiteX6-35" fmla="*/ 1 w 272825"/>
                  <a:gd name="connsiteY6-36" fmla="*/ 3609974 h 3776662"/>
                  <a:gd name="connsiteX7" fmla="*/ 0 w 272825"/>
                  <a:gd name="connsiteY7" fmla="*/ 0 h 3776662"/>
                  <a:gd name="connsiteX0-37" fmla="*/ 0 w 272825"/>
                  <a:gd name="connsiteY0-38" fmla="*/ 0 h 3776662"/>
                  <a:gd name="connsiteX1-39" fmla="*/ 272825 w 272825"/>
                  <a:gd name="connsiteY1-40" fmla="*/ 0 h 3776662"/>
                  <a:gd name="connsiteX2-41" fmla="*/ 272825 w 272825"/>
                  <a:gd name="connsiteY2-42" fmla="*/ 3776662 h 3776662"/>
                  <a:gd name="connsiteX3-43" fmla="*/ 166689 w 272825"/>
                  <a:gd name="connsiteY3-44" fmla="*/ 3776661 h 3776662"/>
                  <a:gd name="connsiteX4-45" fmla="*/ 107157 w 272825"/>
                  <a:gd name="connsiteY4-46" fmla="*/ 3774280 h 3776662"/>
                  <a:gd name="connsiteX5-47" fmla="*/ 57151 w 272825"/>
                  <a:gd name="connsiteY5-48" fmla="*/ 3776661 h 3776662"/>
                  <a:gd name="connsiteX6-49" fmla="*/ 0 w 272825"/>
                  <a:gd name="connsiteY6-50" fmla="*/ 3776662 h 3776662"/>
                  <a:gd name="connsiteX7-51" fmla="*/ 1 w 272825"/>
                  <a:gd name="connsiteY7-52" fmla="*/ 3609974 h 3776662"/>
                  <a:gd name="connsiteX8" fmla="*/ 0 w 272825"/>
                  <a:gd name="connsiteY8" fmla="*/ 0 h 3776662"/>
                  <a:gd name="connsiteX0-53" fmla="*/ 0 w 272825"/>
                  <a:gd name="connsiteY0-54" fmla="*/ 0 h 3776662"/>
                  <a:gd name="connsiteX1-55" fmla="*/ 272825 w 272825"/>
                  <a:gd name="connsiteY1-56" fmla="*/ 0 h 3776662"/>
                  <a:gd name="connsiteX2-57" fmla="*/ 272825 w 272825"/>
                  <a:gd name="connsiteY2-58" fmla="*/ 3776662 h 3776662"/>
                  <a:gd name="connsiteX3-59" fmla="*/ 221457 w 272825"/>
                  <a:gd name="connsiteY3-60" fmla="*/ 3774280 h 3776662"/>
                  <a:gd name="connsiteX4-61" fmla="*/ 166689 w 272825"/>
                  <a:gd name="connsiteY4-62" fmla="*/ 3776661 h 3776662"/>
                  <a:gd name="connsiteX5-63" fmla="*/ 107157 w 272825"/>
                  <a:gd name="connsiteY5-64" fmla="*/ 3774280 h 3776662"/>
                  <a:gd name="connsiteX6-65" fmla="*/ 57151 w 272825"/>
                  <a:gd name="connsiteY6-66" fmla="*/ 3776661 h 3776662"/>
                  <a:gd name="connsiteX7-67" fmla="*/ 0 w 272825"/>
                  <a:gd name="connsiteY7-68" fmla="*/ 3776662 h 3776662"/>
                  <a:gd name="connsiteX8-69" fmla="*/ 1 w 272825"/>
                  <a:gd name="connsiteY8-70" fmla="*/ 3609974 h 3776662"/>
                  <a:gd name="connsiteX9" fmla="*/ 0 w 272825"/>
                  <a:gd name="connsiteY9" fmla="*/ 0 h 3776662"/>
                  <a:gd name="connsiteX0-71" fmla="*/ 0 w 272825"/>
                  <a:gd name="connsiteY0-72" fmla="*/ 0 h 3776662"/>
                  <a:gd name="connsiteX1-73" fmla="*/ 272825 w 272825"/>
                  <a:gd name="connsiteY1-74" fmla="*/ 0 h 3776662"/>
                  <a:gd name="connsiteX2-75" fmla="*/ 272825 w 272825"/>
                  <a:gd name="connsiteY2-76" fmla="*/ 3776662 h 3776662"/>
                  <a:gd name="connsiteX3-77" fmla="*/ 252414 w 272825"/>
                  <a:gd name="connsiteY3-78" fmla="*/ 3776661 h 3776662"/>
                  <a:gd name="connsiteX4-79" fmla="*/ 221457 w 272825"/>
                  <a:gd name="connsiteY4-80" fmla="*/ 3774280 h 3776662"/>
                  <a:gd name="connsiteX5-81" fmla="*/ 166689 w 272825"/>
                  <a:gd name="connsiteY5-82" fmla="*/ 3776661 h 3776662"/>
                  <a:gd name="connsiteX6-83" fmla="*/ 107157 w 272825"/>
                  <a:gd name="connsiteY6-84" fmla="*/ 3774280 h 3776662"/>
                  <a:gd name="connsiteX7-85" fmla="*/ 57151 w 272825"/>
                  <a:gd name="connsiteY7-86" fmla="*/ 3776661 h 3776662"/>
                  <a:gd name="connsiteX8-87" fmla="*/ 0 w 272825"/>
                  <a:gd name="connsiteY8-88" fmla="*/ 3776662 h 3776662"/>
                  <a:gd name="connsiteX9-89" fmla="*/ 1 w 272825"/>
                  <a:gd name="connsiteY9-90" fmla="*/ 3609974 h 3776662"/>
                  <a:gd name="connsiteX10" fmla="*/ 0 w 272825"/>
                  <a:gd name="connsiteY10" fmla="*/ 0 h 3776662"/>
                  <a:gd name="connsiteX0-91" fmla="*/ 0 w 273845"/>
                  <a:gd name="connsiteY0-92" fmla="*/ 0 h 3776662"/>
                  <a:gd name="connsiteX1-93" fmla="*/ 272825 w 273845"/>
                  <a:gd name="connsiteY1-94" fmla="*/ 0 h 3776662"/>
                  <a:gd name="connsiteX2-95" fmla="*/ 273845 w 273845"/>
                  <a:gd name="connsiteY2-96" fmla="*/ 3581399 h 3776662"/>
                  <a:gd name="connsiteX3-97" fmla="*/ 272825 w 273845"/>
                  <a:gd name="connsiteY3-98" fmla="*/ 3776662 h 3776662"/>
                  <a:gd name="connsiteX4-99" fmla="*/ 252414 w 273845"/>
                  <a:gd name="connsiteY4-100" fmla="*/ 3776661 h 3776662"/>
                  <a:gd name="connsiteX5-101" fmla="*/ 221457 w 273845"/>
                  <a:gd name="connsiteY5-102" fmla="*/ 3774280 h 3776662"/>
                  <a:gd name="connsiteX6-103" fmla="*/ 166689 w 273845"/>
                  <a:gd name="connsiteY6-104" fmla="*/ 3776661 h 3776662"/>
                  <a:gd name="connsiteX7-105" fmla="*/ 107157 w 273845"/>
                  <a:gd name="connsiteY7-106" fmla="*/ 3774280 h 3776662"/>
                  <a:gd name="connsiteX8-107" fmla="*/ 57151 w 273845"/>
                  <a:gd name="connsiteY8-108" fmla="*/ 3776661 h 3776662"/>
                  <a:gd name="connsiteX9-109" fmla="*/ 0 w 273845"/>
                  <a:gd name="connsiteY9-110" fmla="*/ 3776662 h 3776662"/>
                  <a:gd name="connsiteX10-111" fmla="*/ 1 w 273845"/>
                  <a:gd name="connsiteY10-112" fmla="*/ 3609974 h 3776662"/>
                  <a:gd name="connsiteX11" fmla="*/ 0 w 273845"/>
                  <a:gd name="connsiteY11" fmla="*/ 0 h 3776662"/>
                  <a:gd name="connsiteX0-113" fmla="*/ 0 w 273845"/>
                  <a:gd name="connsiteY0-114" fmla="*/ 0 h 3776662"/>
                  <a:gd name="connsiteX1-115" fmla="*/ 272825 w 273845"/>
                  <a:gd name="connsiteY1-116" fmla="*/ 0 h 3776662"/>
                  <a:gd name="connsiteX2-117" fmla="*/ 273845 w 273845"/>
                  <a:gd name="connsiteY2-118" fmla="*/ 3581399 h 3776662"/>
                  <a:gd name="connsiteX3-119" fmla="*/ 252414 w 273845"/>
                  <a:gd name="connsiteY3-120" fmla="*/ 3776661 h 3776662"/>
                  <a:gd name="connsiteX4-121" fmla="*/ 221457 w 273845"/>
                  <a:gd name="connsiteY4-122" fmla="*/ 3774280 h 3776662"/>
                  <a:gd name="connsiteX5-123" fmla="*/ 166689 w 273845"/>
                  <a:gd name="connsiteY5-124" fmla="*/ 3776661 h 3776662"/>
                  <a:gd name="connsiteX6-125" fmla="*/ 107157 w 273845"/>
                  <a:gd name="connsiteY6-126" fmla="*/ 3774280 h 3776662"/>
                  <a:gd name="connsiteX7-127" fmla="*/ 57151 w 273845"/>
                  <a:gd name="connsiteY7-128" fmla="*/ 3776661 h 3776662"/>
                  <a:gd name="connsiteX8-129" fmla="*/ 0 w 273845"/>
                  <a:gd name="connsiteY8-130" fmla="*/ 3776662 h 3776662"/>
                  <a:gd name="connsiteX9-131" fmla="*/ 1 w 273845"/>
                  <a:gd name="connsiteY9-132" fmla="*/ 3609974 h 3776662"/>
                  <a:gd name="connsiteX10-133" fmla="*/ 0 w 273845"/>
                  <a:gd name="connsiteY10-134" fmla="*/ 0 h 3776662"/>
                  <a:gd name="connsiteX0-135" fmla="*/ 0 w 273845"/>
                  <a:gd name="connsiteY0-136" fmla="*/ 0 h 3776661"/>
                  <a:gd name="connsiteX1-137" fmla="*/ 272825 w 273845"/>
                  <a:gd name="connsiteY1-138" fmla="*/ 0 h 3776661"/>
                  <a:gd name="connsiteX2-139" fmla="*/ 273845 w 273845"/>
                  <a:gd name="connsiteY2-140" fmla="*/ 3581399 h 3776661"/>
                  <a:gd name="connsiteX3-141" fmla="*/ 252414 w 273845"/>
                  <a:gd name="connsiteY3-142" fmla="*/ 3776661 h 3776661"/>
                  <a:gd name="connsiteX4-143" fmla="*/ 221457 w 273845"/>
                  <a:gd name="connsiteY4-144" fmla="*/ 3774280 h 3776661"/>
                  <a:gd name="connsiteX5-145" fmla="*/ 166689 w 273845"/>
                  <a:gd name="connsiteY5-146" fmla="*/ 3776661 h 3776661"/>
                  <a:gd name="connsiteX6-147" fmla="*/ 107157 w 273845"/>
                  <a:gd name="connsiteY6-148" fmla="*/ 3774280 h 3776661"/>
                  <a:gd name="connsiteX7-149" fmla="*/ 57151 w 273845"/>
                  <a:gd name="connsiteY7-150" fmla="*/ 3776661 h 3776661"/>
                  <a:gd name="connsiteX8-151" fmla="*/ 1 w 273845"/>
                  <a:gd name="connsiteY8-152" fmla="*/ 3609974 h 3776661"/>
                  <a:gd name="connsiteX9-153" fmla="*/ 0 w 273845"/>
                  <a:gd name="connsiteY9-154" fmla="*/ 0 h 3776661"/>
                  <a:gd name="connsiteX0-155" fmla="*/ 0 w 273845"/>
                  <a:gd name="connsiteY0-156" fmla="*/ 0 h 3776661"/>
                  <a:gd name="connsiteX1-157" fmla="*/ 272825 w 273845"/>
                  <a:gd name="connsiteY1-158" fmla="*/ 0 h 3776661"/>
                  <a:gd name="connsiteX2-159" fmla="*/ 273845 w 273845"/>
                  <a:gd name="connsiteY2-160" fmla="*/ 3581399 h 3776661"/>
                  <a:gd name="connsiteX3-161" fmla="*/ 252414 w 273845"/>
                  <a:gd name="connsiteY3-162" fmla="*/ 3776661 h 3776661"/>
                  <a:gd name="connsiteX4-163" fmla="*/ 221457 w 273845"/>
                  <a:gd name="connsiteY4-164" fmla="*/ 3774280 h 3776661"/>
                  <a:gd name="connsiteX5-165" fmla="*/ 166689 w 273845"/>
                  <a:gd name="connsiteY5-166" fmla="*/ 3776661 h 3776661"/>
                  <a:gd name="connsiteX6-167" fmla="*/ 104776 w 273845"/>
                  <a:gd name="connsiteY6-168" fmla="*/ 3664743 h 3776661"/>
                  <a:gd name="connsiteX7-169" fmla="*/ 57151 w 273845"/>
                  <a:gd name="connsiteY7-170" fmla="*/ 3776661 h 3776661"/>
                  <a:gd name="connsiteX8-171" fmla="*/ 1 w 273845"/>
                  <a:gd name="connsiteY8-172" fmla="*/ 3609974 h 3776661"/>
                  <a:gd name="connsiteX9-173" fmla="*/ 0 w 273845"/>
                  <a:gd name="connsiteY9-174" fmla="*/ 0 h 3776661"/>
                  <a:gd name="connsiteX0-175" fmla="*/ 0 w 273845"/>
                  <a:gd name="connsiteY0-176" fmla="*/ 0 h 3776661"/>
                  <a:gd name="connsiteX1-177" fmla="*/ 272825 w 273845"/>
                  <a:gd name="connsiteY1-178" fmla="*/ 0 h 3776661"/>
                  <a:gd name="connsiteX2-179" fmla="*/ 273845 w 273845"/>
                  <a:gd name="connsiteY2-180" fmla="*/ 3581399 h 3776661"/>
                  <a:gd name="connsiteX3-181" fmla="*/ 252414 w 273845"/>
                  <a:gd name="connsiteY3-182" fmla="*/ 3776661 h 3776661"/>
                  <a:gd name="connsiteX4-183" fmla="*/ 221457 w 273845"/>
                  <a:gd name="connsiteY4-184" fmla="*/ 3774280 h 3776661"/>
                  <a:gd name="connsiteX5-185" fmla="*/ 166689 w 273845"/>
                  <a:gd name="connsiteY5-186" fmla="*/ 3776661 h 3776661"/>
                  <a:gd name="connsiteX6-187" fmla="*/ 104776 w 273845"/>
                  <a:gd name="connsiteY6-188" fmla="*/ 3664743 h 3776661"/>
                  <a:gd name="connsiteX7-189" fmla="*/ 57151 w 273845"/>
                  <a:gd name="connsiteY7-190" fmla="*/ 3750467 h 3776661"/>
                  <a:gd name="connsiteX8-191" fmla="*/ 1 w 273845"/>
                  <a:gd name="connsiteY8-192" fmla="*/ 3609974 h 3776661"/>
                  <a:gd name="connsiteX9-193" fmla="*/ 0 w 273845"/>
                  <a:gd name="connsiteY9-194" fmla="*/ 0 h 3776661"/>
                  <a:gd name="connsiteX0-195" fmla="*/ 0 w 273845"/>
                  <a:gd name="connsiteY0-196" fmla="*/ 0 h 3776661"/>
                  <a:gd name="connsiteX1-197" fmla="*/ 272825 w 273845"/>
                  <a:gd name="connsiteY1-198" fmla="*/ 0 h 3776661"/>
                  <a:gd name="connsiteX2-199" fmla="*/ 273845 w 273845"/>
                  <a:gd name="connsiteY2-200" fmla="*/ 3581399 h 3776661"/>
                  <a:gd name="connsiteX3-201" fmla="*/ 252414 w 273845"/>
                  <a:gd name="connsiteY3-202" fmla="*/ 3776661 h 3776661"/>
                  <a:gd name="connsiteX4-203" fmla="*/ 228601 w 273845"/>
                  <a:gd name="connsiteY4-204" fmla="*/ 3629023 h 3776661"/>
                  <a:gd name="connsiteX5-205" fmla="*/ 166689 w 273845"/>
                  <a:gd name="connsiteY5-206" fmla="*/ 3776661 h 3776661"/>
                  <a:gd name="connsiteX6-207" fmla="*/ 104776 w 273845"/>
                  <a:gd name="connsiteY6-208" fmla="*/ 3664743 h 3776661"/>
                  <a:gd name="connsiteX7-209" fmla="*/ 57151 w 273845"/>
                  <a:gd name="connsiteY7-210" fmla="*/ 3750467 h 3776661"/>
                  <a:gd name="connsiteX8-211" fmla="*/ 1 w 273845"/>
                  <a:gd name="connsiteY8-212" fmla="*/ 3609974 h 3776661"/>
                  <a:gd name="connsiteX9-213" fmla="*/ 0 w 273845"/>
                  <a:gd name="connsiteY9-214" fmla="*/ 0 h 3776661"/>
                  <a:gd name="connsiteX0-215" fmla="*/ 0 w 273845"/>
                  <a:gd name="connsiteY0-216" fmla="*/ 0 h 3776661"/>
                  <a:gd name="connsiteX1-217" fmla="*/ 272825 w 273845"/>
                  <a:gd name="connsiteY1-218" fmla="*/ 0 h 3776661"/>
                  <a:gd name="connsiteX2-219" fmla="*/ 273845 w 273845"/>
                  <a:gd name="connsiteY2-220" fmla="*/ 3581399 h 3776661"/>
                  <a:gd name="connsiteX3-221" fmla="*/ 250032 w 273845"/>
                  <a:gd name="connsiteY3-222" fmla="*/ 3695699 h 3776661"/>
                  <a:gd name="connsiteX4-223" fmla="*/ 228601 w 273845"/>
                  <a:gd name="connsiteY4-224" fmla="*/ 3629023 h 3776661"/>
                  <a:gd name="connsiteX5-225" fmla="*/ 166689 w 273845"/>
                  <a:gd name="connsiteY5-226" fmla="*/ 3776661 h 3776661"/>
                  <a:gd name="connsiteX6-227" fmla="*/ 104776 w 273845"/>
                  <a:gd name="connsiteY6-228" fmla="*/ 3664743 h 3776661"/>
                  <a:gd name="connsiteX7-229" fmla="*/ 57151 w 273845"/>
                  <a:gd name="connsiteY7-230" fmla="*/ 3750467 h 3776661"/>
                  <a:gd name="connsiteX8-231" fmla="*/ 1 w 273845"/>
                  <a:gd name="connsiteY8-232" fmla="*/ 3609974 h 3776661"/>
                  <a:gd name="connsiteX9-233" fmla="*/ 0 w 273845"/>
                  <a:gd name="connsiteY9-234" fmla="*/ 0 h 3776661"/>
                  <a:gd name="connsiteX0-235" fmla="*/ 0 w 273845"/>
                  <a:gd name="connsiteY0-236" fmla="*/ 0 h 3776661"/>
                  <a:gd name="connsiteX1-237" fmla="*/ 272825 w 273845"/>
                  <a:gd name="connsiteY1-238" fmla="*/ 0 h 3776661"/>
                  <a:gd name="connsiteX2-239" fmla="*/ 273845 w 273845"/>
                  <a:gd name="connsiteY2-240" fmla="*/ 3581399 h 3776661"/>
                  <a:gd name="connsiteX3-241" fmla="*/ 247651 w 273845"/>
                  <a:gd name="connsiteY3-242" fmla="*/ 3702843 h 3776661"/>
                  <a:gd name="connsiteX4-243" fmla="*/ 228601 w 273845"/>
                  <a:gd name="connsiteY4-244" fmla="*/ 3629023 h 3776661"/>
                  <a:gd name="connsiteX5-245" fmla="*/ 166689 w 273845"/>
                  <a:gd name="connsiteY5-246" fmla="*/ 3776661 h 3776661"/>
                  <a:gd name="connsiteX6-247" fmla="*/ 104776 w 273845"/>
                  <a:gd name="connsiteY6-248" fmla="*/ 3664743 h 3776661"/>
                  <a:gd name="connsiteX7-249" fmla="*/ 57151 w 273845"/>
                  <a:gd name="connsiteY7-250" fmla="*/ 3750467 h 3776661"/>
                  <a:gd name="connsiteX8-251" fmla="*/ 1 w 273845"/>
                  <a:gd name="connsiteY8-252" fmla="*/ 3609974 h 3776661"/>
                  <a:gd name="connsiteX9-253" fmla="*/ 0 w 273845"/>
                  <a:gd name="connsiteY9-254" fmla="*/ 0 h 3776661"/>
                  <a:gd name="connsiteX0-255" fmla="*/ 0 w 273845"/>
                  <a:gd name="connsiteY0-256" fmla="*/ 0 h 3776661"/>
                  <a:gd name="connsiteX1-257" fmla="*/ 272825 w 273845"/>
                  <a:gd name="connsiteY1-258" fmla="*/ 0 h 3776661"/>
                  <a:gd name="connsiteX2-259" fmla="*/ 273845 w 273845"/>
                  <a:gd name="connsiteY2-260" fmla="*/ 3581399 h 3776661"/>
                  <a:gd name="connsiteX3-261" fmla="*/ 247651 w 273845"/>
                  <a:gd name="connsiteY3-262" fmla="*/ 3702843 h 3776661"/>
                  <a:gd name="connsiteX4-263" fmla="*/ 228601 w 273845"/>
                  <a:gd name="connsiteY4-264" fmla="*/ 3629023 h 3776661"/>
                  <a:gd name="connsiteX5-265" fmla="*/ 166689 w 273845"/>
                  <a:gd name="connsiteY5-266" fmla="*/ 3776661 h 3776661"/>
                  <a:gd name="connsiteX6-267" fmla="*/ 104776 w 273845"/>
                  <a:gd name="connsiteY6-268" fmla="*/ 3664743 h 3776661"/>
                  <a:gd name="connsiteX7-269" fmla="*/ 57151 w 273845"/>
                  <a:gd name="connsiteY7-270" fmla="*/ 3750467 h 3776661"/>
                  <a:gd name="connsiteX8-271" fmla="*/ 1 w 273845"/>
                  <a:gd name="connsiteY8-272" fmla="*/ 3609974 h 3776661"/>
                  <a:gd name="connsiteX9-273" fmla="*/ 0 w 273845"/>
                  <a:gd name="connsiteY9-274" fmla="*/ 0 h 3776661"/>
                  <a:gd name="connsiteX0-275" fmla="*/ 0 w 273845"/>
                  <a:gd name="connsiteY0-276" fmla="*/ 0 h 3776661"/>
                  <a:gd name="connsiteX1-277" fmla="*/ 272825 w 273845"/>
                  <a:gd name="connsiteY1-278" fmla="*/ 0 h 3776661"/>
                  <a:gd name="connsiteX2-279" fmla="*/ 273845 w 273845"/>
                  <a:gd name="connsiteY2-280" fmla="*/ 3581399 h 3776661"/>
                  <a:gd name="connsiteX3-281" fmla="*/ 247651 w 273845"/>
                  <a:gd name="connsiteY3-282" fmla="*/ 3702843 h 3776661"/>
                  <a:gd name="connsiteX4-283" fmla="*/ 228601 w 273845"/>
                  <a:gd name="connsiteY4-284" fmla="*/ 3629023 h 3776661"/>
                  <a:gd name="connsiteX5-285" fmla="*/ 166689 w 273845"/>
                  <a:gd name="connsiteY5-286" fmla="*/ 3776661 h 3776661"/>
                  <a:gd name="connsiteX6-287" fmla="*/ 104776 w 273845"/>
                  <a:gd name="connsiteY6-288" fmla="*/ 3664743 h 3776661"/>
                  <a:gd name="connsiteX7-289" fmla="*/ 57151 w 273845"/>
                  <a:gd name="connsiteY7-290" fmla="*/ 3750467 h 3776661"/>
                  <a:gd name="connsiteX8-291" fmla="*/ 1 w 273845"/>
                  <a:gd name="connsiteY8-292" fmla="*/ 3609974 h 3776661"/>
                  <a:gd name="connsiteX9-293" fmla="*/ 0 w 273845"/>
                  <a:gd name="connsiteY9-294" fmla="*/ 0 h 3776661"/>
                  <a:gd name="connsiteX0-295" fmla="*/ 0 w 273845"/>
                  <a:gd name="connsiteY0-296" fmla="*/ 0 h 3776661"/>
                  <a:gd name="connsiteX1-297" fmla="*/ 272825 w 273845"/>
                  <a:gd name="connsiteY1-298" fmla="*/ 0 h 3776661"/>
                  <a:gd name="connsiteX2-299" fmla="*/ 273845 w 273845"/>
                  <a:gd name="connsiteY2-300" fmla="*/ 3581399 h 3776661"/>
                  <a:gd name="connsiteX3-301" fmla="*/ 247651 w 273845"/>
                  <a:gd name="connsiteY3-302" fmla="*/ 3702843 h 3776661"/>
                  <a:gd name="connsiteX4-303" fmla="*/ 228601 w 273845"/>
                  <a:gd name="connsiteY4-304" fmla="*/ 3629023 h 3776661"/>
                  <a:gd name="connsiteX5-305" fmla="*/ 166689 w 273845"/>
                  <a:gd name="connsiteY5-306" fmla="*/ 3776661 h 3776661"/>
                  <a:gd name="connsiteX6-307" fmla="*/ 104776 w 273845"/>
                  <a:gd name="connsiteY6-308" fmla="*/ 3664743 h 3776661"/>
                  <a:gd name="connsiteX7-309" fmla="*/ 57151 w 273845"/>
                  <a:gd name="connsiteY7-310" fmla="*/ 3750467 h 3776661"/>
                  <a:gd name="connsiteX8-311" fmla="*/ 1 w 273845"/>
                  <a:gd name="connsiteY8-312" fmla="*/ 3609974 h 3776661"/>
                  <a:gd name="connsiteX9-313" fmla="*/ 0 w 273845"/>
                  <a:gd name="connsiteY9-314" fmla="*/ 0 h 3776661"/>
                  <a:gd name="connsiteX0-315" fmla="*/ 0 w 273845"/>
                  <a:gd name="connsiteY0-316" fmla="*/ 0 h 3776661"/>
                  <a:gd name="connsiteX1-317" fmla="*/ 272825 w 273845"/>
                  <a:gd name="connsiteY1-318" fmla="*/ 0 h 3776661"/>
                  <a:gd name="connsiteX2-319" fmla="*/ 273845 w 273845"/>
                  <a:gd name="connsiteY2-320" fmla="*/ 3581399 h 3776661"/>
                  <a:gd name="connsiteX3-321" fmla="*/ 247651 w 273845"/>
                  <a:gd name="connsiteY3-322" fmla="*/ 3702843 h 3776661"/>
                  <a:gd name="connsiteX4-323" fmla="*/ 228601 w 273845"/>
                  <a:gd name="connsiteY4-324" fmla="*/ 3629023 h 3776661"/>
                  <a:gd name="connsiteX5-325" fmla="*/ 166689 w 273845"/>
                  <a:gd name="connsiteY5-326" fmla="*/ 3776661 h 3776661"/>
                  <a:gd name="connsiteX6-327" fmla="*/ 104776 w 273845"/>
                  <a:gd name="connsiteY6-328" fmla="*/ 3664743 h 3776661"/>
                  <a:gd name="connsiteX7-329" fmla="*/ 57151 w 273845"/>
                  <a:gd name="connsiteY7-330" fmla="*/ 3750467 h 3776661"/>
                  <a:gd name="connsiteX8-331" fmla="*/ 1 w 273845"/>
                  <a:gd name="connsiteY8-332" fmla="*/ 3609974 h 3776661"/>
                  <a:gd name="connsiteX9-333" fmla="*/ 0 w 273845"/>
                  <a:gd name="connsiteY9-334" fmla="*/ 0 h 3776661"/>
                  <a:gd name="connsiteX0-335" fmla="*/ 0 w 273845"/>
                  <a:gd name="connsiteY0-336" fmla="*/ 0 h 3776661"/>
                  <a:gd name="connsiteX1-337" fmla="*/ 272825 w 273845"/>
                  <a:gd name="connsiteY1-338" fmla="*/ 0 h 3776661"/>
                  <a:gd name="connsiteX2-339" fmla="*/ 273845 w 273845"/>
                  <a:gd name="connsiteY2-340" fmla="*/ 3581399 h 3776661"/>
                  <a:gd name="connsiteX3-341" fmla="*/ 247651 w 273845"/>
                  <a:gd name="connsiteY3-342" fmla="*/ 3702843 h 3776661"/>
                  <a:gd name="connsiteX4-343" fmla="*/ 228601 w 273845"/>
                  <a:gd name="connsiteY4-344" fmla="*/ 3629023 h 3776661"/>
                  <a:gd name="connsiteX5-345" fmla="*/ 166689 w 273845"/>
                  <a:gd name="connsiteY5-346" fmla="*/ 3776661 h 3776661"/>
                  <a:gd name="connsiteX6-347" fmla="*/ 104776 w 273845"/>
                  <a:gd name="connsiteY6-348" fmla="*/ 3664743 h 3776661"/>
                  <a:gd name="connsiteX7-349" fmla="*/ 57151 w 273845"/>
                  <a:gd name="connsiteY7-350" fmla="*/ 3750467 h 3776661"/>
                  <a:gd name="connsiteX8-351" fmla="*/ 1 w 273845"/>
                  <a:gd name="connsiteY8-352" fmla="*/ 3609974 h 3776661"/>
                  <a:gd name="connsiteX9-353" fmla="*/ 0 w 273845"/>
                  <a:gd name="connsiteY9-354" fmla="*/ 0 h 3776661"/>
                  <a:gd name="connsiteX0-355" fmla="*/ 0 w 273845"/>
                  <a:gd name="connsiteY0-356" fmla="*/ 0 h 3776887"/>
                  <a:gd name="connsiteX1-357" fmla="*/ 272825 w 273845"/>
                  <a:gd name="connsiteY1-358" fmla="*/ 0 h 3776887"/>
                  <a:gd name="connsiteX2-359" fmla="*/ 273845 w 273845"/>
                  <a:gd name="connsiteY2-360" fmla="*/ 3581399 h 3776887"/>
                  <a:gd name="connsiteX3-361" fmla="*/ 247651 w 273845"/>
                  <a:gd name="connsiteY3-362" fmla="*/ 3702843 h 3776887"/>
                  <a:gd name="connsiteX4-363" fmla="*/ 228601 w 273845"/>
                  <a:gd name="connsiteY4-364" fmla="*/ 3629023 h 3776887"/>
                  <a:gd name="connsiteX5-365" fmla="*/ 166689 w 273845"/>
                  <a:gd name="connsiteY5-366" fmla="*/ 3776661 h 3776887"/>
                  <a:gd name="connsiteX6-367" fmla="*/ 104776 w 273845"/>
                  <a:gd name="connsiteY6-368" fmla="*/ 3664743 h 3776887"/>
                  <a:gd name="connsiteX7-369" fmla="*/ 57151 w 273845"/>
                  <a:gd name="connsiteY7-370" fmla="*/ 3750467 h 3776887"/>
                  <a:gd name="connsiteX8-371" fmla="*/ 1 w 273845"/>
                  <a:gd name="connsiteY8-372" fmla="*/ 3609974 h 3776887"/>
                  <a:gd name="connsiteX9-373" fmla="*/ 0 w 273845"/>
                  <a:gd name="connsiteY9-374" fmla="*/ 0 h 3776887"/>
                  <a:gd name="connsiteX0-375" fmla="*/ 0 w 273845"/>
                  <a:gd name="connsiteY0-376" fmla="*/ 0 h 3776887"/>
                  <a:gd name="connsiteX1-377" fmla="*/ 272825 w 273845"/>
                  <a:gd name="connsiteY1-378" fmla="*/ 0 h 3776887"/>
                  <a:gd name="connsiteX2-379" fmla="*/ 273845 w 273845"/>
                  <a:gd name="connsiteY2-380" fmla="*/ 3581399 h 3776887"/>
                  <a:gd name="connsiteX3-381" fmla="*/ 247651 w 273845"/>
                  <a:gd name="connsiteY3-382" fmla="*/ 3702843 h 3776887"/>
                  <a:gd name="connsiteX4-383" fmla="*/ 228601 w 273845"/>
                  <a:gd name="connsiteY4-384" fmla="*/ 3629023 h 3776887"/>
                  <a:gd name="connsiteX5-385" fmla="*/ 166689 w 273845"/>
                  <a:gd name="connsiteY5-386" fmla="*/ 3776661 h 3776887"/>
                  <a:gd name="connsiteX6-387" fmla="*/ 104776 w 273845"/>
                  <a:gd name="connsiteY6-388" fmla="*/ 3664743 h 3776887"/>
                  <a:gd name="connsiteX7-389" fmla="*/ 57151 w 273845"/>
                  <a:gd name="connsiteY7-390" fmla="*/ 3750467 h 3776887"/>
                  <a:gd name="connsiteX8-391" fmla="*/ 1 w 273845"/>
                  <a:gd name="connsiteY8-392" fmla="*/ 3609974 h 3776887"/>
                  <a:gd name="connsiteX9-393" fmla="*/ 0 w 273845"/>
                  <a:gd name="connsiteY9-394" fmla="*/ 0 h 3776887"/>
                  <a:gd name="connsiteX0-395" fmla="*/ 0 w 273845"/>
                  <a:gd name="connsiteY0-396" fmla="*/ 0 h 3776887"/>
                  <a:gd name="connsiteX1-397" fmla="*/ 272825 w 273845"/>
                  <a:gd name="connsiteY1-398" fmla="*/ 0 h 3776887"/>
                  <a:gd name="connsiteX2-399" fmla="*/ 273845 w 273845"/>
                  <a:gd name="connsiteY2-400" fmla="*/ 3581399 h 3776887"/>
                  <a:gd name="connsiteX3-401" fmla="*/ 247651 w 273845"/>
                  <a:gd name="connsiteY3-402" fmla="*/ 3702843 h 3776887"/>
                  <a:gd name="connsiteX4-403" fmla="*/ 228601 w 273845"/>
                  <a:gd name="connsiteY4-404" fmla="*/ 3629023 h 3776887"/>
                  <a:gd name="connsiteX5-405" fmla="*/ 166689 w 273845"/>
                  <a:gd name="connsiteY5-406" fmla="*/ 3776661 h 3776887"/>
                  <a:gd name="connsiteX6-407" fmla="*/ 104776 w 273845"/>
                  <a:gd name="connsiteY6-408" fmla="*/ 3664743 h 3776887"/>
                  <a:gd name="connsiteX7-409" fmla="*/ 57151 w 273845"/>
                  <a:gd name="connsiteY7-410" fmla="*/ 3750467 h 3776887"/>
                  <a:gd name="connsiteX8-411" fmla="*/ 1 w 273845"/>
                  <a:gd name="connsiteY8-412" fmla="*/ 3609974 h 3776887"/>
                  <a:gd name="connsiteX9-413" fmla="*/ 0 w 273845"/>
                  <a:gd name="connsiteY9-414" fmla="*/ 0 h 3776887"/>
                  <a:gd name="connsiteX0-415" fmla="*/ 0 w 273845"/>
                  <a:gd name="connsiteY0-416" fmla="*/ 0 h 3776859"/>
                  <a:gd name="connsiteX1-417" fmla="*/ 272825 w 273845"/>
                  <a:gd name="connsiteY1-418" fmla="*/ 0 h 3776859"/>
                  <a:gd name="connsiteX2-419" fmla="*/ 273845 w 273845"/>
                  <a:gd name="connsiteY2-420" fmla="*/ 3581399 h 3776859"/>
                  <a:gd name="connsiteX3-421" fmla="*/ 247651 w 273845"/>
                  <a:gd name="connsiteY3-422" fmla="*/ 3702843 h 3776859"/>
                  <a:gd name="connsiteX4-423" fmla="*/ 223839 w 273845"/>
                  <a:gd name="connsiteY4-424" fmla="*/ 3631404 h 3776859"/>
                  <a:gd name="connsiteX5-425" fmla="*/ 166689 w 273845"/>
                  <a:gd name="connsiteY5-426" fmla="*/ 3776661 h 3776859"/>
                  <a:gd name="connsiteX6-427" fmla="*/ 104776 w 273845"/>
                  <a:gd name="connsiteY6-428" fmla="*/ 3664743 h 3776859"/>
                  <a:gd name="connsiteX7-429" fmla="*/ 57151 w 273845"/>
                  <a:gd name="connsiteY7-430" fmla="*/ 3750467 h 3776859"/>
                  <a:gd name="connsiteX8-431" fmla="*/ 1 w 273845"/>
                  <a:gd name="connsiteY8-432" fmla="*/ 3609974 h 3776859"/>
                  <a:gd name="connsiteX9-433" fmla="*/ 0 w 273845"/>
                  <a:gd name="connsiteY9-434" fmla="*/ 0 h 3776859"/>
                  <a:gd name="connsiteX0-435" fmla="*/ 0 w 273845"/>
                  <a:gd name="connsiteY0-436" fmla="*/ 0 h 3776859"/>
                  <a:gd name="connsiteX1-437" fmla="*/ 272825 w 273845"/>
                  <a:gd name="connsiteY1-438" fmla="*/ 0 h 3776859"/>
                  <a:gd name="connsiteX2-439" fmla="*/ 273845 w 273845"/>
                  <a:gd name="connsiteY2-440" fmla="*/ 3581399 h 3776859"/>
                  <a:gd name="connsiteX3-441" fmla="*/ 247651 w 273845"/>
                  <a:gd name="connsiteY3-442" fmla="*/ 3702843 h 3776859"/>
                  <a:gd name="connsiteX4-443" fmla="*/ 223839 w 273845"/>
                  <a:gd name="connsiteY4-444" fmla="*/ 3631404 h 3776859"/>
                  <a:gd name="connsiteX5-445" fmla="*/ 166689 w 273845"/>
                  <a:gd name="connsiteY5-446" fmla="*/ 3776661 h 3776859"/>
                  <a:gd name="connsiteX6-447" fmla="*/ 104776 w 273845"/>
                  <a:gd name="connsiteY6-448" fmla="*/ 3664743 h 3776859"/>
                  <a:gd name="connsiteX7-449" fmla="*/ 57151 w 273845"/>
                  <a:gd name="connsiteY7-450" fmla="*/ 3750467 h 3776859"/>
                  <a:gd name="connsiteX8-451" fmla="*/ 1 w 273845"/>
                  <a:gd name="connsiteY8-452" fmla="*/ 3609974 h 3776859"/>
                  <a:gd name="connsiteX9-453" fmla="*/ 0 w 273845"/>
                  <a:gd name="connsiteY9-454" fmla="*/ 0 h 3776859"/>
                  <a:gd name="connsiteX0-455" fmla="*/ 0 w 273894"/>
                  <a:gd name="connsiteY0-456" fmla="*/ 0 h 3776859"/>
                  <a:gd name="connsiteX1-457" fmla="*/ 272825 w 273894"/>
                  <a:gd name="connsiteY1-458" fmla="*/ 0 h 3776859"/>
                  <a:gd name="connsiteX2-459" fmla="*/ 273845 w 273894"/>
                  <a:gd name="connsiteY2-460" fmla="*/ 3581399 h 3776859"/>
                  <a:gd name="connsiteX3-461" fmla="*/ 247651 w 273894"/>
                  <a:gd name="connsiteY3-462" fmla="*/ 3702843 h 3776859"/>
                  <a:gd name="connsiteX4-463" fmla="*/ 223839 w 273894"/>
                  <a:gd name="connsiteY4-464" fmla="*/ 3631404 h 3776859"/>
                  <a:gd name="connsiteX5-465" fmla="*/ 166689 w 273894"/>
                  <a:gd name="connsiteY5-466" fmla="*/ 3776661 h 3776859"/>
                  <a:gd name="connsiteX6-467" fmla="*/ 104776 w 273894"/>
                  <a:gd name="connsiteY6-468" fmla="*/ 3664743 h 3776859"/>
                  <a:gd name="connsiteX7-469" fmla="*/ 57151 w 273894"/>
                  <a:gd name="connsiteY7-470" fmla="*/ 3750467 h 3776859"/>
                  <a:gd name="connsiteX8-471" fmla="*/ 1 w 273894"/>
                  <a:gd name="connsiteY8-472" fmla="*/ 3609974 h 3776859"/>
                  <a:gd name="connsiteX9-473" fmla="*/ 0 w 273894"/>
                  <a:gd name="connsiteY9-474" fmla="*/ 0 h 3776859"/>
                  <a:gd name="connsiteX0-475" fmla="*/ 0 w 273894"/>
                  <a:gd name="connsiteY0-476" fmla="*/ 0 h 3776859"/>
                  <a:gd name="connsiteX1-477" fmla="*/ 272825 w 273894"/>
                  <a:gd name="connsiteY1-478" fmla="*/ 0 h 3776859"/>
                  <a:gd name="connsiteX2-479" fmla="*/ 273845 w 273894"/>
                  <a:gd name="connsiteY2-480" fmla="*/ 3581399 h 3776859"/>
                  <a:gd name="connsiteX3-481" fmla="*/ 247651 w 273894"/>
                  <a:gd name="connsiteY3-482" fmla="*/ 3702843 h 3776859"/>
                  <a:gd name="connsiteX4-483" fmla="*/ 223839 w 273894"/>
                  <a:gd name="connsiteY4-484" fmla="*/ 3631404 h 3776859"/>
                  <a:gd name="connsiteX5-485" fmla="*/ 166689 w 273894"/>
                  <a:gd name="connsiteY5-486" fmla="*/ 3776661 h 3776859"/>
                  <a:gd name="connsiteX6-487" fmla="*/ 104776 w 273894"/>
                  <a:gd name="connsiteY6-488" fmla="*/ 3664743 h 3776859"/>
                  <a:gd name="connsiteX7-489" fmla="*/ 57151 w 273894"/>
                  <a:gd name="connsiteY7-490" fmla="*/ 3750467 h 3776859"/>
                  <a:gd name="connsiteX8-491" fmla="*/ 1 w 273894"/>
                  <a:gd name="connsiteY8-492" fmla="*/ 3609974 h 3776859"/>
                  <a:gd name="connsiteX9-493" fmla="*/ 0 w 273894"/>
                  <a:gd name="connsiteY9-494" fmla="*/ 0 h 3776859"/>
                  <a:gd name="connsiteX0-495" fmla="*/ 0 w 273845"/>
                  <a:gd name="connsiteY0-496" fmla="*/ 0 h 3776859"/>
                  <a:gd name="connsiteX1-497" fmla="*/ 272825 w 273845"/>
                  <a:gd name="connsiteY1-498" fmla="*/ 0 h 3776859"/>
                  <a:gd name="connsiteX2-499" fmla="*/ 273845 w 273845"/>
                  <a:gd name="connsiteY2-500" fmla="*/ 3581399 h 3776859"/>
                  <a:gd name="connsiteX3-501" fmla="*/ 247651 w 273845"/>
                  <a:gd name="connsiteY3-502" fmla="*/ 3702843 h 3776859"/>
                  <a:gd name="connsiteX4-503" fmla="*/ 223839 w 273845"/>
                  <a:gd name="connsiteY4-504" fmla="*/ 3631404 h 3776859"/>
                  <a:gd name="connsiteX5-505" fmla="*/ 166689 w 273845"/>
                  <a:gd name="connsiteY5-506" fmla="*/ 3776661 h 3776859"/>
                  <a:gd name="connsiteX6-507" fmla="*/ 104776 w 273845"/>
                  <a:gd name="connsiteY6-508" fmla="*/ 3664743 h 3776859"/>
                  <a:gd name="connsiteX7-509" fmla="*/ 57151 w 273845"/>
                  <a:gd name="connsiteY7-510" fmla="*/ 3750467 h 3776859"/>
                  <a:gd name="connsiteX8-511" fmla="*/ 1 w 273845"/>
                  <a:gd name="connsiteY8-512" fmla="*/ 3609974 h 3776859"/>
                  <a:gd name="connsiteX9-513" fmla="*/ 0 w 273845"/>
                  <a:gd name="connsiteY9-514" fmla="*/ 0 h 3776859"/>
                  <a:gd name="connsiteX0-515" fmla="*/ 0 w 273845"/>
                  <a:gd name="connsiteY0-516" fmla="*/ 0 h 3776859"/>
                  <a:gd name="connsiteX1-517" fmla="*/ 272825 w 273845"/>
                  <a:gd name="connsiteY1-518" fmla="*/ 0 h 3776859"/>
                  <a:gd name="connsiteX2-519" fmla="*/ 273845 w 273845"/>
                  <a:gd name="connsiteY2-520" fmla="*/ 3581399 h 3776859"/>
                  <a:gd name="connsiteX3-521" fmla="*/ 252414 w 273845"/>
                  <a:gd name="connsiteY3-522" fmla="*/ 3702843 h 3776859"/>
                  <a:gd name="connsiteX4-523" fmla="*/ 223839 w 273845"/>
                  <a:gd name="connsiteY4-524" fmla="*/ 3631404 h 3776859"/>
                  <a:gd name="connsiteX5-525" fmla="*/ 166689 w 273845"/>
                  <a:gd name="connsiteY5-526" fmla="*/ 3776661 h 3776859"/>
                  <a:gd name="connsiteX6-527" fmla="*/ 104776 w 273845"/>
                  <a:gd name="connsiteY6-528" fmla="*/ 3664743 h 3776859"/>
                  <a:gd name="connsiteX7-529" fmla="*/ 57151 w 273845"/>
                  <a:gd name="connsiteY7-530" fmla="*/ 3750467 h 3776859"/>
                  <a:gd name="connsiteX8-531" fmla="*/ 1 w 273845"/>
                  <a:gd name="connsiteY8-532" fmla="*/ 3609974 h 3776859"/>
                  <a:gd name="connsiteX9-533" fmla="*/ 0 w 273845"/>
                  <a:gd name="connsiteY9-534" fmla="*/ 0 h 3776859"/>
                  <a:gd name="connsiteX0-535" fmla="*/ 0 w 273845"/>
                  <a:gd name="connsiteY0-536" fmla="*/ 0 h 3776859"/>
                  <a:gd name="connsiteX1-537" fmla="*/ 272825 w 273845"/>
                  <a:gd name="connsiteY1-538" fmla="*/ 0 h 3776859"/>
                  <a:gd name="connsiteX2-539" fmla="*/ 273845 w 273845"/>
                  <a:gd name="connsiteY2-540" fmla="*/ 3581399 h 3776859"/>
                  <a:gd name="connsiteX3-541" fmla="*/ 252414 w 273845"/>
                  <a:gd name="connsiteY3-542" fmla="*/ 3702843 h 3776859"/>
                  <a:gd name="connsiteX4-543" fmla="*/ 223839 w 273845"/>
                  <a:gd name="connsiteY4-544" fmla="*/ 3631404 h 3776859"/>
                  <a:gd name="connsiteX5-545" fmla="*/ 166689 w 273845"/>
                  <a:gd name="connsiteY5-546" fmla="*/ 3776661 h 3776859"/>
                  <a:gd name="connsiteX6-547" fmla="*/ 104776 w 273845"/>
                  <a:gd name="connsiteY6-548" fmla="*/ 3664743 h 3776859"/>
                  <a:gd name="connsiteX7-549" fmla="*/ 57151 w 273845"/>
                  <a:gd name="connsiteY7-550" fmla="*/ 3750467 h 3776859"/>
                  <a:gd name="connsiteX8-551" fmla="*/ 1 w 273845"/>
                  <a:gd name="connsiteY8-552" fmla="*/ 3609974 h 3776859"/>
                  <a:gd name="connsiteX9-553" fmla="*/ 0 w 273845"/>
                  <a:gd name="connsiteY9-554" fmla="*/ 0 h 3776859"/>
                  <a:gd name="connsiteX0-555" fmla="*/ 0 w 273845"/>
                  <a:gd name="connsiteY0-556" fmla="*/ 0 h 3776859"/>
                  <a:gd name="connsiteX1-557" fmla="*/ 272825 w 273845"/>
                  <a:gd name="connsiteY1-558" fmla="*/ 0 h 3776859"/>
                  <a:gd name="connsiteX2-559" fmla="*/ 273845 w 273845"/>
                  <a:gd name="connsiteY2-560" fmla="*/ 3581399 h 3776859"/>
                  <a:gd name="connsiteX3-561" fmla="*/ 245270 w 273845"/>
                  <a:gd name="connsiteY3-562" fmla="*/ 3702843 h 3776859"/>
                  <a:gd name="connsiteX4-563" fmla="*/ 223839 w 273845"/>
                  <a:gd name="connsiteY4-564" fmla="*/ 3631404 h 3776859"/>
                  <a:gd name="connsiteX5-565" fmla="*/ 166689 w 273845"/>
                  <a:gd name="connsiteY5-566" fmla="*/ 3776661 h 3776859"/>
                  <a:gd name="connsiteX6-567" fmla="*/ 104776 w 273845"/>
                  <a:gd name="connsiteY6-568" fmla="*/ 3664743 h 3776859"/>
                  <a:gd name="connsiteX7-569" fmla="*/ 57151 w 273845"/>
                  <a:gd name="connsiteY7-570" fmla="*/ 3750467 h 3776859"/>
                  <a:gd name="connsiteX8-571" fmla="*/ 1 w 273845"/>
                  <a:gd name="connsiteY8-572" fmla="*/ 3609974 h 3776859"/>
                  <a:gd name="connsiteX9-573" fmla="*/ 0 w 273845"/>
                  <a:gd name="connsiteY9-574" fmla="*/ 0 h 3776859"/>
                  <a:gd name="connsiteX0-575" fmla="*/ 0 w 273845"/>
                  <a:gd name="connsiteY0-576" fmla="*/ 0 h 3776859"/>
                  <a:gd name="connsiteX1-577" fmla="*/ 272825 w 273845"/>
                  <a:gd name="connsiteY1-578" fmla="*/ 0 h 3776859"/>
                  <a:gd name="connsiteX2-579" fmla="*/ 273845 w 273845"/>
                  <a:gd name="connsiteY2-580" fmla="*/ 3581399 h 3776859"/>
                  <a:gd name="connsiteX3-581" fmla="*/ 245270 w 273845"/>
                  <a:gd name="connsiteY3-582" fmla="*/ 3702843 h 3776859"/>
                  <a:gd name="connsiteX4-583" fmla="*/ 223839 w 273845"/>
                  <a:gd name="connsiteY4-584" fmla="*/ 3631404 h 3776859"/>
                  <a:gd name="connsiteX5-585" fmla="*/ 166689 w 273845"/>
                  <a:gd name="connsiteY5-586" fmla="*/ 3776661 h 3776859"/>
                  <a:gd name="connsiteX6-587" fmla="*/ 104776 w 273845"/>
                  <a:gd name="connsiteY6-588" fmla="*/ 3664743 h 3776859"/>
                  <a:gd name="connsiteX7-589" fmla="*/ 57151 w 273845"/>
                  <a:gd name="connsiteY7-590" fmla="*/ 3750467 h 3776859"/>
                  <a:gd name="connsiteX8-591" fmla="*/ 1 w 273845"/>
                  <a:gd name="connsiteY8-592" fmla="*/ 3609974 h 3776859"/>
                  <a:gd name="connsiteX9-593" fmla="*/ 0 w 273845"/>
                  <a:gd name="connsiteY9-594" fmla="*/ 0 h 3776859"/>
                  <a:gd name="connsiteX0-595" fmla="*/ 0 w 273845"/>
                  <a:gd name="connsiteY0-596" fmla="*/ 0 h 3776859"/>
                  <a:gd name="connsiteX1-597" fmla="*/ 272825 w 273845"/>
                  <a:gd name="connsiteY1-598" fmla="*/ 0 h 3776859"/>
                  <a:gd name="connsiteX2-599" fmla="*/ 273845 w 273845"/>
                  <a:gd name="connsiteY2-600" fmla="*/ 3581399 h 3776859"/>
                  <a:gd name="connsiteX3-601" fmla="*/ 245270 w 273845"/>
                  <a:gd name="connsiteY3-602" fmla="*/ 3702843 h 3776859"/>
                  <a:gd name="connsiteX4-603" fmla="*/ 223839 w 273845"/>
                  <a:gd name="connsiteY4-604" fmla="*/ 3631404 h 3776859"/>
                  <a:gd name="connsiteX5-605" fmla="*/ 166689 w 273845"/>
                  <a:gd name="connsiteY5-606" fmla="*/ 3776661 h 3776859"/>
                  <a:gd name="connsiteX6-607" fmla="*/ 104776 w 273845"/>
                  <a:gd name="connsiteY6-608" fmla="*/ 3664743 h 3776859"/>
                  <a:gd name="connsiteX7-609" fmla="*/ 57151 w 273845"/>
                  <a:gd name="connsiteY7-610" fmla="*/ 3750467 h 3776859"/>
                  <a:gd name="connsiteX8-611" fmla="*/ 1 w 273845"/>
                  <a:gd name="connsiteY8-612" fmla="*/ 3609974 h 3776859"/>
                  <a:gd name="connsiteX9-613" fmla="*/ 0 w 273845"/>
                  <a:gd name="connsiteY9-614" fmla="*/ 0 h 3776859"/>
                  <a:gd name="connsiteX0-615" fmla="*/ 0 w 273845"/>
                  <a:gd name="connsiteY0-616" fmla="*/ 0 h 3776859"/>
                  <a:gd name="connsiteX1-617" fmla="*/ 272825 w 273845"/>
                  <a:gd name="connsiteY1-618" fmla="*/ 0 h 3776859"/>
                  <a:gd name="connsiteX2-619" fmla="*/ 273845 w 273845"/>
                  <a:gd name="connsiteY2-620" fmla="*/ 3581399 h 3776859"/>
                  <a:gd name="connsiteX3-621" fmla="*/ 245270 w 273845"/>
                  <a:gd name="connsiteY3-622" fmla="*/ 3702843 h 3776859"/>
                  <a:gd name="connsiteX4-623" fmla="*/ 223839 w 273845"/>
                  <a:gd name="connsiteY4-624" fmla="*/ 3631404 h 3776859"/>
                  <a:gd name="connsiteX5-625" fmla="*/ 166689 w 273845"/>
                  <a:gd name="connsiteY5-626" fmla="*/ 3776661 h 3776859"/>
                  <a:gd name="connsiteX6-627" fmla="*/ 104776 w 273845"/>
                  <a:gd name="connsiteY6-628" fmla="*/ 3664743 h 3776859"/>
                  <a:gd name="connsiteX7-629" fmla="*/ 57151 w 273845"/>
                  <a:gd name="connsiteY7-630" fmla="*/ 3750467 h 3776859"/>
                  <a:gd name="connsiteX8-631" fmla="*/ 1 w 273845"/>
                  <a:gd name="connsiteY8-632" fmla="*/ 3609974 h 3776859"/>
                  <a:gd name="connsiteX9-633" fmla="*/ 0 w 273845"/>
                  <a:gd name="connsiteY9-634" fmla="*/ 0 h 3776859"/>
                  <a:gd name="connsiteX0-635" fmla="*/ 0 w 273845"/>
                  <a:gd name="connsiteY0-636" fmla="*/ 0 h 3776859"/>
                  <a:gd name="connsiteX1-637" fmla="*/ 272825 w 273845"/>
                  <a:gd name="connsiteY1-638" fmla="*/ 0 h 3776859"/>
                  <a:gd name="connsiteX2-639" fmla="*/ 273845 w 273845"/>
                  <a:gd name="connsiteY2-640" fmla="*/ 3581399 h 3776859"/>
                  <a:gd name="connsiteX3-641" fmla="*/ 245270 w 273845"/>
                  <a:gd name="connsiteY3-642" fmla="*/ 3702843 h 3776859"/>
                  <a:gd name="connsiteX4-643" fmla="*/ 223839 w 273845"/>
                  <a:gd name="connsiteY4-644" fmla="*/ 3631404 h 3776859"/>
                  <a:gd name="connsiteX5-645" fmla="*/ 166689 w 273845"/>
                  <a:gd name="connsiteY5-646" fmla="*/ 3776661 h 3776859"/>
                  <a:gd name="connsiteX6-647" fmla="*/ 104776 w 273845"/>
                  <a:gd name="connsiteY6-648" fmla="*/ 3664743 h 3776859"/>
                  <a:gd name="connsiteX7-649" fmla="*/ 57151 w 273845"/>
                  <a:gd name="connsiteY7-650" fmla="*/ 3750467 h 3776859"/>
                  <a:gd name="connsiteX8-651" fmla="*/ 1 w 273845"/>
                  <a:gd name="connsiteY8-652" fmla="*/ 3609974 h 3776859"/>
                  <a:gd name="connsiteX9-653" fmla="*/ 0 w 273845"/>
                  <a:gd name="connsiteY9-654" fmla="*/ 0 h 3776859"/>
                  <a:gd name="connsiteX0-655" fmla="*/ 0 w 273845"/>
                  <a:gd name="connsiteY0-656" fmla="*/ 0 h 3776859"/>
                  <a:gd name="connsiteX1-657" fmla="*/ 272825 w 273845"/>
                  <a:gd name="connsiteY1-658" fmla="*/ 0 h 3776859"/>
                  <a:gd name="connsiteX2-659" fmla="*/ 273845 w 273845"/>
                  <a:gd name="connsiteY2-660" fmla="*/ 3581399 h 3776859"/>
                  <a:gd name="connsiteX3-661" fmla="*/ 245270 w 273845"/>
                  <a:gd name="connsiteY3-662" fmla="*/ 3702843 h 3776859"/>
                  <a:gd name="connsiteX4-663" fmla="*/ 223839 w 273845"/>
                  <a:gd name="connsiteY4-664" fmla="*/ 3631404 h 3776859"/>
                  <a:gd name="connsiteX5-665" fmla="*/ 166689 w 273845"/>
                  <a:gd name="connsiteY5-666" fmla="*/ 3776661 h 3776859"/>
                  <a:gd name="connsiteX6-667" fmla="*/ 104776 w 273845"/>
                  <a:gd name="connsiteY6-668" fmla="*/ 3664743 h 3776859"/>
                  <a:gd name="connsiteX7-669" fmla="*/ 57151 w 273845"/>
                  <a:gd name="connsiteY7-670" fmla="*/ 3750467 h 3776859"/>
                  <a:gd name="connsiteX8-671" fmla="*/ 1 w 273845"/>
                  <a:gd name="connsiteY8-672" fmla="*/ 3609974 h 3776859"/>
                  <a:gd name="connsiteX9-673" fmla="*/ 0 w 273845"/>
                  <a:gd name="connsiteY9-674" fmla="*/ 0 h 3776859"/>
                  <a:gd name="connsiteX0-675" fmla="*/ 0 w 273845"/>
                  <a:gd name="connsiteY0-676" fmla="*/ 0 h 3776859"/>
                  <a:gd name="connsiteX1-677" fmla="*/ 272825 w 273845"/>
                  <a:gd name="connsiteY1-678" fmla="*/ 0 h 3776859"/>
                  <a:gd name="connsiteX2-679" fmla="*/ 273845 w 273845"/>
                  <a:gd name="connsiteY2-680" fmla="*/ 3581399 h 3776859"/>
                  <a:gd name="connsiteX3-681" fmla="*/ 245270 w 273845"/>
                  <a:gd name="connsiteY3-682" fmla="*/ 3702843 h 3776859"/>
                  <a:gd name="connsiteX4-683" fmla="*/ 223839 w 273845"/>
                  <a:gd name="connsiteY4-684" fmla="*/ 3631404 h 3776859"/>
                  <a:gd name="connsiteX5-685" fmla="*/ 166689 w 273845"/>
                  <a:gd name="connsiteY5-686" fmla="*/ 3776661 h 3776859"/>
                  <a:gd name="connsiteX6-687" fmla="*/ 104776 w 273845"/>
                  <a:gd name="connsiteY6-688" fmla="*/ 3664743 h 3776859"/>
                  <a:gd name="connsiteX7-689" fmla="*/ 57151 w 273845"/>
                  <a:gd name="connsiteY7-690" fmla="*/ 3750467 h 3776859"/>
                  <a:gd name="connsiteX8-691" fmla="*/ 1 w 273845"/>
                  <a:gd name="connsiteY8-692" fmla="*/ 3609974 h 3776859"/>
                  <a:gd name="connsiteX9-693" fmla="*/ 0 w 273845"/>
                  <a:gd name="connsiteY9-694" fmla="*/ 0 h 3776859"/>
                  <a:gd name="connsiteX0-695" fmla="*/ 0 w 273845"/>
                  <a:gd name="connsiteY0-696" fmla="*/ 0 h 3776859"/>
                  <a:gd name="connsiteX1-697" fmla="*/ 272825 w 273845"/>
                  <a:gd name="connsiteY1-698" fmla="*/ 0 h 3776859"/>
                  <a:gd name="connsiteX2-699" fmla="*/ 273845 w 273845"/>
                  <a:gd name="connsiteY2-700" fmla="*/ 3581399 h 3776859"/>
                  <a:gd name="connsiteX3-701" fmla="*/ 245270 w 273845"/>
                  <a:gd name="connsiteY3-702" fmla="*/ 3702843 h 3776859"/>
                  <a:gd name="connsiteX4-703" fmla="*/ 223839 w 273845"/>
                  <a:gd name="connsiteY4-704" fmla="*/ 3631404 h 3776859"/>
                  <a:gd name="connsiteX5-705" fmla="*/ 166689 w 273845"/>
                  <a:gd name="connsiteY5-706" fmla="*/ 3776661 h 3776859"/>
                  <a:gd name="connsiteX6-707" fmla="*/ 104776 w 273845"/>
                  <a:gd name="connsiteY6-708" fmla="*/ 3664743 h 3776859"/>
                  <a:gd name="connsiteX7-709" fmla="*/ 57151 w 273845"/>
                  <a:gd name="connsiteY7-710" fmla="*/ 3750467 h 3776859"/>
                  <a:gd name="connsiteX8-711" fmla="*/ 1 w 273845"/>
                  <a:gd name="connsiteY8-712" fmla="*/ 3609974 h 3776859"/>
                  <a:gd name="connsiteX9-713" fmla="*/ 0 w 273845"/>
                  <a:gd name="connsiteY9-714" fmla="*/ 0 h 37768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chemeClr val="tx2"/>
                  </a:gs>
                  <a:gs pos="82000">
                    <a:schemeClr val="tx2"/>
                  </a:gs>
                  <a:gs pos="34000">
                    <a:schemeClr val="tx2">
                      <a:lumMod val="75000"/>
                    </a:schemeClr>
                  </a:gs>
                  <a:gs pos="0">
                    <a:schemeClr val="tx2"/>
                  </a:gs>
                  <a:gs pos="38000">
                    <a:schemeClr val="tx2"/>
                  </a:gs>
                  <a:gs pos="100000">
                    <a:schemeClr val="tx2"/>
                  </a:gs>
                </a:gsLst>
                <a:lin ang="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1374774" y="1417118"/>
                <a:ext cx="272825" cy="590550"/>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1404710" y="1213680"/>
                <a:ext cx="212954" cy="203438"/>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a:xfrm rot="5400000">
                <a:off x="1396885" y="6250198"/>
                <a:ext cx="228600" cy="73152"/>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1" fmla="*/ 0 w 226544"/>
                  <a:gd name="connsiteY0-2" fmla="*/ 35306 h 70612"/>
                  <a:gd name="connsiteX1-3" fmla="*/ 27685 w 226544"/>
                  <a:gd name="connsiteY1-4" fmla="*/ 0 h 70612"/>
                  <a:gd name="connsiteX2-5" fmla="*/ 226544 w 226544"/>
                  <a:gd name="connsiteY2-6" fmla="*/ 35306 h 70612"/>
                  <a:gd name="connsiteX3-7" fmla="*/ 27685 w 226544"/>
                  <a:gd name="connsiteY3-8" fmla="*/ 70612 h 70612"/>
                  <a:gd name="connsiteX4" fmla="*/ 0 w 226544"/>
                  <a:gd name="connsiteY4" fmla="*/ 35306 h 70612"/>
                  <a:gd name="connsiteX0-9" fmla="*/ 0 w 226544"/>
                  <a:gd name="connsiteY0-10" fmla="*/ 35306 h 70612"/>
                  <a:gd name="connsiteX1-11" fmla="*/ 27685 w 226544"/>
                  <a:gd name="connsiteY1-12" fmla="*/ 0 h 70612"/>
                  <a:gd name="connsiteX2-13" fmla="*/ 226544 w 226544"/>
                  <a:gd name="connsiteY2-14" fmla="*/ 35306 h 70612"/>
                  <a:gd name="connsiteX3-15" fmla="*/ 27685 w 226544"/>
                  <a:gd name="connsiteY3-16" fmla="*/ 70612 h 70612"/>
                  <a:gd name="connsiteX4-17" fmla="*/ 0 w 226544"/>
                  <a:gd name="connsiteY4-18" fmla="*/ 35306 h 70612"/>
                  <a:gd name="connsiteX0-19" fmla="*/ 0 w 226544"/>
                  <a:gd name="connsiteY0-20" fmla="*/ 35306 h 70612"/>
                  <a:gd name="connsiteX1-21" fmla="*/ 27685 w 226544"/>
                  <a:gd name="connsiteY1-22" fmla="*/ 0 h 70612"/>
                  <a:gd name="connsiteX2-23" fmla="*/ 226544 w 226544"/>
                  <a:gd name="connsiteY2-24" fmla="*/ 35306 h 70612"/>
                  <a:gd name="connsiteX3-25" fmla="*/ 27685 w 226544"/>
                  <a:gd name="connsiteY3-26" fmla="*/ 70612 h 70612"/>
                  <a:gd name="connsiteX4-27" fmla="*/ 0 w 226544"/>
                  <a:gd name="connsiteY4-28" fmla="*/ 35306 h 70612"/>
                  <a:gd name="connsiteX0-29" fmla="*/ 0 w 226544"/>
                  <a:gd name="connsiteY0-30" fmla="*/ 35306 h 70612"/>
                  <a:gd name="connsiteX1-31" fmla="*/ 27685 w 226544"/>
                  <a:gd name="connsiteY1-32" fmla="*/ 0 h 70612"/>
                  <a:gd name="connsiteX2-33" fmla="*/ 226544 w 226544"/>
                  <a:gd name="connsiteY2-34" fmla="*/ 35306 h 70612"/>
                  <a:gd name="connsiteX3-35" fmla="*/ 27685 w 226544"/>
                  <a:gd name="connsiteY3-36" fmla="*/ 70612 h 70612"/>
                  <a:gd name="connsiteX4-37" fmla="*/ 0 w 226544"/>
                  <a:gd name="connsiteY4-38" fmla="*/ 35306 h 70612"/>
                  <a:gd name="connsiteX0-39" fmla="*/ 0 w 226544"/>
                  <a:gd name="connsiteY0-40" fmla="*/ 35306 h 70612"/>
                  <a:gd name="connsiteX1-41" fmla="*/ 27685 w 226544"/>
                  <a:gd name="connsiteY1-42" fmla="*/ 0 h 70612"/>
                  <a:gd name="connsiteX2-43" fmla="*/ 226544 w 226544"/>
                  <a:gd name="connsiteY2-44" fmla="*/ 35306 h 70612"/>
                  <a:gd name="connsiteX3-45" fmla="*/ 27685 w 226544"/>
                  <a:gd name="connsiteY3-46" fmla="*/ 70612 h 70612"/>
                  <a:gd name="connsiteX4-47" fmla="*/ 0 w 226544"/>
                  <a:gd name="connsiteY4-48" fmla="*/ 35306 h 70612"/>
                  <a:gd name="connsiteX0-49" fmla="*/ 0 w 226544"/>
                  <a:gd name="connsiteY0-50" fmla="*/ 35306 h 70612"/>
                  <a:gd name="connsiteX1-51" fmla="*/ 27685 w 226544"/>
                  <a:gd name="connsiteY1-52" fmla="*/ 0 h 70612"/>
                  <a:gd name="connsiteX2-53" fmla="*/ 226544 w 226544"/>
                  <a:gd name="connsiteY2-54" fmla="*/ 35306 h 70612"/>
                  <a:gd name="connsiteX3-55" fmla="*/ 27685 w 226544"/>
                  <a:gd name="connsiteY3-56" fmla="*/ 70612 h 70612"/>
                  <a:gd name="connsiteX4-57" fmla="*/ 0 w 226544"/>
                  <a:gd name="connsiteY4-58" fmla="*/ 35306 h 70612"/>
                  <a:gd name="connsiteX0-59" fmla="*/ 0 w 226544"/>
                  <a:gd name="connsiteY0-60" fmla="*/ 35306 h 70612"/>
                  <a:gd name="connsiteX1-61" fmla="*/ 27685 w 226544"/>
                  <a:gd name="connsiteY1-62" fmla="*/ 0 h 70612"/>
                  <a:gd name="connsiteX2-63" fmla="*/ 226544 w 226544"/>
                  <a:gd name="connsiteY2-64" fmla="*/ 35306 h 70612"/>
                  <a:gd name="connsiteX3-65" fmla="*/ 27685 w 226544"/>
                  <a:gd name="connsiteY3-66" fmla="*/ 70612 h 70612"/>
                  <a:gd name="connsiteX4-67" fmla="*/ 0 w 226544"/>
                  <a:gd name="connsiteY4-68" fmla="*/ 35306 h 70612"/>
                  <a:gd name="connsiteX0-69" fmla="*/ 0 w 226544"/>
                  <a:gd name="connsiteY0-70" fmla="*/ 35306 h 70612"/>
                  <a:gd name="connsiteX1-71" fmla="*/ 27685 w 226544"/>
                  <a:gd name="connsiteY1-72" fmla="*/ 0 h 70612"/>
                  <a:gd name="connsiteX2-73" fmla="*/ 226544 w 226544"/>
                  <a:gd name="connsiteY2-74" fmla="*/ 35306 h 70612"/>
                  <a:gd name="connsiteX3-75" fmla="*/ 27685 w 226544"/>
                  <a:gd name="connsiteY3-76" fmla="*/ 70612 h 70612"/>
                  <a:gd name="connsiteX4-77" fmla="*/ 0 w 226544"/>
                  <a:gd name="connsiteY4-78" fmla="*/ 35306 h 70612"/>
                  <a:gd name="connsiteX0-79" fmla="*/ 0 w 226544"/>
                  <a:gd name="connsiteY0-80" fmla="*/ 35306 h 70612"/>
                  <a:gd name="connsiteX1-81" fmla="*/ 27685 w 226544"/>
                  <a:gd name="connsiteY1-82" fmla="*/ 0 h 70612"/>
                  <a:gd name="connsiteX2-83" fmla="*/ 226544 w 226544"/>
                  <a:gd name="connsiteY2-84" fmla="*/ 35306 h 70612"/>
                  <a:gd name="connsiteX3-85" fmla="*/ 27685 w 226544"/>
                  <a:gd name="connsiteY3-86" fmla="*/ 70612 h 70612"/>
                  <a:gd name="connsiteX4-87" fmla="*/ 0 w 226544"/>
                  <a:gd name="connsiteY4-88" fmla="*/ 35306 h 7061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7" name="Straight Connector 26"/>
              <p:cNvCxnSpPr/>
              <p:nvPr/>
            </p:nvCxnSpPr>
            <p:spPr>
              <a:xfrm>
                <a:off x="1374774" y="148664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374774" y="1562425"/>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374774" y="1638202"/>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374774" y="1713979"/>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74774" y="1789756"/>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374774" y="1865533"/>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374774" y="194130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sp>
          <p:nvSpPr>
            <p:cNvPr id="6" name="Trapezoid 5"/>
            <p:cNvSpPr/>
            <p:nvPr/>
          </p:nvSpPr>
          <p:spPr>
            <a:xfrm rot="16200000">
              <a:off x="1594832" y="5341831"/>
              <a:ext cx="695326" cy="59529"/>
            </a:xfrm>
            <a:prstGeom prst="trapezoid">
              <a:avLst>
                <a:gd name="adj" fmla="val 69837"/>
              </a:avLst>
            </a:prstGeom>
            <a:solidFill>
              <a:schemeClr val="accent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rapezoid 6"/>
            <p:cNvSpPr/>
            <p:nvPr/>
          </p:nvSpPr>
          <p:spPr>
            <a:xfrm rot="16200000">
              <a:off x="1594832" y="4439533"/>
              <a:ext cx="695326" cy="59529"/>
            </a:xfrm>
            <a:prstGeom prst="trapezoid">
              <a:avLst>
                <a:gd name="adj" fmla="val 69837"/>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Trapezoid 7"/>
            <p:cNvSpPr/>
            <p:nvPr/>
          </p:nvSpPr>
          <p:spPr>
            <a:xfrm rot="16200000">
              <a:off x="1594832" y="3537234"/>
              <a:ext cx="695326" cy="59529"/>
            </a:xfrm>
            <a:prstGeom prst="trapezoid">
              <a:avLst>
                <a:gd name="adj" fmla="val 69837"/>
              </a:avLst>
            </a:prstGeom>
            <a:solidFill>
              <a:schemeClr val="accent4">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rapezoid 8"/>
            <p:cNvSpPr/>
            <p:nvPr/>
          </p:nvSpPr>
          <p:spPr>
            <a:xfrm rot="16200000">
              <a:off x="1594832" y="2634935"/>
              <a:ext cx="695326" cy="59529"/>
            </a:xfrm>
            <a:prstGeom prst="trapezoid">
              <a:avLst>
                <a:gd name="adj" fmla="val 69837"/>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Pentagon 9"/>
            <p:cNvSpPr/>
            <p:nvPr/>
          </p:nvSpPr>
          <p:spPr>
            <a:xfrm>
              <a:off x="1912729" y="2359899"/>
              <a:ext cx="3510756" cy="607219"/>
            </a:xfrm>
            <a:prstGeom prst="homePlate">
              <a:avLst>
                <a:gd name="adj" fmla="val 36274"/>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Pentagon 10"/>
            <p:cNvSpPr/>
            <p:nvPr/>
          </p:nvSpPr>
          <p:spPr>
            <a:xfrm>
              <a:off x="1912729" y="3262198"/>
              <a:ext cx="3510756" cy="607219"/>
            </a:xfrm>
            <a:prstGeom prst="homePlate">
              <a:avLst>
                <a:gd name="adj" fmla="val 36274"/>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Pentagon 11"/>
            <p:cNvSpPr/>
            <p:nvPr/>
          </p:nvSpPr>
          <p:spPr>
            <a:xfrm>
              <a:off x="1912729" y="4164497"/>
              <a:ext cx="3510756" cy="607219"/>
            </a:xfrm>
            <a:prstGeom prst="homePlate">
              <a:avLst>
                <a:gd name="adj" fmla="val 36274"/>
              </a:avLst>
            </a:prstGeom>
            <a:solidFill>
              <a:schemeClr val="accent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Pentagon 12"/>
            <p:cNvSpPr/>
            <p:nvPr/>
          </p:nvSpPr>
          <p:spPr>
            <a:xfrm>
              <a:off x="1912729" y="5066795"/>
              <a:ext cx="3510756" cy="607219"/>
            </a:xfrm>
            <a:prstGeom prst="homePlate">
              <a:avLst>
                <a:gd name="adj" fmla="val 36274"/>
              </a:avLst>
            </a:prstGeom>
            <a:solidFill>
              <a:schemeClr val="accent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2679704" y="2509740"/>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8"/>
            <p:cNvSpPr txBox="1"/>
            <p:nvPr/>
          </p:nvSpPr>
          <p:spPr>
            <a:xfrm>
              <a:off x="1944843" y="2478964"/>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p>
          </p:txBody>
        </p:sp>
        <p:sp>
          <p:nvSpPr>
            <p:cNvPr id="36" name="TextBox 191"/>
            <p:cNvSpPr txBox="1"/>
            <p:nvPr/>
          </p:nvSpPr>
          <p:spPr>
            <a:xfrm>
              <a:off x="1944843" y="3381429"/>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a:t>
              </a:r>
            </a:p>
          </p:txBody>
        </p:sp>
        <p:sp>
          <p:nvSpPr>
            <p:cNvPr id="37" name="TextBox 192"/>
            <p:cNvSpPr txBox="1"/>
            <p:nvPr/>
          </p:nvSpPr>
          <p:spPr>
            <a:xfrm>
              <a:off x="1944843" y="4283895"/>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a:t>
              </a:r>
            </a:p>
          </p:txBody>
        </p:sp>
        <p:sp>
          <p:nvSpPr>
            <p:cNvPr id="38" name="TextBox 193"/>
            <p:cNvSpPr txBox="1"/>
            <p:nvPr/>
          </p:nvSpPr>
          <p:spPr>
            <a:xfrm>
              <a:off x="1944843" y="5186362"/>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a:t>
              </a:r>
            </a:p>
          </p:txBody>
        </p:sp>
        <p:sp>
          <p:nvSpPr>
            <p:cNvPr id="39" name="Rectangle 38"/>
            <p:cNvSpPr/>
            <p:nvPr/>
          </p:nvSpPr>
          <p:spPr>
            <a:xfrm>
              <a:off x="2679704" y="3412206"/>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Rectangle 39"/>
            <p:cNvSpPr/>
            <p:nvPr/>
          </p:nvSpPr>
          <p:spPr>
            <a:xfrm>
              <a:off x="2679704" y="4314672"/>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2679704" y="5214753"/>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3" name="TextBox 42"/>
          <p:cNvSpPr txBox="1"/>
          <p:nvPr/>
        </p:nvSpPr>
        <p:spPr>
          <a:xfrm>
            <a:off x="5868972" y="2011869"/>
            <a:ext cx="1441420" cy="328551"/>
          </a:xfrm>
          <a:prstGeom prst="rect">
            <a:avLst/>
          </a:prstGeom>
          <a:noFill/>
        </p:spPr>
        <p:txBody>
          <a:bodyPr wrap="none" rtlCol="0">
            <a:spAutoFit/>
          </a:bodyPr>
          <a:lstStyle/>
          <a:p>
            <a:pPr algn="just">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Rectangle 43"/>
          <p:cNvSpPr/>
          <p:nvPr/>
        </p:nvSpPr>
        <p:spPr>
          <a:xfrm>
            <a:off x="5868972" y="2354521"/>
            <a:ext cx="4377747" cy="38779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Donut 44"/>
          <p:cNvSpPr/>
          <p:nvPr/>
        </p:nvSpPr>
        <p:spPr>
          <a:xfrm>
            <a:off x="5937233" y="3301776"/>
            <a:ext cx="724494" cy="724494"/>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5"/>
          <p:cNvSpPr>
            <a:spLocks noEditPoints="1"/>
          </p:cNvSpPr>
          <p:nvPr/>
        </p:nvSpPr>
        <p:spPr bwMode="auto">
          <a:xfrm>
            <a:off x="6142990" y="3499217"/>
            <a:ext cx="312978" cy="3296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46"/>
          <p:cNvSpPr>
            <a:spLocks noEditPoints="1"/>
          </p:cNvSpPr>
          <p:nvPr/>
        </p:nvSpPr>
        <p:spPr bwMode="auto">
          <a:xfrm>
            <a:off x="6114638" y="5024359"/>
            <a:ext cx="355312" cy="28727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47"/>
          <p:cNvSpPr>
            <a:spLocks noEditPoints="1"/>
          </p:cNvSpPr>
          <p:nvPr/>
        </p:nvSpPr>
        <p:spPr bwMode="auto">
          <a:xfrm>
            <a:off x="8854192" y="5021839"/>
            <a:ext cx="237380" cy="347754"/>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8"/>
          <p:cNvSpPr>
            <a:spLocks noEditPoints="1"/>
          </p:cNvSpPr>
          <p:nvPr/>
        </p:nvSpPr>
        <p:spPr bwMode="auto">
          <a:xfrm>
            <a:off x="8844060" y="3512070"/>
            <a:ext cx="250987" cy="3039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Donut 49"/>
          <p:cNvSpPr/>
          <p:nvPr/>
        </p:nvSpPr>
        <p:spPr>
          <a:xfrm>
            <a:off x="8610636" y="4818814"/>
            <a:ext cx="724494" cy="724494"/>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Donut 50"/>
          <p:cNvSpPr/>
          <p:nvPr/>
        </p:nvSpPr>
        <p:spPr>
          <a:xfrm>
            <a:off x="5931813" y="4818967"/>
            <a:ext cx="724494" cy="724494"/>
          </a:xfrm>
          <a:prstGeom prst="donut">
            <a:avLst>
              <a:gd name="adj" fmla="val 68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Donut 51"/>
          <p:cNvSpPr/>
          <p:nvPr/>
        </p:nvSpPr>
        <p:spPr>
          <a:xfrm>
            <a:off x="8604931" y="3301776"/>
            <a:ext cx="724494" cy="724494"/>
          </a:xfrm>
          <a:prstGeom prst="donut">
            <a:avLst>
              <a:gd name="adj" fmla="val 6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52"/>
          <p:cNvSpPr txBox="1"/>
          <p:nvPr/>
        </p:nvSpPr>
        <p:spPr>
          <a:xfrm>
            <a:off x="6654485" y="3609779"/>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53"/>
          <p:cNvSpPr txBox="1"/>
          <p:nvPr/>
        </p:nvSpPr>
        <p:spPr>
          <a:xfrm>
            <a:off x="6596777" y="3340555"/>
            <a:ext cx="543739" cy="327077"/>
          </a:xfrm>
          <a:prstGeom prst="rect">
            <a:avLst/>
          </a:prstGeom>
          <a:noFill/>
        </p:spPr>
        <p:txBody>
          <a:bodyPr wrap="none" rtlCol="0">
            <a:spAutoFit/>
          </a:bodyPr>
          <a:lstStyle/>
          <a:p>
            <a:pPr algn="just">
              <a:lnSpc>
                <a:spcPct val="120000"/>
              </a:lnSpc>
            </a:pPr>
            <a:r>
              <a:rPr lang="en-US"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54"/>
          <p:cNvSpPr txBox="1"/>
          <p:nvPr/>
        </p:nvSpPr>
        <p:spPr>
          <a:xfrm>
            <a:off x="9283439" y="3609779"/>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Box 55"/>
          <p:cNvSpPr txBox="1"/>
          <p:nvPr/>
        </p:nvSpPr>
        <p:spPr>
          <a:xfrm>
            <a:off x="9282082" y="3340555"/>
            <a:ext cx="543739" cy="327077"/>
          </a:xfrm>
          <a:prstGeom prst="rect">
            <a:avLst/>
          </a:prstGeom>
          <a:noFill/>
        </p:spPr>
        <p:txBody>
          <a:bodyPr wrap="none" rtlCol="0">
            <a:spAutoFit/>
          </a:bodyPr>
          <a:lstStyle/>
          <a:p>
            <a:pPr algn="just">
              <a:lnSpc>
                <a:spcPct val="120000"/>
              </a:lnSpc>
            </a:pPr>
            <a:r>
              <a:rPr lang="en-US" sz="140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TextBox 56"/>
          <p:cNvSpPr txBox="1"/>
          <p:nvPr/>
        </p:nvSpPr>
        <p:spPr>
          <a:xfrm>
            <a:off x="6654485" y="5135727"/>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TextBox 57"/>
          <p:cNvSpPr txBox="1"/>
          <p:nvPr/>
        </p:nvSpPr>
        <p:spPr>
          <a:xfrm>
            <a:off x="6596777" y="4849926"/>
            <a:ext cx="543739" cy="327077"/>
          </a:xfrm>
          <a:prstGeom prst="rect">
            <a:avLst/>
          </a:prstGeom>
          <a:noFill/>
        </p:spPr>
        <p:txBody>
          <a:bodyPr wrap="none" rtlCol="0">
            <a:spAutoFit/>
          </a:bodyPr>
          <a:lstStyle/>
          <a:p>
            <a:pPr algn="just">
              <a:lnSpc>
                <a:spcPct val="120000"/>
              </a:lnSpc>
            </a:pPr>
            <a:r>
              <a:rPr lang="en-US" sz="1400" b="1">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400" b="1">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TextBox 58"/>
          <p:cNvSpPr txBox="1"/>
          <p:nvPr/>
        </p:nvSpPr>
        <p:spPr>
          <a:xfrm>
            <a:off x="9340944" y="5135727"/>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TextBox 59"/>
          <p:cNvSpPr txBox="1"/>
          <p:nvPr/>
        </p:nvSpPr>
        <p:spPr>
          <a:xfrm>
            <a:off x="9284396" y="4849926"/>
            <a:ext cx="543739" cy="327077"/>
          </a:xfrm>
          <a:prstGeom prst="rect">
            <a:avLst/>
          </a:prstGeom>
          <a:noFill/>
        </p:spPr>
        <p:txBody>
          <a:bodyPr wrap="none" rtlCol="0">
            <a:spAutoFit/>
          </a:bodyPr>
          <a:lstStyle/>
          <a:p>
            <a:pPr algn="just">
              <a:lnSpc>
                <a:spcPct val="120000"/>
              </a:lnSpc>
            </a:pPr>
            <a:r>
              <a:rPr lang="en-US" sz="1400" b="1">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55%</a:t>
            </a:r>
            <a:endParaRPr lang="en-GB" sz="1400" b="1">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Rectangle 60"/>
          <p:cNvSpPr/>
          <p:nvPr/>
        </p:nvSpPr>
        <p:spPr>
          <a:xfrm>
            <a:off x="5884114" y="4036579"/>
            <a:ext cx="2400274" cy="52193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61"/>
          <p:cNvSpPr/>
          <p:nvPr/>
        </p:nvSpPr>
        <p:spPr>
          <a:xfrm>
            <a:off x="5884114" y="5560125"/>
            <a:ext cx="2400274" cy="52193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ectangle 62"/>
          <p:cNvSpPr/>
          <p:nvPr/>
        </p:nvSpPr>
        <p:spPr>
          <a:xfrm>
            <a:off x="8548425" y="4036579"/>
            <a:ext cx="2400274" cy="52193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Rectangle 63"/>
          <p:cNvSpPr/>
          <p:nvPr/>
        </p:nvSpPr>
        <p:spPr>
          <a:xfrm>
            <a:off x="8542297" y="5560125"/>
            <a:ext cx="2400274" cy="52193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2000"/>
                            </p:stCondLst>
                            <p:childTnLst>
                              <p:par>
                                <p:cTn id="19" presetID="49" presetClass="entr" presetSubtype="0" decel="100000"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 calcmode="lin" valueType="num">
                                      <p:cBhvr>
                                        <p:cTn id="23" dur="500" fill="hold"/>
                                        <p:tgtEl>
                                          <p:spTgt spid="45"/>
                                        </p:tgtEl>
                                        <p:attrNameLst>
                                          <p:attrName>style.rotation</p:attrName>
                                        </p:attrNameLst>
                                      </p:cBhvr>
                                      <p:tavLst>
                                        <p:tav tm="0">
                                          <p:val>
                                            <p:fltVal val="360"/>
                                          </p:val>
                                        </p:tav>
                                        <p:tav tm="100000">
                                          <p:val>
                                            <p:fltVal val="0"/>
                                          </p:val>
                                        </p:tav>
                                      </p:tavLst>
                                    </p:anim>
                                    <p:animEffect transition="in" filter="fade">
                                      <p:cBhvr>
                                        <p:cTn id="24" dur="500"/>
                                        <p:tgtEl>
                                          <p:spTgt spid="45"/>
                                        </p:tgtEl>
                                      </p:cBhvr>
                                    </p:animEffect>
                                  </p:childTnLst>
                                </p:cTn>
                              </p:par>
                            </p:childTnLst>
                          </p:cTn>
                        </p:par>
                        <p:par>
                          <p:cTn id="25" fill="hold">
                            <p:stCondLst>
                              <p:cond delay="2500"/>
                            </p:stCondLst>
                            <p:childTnLst>
                              <p:par>
                                <p:cTn id="26" presetID="49" presetClass="entr" presetSubtype="0" decel="100000" fill="hold" grpId="0" nodeType="after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p:cTn id="28" dur="500" fill="hold"/>
                                        <p:tgtEl>
                                          <p:spTgt spid="46"/>
                                        </p:tgtEl>
                                        <p:attrNameLst>
                                          <p:attrName>ppt_w</p:attrName>
                                        </p:attrNameLst>
                                      </p:cBhvr>
                                      <p:tavLst>
                                        <p:tav tm="0">
                                          <p:val>
                                            <p:fltVal val="0"/>
                                          </p:val>
                                        </p:tav>
                                        <p:tav tm="100000">
                                          <p:val>
                                            <p:strVal val="#ppt_w"/>
                                          </p:val>
                                        </p:tav>
                                      </p:tavLst>
                                    </p:anim>
                                    <p:anim calcmode="lin" valueType="num">
                                      <p:cBhvr>
                                        <p:cTn id="29" dur="500" fill="hold"/>
                                        <p:tgtEl>
                                          <p:spTgt spid="46"/>
                                        </p:tgtEl>
                                        <p:attrNameLst>
                                          <p:attrName>ppt_h</p:attrName>
                                        </p:attrNameLst>
                                      </p:cBhvr>
                                      <p:tavLst>
                                        <p:tav tm="0">
                                          <p:val>
                                            <p:fltVal val="0"/>
                                          </p:val>
                                        </p:tav>
                                        <p:tav tm="100000">
                                          <p:val>
                                            <p:strVal val="#ppt_h"/>
                                          </p:val>
                                        </p:tav>
                                      </p:tavLst>
                                    </p:anim>
                                    <p:anim calcmode="lin" valueType="num">
                                      <p:cBhvr>
                                        <p:cTn id="30" dur="500" fill="hold"/>
                                        <p:tgtEl>
                                          <p:spTgt spid="46"/>
                                        </p:tgtEl>
                                        <p:attrNameLst>
                                          <p:attrName>style.rotation</p:attrName>
                                        </p:attrNameLst>
                                      </p:cBhvr>
                                      <p:tavLst>
                                        <p:tav tm="0">
                                          <p:val>
                                            <p:fltVal val="360"/>
                                          </p:val>
                                        </p:tav>
                                        <p:tav tm="100000">
                                          <p:val>
                                            <p:fltVal val="0"/>
                                          </p:val>
                                        </p:tav>
                                      </p:tavLst>
                                    </p:anim>
                                    <p:animEffect transition="in" filter="fade">
                                      <p:cBhvr>
                                        <p:cTn id="31" dur="500"/>
                                        <p:tgtEl>
                                          <p:spTgt spid="46"/>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 calcmode="lin" valueType="num">
                                      <p:cBhvr>
                                        <p:cTn id="51" dur="500" fill="hold"/>
                                        <p:tgtEl>
                                          <p:spTgt spid="52"/>
                                        </p:tgtEl>
                                        <p:attrNameLst>
                                          <p:attrName>style.rotation</p:attrName>
                                        </p:attrNameLst>
                                      </p:cBhvr>
                                      <p:tavLst>
                                        <p:tav tm="0">
                                          <p:val>
                                            <p:fltVal val="360"/>
                                          </p:val>
                                        </p:tav>
                                        <p:tav tm="100000">
                                          <p:val>
                                            <p:fltVal val="0"/>
                                          </p:val>
                                        </p:tav>
                                      </p:tavLst>
                                    </p:anim>
                                    <p:animEffect transition="in" filter="fade">
                                      <p:cBhvr>
                                        <p:cTn id="52" dur="500"/>
                                        <p:tgtEl>
                                          <p:spTgt spid="52"/>
                                        </p:tgtEl>
                                      </p:cBhvr>
                                    </p:animEffect>
                                  </p:childTnLst>
                                </p:cTn>
                              </p:par>
                            </p:childTnLst>
                          </p:cTn>
                        </p:par>
                        <p:par>
                          <p:cTn id="53" fill="hold">
                            <p:stCondLst>
                              <p:cond delay="5000"/>
                            </p:stCondLst>
                            <p:childTnLst>
                              <p:par>
                                <p:cTn id="54" presetID="49" presetClass="entr" presetSubtype="0" decel="100000" fill="hold" grpId="0" nodeType="afterEffect">
                                  <p:stCondLst>
                                    <p:cond delay="0"/>
                                  </p:stCondLst>
                                  <p:childTnLst>
                                    <p:set>
                                      <p:cBhvr>
                                        <p:cTn id="55" dur="1" fill="hold">
                                          <p:stCondLst>
                                            <p:cond delay="0"/>
                                          </p:stCondLst>
                                        </p:cTn>
                                        <p:tgtEl>
                                          <p:spTgt spid="49"/>
                                        </p:tgtEl>
                                        <p:attrNameLst>
                                          <p:attrName>style.visibility</p:attrName>
                                        </p:attrNameLst>
                                      </p:cBhvr>
                                      <p:to>
                                        <p:strVal val="visible"/>
                                      </p:to>
                                    </p:set>
                                    <p:anim calcmode="lin" valueType="num">
                                      <p:cBhvr>
                                        <p:cTn id="56" dur="500" fill="hold"/>
                                        <p:tgtEl>
                                          <p:spTgt spid="49"/>
                                        </p:tgtEl>
                                        <p:attrNameLst>
                                          <p:attrName>ppt_w</p:attrName>
                                        </p:attrNameLst>
                                      </p:cBhvr>
                                      <p:tavLst>
                                        <p:tav tm="0">
                                          <p:val>
                                            <p:fltVal val="0"/>
                                          </p:val>
                                        </p:tav>
                                        <p:tav tm="100000">
                                          <p:val>
                                            <p:strVal val="#ppt_w"/>
                                          </p:val>
                                        </p:tav>
                                      </p:tavLst>
                                    </p:anim>
                                    <p:anim calcmode="lin" valueType="num">
                                      <p:cBhvr>
                                        <p:cTn id="57" dur="500" fill="hold"/>
                                        <p:tgtEl>
                                          <p:spTgt spid="49"/>
                                        </p:tgtEl>
                                        <p:attrNameLst>
                                          <p:attrName>ppt_h</p:attrName>
                                        </p:attrNameLst>
                                      </p:cBhvr>
                                      <p:tavLst>
                                        <p:tav tm="0">
                                          <p:val>
                                            <p:fltVal val="0"/>
                                          </p:val>
                                        </p:tav>
                                        <p:tav tm="100000">
                                          <p:val>
                                            <p:strVal val="#ppt_h"/>
                                          </p:val>
                                        </p:tav>
                                      </p:tavLst>
                                    </p:anim>
                                    <p:anim calcmode="lin" valueType="num">
                                      <p:cBhvr>
                                        <p:cTn id="58" dur="500" fill="hold"/>
                                        <p:tgtEl>
                                          <p:spTgt spid="49"/>
                                        </p:tgtEl>
                                        <p:attrNameLst>
                                          <p:attrName>style.rotation</p:attrName>
                                        </p:attrNameLst>
                                      </p:cBhvr>
                                      <p:tavLst>
                                        <p:tav tm="0">
                                          <p:val>
                                            <p:fltVal val="360"/>
                                          </p:val>
                                        </p:tav>
                                        <p:tav tm="100000">
                                          <p:val>
                                            <p:fltVal val="0"/>
                                          </p:val>
                                        </p:tav>
                                      </p:tavLst>
                                    </p:anim>
                                    <p:animEffect transition="in" filter="fade">
                                      <p:cBhvr>
                                        <p:cTn id="59" dur="500"/>
                                        <p:tgtEl>
                                          <p:spTgt spid="49"/>
                                        </p:tgtEl>
                                      </p:cBhvr>
                                    </p:animEffect>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fade">
                                      <p:cBhvr>
                                        <p:cTn id="63" dur="500"/>
                                        <p:tgtEl>
                                          <p:spTgt spid="56"/>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500"/>
                                        <p:tgtEl>
                                          <p:spTgt spid="55"/>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7000"/>
                            </p:stCondLst>
                            <p:childTnLst>
                              <p:par>
                                <p:cTn id="75" presetID="49" presetClass="entr" presetSubtype="0" decel="100000"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p:cTn id="77" dur="500" fill="hold"/>
                                        <p:tgtEl>
                                          <p:spTgt spid="51"/>
                                        </p:tgtEl>
                                        <p:attrNameLst>
                                          <p:attrName>ppt_w</p:attrName>
                                        </p:attrNameLst>
                                      </p:cBhvr>
                                      <p:tavLst>
                                        <p:tav tm="0">
                                          <p:val>
                                            <p:fltVal val="0"/>
                                          </p:val>
                                        </p:tav>
                                        <p:tav tm="100000">
                                          <p:val>
                                            <p:strVal val="#ppt_w"/>
                                          </p:val>
                                        </p:tav>
                                      </p:tavLst>
                                    </p:anim>
                                    <p:anim calcmode="lin" valueType="num">
                                      <p:cBhvr>
                                        <p:cTn id="78" dur="500" fill="hold"/>
                                        <p:tgtEl>
                                          <p:spTgt spid="51"/>
                                        </p:tgtEl>
                                        <p:attrNameLst>
                                          <p:attrName>ppt_h</p:attrName>
                                        </p:attrNameLst>
                                      </p:cBhvr>
                                      <p:tavLst>
                                        <p:tav tm="0">
                                          <p:val>
                                            <p:fltVal val="0"/>
                                          </p:val>
                                        </p:tav>
                                        <p:tav tm="100000">
                                          <p:val>
                                            <p:strVal val="#ppt_h"/>
                                          </p:val>
                                        </p:tav>
                                      </p:tavLst>
                                    </p:anim>
                                    <p:anim calcmode="lin" valueType="num">
                                      <p:cBhvr>
                                        <p:cTn id="79" dur="500" fill="hold"/>
                                        <p:tgtEl>
                                          <p:spTgt spid="51"/>
                                        </p:tgtEl>
                                        <p:attrNameLst>
                                          <p:attrName>style.rotation</p:attrName>
                                        </p:attrNameLst>
                                      </p:cBhvr>
                                      <p:tavLst>
                                        <p:tav tm="0">
                                          <p:val>
                                            <p:fltVal val="360"/>
                                          </p:val>
                                        </p:tav>
                                        <p:tav tm="100000">
                                          <p:val>
                                            <p:fltVal val="0"/>
                                          </p:val>
                                        </p:tav>
                                      </p:tavLst>
                                    </p:anim>
                                    <p:animEffect transition="in" filter="fade">
                                      <p:cBhvr>
                                        <p:cTn id="80" dur="500"/>
                                        <p:tgtEl>
                                          <p:spTgt spid="51"/>
                                        </p:tgtEl>
                                      </p:cBhvr>
                                    </p:animEffect>
                                  </p:childTnLst>
                                </p:cTn>
                              </p:par>
                            </p:childTnLst>
                          </p:cTn>
                        </p:par>
                        <p:par>
                          <p:cTn id="81" fill="hold">
                            <p:stCondLst>
                              <p:cond delay="7500"/>
                            </p:stCondLst>
                            <p:childTnLst>
                              <p:par>
                                <p:cTn id="82" presetID="49" presetClass="entr" presetSubtype="0" decel="100000" fill="hold" grpId="0" nodeType="afterEffect">
                                  <p:stCondLst>
                                    <p:cond delay="0"/>
                                  </p:stCondLst>
                                  <p:childTnLst>
                                    <p:set>
                                      <p:cBhvr>
                                        <p:cTn id="83" dur="1" fill="hold">
                                          <p:stCondLst>
                                            <p:cond delay="0"/>
                                          </p:stCondLst>
                                        </p:cTn>
                                        <p:tgtEl>
                                          <p:spTgt spid="47"/>
                                        </p:tgtEl>
                                        <p:attrNameLst>
                                          <p:attrName>style.visibility</p:attrName>
                                        </p:attrNameLst>
                                      </p:cBhvr>
                                      <p:to>
                                        <p:strVal val="visible"/>
                                      </p:to>
                                    </p:set>
                                    <p:anim calcmode="lin" valueType="num">
                                      <p:cBhvr>
                                        <p:cTn id="84" dur="500" fill="hold"/>
                                        <p:tgtEl>
                                          <p:spTgt spid="47"/>
                                        </p:tgtEl>
                                        <p:attrNameLst>
                                          <p:attrName>ppt_w</p:attrName>
                                        </p:attrNameLst>
                                      </p:cBhvr>
                                      <p:tavLst>
                                        <p:tav tm="0">
                                          <p:val>
                                            <p:fltVal val="0"/>
                                          </p:val>
                                        </p:tav>
                                        <p:tav tm="100000">
                                          <p:val>
                                            <p:strVal val="#ppt_w"/>
                                          </p:val>
                                        </p:tav>
                                      </p:tavLst>
                                    </p:anim>
                                    <p:anim calcmode="lin" valueType="num">
                                      <p:cBhvr>
                                        <p:cTn id="85" dur="500" fill="hold"/>
                                        <p:tgtEl>
                                          <p:spTgt spid="47"/>
                                        </p:tgtEl>
                                        <p:attrNameLst>
                                          <p:attrName>ppt_h</p:attrName>
                                        </p:attrNameLst>
                                      </p:cBhvr>
                                      <p:tavLst>
                                        <p:tav tm="0">
                                          <p:val>
                                            <p:fltVal val="0"/>
                                          </p:val>
                                        </p:tav>
                                        <p:tav tm="100000">
                                          <p:val>
                                            <p:strVal val="#ppt_h"/>
                                          </p:val>
                                        </p:tav>
                                      </p:tavLst>
                                    </p:anim>
                                    <p:anim calcmode="lin" valueType="num">
                                      <p:cBhvr>
                                        <p:cTn id="86" dur="500" fill="hold"/>
                                        <p:tgtEl>
                                          <p:spTgt spid="47"/>
                                        </p:tgtEl>
                                        <p:attrNameLst>
                                          <p:attrName>style.rotation</p:attrName>
                                        </p:attrNameLst>
                                      </p:cBhvr>
                                      <p:tavLst>
                                        <p:tav tm="0">
                                          <p:val>
                                            <p:fltVal val="360"/>
                                          </p:val>
                                        </p:tav>
                                        <p:tav tm="100000">
                                          <p:val>
                                            <p:fltVal val="0"/>
                                          </p:val>
                                        </p:tav>
                                      </p:tavLst>
                                    </p:anim>
                                    <p:animEffect transition="in" filter="fade">
                                      <p:cBhvr>
                                        <p:cTn id="87" dur="500"/>
                                        <p:tgtEl>
                                          <p:spTgt spid="47"/>
                                        </p:tgtEl>
                                      </p:cBhvr>
                                    </p:animEffect>
                                  </p:childTnLst>
                                </p:cTn>
                              </p:par>
                            </p:childTnLst>
                          </p:cTn>
                        </p:par>
                        <p:par>
                          <p:cTn id="88" fill="hold">
                            <p:stCondLst>
                              <p:cond delay="8000"/>
                            </p:stCondLst>
                            <p:childTnLst>
                              <p:par>
                                <p:cTn id="89" presetID="10"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500"/>
                                        <p:tgtEl>
                                          <p:spTgt spid="58"/>
                                        </p:tgtEl>
                                      </p:cBhvr>
                                    </p:animEffect>
                                  </p:childTnLst>
                                </p:cTn>
                              </p:par>
                            </p:childTnLst>
                          </p:cTn>
                        </p:par>
                        <p:par>
                          <p:cTn id="92" fill="hold">
                            <p:stCondLst>
                              <p:cond delay="8500"/>
                            </p:stCondLst>
                            <p:childTnLst>
                              <p:par>
                                <p:cTn id="93" presetID="10" presetClass="entr" presetSubtype="0"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fade">
                                      <p:cBhvr>
                                        <p:cTn id="95" dur="500"/>
                                        <p:tgtEl>
                                          <p:spTgt spid="57"/>
                                        </p:tgtEl>
                                      </p:cBhvr>
                                    </p:animEffect>
                                  </p:childTnLst>
                                </p:cTn>
                              </p:par>
                            </p:childTnLst>
                          </p:cTn>
                        </p:par>
                        <p:par>
                          <p:cTn id="96" fill="hold">
                            <p:stCondLst>
                              <p:cond delay="9000"/>
                            </p:stCondLst>
                            <p:childTnLst>
                              <p:par>
                                <p:cTn id="97" presetID="53" presetClass="entr" presetSubtype="16" fill="hold" grpId="0" nodeType="afterEffect">
                                  <p:stCondLst>
                                    <p:cond delay="0"/>
                                  </p:stCondLst>
                                  <p:childTnLst>
                                    <p:set>
                                      <p:cBhvr>
                                        <p:cTn id="98" dur="1" fill="hold">
                                          <p:stCondLst>
                                            <p:cond delay="0"/>
                                          </p:stCondLst>
                                        </p:cTn>
                                        <p:tgtEl>
                                          <p:spTgt spid="62"/>
                                        </p:tgtEl>
                                        <p:attrNameLst>
                                          <p:attrName>style.visibility</p:attrName>
                                        </p:attrNameLst>
                                      </p:cBhvr>
                                      <p:to>
                                        <p:strVal val="visible"/>
                                      </p:to>
                                    </p:set>
                                    <p:anim calcmode="lin" valueType="num">
                                      <p:cBhvr>
                                        <p:cTn id="99" dur="500" fill="hold"/>
                                        <p:tgtEl>
                                          <p:spTgt spid="62"/>
                                        </p:tgtEl>
                                        <p:attrNameLst>
                                          <p:attrName>ppt_w</p:attrName>
                                        </p:attrNameLst>
                                      </p:cBhvr>
                                      <p:tavLst>
                                        <p:tav tm="0">
                                          <p:val>
                                            <p:fltVal val="0"/>
                                          </p:val>
                                        </p:tav>
                                        <p:tav tm="100000">
                                          <p:val>
                                            <p:strVal val="#ppt_w"/>
                                          </p:val>
                                        </p:tav>
                                      </p:tavLst>
                                    </p:anim>
                                    <p:anim calcmode="lin" valueType="num">
                                      <p:cBhvr>
                                        <p:cTn id="100" dur="500" fill="hold"/>
                                        <p:tgtEl>
                                          <p:spTgt spid="62"/>
                                        </p:tgtEl>
                                        <p:attrNameLst>
                                          <p:attrName>ppt_h</p:attrName>
                                        </p:attrNameLst>
                                      </p:cBhvr>
                                      <p:tavLst>
                                        <p:tav tm="0">
                                          <p:val>
                                            <p:fltVal val="0"/>
                                          </p:val>
                                        </p:tav>
                                        <p:tav tm="100000">
                                          <p:val>
                                            <p:strVal val="#ppt_h"/>
                                          </p:val>
                                        </p:tav>
                                      </p:tavLst>
                                    </p:anim>
                                    <p:animEffect transition="in" filter="fade">
                                      <p:cBhvr>
                                        <p:cTn id="101" dur="500"/>
                                        <p:tgtEl>
                                          <p:spTgt spid="62"/>
                                        </p:tgtEl>
                                      </p:cBhvr>
                                    </p:animEffect>
                                  </p:childTnLst>
                                </p:cTn>
                              </p:par>
                            </p:childTnLst>
                          </p:cTn>
                        </p:par>
                        <p:par>
                          <p:cTn id="102" fill="hold">
                            <p:stCondLst>
                              <p:cond delay="9500"/>
                            </p:stCondLst>
                            <p:childTnLst>
                              <p:par>
                                <p:cTn id="103" presetID="49" presetClass="entr" presetSubtype="0" decel="10000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 calcmode="lin" valueType="num">
                                      <p:cBhvr>
                                        <p:cTn id="105" dur="500" fill="hold"/>
                                        <p:tgtEl>
                                          <p:spTgt spid="50"/>
                                        </p:tgtEl>
                                        <p:attrNameLst>
                                          <p:attrName>ppt_w</p:attrName>
                                        </p:attrNameLst>
                                      </p:cBhvr>
                                      <p:tavLst>
                                        <p:tav tm="0">
                                          <p:val>
                                            <p:fltVal val="0"/>
                                          </p:val>
                                        </p:tav>
                                        <p:tav tm="100000">
                                          <p:val>
                                            <p:strVal val="#ppt_w"/>
                                          </p:val>
                                        </p:tav>
                                      </p:tavLst>
                                    </p:anim>
                                    <p:anim calcmode="lin" valueType="num">
                                      <p:cBhvr>
                                        <p:cTn id="106" dur="500" fill="hold"/>
                                        <p:tgtEl>
                                          <p:spTgt spid="50"/>
                                        </p:tgtEl>
                                        <p:attrNameLst>
                                          <p:attrName>ppt_h</p:attrName>
                                        </p:attrNameLst>
                                      </p:cBhvr>
                                      <p:tavLst>
                                        <p:tav tm="0">
                                          <p:val>
                                            <p:fltVal val="0"/>
                                          </p:val>
                                        </p:tav>
                                        <p:tav tm="100000">
                                          <p:val>
                                            <p:strVal val="#ppt_h"/>
                                          </p:val>
                                        </p:tav>
                                      </p:tavLst>
                                    </p:anim>
                                    <p:anim calcmode="lin" valueType="num">
                                      <p:cBhvr>
                                        <p:cTn id="107" dur="500" fill="hold"/>
                                        <p:tgtEl>
                                          <p:spTgt spid="50"/>
                                        </p:tgtEl>
                                        <p:attrNameLst>
                                          <p:attrName>style.rotation</p:attrName>
                                        </p:attrNameLst>
                                      </p:cBhvr>
                                      <p:tavLst>
                                        <p:tav tm="0">
                                          <p:val>
                                            <p:fltVal val="360"/>
                                          </p:val>
                                        </p:tav>
                                        <p:tav tm="100000">
                                          <p:val>
                                            <p:fltVal val="0"/>
                                          </p:val>
                                        </p:tav>
                                      </p:tavLst>
                                    </p:anim>
                                    <p:animEffect transition="in" filter="fade">
                                      <p:cBhvr>
                                        <p:cTn id="108" dur="500"/>
                                        <p:tgtEl>
                                          <p:spTgt spid="50"/>
                                        </p:tgtEl>
                                      </p:cBhvr>
                                    </p:animEffect>
                                  </p:childTnLst>
                                </p:cTn>
                              </p:par>
                            </p:childTnLst>
                          </p:cTn>
                        </p:par>
                        <p:par>
                          <p:cTn id="109" fill="hold">
                            <p:stCondLst>
                              <p:cond delay="10000"/>
                            </p:stCondLst>
                            <p:childTnLst>
                              <p:par>
                                <p:cTn id="110" presetID="49" presetClass="entr" presetSubtype="0" decel="100000"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 calcmode="lin" valueType="num">
                                      <p:cBhvr>
                                        <p:cTn id="112" dur="500" fill="hold"/>
                                        <p:tgtEl>
                                          <p:spTgt spid="48"/>
                                        </p:tgtEl>
                                        <p:attrNameLst>
                                          <p:attrName>ppt_w</p:attrName>
                                        </p:attrNameLst>
                                      </p:cBhvr>
                                      <p:tavLst>
                                        <p:tav tm="0">
                                          <p:val>
                                            <p:fltVal val="0"/>
                                          </p:val>
                                        </p:tav>
                                        <p:tav tm="100000">
                                          <p:val>
                                            <p:strVal val="#ppt_w"/>
                                          </p:val>
                                        </p:tav>
                                      </p:tavLst>
                                    </p:anim>
                                    <p:anim calcmode="lin" valueType="num">
                                      <p:cBhvr>
                                        <p:cTn id="113" dur="500" fill="hold"/>
                                        <p:tgtEl>
                                          <p:spTgt spid="48"/>
                                        </p:tgtEl>
                                        <p:attrNameLst>
                                          <p:attrName>ppt_h</p:attrName>
                                        </p:attrNameLst>
                                      </p:cBhvr>
                                      <p:tavLst>
                                        <p:tav tm="0">
                                          <p:val>
                                            <p:fltVal val="0"/>
                                          </p:val>
                                        </p:tav>
                                        <p:tav tm="100000">
                                          <p:val>
                                            <p:strVal val="#ppt_h"/>
                                          </p:val>
                                        </p:tav>
                                      </p:tavLst>
                                    </p:anim>
                                    <p:anim calcmode="lin" valueType="num">
                                      <p:cBhvr>
                                        <p:cTn id="114" dur="500" fill="hold"/>
                                        <p:tgtEl>
                                          <p:spTgt spid="48"/>
                                        </p:tgtEl>
                                        <p:attrNameLst>
                                          <p:attrName>style.rotation</p:attrName>
                                        </p:attrNameLst>
                                      </p:cBhvr>
                                      <p:tavLst>
                                        <p:tav tm="0">
                                          <p:val>
                                            <p:fltVal val="360"/>
                                          </p:val>
                                        </p:tav>
                                        <p:tav tm="100000">
                                          <p:val>
                                            <p:fltVal val="0"/>
                                          </p:val>
                                        </p:tav>
                                      </p:tavLst>
                                    </p:anim>
                                    <p:animEffect transition="in" filter="fade">
                                      <p:cBhvr>
                                        <p:cTn id="115" dur="500"/>
                                        <p:tgtEl>
                                          <p:spTgt spid="48"/>
                                        </p:tgtEl>
                                      </p:cBhvr>
                                    </p:animEffect>
                                  </p:childTnLst>
                                </p:cTn>
                              </p:par>
                            </p:childTnLst>
                          </p:cTn>
                        </p:par>
                        <p:par>
                          <p:cTn id="116" fill="hold">
                            <p:stCondLst>
                              <p:cond delay="10500"/>
                            </p:stCondLst>
                            <p:childTnLst>
                              <p:par>
                                <p:cTn id="117" presetID="10" presetClass="entr" presetSubtype="0" fill="hold" grpId="0" nodeType="afterEffect">
                                  <p:stCondLst>
                                    <p:cond delay="0"/>
                                  </p:stCondLst>
                                  <p:childTnLst>
                                    <p:set>
                                      <p:cBhvr>
                                        <p:cTn id="118" dur="1" fill="hold">
                                          <p:stCondLst>
                                            <p:cond delay="0"/>
                                          </p:stCondLst>
                                        </p:cTn>
                                        <p:tgtEl>
                                          <p:spTgt spid="60"/>
                                        </p:tgtEl>
                                        <p:attrNameLst>
                                          <p:attrName>style.visibility</p:attrName>
                                        </p:attrNameLst>
                                      </p:cBhvr>
                                      <p:to>
                                        <p:strVal val="visible"/>
                                      </p:to>
                                    </p:set>
                                    <p:animEffect transition="in" filter="fade">
                                      <p:cBhvr>
                                        <p:cTn id="119" dur="500"/>
                                        <p:tgtEl>
                                          <p:spTgt spid="60"/>
                                        </p:tgtEl>
                                      </p:cBhvr>
                                    </p:animEffect>
                                  </p:childTnLst>
                                </p:cTn>
                              </p:par>
                            </p:childTnLst>
                          </p:cTn>
                        </p:par>
                        <p:par>
                          <p:cTn id="120" fill="hold">
                            <p:stCondLst>
                              <p:cond delay="11000"/>
                            </p:stCondLst>
                            <p:childTnLst>
                              <p:par>
                                <p:cTn id="121" presetID="10" presetClass="entr" presetSubtype="0" fill="hold" grpId="0" nodeType="afterEffect">
                                  <p:stCondLst>
                                    <p:cond delay="0"/>
                                  </p:stCondLst>
                                  <p:childTnLst>
                                    <p:set>
                                      <p:cBhvr>
                                        <p:cTn id="122" dur="1" fill="hold">
                                          <p:stCondLst>
                                            <p:cond delay="0"/>
                                          </p:stCondLst>
                                        </p:cTn>
                                        <p:tgtEl>
                                          <p:spTgt spid="59"/>
                                        </p:tgtEl>
                                        <p:attrNameLst>
                                          <p:attrName>style.visibility</p:attrName>
                                        </p:attrNameLst>
                                      </p:cBhvr>
                                      <p:to>
                                        <p:strVal val="visible"/>
                                      </p:to>
                                    </p:set>
                                    <p:animEffect transition="in" filter="fade">
                                      <p:cBhvr>
                                        <p:cTn id="123" dur="500"/>
                                        <p:tgtEl>
                                          <p:spTgt spid="59"/>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64"/>
                                        </p:tgtEl>
                                        <p:attrNameLst>
                                          <p:attrName>style.visibility</p:attrName>
                                        </p:attrNameLst>
                                      </p:cBhvr>
                                      <p:to>
                                        <p:strVal val="visible"/>
                                      </p:to>
                                    </p:set>
                                    <p:anim calcmode="lin" valueType="num">
                                      <p:cBhvr>
                                        <p:cTn id="127" dur="500" fill="hold"/>
                                        <p:tgtEl>
                                          <p:spTgt spid="64"/>
                                        </p:tgtEl>
                                        <p:attrNameLst>
                                          <p:attrName>ppt_w</p:attrName>
                                        </p:attrNameLst>
                                      </p:cBhvr>
                                      <p:tavLst>
                                        <p:tav tm="0">
                                          <p:val>
                                            <p:fltVal val="0"/>
                                          </p:val>
                                        </p:tav>
                                        <p:tav tm="100000">
                                          <p:val>
                                            <p:strVal val="#ppt_w"/>
                                          </p:val>
                                        </p:tav>
                                      </p:tavLst>
                                    </p:anim>
                                    <p:anim calcmode="lin" valueType="num">
                                      <p:cBhvr>
                                        <p:cTn id="128" dur="500" fill="hold"/>
                                        <p:tgtEl>
                                          <p:spTgt spid="64"/>
                                        </p:tgtEl>
                                        <p:attrNameLst>
                                          <p:attrName>ppt_h</p:attrName>
                                        </p:attrNameLst>
                                      </p:cBhvr>
                                      <p:tavLst>
                                        <p:tav tm="0">
                                          <p:val>
                                            <p:fltVal val="0"/>
                                          </p:val>
                                        </p:tav>
                                        <p:tav tm="100000">
                                          <p:val>
                                            <p:strVal val="#ppt_h"/>
                                          </p:val>
                                        </p:tav>
                                      </p:tavLst>
                                    </p:anim>
                                    <p:animEffect transition="in" filter="fade">
                                      <p:cBhvr>
                                        <p:cTn id="12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animBg="1"/>
      <p:bldP spid="46" grpId="0" animBg="1"/>
      <p:bldP spid="47" grpId="0" animBg="1"/>
      <p:bldP spid="48" grpId="0" animBg="1"/>
      <p:bldP spid="49" grpId="0" animBg="1"/>
      <p:bldP spid="50" grpId="0" animBg="1"/>
      <p:bldP spid="51" grpId="0" animBg="1"/>
      <p:bldP spid="52" grpId="0" animBg="1"/>
      <p:bldP spid="53" grpId="0"/>
      <p:bldP spid="54" grpId="0"/>
      <p:bldP spid="55" grpId="0"/>
      <p:bldP spid="56" grpId="0"/>
      <p:bldP spid="57" grpId="0"/>
      <p:bldP spid="58" grpId="0"/>
      <p:bldP spid="59" grpId="0"/>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reeform 68"/>
          <p:cNvSpPr/>
          <p:nvPr/>
        </p:nvSpPr>
        <p:spPr>
          <a:xfrm>
            <a:off x="2385204" y="208855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4" rIns="73814" bIns="73816"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70"/>
          <p:cNvSpPr/>
          <p:nvPr/>
        </p:nvSpPr>
        <p:spPr>
          <a:xfrm>
            <a:off x="2385204" y="351364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72"/>
          <p:cNvSpPr/>
          <p:nvPr/>
        </p:nvSpPr>
        <p:spPr>
          <a:xfrm>
            <a:off x="2385204" y="493873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5"/>
          <p:cNvSpPr/>
          <p:nvPr/>
        </p:nvSpPr>
        <p:spPr>
          <a:xfrm flipH="1">
            <a:off x="7072278" y="208855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4" rIns="73814" bIns="73816"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62"/>
          <p:cNvSpPr/>
          <p:nvPr/>
        </p:nvSpPr>
        <p:spPr>
          <a:xfrm flipH="1">
            <a:off x="7072278" y="351364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64"/>
          <p:cNvSpPr/>
          <p:nvPr/>
        </p:nvSpPr>
        <p:spPr>
          <a:xfrm flipH="1">
            <a:off x="7072278" y="493873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5410">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Left-Right Arrow 61"/>
          <p:cNvSpPr/>
          <p:nvPr/>
        </p:nvSpPr>
        <p:spPr>
          <a:xfrm>
            <a:off x="5948333" y="2441774"/>
            <a:ext cx="1018682" cy="403231"/>
          </a:xfrm>
          <a:prstGeom prst="leftRightArrow">
            <a:avLst>
              <a:gd name="adj1" fmla="val 50000"/>
              <a:gd name="adj2" fmla="val 650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Left-Right Arrow 65"/>
          <p:cNvSpPr/>
          <p:nvPr/>
        </p:nvSpPr>
        <p:spPr>
          <a:xfrm>
            <a:off x="5948333" y="3866864"/>
            <a:ext cx="1018682" cy="403231"/>
          </a:xfrm>
          <a:prstGeom prst="leftRightArrow">
            <a:avLst>
              <a:gd name="adj1" fmla="val 50000"/>
              <a:gd name="adj2" fmla="val 650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Left-Right Arrow 66"/>
          <p:cNvSpPr/>
          <p:nvPr/>
        </p:nvSpPr>
        <p:spPr>
          <a:xfrm>
            <a:off x="5948333" y="5291954"/>
            <a:ext cx="1018682" cy="403231"/>
          </a:xfrm>
          <a:prstGeom prst="leftRightArrow">
            <a:avLst>
              <a:gd name="adj1" fmla="val 50000"/>
              <a:gd name="adj2" fmla="val 650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 Placeholder 3"/>
          <p:cNvSpPr txBox="1"/>
          <p:nvPr/>
        </p:nvSpPr>
        <p:spPr>
          <a:xfrm>
            <a:off x="3102230" y="2293119"/>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lnSpc>
                <a:spcPct val="120000"/>
              </a:lnSpc>
              <a:spcBef>
                <a:spcPct val="20000"/>
              </a:spcBef>
              <a:defRP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p>
        </p:txBody>
      </p:sp>
      <p:sp>
        <p:nvSpPr>
          <p:cNvPr id="75" name="Freeform 45"/>
          <p:cNvSpPr>
            <a:spLocks noEditPoints="1"/>
          </p:cNvSpPr>
          <p:nvPr/>
        </p:nvSpPr>
        <p:spPr bwMode="auto">
          <a:xfrm>
            <a:off x="2545177" y="2460506"/>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 Placeholder 3"/>
          <p:cNvSpPr txBox="1"/>
          <p:nvPr/>
        </p:nvSpPr>
        <p:spPr>
          <a:xfrm>
            <a:off x="3102230" y="3713592"/>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lnSpc>
                <a:spcPct val="120000"/>
              </a:lnSpc>
              <a:spcBef>
                <a:spcPct val="20000"/>
              </a:spcBef>
              <a:defRP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p>
        </p:txBody>
      </p:sp>
      <p:sp>
        <p:nvSpPr>
          <p:cNvPr id="79" name="Freeform 45"/>
          <p:cNvSpPr>
            <a:spLocks noEditPoints="1"/>
          </p:cNvSpPr>
          <p:nvPr/>
        </p:nvSpPr>
        <p:spPr bwMode="auto">
          <a:xfrm>
            <a:off x="2545177" y="3880979"/>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 Placeholder 3"/>
          <p:cNvSpPr txBox="1"/>
          <p:nvPr/>
        </p:nvSpPr>
        <p:spPr>
          <a:xfrm>
            <a:off x="3102230" y="5150844"/>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lnSpc>
                <a:spcPct val="120000"/>
              </a:lnSpc>
              <a:spcBef>
                <a:spcPct val="20000"/>
              </a:spcBef>
              <a:defRP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p>
        </p:txBody>
      </p:sp>
      <p:sp>
        <p:nvSpPr>
          <p:cNvPr id="81" name="Freeform 45"/>
          <p:cNvSpPr>
            <a:spLocks noEditPoints="1"/>
          </p:cNvSpPr>
          <p:nvPr/>
        </p:nvSpPr>
        <p:spPr bwMode="auto">
          <a:xfrm>
            <a:off x="2545177" y="5318231"/>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Freeform 45"/>
          <p:cNvSpPr>
            <a:spLocks noEditPoints="1"/>
          </p:cNvSpPr>
          <p:nvPr/>
        </p:nvSpPr>
        <p:spPr bwMode="auto">
          <a:xfrm>
            <a:off x="9849513" y="2460506"/>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Text Placeholder 3"/>
          <p:cNvSpPr txBox="1"/>
          <p:nvPr/>
        </p:nvSpPr>
        <p:spPr>
          <a:xfrm>
            <a:off x="7388243" y="2293119"/>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875">
              <a:lnSpc>
                <a:spcPct val="120000"/>
              </a:lnSpc>
              <a:spcBef>
                <a:spcPct val="20000"/>
              </a:spcBef>
              <a:defRPr/>
            </a:pP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p>
        </p:txBody>
      </p:sp>
      <p:sp>
        <p:nvSpPr>
          <p:cNvPr id="90" name="Freeform 45"/>
          <p:cNvSpPr>
            <a:spLocks noEditPoints="1"/>
          </p:cNvSpPr>
          <p:nvPr/>
        </p:nvSpPr>
        <p:spPr bwMode="auto">
          <a:xfrm>
            <a:off x="9849513" y="3880979"/>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5"/>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Text Placeholder 3"/>
          <p:cNvSpPr txBox="1"/>
          <p:nvPr/>
        </p:nvSpPr>
        <p:spPr>
          <a:xfrm>
            <a:off x="7388243" y="3713592"/>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875">
              <a:lnSpc>
                <a:spcPct val="120000"/>
              </a:lnSpc>
              <a:spcBef>
                <a:spcPct val="20000"/>
              </a:spcBef>
              <a:defRPr/>
            </a:pP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p>
        </p:txBody>
      </p:sp>
      <p:sp>
        <p:nvSpPr>
          <p:cNvPr id="92" name="Freeform 45"/>
          <p:cNvSpPr>
            <a:spLocks noEditPoints="1"/>
          </p:cNvSpPr>
          <p:nvPr/>
        </p:nvSpPr>
        <p:spPr bwMode="auto">
          <a:xfrm>
            <a:off x="9849513" y="5331043"/>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Text Placeholder 3"/>
          <p:cNvSpPr txBox="1"/>
          <p:nvPr/>
        </p:nvSpPr>
        <p:spPr>
          <a:xfrm>
            <a:off x="7388243" y="5163656"/>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875">
              <a:lnSpc>
                <a:spcPct val="120000"/>
              </a:lnSpc>
              <a:spcBef>
                <a:spcPct val="20000"/>
              </a:spcBef>
              <a:defRPr/>
            </a:pP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p>
        </p:txBody>
      </p:sp>
      <p:sp>
        <p:nvSpPr>
          <p:cNvPr id="68" name="Rounded Rectangle 67"/>
          <p:cNvSpPr/>
          <p:nvPr/>
        </p:nvSpPr>
        <p:spPr>
          <a:xfrm>
            <a:off x="964706" y="2009070"/>
            <a:ext cx="1431664" cy="1276830"/>
          </a:xfrm>
          <a:prstGeom prst="roundRect">
            <a:avLst/>
          </a:pr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01</a:t>
            </a:r>
          </a:p>
        </p:txBody>
      </p:sp>
      <p:sp>
        <p:nvSpPr>
          <p:cNvPr id="70" name="Rounded Rectangle 69"/>
          <p:cNvSpPr/>
          <p:nvPr/>
        </p:nvSpPr>
        <p:spPr>
          <a:xfrm>
            <a:off x="964706" y="3434163"/>
            <a:ext cx="1431664" cy="1276827"/>
          </a:xfrm>
          <a:prstGeom prst="roundRect">
            <a:avLst/>
          </a:pr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02</a:t>
            </a:r>
          </a:p>
        </p:txBody>
      </p:sp>
      <p:sp>
        <p:nvSpPr>
          <p:cNvPr id="72" name="Rounded Rectangle 71"/>
          <p:cNvSpPr/>
          <p:nvPr/>
        </p:nvSpPr>
        <p:spPr>
          <a:xfrm>
            <a:off x="964706" y="4859254"/>
            <a:ext cx="1431664" cy="1276827"/>
          </a:xfrm>
          <a:prstGeom prst="roundRect">
            <a:avLst/>
          </a:prstGeom>
          <a:solidFill>
            <a:schemeClr val="accent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03</a:t>
            </a:r>
          </a:p>
        </p:txBody>
      </p:sp>
      <p:sp>
        <p:nvSpPr>
          <p:cNvPr id="45" name="Rounded Rectangle 44"/>
          <p:cNvSpPr/>
          <p:nvPr/>
        </p:nvSpPr>
        <p:spPr>
          <a:xfrm flipH="1">
            <a:off x="10462380" y="2009070"/>
            <a:ext cx="1431664" cy="1276830"/>
          </a:xfrm>
          <a:prstGeom prst="roundRect">
            <a:avLst/>
          </a:prstGeom>
          <a:solidFill>
            <a:schemeClr val="accent4"/>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04</a:t>
            </a:r>
          </a:p>
        </p:txBody>
      </p:sp>
      <p:sp>
        <p:nvSpPr>
          <p:cNvPr id="48" name="Rounded Rectangle 47"/>
          <p:cNvSpPr/>
          <p:nvPr/>
        </p:nvSpPr>
        <p:spPr>
          <a:xfrm flipH="1">
            <a:off x="10462380" y="3434163"/>
            <a:ext cx="1431664" cy="1276827"/>
          </a:xfrm>
          <a:prstGeom prst="roundRect">
            <a:avLst/>
          </a:prstGeom>
          <a:solidFill>
            <a:schemeClr val="accent5"/>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05</a:t>
            </a:r>
          </a:p>
        </p:txBody>
      </p:sp>
      <p:sp>
        <p:nvSpPr>
          <p:cNvPr id="64" name="Rounded Rectangle 63"/>
          <p:cNvSpPr/>
          <p:nvPr/>
        </p:nvSpPr>
        <p:spPr>
          <a:xfrm flipH="1">
            <a:off x="10462380" y="4859254"/>
            <a:ext cx="1431664" cy="1276827"/>
          </a:xfrm>
          <a:prstGeom prst="roundRect">
            <a:avLst/>
          </a:prstGeom>
          <a:solidFill>
            <a:schemeClr val="accent6"/>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40">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06</a:t>
            </a:r>
          </a:p>
        </p:txBody>
      </p:sp>
      <p:sp>
        <p:nvSpPr>
          <p:cNvPr id="29"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500"/>
                                        <p:tgtEl>
                                          <p:spTgt spid="69"/>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left)">
                                      <p:cBhvr>
                                        <p:cTn id="22" dur="500"/>
                                        <p:tgtEl>
                                          <p:spTgt spid="74"/>
                                        </p:tgtEl>
                                      </p:cBhvr>
                                    </p:animEffect>
                                  </p:childTnLst>
                                </p:cTn>
                              </p:par>
                            </p:childTnLst>
                          </p:cTn>
                        </p:par>
                        <p:par>
                          <p:cTn id="23" fill="hold">
                            <p:stCondLst>
                              <p:cond delay="2000"/>
                            </p:stCondLst>
                            <p:childTnLst>
                              <p:par>
                                <p:cTn id="24" presetID="16" presetClass="entr" presetSubtype="37" fill="hold" grpId="0" nodeType="after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barn(outVertical)">
                                      <p:cBhvr>
                                        <p:cTn id="26" dur="500"/>
                                        <p:tgtEl>
                                          <p:spTgt spid="62"/>
                                        </p:tgtEl>
                                      </p:cBhvr>
                                    </p:animEffect>
                                  </p:childTnLst>
                                </p:cTn>
                              </p:par>
                            </p:childTnLst>
                          </p:cTn>
                        </p:par>
                        <p:par>
                          <p:cTn id="27" fill="hold">
                            <p:stCondLst>
                              <p:cond delay="2500"/>
                            </p:stCondLst>
                            <p:childTnLst>
                              <p:par>
                                <p:cTn id="28" presetID="2" presetClass="entr" presetSubtype="1" accel="50000" decel="5000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 calcmode="lin" valueType="num">
                                      <p:cBhvr additive="base">
                                        <p:cTn id="30" dur="500" fill="hold"/>
                                        <p:tgtEl>
                                          <p:spTgt spid="45"/>
                                        </p:tgtEl>
                                        <p:attrNameLst>
                                          <p:attrName>ppt_x</p:attrName>
                                        </p:attrNameLst>
                                      </p:cBhvr>
                                      <p:tavLst>
                                        <p:tav tm="0">
                                          <p:val>
                                            <p:strVal val="#ppt_x"/>
                                          </p:val>
                                        </p:tav>
                                        <p:tav tm="100000">
                                          <p:val>
                                            <p:strVal val="#ppt_x"/>
                                          </p:val>
                                        </p:tav>
                                      </p:tavLst>
                                    </p:anim>
                                    <p:anim calcmode="lin" valueType="num">
                                      <p:cBhvr additive="base">
                                        <p:cTn id="31" dur="500" fill="hold"/>
                                        <p:tgtEl>
                                          <p:spTgt spid="45"/>
                                        </p:tgtEl>
                                        <p:attrNameLst>
                                          <p:attrName>ppt_y</p:attrName>
                                        </p:attrNameLst>
                                      </p:cBhvr>
                                      <p:tavLst>
                                        <p:tav tm="0">
                                          <p:val>
                                            <p:strVal val="0-#ppt_h/2"/>
                                          </p:val>
                                        </p:tav>
                                        <p:tav tm="100000">
                                          <p:val>
                                            <p:strVal val="#ppt_y"/>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right)">
                                      <p:cBhvr>
                                        <p:cTn id="35" dur="500"/>
                                        <p:tgtEl>
                                          <p:spTgt spid="46"/>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84"/>
                                        </p:tgtEl>
                                        <p:attrNameLst>
                                          <p:attrName>style.visibility</p:attrName>
                                        </p:attrNameLst>
                                      </p:cBhvr>
                                      <p:to>
                                        <p:strVal val="visible"/>
                                      </p:to>
                                    </p:set>
                                    <p:anim calcmode="lin" valueType="num">
                                      <p:cBhvr>
                                        <p:cTn id="39" dur="500" fill="hold"/>
                                        <p:tgtEl>
                                          <p:spTgt spid="84"/>
                                        </p:tgtEl>
                                        <p:attrNameLst>
                                          <p:attrName>ppt_w</p:attrName>
                                        </p:attrNameLst>
                                      </p:cBhvr>
                                      <p:tavLst>
                                        <p:tav tm="0">
                                          <p:val>
                                            <p:fltVal val="0"/>
                                          </p:val>
                                        </p:tav>
                                        <p:tav tm="100000">
                                          <p:val>
                                            <p:strVal val="#ppt_w"/>
                                          </p:val>
                                        </p:tav>
                                      </p:tavLst>
                                    </p:anim>
                                    <p:anim calcmode="lin" valueType="num">
                                      <p:cBhvr>
                                        <p:cTn id="40" dur="500" fill="hold"/>
                                        <p:tgtEl>
                                          <p:spTgt spid="84"/>
                                        </p:tgtEl>
                                        <p:attrNameLst>
                                          <p:attrName>ppt_h</p:attrName>
                                        </p:attrNameLst>
                                      </p:cBhvr>
                                      <p:tavLst>
                                        <p:tav tm="0">
                                          <p:val>
                                            <p:fltVal val="0"/>
                                          </p:val>
                                        </p:tav>
                                        <p:tav tm="100000">
                                          <p:val>
                                            <p:strVal val="#ppt_h"/>
                                          </p:val>
                                        </p:tav>
                                      </p:tavLst>
                                    </p:anim>
                                    <p:animEffect transition="in" filter="fade">
                                      <p:cBhvr>
                                        <p:cTn id="41" dur="500"/>
                                        <p:tgtEl>
                                          <p:spTgt spid="84"/>
                                        </p:tgtEl>
                                      </p:cBhvr>
                                    </p:animEffect>
                                  </p:childTnLst>
                                </p:cTn>
                              </p:par>
                            </p:childTnLst>
                          </p:cTn>
                        </p:par>
                        <p:par>
                          <p:cTn id="42" fill="hold">
                            <p:stCondLst>
                              <p:cond delay="4000"/>
                            </p:stCondLst>
                            <p:childTnLst>
                              <p:par>
                                <p:cTn id="43" presetID="22" presetClass="entr" presetSubtype="2" fill="hold" grpId="0" nodeType="afterEffect">
                                  <p:stCondLst>
                                    <p:cond delay="0"/>
                                  </p:stCondLst>
                                  <p:childTnLst>
                                    <p:set>
                                      <p:cBhvr>
                                        <p:cTn id="44" dur="1" fill="hold">
                                          <p:stCondLst>
                                            <p:cond delay="0"/>
                                          </p:stCondLst>
                                        </p:cTn>
                                        <p:tgtEl>
                                          <p:spTgt spid="87"/>
                                        </p:tgtEl>
                                        <p:attrNameLst>
                                          <p:attrName>style.visibility</p:attrName>
                                        </p:attrNameLst>
                                      </p:cBhvr>
                                      <p:to>
                                        <p:strVal val="visible"/>
                                      </p:to>
                                    </p:set>
                                    <p:animEffect transition="in" filter="wipe(right)">
                                      <p:cBhvr>
                                        <p:cTn id="45" dur="500"/>
                                        <p:tgtEl>
                                          <p:spTgt spid="87"/>
                                        </p:tgtEl>
                                      </p:cBhvr>
                                    </p:animEffect>
                                  </p:childTnLst>
                                </p:cTn>
                              </p:par>
                            </p:childTnLst>
                          </p:cTn>
                        </p:par>
                        <p:par>
                          <p:cTn id="46" fill="hold">
                            <p:stCondLst>
                              <p:cond delay="4500"/>
                            </p:stCondLst>
                            <p:childTnLst>
                              <p:par>
                                <p:cTn id="47" presetID="2" presetClass="entr" presetSubtype="1" accel="50000" decel="5000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additive="base">
                                        <p:cTn id="49" dur="500" fill="hold"/>
                                        <p:tgtEl>
                                          <p:spTgt spid="70"/>
                                        </p:tgtEl>
                                        <p:attrNameLst>
                                          <p:attrName>ppt_x</p:attrName>
                                        </p:attrNameLst>
                                      </p:cBhvr>
                                      <p:tavLst>
                                        <p:tav tm="0">
                                          <p:val>
                                            <p:strVal val="#ppt_x"/>
                                          </p:val>
                                        </p:tav>
                                        <p:tav tm="100000">
                                          <p:val>
                                            <p:strVal val="#ppt_x"/>
                                          </p:val>
                                        </p:tav>
                                      </p:tavLst>
                                    </p:anim>
                                    <p:anim calcmode="lin" valueType="num">
                                      <p:cBhvr additive="base">
                                        <p:cTn id="50" dur="500" fill="hold"/>
                                        <p:tgtEl>
                                          <p:spTgt spid="70"/>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wipe(left)">
                                      <p:cBhvr>
                                        <p:cTn id="54" dur="500"/>
                                        <p:tgtEl>
                                          <p:spTgt spid="71"/>
                                        </p:tgtEl>
                                      </p:cBhvr>
                                    </p:animEffect>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78"/>
                                        </p:tgtEl>
                                        <p:attrNameLst>
                                          <p:attrName>style.visibility</p:attrName>
                                        </p:attrNameLst>
                                      </p:cBhvr>
                                      <p:to>
                                        <p:strVal val="visible"/>
                                      </p:to>
                                    </p:set>
                                    <p:animEffect transition="in" filter="wipe(left)">
                                      <p:cBhvr>
                                        <p:cTn id="64" dur="500"/>
                                        <p:tgtEl>
                                          <p:spTgt spid="78"/>
                                        </p:tgtEl>
                                      </p:cBhvr>
                                    </p:animEffect>
                                  </p:childTnLst>
                                </p:cTn>
                              </p:par>
                            </p:childTnLst>
                          </p:cTn>
                        </p:par>
                        <p:par>
                          <p:cTn id="65" fill="hold">
                            <p:stCondLst>
                              <p:cond delay="6500"/>
                            </p:stCondLst>
                            <p:childTnLst>
                              <p:par>
                                <p:cTn id="66" presetID="16" presetClass="entr" presetSubtype="37"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barn(outVertical)">
                                      <p:cBhvr>
                                        <p:cTn id="68" dur="500"/>
                                        <p:tgtEl>
                                          <p:spTgt spid="66"/>
                                        </p:tgtEl>
                                      </p:cBhvr>
                                    </p:animEffect>
                                  </p:childTnLst>
                                </p:cTn>
                              </p:par>
                            </p:childTnLst>
                          </p:cTn>
                        </p:par>
                        <p:par>
                          <p:cTn id="69" fill="hold">
                            <p:stCondLst>
                              <p:cond delay="7000"/>
                            </p:stCondLst>
                            <p:childTnLst>
                              <p:par>
                                <p:cTn id="70" presetID="2" presetClass="entr" presetSubtype="1" accel="50000" decel="5000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additive="base">
                                        <p:cTn id="72" dur="500" fill="hold"/>
                                        <p:tgtEl>
                                          <p:spTgt spid="48"/>
                                        </p:tgtEl>
                                        <p:attrNameLst>
                                          <p:attrName>ppt_x</p:attrName>
                                        </p:attrNameLst>
                                      </p:cBhvr>
                                      <p:tavLst>
                                        <p:tav tm="0">
                                          <p:val>
                                            <p:strVal val="#ppt_x"/>
                                          </p:val>
                                        </p:tav>
                                        <p:tav tm="100000">
                                          <p:val>
                                            <p:strVal val="#ppt_x"/>
                                          </p:val>
                                        </p:tav>
                                      </p:tavLst>
                                    </p:anim>
                                    <p:anim calcmode="lin" valueType="num">
                                      <p:cBhvr additive="base">
                                        <p:cTn id="73" dur="500" fill="hold"/>
                                        <p:tgtEl>
                                          <p:spTgt spid="48"/>
                                        </p:tgtEl>
                                        <p:attrNameLst>
                                          <p:attrName>ppt_y</p:attrName>
                                        </p:attrNameLst>
                                      </p:cBhvr>
                                      <p:tavLst>
                                        <p:tav tm="0">
                                          <p:val>
                                            <p:strVal val="0-#ppt_h/2"/>
                                          </p:val>
                                        </p:tav>
                                        <p:tav tm="100000">
                                          <p:val>
                                            <p:strVal val="#ppt_y"/>
                                          </p:val>
                                        </p:tav>
                                      </p:tavLst>
                                    </p:anim>
                                  </p:childTnLst>
                                </p:cTn>
                              </p:par>
                            </p:childTnLst>
                          </p:cTn>
                        </p:par>
                        <p:par>
                          <p:cTn id="74" fill="hold">
                            <p:stCondLst>
                              <p:cond delay="7500"/>
                            </p:stCondLst>
                            <p:childTnLst>
                              <p:par>
                                <p:cTn id="75" presetID="22" presetClass="entr" presetSubtype="2"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wipe(right)">
                                      <p:cBhvr>
                                        <p:cTn id="77" dur="500"/>
                                        <p:tgtEl>
                                          <p:spTgt spid="63"/>
                                        </p:tgtEl>
                                      </p:cBhvr>
                                    </p:animEffect>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90"/>
                                        </p:tgtEl>
                                        <p:attrNameLst>
                                          <p:attrName>style.visibility</p:attrName>
                                        </p:attrNameLst>
                                      </p:cBhvr>
                                      <p:to>
                                        <p:strVal val="visible"/>
                                      </p:to>
                                    </p:set>
                                    <p:anim calcmode="lin" valueType="num">
                                      <p:cBhvr>
                                        <p:cTn id="81" dur="500" fill="hold"/>
                                        <p:tgtEl>
                                          <p:spTgt spid="90"/>
                                        </p:tgtEl>
                                        <p:attrNameLst>
                                          <p:attrName>ppt_w</p:attrName>
                                        </p:attrNameLst>
                                      </p:cBhvr>
                                      <p:tavLst>
                                        <p:tav tm="0">
                                          <p:val>
                                            <p:fltVal val="0"/>
                                          </p:val>
                                        </p:tav>
                                        <p:tav tm="100000">
                                          <p:val>
                                            <p:strVal val="#ppt_w"/>
                                          </p:val>
                                        </p:tav>
                                      </p:tavLst>
                                    </p:anim>
                                    <p:anim calcmode="lin" valueType="num">
                                      <p:cBhvr>
                                        <p:cTn id="82" dur="500" fill="hold"/>
                                        <p:tgtEl>
                                          <p:spTgt spid="90"/>
                                        </p:tgtEl>
                                        <p:attrNameLst>
                                          <p:attrName>ppt_h</p:attrName>
                                        </p:attrNameLst>
                                      </p:cBhvr>
                                      <p:tavLst>
                                        <p:tav tm="0">
                                          <p:val>
                                            <p:fltVal val="0"/>
                                          </p:val>
                                        </p:tav>
                                        <p:tav tm="100000">
                                          <p:val>
                                            <p:strVal val="#ppt_h"/>
                                          </p:val>
                                        </p:tav>
                                      </p:tavLst>
                                    </p:anim>
                                    <p:animEffect transition="in" filter="fade">
                                      <p:cBhvr>
                                        <p:cTn id="83" dur="500"/>
                                        <p:tgtEl>
                                          <p:spTgt spid="90"/>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91"/>
                                        </p:tgtEl>
                                        <p:attrNameLst>
                                          <p:attrName>style.visibility</p:attrName>
                                        </p:attrNameLst>
                                      </p:cBhvr>
                                      <p:to>
                                        <p:strVal val="visible"/>
                                      </p:to>
                                    </p:set>
                                    <p:animEffect transition="in" filter="wipe(right)">
                                      <p:cBhvr>
                                        <p:cTn id="87" dur="500"/>
                                        <p:tgtEl>
                                          <p:spTgt spid="91"/>
                                        </p:tgtEl>
                                      </p:cBhvr>
                                    </p:animEffect>
                                  </p:childTnLst>
                                </p:cTn>
                              </p:par>
                            </p:childTnLst>
                          </p:cTn>
                        </p:par>
                        <p:par>
                          <p:cTn id="88" fill="hold">
                            <p:stCondLst>
                              <p:cond delay="9000"/>
                            </p:stCondLst>
                            <p:childTnLst>
                              <p:par>
                                <p:cTn id="89" presetID="2" presetClass="entr" presetSubtype="1" accel="50000" decel="50000" fill="hold" grpId="0" nodeType="afterEffect">
                                  <p:stCondLst>
                                    <p:cond delay="0"/>
                                  </p:stCondLst>
                                  <p:childTnLst>
                                    <p:set>
                                      <p:cBhvr>
                                        <p:cTn id="90" dur="1" fill="hold">
                                          <p:stCondLst>
                                            <p:cond delay="0"/>
                                          </p:stCondLst>
                                        </p:cTn>
                                        <p:tgtEl>
                                          <p:spTgt spid="72"/>
                                        </p:tgtEl>
                                        <p:attrNameLst>
                                          <p:attrName>style.visibility</p:attrName>
                                        </p:attrNameLst>
                                      </p:cBhvr>
                                      <p:to>
                                        <p:strVal val="visible"/>
                                      </p:to>
                                    </p:set>
                                    <p:anim calcmode="lin" valueType="num">
                                      <p:cBhvr additive="base">
                                        <p:cTn id="91" dur="500" fill="hold"/>
                                        <p:tgtEl>
                                          <p:spTgt spid="72"/>
                                        </p:tgtEl>
                                        <p:attrNameLst>
                                          <p:attrName>ppt_x</p:attrName>
                                        </p:attrNameLst>
                                      </p:cBhvr>
                                      <p:tavLst>
                                        <p:tav tm="0">
                                          <p:val>
                                            <p:strVal val="#ppt_x"/>
                                          </p:val>
                                        </p:tav>
                                        <p:tav tm="100000">
                                          <p:val>
                                            <p:strVal val="#ppt_x"/>
                                          </p:val>
                                        </p:tav>
                                      </p:tavLst>
                                    </p:anim>
                                    <p:anim calcmode="lin" valueType="num">
                                      <p:cBhvr additive="base">
                                        <p:cTn id="92" dur="500" fill="hold"/>
                                        <p:tgtEl>
                                          <p:spTgt spid="72"/>
                                        </p:tgtEl>
                                        <p:attrNameLst>
                                          <p:attrName>ppt_y</p:attrName>
                                        </p:attrNameLst>
                                      </p:cBhvr>
                                      <p:tavLst>
                                        <p:tav tm="0">
                                          <p:val>
                                            <p:strVal val="0-#ppt_h/2"/>
                                          </p:val>
                                        </p:tav>
                                        <p:tav tm="100000">
                                          <p:val>
                                            <p:strVal val="#ppt_y"/>
                                          </p:val>
                                        </p:tav>
                                      </p:tavLst>
                                    </p:anim>
                                  </p:childTnLst>
                                </p:cTn>
                              </p:par>
                            </p:childTnLst>
                          </p:cTn>
                        </p:par>
                        <p:par>
                          <p:cTn id="93" fill="hold">
                            <p:stCondLst>
                              <p:cond delay="9500"/>
                            </p:stCondLst>
                            <p:childTnLst>
                              <p:par>
                                <p:cTn id="94" presetID="22" presetClass="entr" presetSubtype="8"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left)">
                                      <p:cBhvr>
                                        <p:cTn id="96" dur="500"/>
                                        <p:tgtEl>
                                          <p:spTgt spid="73"/>
                                        </p:tgtEl>
                                      </p:cBhvr>
                                    </p:animEffect>
                                  </p:childTnLst>
                                </p:cTn>
                              </p:par>
                            </p:childTnLst>
                          </p:cTn>
                        </p:par>
                        <p:par>
                          <p:cTn id="97" fill="hold">
                            <p:stCondLst>
                              <p:cond delay="10000"/>
                            </p:stCondLst>
                            <p:childTnLst>
                              <p:par>
                                <p:cTn id="98" presetID="53" presetClass="entr" presetSubtype="16" fill="hold" grpId="0" nodeType="afterEffect">
                                  <p:stCondLst>
                                    <p:cond delay="0"/>
                                  </p:stCondLst>
                                  <p:childTnLst>
                                    <p:set>
                                      <p:cBhvr>
                                        <p:cTn id="99" dur="1" fill="hold">
                                          <p:stCondLst>
                                            <p:cond delay="0"/>
                                          </p:stCondLst>
                                        </p:cTn>
                                        <p:tgtEl>
                                          <p:spTgt spid="81"/>
                                        </p:tgtEl>
                                        <p:attrNameLst>
                                          <p:attrName>style.visibility</p:attrName>
                                        </p:attrNameLst>
                                      </p:cBhvr>
                                      <p:to>
                                        <p:strVal val="visible"/>
                                      </p:to>
                                    </p:set>
                                    <p:anim calcmode="lin" valueType="num">
                                      <p:cBhvr>
                                        <p:cTn id="100" dur="500" fill="hold"/>
                                        <p:tgtEl>
                                          <p:spTgt spid="81"/>
                                        </p:tgtEl>
                                        <p:attrNameLst>
                                          <p:attrName>ppt_w</p:attrName>
                                        </p:attrNameLst>
                                      </p:cBhvr>
                                      <p:tavLst>
                                        <p:tav tm="0">
                                          <p:val>
                                            <p:fltVal val="0"/>
                                          </p:val>
                                        </p:tav>
                                        <p:tav tm="100000">
                                          <p:val>
                                            <p:strVal val="#ppt_w"/>
                                          </p:val>
                                        </p:tav>
                                      </p:tavLst>
                                    </p:anim>
                                    <p:anim calcmode="lin" valueType="num">
                                      <p:cBhvr>
                                        <p:cTn id="101" dur="500" fill="hold"/>
                                        <p:tgtEl>
                                          <p:spTgt spid="81"/>
                                        </p:tgtEl>
                                        <p:attrNameLst>
                                          <p:attrName>ppt_h</p:attrName>
                                        </p:attrNameLst>
                                      </p:cBhvr>
                                      <p:tavLst>
                                        <p:tav tm="0">
                                          <p:val>
                                            <p:fltVal val="0"/>
                                          </p:val>
                                        </p:tav>
                                        <p:tav tm="100000">
                                          <p:val>
                                            <p:strVal val="#ppt_h"/>
                                          </p:val>
                                        </p:tav>
                                      </p:tavLst>
                                    </p:anim>
                                    <p:animEffect transition="in" filter="fade">
                                      <p:cBhvr>
                                        <p:cTn id="102" dur="500"/>
                                        <p:tgtEl>
                                          <p:spTgt spid="81"/>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80"/>
                                        </p:tgtEl>
                                        <p:attrNameLst>
                                          <p:attrName>style.visibility</p:attrName>
                                        </p:attrNameLst>
                                      </p:cBhvr>
                                      <p:to>
                                        <p:strVal val="visible"/>
                                      </p:to>
                                    </p:set>
                                    <p:animEffect transition="in" filter="wipe(left)">
                                      <p:cBhvr>
                                        <p:cTn id="106" dur="500"/>
                                        <p:tgtEl>
                                          <p:spTgt spid="80"/>
                                        </p:tgtEl>
                                      </p:cBhvr>
                                    </p:animEffect>
                                  </p:childTnLst>
                                </p:cTn>
                              </p:par>
                            </p:childTnLst>
                          </p:cTn>
                        </p:par>
                        <p:par>
                          <p:cTn id="107" fill="hold">
                            <p:stCondLst>
                              <p:cond delay="11000"/>
                            </p:stCondLst>
                            <p:childTnLst>
                              <p:par>
                                <p:cTn id="108" presetID="16" presetClass="entr" presetSubtype="37"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barn(outVertical)">
                                      <p:cBhvr>
                                        <p:cTn id="110" dur="500"/>
                                        <p:tgtEl>
                                          <p:spTgt spid="67"/>
                                        </p:tgtEl>
                                      </p:cBhvr>
                                    </p:animEffect>
                                  </p:childTnLst>
                                </p:cTn>
                              </p:par>
                            </p:childTnLst>
                          </p:cTn>
                        </p:par>
                        <p:par>
                          <p:cTn id="111" fill="hold">
                            <p:stCondLst>
                              <p:cond delay="11500"/>
                            </p:stCondLst>
                            <p:childTnLst>
                              <p:par>
                                <p:cTn id="112" presetID="2" presetClass="entr" presetSubtype="1" accel="50000" decel="50000" fill="hold" grpId="0" nodeType="afterEffect">
                                  <p:stCondLst>
                                    <p:cond delay="0"/>
                                  </p:stCondLst>
                                  <p:childTnLst>
                                    <p:set>
                                      <p:cBhvr>
                                        <p:cTn id="113" dur="1" fill="hold">
                                          <p:stCondLst>
                                            <p:cond delay="0"/>
                                          </p:stCondLst>
                                        </p:cTn>
                                        <p:tgtEl>
                                          <p:spTgt spid="64"/>
                                        </p:tgtEl>
                                        <p:attrNameLst>
                                          <p:attrName>style.visibility</p:attrName>
                                        </p:attrNameLst>
                                      </p:cBhvr>
                                      <p:to>
                                        <p:strVal val="visible"/>
                                      </p:to>
                                    </p:set>
                                    <p:anim calcmode="lin" valueType="num">
                                      <p:cBhvr additive="base">
                                        <p:cTn id="114" dur="500" fill="hold"/>
                                        <p:tgtEl>
                                          <p:spTgt spid="64"/>
                                        </p:tgtEl>
                                        <p:attrNameLst>
                                          <p:attrName>ppt_x</p:attrName>
                                        </p:attrNameLst>
                                      </p:cBhvr>
                                      <p:tavLst>
                                        <p:tav tm="0">
                                          <p:val>
                                            <p:strVal val="#ppt_x"/>
                                          </p:val>
                                        </p:tav>
                                        <p:tav tm="100000">
                                          <p:val>
                                            <p:strVal val="#ppt_x"/>
                                          </p:val>
                                        </p:tav>
                                      </p:tavLst>
                                    </p:anim>
                                    <p:anim calcmode="lin" valueType="num">
                                      <p:cBhvr additive="base">
                                        <p:cTn id="115" dur="500" fill="hold"/>
                                        <p:tgtEl>
                                          <p:spTgt spid="64"/>
                                        </p:tgtEl>
                                        <p:attrNameLst>
                                          <p:attrName>ppt_y</p:attrName>
                                        </p:attrNameLst>
                                      </p:cBhvr>
                                      <p:tavLst>
                                        <p:tav tm="0">
                                          <p:val>
                                            <p:strVal val="0-#ppt_h/2"/>
                                          </p:val>
                                        </p:tav>
                                        <p:tav tm="100000">
                                          <p:val>
                                            <p:strVal val="#ppt_y"/>
                                          </p:val>
                                        </p:tav>
                                      </p:tavLst>
                                    </p:anim>
                                  </p:childTnLst>
                                </p:cTn>
                              </p:par>
                            </p:childTnLst>
                          </p:cTn>
                        </p:par>
                        <p:par>
                          <p:cTn id="116" fill="hold">
                            <p:stCondLst>
                              <p:cond delay="12000"/>
                            </p:stCondLst>
                            <p:childTnLst>
                              <p:par>
                                <p:cTn id="117" presetID="22" presetClass="entr" presetSubtype="2" fill="hold" grpId="0" nodeType="afterEffect">
                                  <p:stCondLst>
                                    <p:cond delay="0"/>
                                  </p:stCondLst>
                                  <p:childTnLst>
                                    <p:set>
                                      <p:cBhvr>
                                        <p:cTn id="118" dur="1" fill="hold">
                                          <p:stCondLst>
                                            <p:cond delay="0"/>
                                          </p:stCondLst>
                                        </p:cTn>
                                        <p:tgtEl>
                                          <p:spTgt spid="65"/>
                                        </p:tgtEl>
                                        <p:attrNameLst>
                                          <p:attrName>style.visibility</p:attrName>
                                        </p:attrNameLst>
                                      </p:cBhvr>
                                      <p:to>
                                        <p:strVal val="visible"/>
                                      </p:to>
                                    </p:set>
                                    <p:animEffect transition="in" filter="wipe(right)">
                                      <p:cBhvr>
                                        <p:cTn id="119" dur="500"/>
                                        <p:tgtEl>
                                          <p:spTgt spid="65"/>
                                        </p:tgtEl>
                                      </p:cBhvr>
                                    </p:animEffect>
                                  </p:childTnLst>
                                </p:cTn>
                              </p:par>
                            </p:childTnLst>
                          </p:cTn>
                        </p:par>
                        <p:par>
                          <p:cTn id="120" fill="hold">
                            <p:stCondLst>
                              <p:cond delay="12500"/>
                            </p:stCondLst>
                            <p:childTnLst>
                              <p:par>
                                <p:cTn id="121" presetID="53" presetClass="entr" presetSubtype="16"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 calcmode="lin" valueType="num">
                                      <p:cBhvr>
                                        <p:cTn id="123" dur="500" fill="hold"/>
                                        <p:tgtEl>
                                          <p:spTgt spid="92"/>
                                        </p:tgtEl>
                                        <p:attrNameLst>
                                          <p:attrName>ppt_w</p:attrName>
                                        </p:attrNameLst>
                                      </p:cBhvr>
                                      <p:tavLst>
                                        <p:tav tm="0">
                                          <p:val>
                                            <p:fltVal val="0"/>
                                          </p:val>
                                        </p:tav>
                                        <p:tav tm="100000">
                                          <p:val>
                                            <p:strVal val="#ppt_w"/>
                                          </p:val>
                                        </p:tav>
                                      </p:tavLst>
                                    </p:anim>
                                    <p:anim calcmode="lin" valueType="num">
                                      <p:cBhvr>
                                        <p:cTn id="124" dur="500" fill="hold"/>
                                        <p:tgtEl>
                                          <p:spTgt spid="92"/>
                                        </p:tgtEl>
                                        <p:attrNameLst>
                                          <p:attrName>ppt_h</p:attrName>
                                        </p:attrNameLst>
                                      </p:cBhvr>
                                      <p:tavLst>
                                        <p:tav tm="0">
                                          <p:val>
                                            <p:fltVal val="0"/>
                                          </p:val>
                                        </p:tav>
                                        <p:tav tm="100000">
                                          <p:val>
                                            <p:strVal val="#ppt_h"/>
                                          </p:val>
                                        </p:tav>
                                      </p:tavLst>
                                    </p:anim>
                                    <p:animEffect transition="in" filter="fade">
                                      <p:cBhvr>
                                        <p:cTn id="125" dur="500"/>
                                        <p:tgtEl>
                                          <p:spTgt spid="92"/>
                                        </p:tgtEl>
                                      </p:cBhvr>
                                    </p:animEffect>
                                  </p:childTnLst>
                                </p:cTn>
                              </p:par>
                            </p:childTnLst>
                          </p:cTn>
                        </p:par>
                        <p:par>
                          <p:cTn id="126" fill="hold">
                            <p:stCondLst>
                              <p:cond delay="13000"/>
                            </p:stCondLst>
                            <p:childTnLst>
                              <p:par>
                                <p:cTn id="127" presetID="22" presetClass="entr" presetSubtype="2"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wipe(right)">
                                      <p:cBhvr>
                                        <p:cTn id="129"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1" grpId="0" animBg="1"/>
      <p:bldP spid="73" grpId="0" animBg="1"/>
      <p:bldP spid="46" grpId="0" animBg="1"/>
      <p:bldP spid="63" grpId="0" animBg="1"/>
      <p:bldP spid="65" grpId="0" animBg="1"/>
      <p:bldP spid="62" grpId="0" animBg="1"/>
      <p:bldP spid="66" grpId="0" animBg="1"/>
      <p:bldP spid="67" grpId="0" animBg="1"/>
      <p:bldP spid="74" grpId="0"/>
      <p:bldP spid="75" grpId="0" animBg="1"/>
      <p:bldP spid="78" grpId="0"/>
      <p:bldP spid="79" grpId="0" animBg="1"/>
      <p:bldP spid="80" grpId="0"/>
      <p:bldP spid="81" grpId="0" animBg="1"/>
      <p:bldP spid="84" grpId="0" animBg="1"/>
      <p:bldP spid="87" grpId="0"/>
      <p:bldP spid="90" grpId="0" animBg="1"/>
      <p:bldP spid="91" grpId="0"/>
      <p:bldP spid="92" grpId="0" animBg="1"/>
      <p:bldP spid="93" grpId="0"/>
      <p:bldP spid="68" grpId="0" animBg="1"/>
      <p:bldP spid="70" grpId="0" animBg="1"/>
      <p:bldP spid="72" grpId="0" animBg="1"/>
      <p:bldP spid="45" grpId="0" animBg="1"/>
      <p:bldP spid="48" grpId="0" animBg="1"/>
      <p:bldP spid="6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nvGraphicFramePr>
        <p:xfrm>
          <a:off x="1141458" y="2405487"/>
          <a:ext cx="5447574" cy="3661484"/>
        </p:xfrm>
        <a:graphic>
          <a:graphicData uri="http://schemas.openxmlformats.org/drawingml/2006/chart">
            <c:chart xmlns:c="http://schemas.openxmlformats.org/drawingml/2006/chart" xmlns:r="http://schemas.openxmlformats.org/officeDocument/2006/relationships" r:id="rId3"/>
          </a:graphicData>
        </a:graphic>
      </p:graphicFrame>
      <p:sp>
        <p:nvSpPr>
          <p:cNvPr id="14" name="Oval 13"/>
          <p:cNvSpPr/>
          <p:nvPr/>
        </p:nvSpPr>
        <p:spPr>
          <a:xfrm>
            <a:off x="6949469" y="2793361"/>
            <a:ext cx="571172" cy="574448"/>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lnSpc>
                <a:spcPct val="120000"/>
              </a:lnSpc>
              <a:spcBef>
                <a:spcPts val="0"/>
              </a:spcBef>
              <a:spcAft>
                <a:spcPts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 Box 10"/>
          <p:cNvSpPr txBox="1">
            <a:spLocks noChangeArrowheads="1"/>
          </p:cNvSpPr>
          <p:nvPr/>
        </p:nvSpPr>
        <p:spPr bwMode="auto">
          <a:xfrm>
            <a:off x="7652227" y="2840989"/>
            <a:ext cx="3450035" cy="344154"/>
          </a:xfrm>
          <a:prstGeom prst="rect">
            <a:avLst/>
          </a:prstGeom>
          <a:noFill/>
          <a:ln w="9525">
            <a:noFill/>
            <a:miter lim="800000"/>
          </a:ln>
        </p:spPr>
        <p:txBody>
          <a:bodyPr wrap="square" lIns="48218" tIns="24109" rIns="48218" bIns="24109">
            <a:spAutoFit/>
          </a:bodyPr>
          <a:lstStyle/>
          <a:p>
            <a:pPr algn="just" defTabSz="1147445">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Oval 15"/>
          <p:cNvSpPr/>
          <p:nvPr/>
        </p:nvSpPr>
        <p:spPr>
          <a:xfrm>
            <a:off x="6949469" y="3593378"/>
            <a:ext cx="571172" cy="574448"/>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lnSpc>
                <a:spcPct val="120000"/>
              </a:lnSpc>
              <a:spcBef>
                <a:spcPts val="0"/>
              </a:spcBef>
              <a:spcAft>
                <a:spcPts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 Box 10"/>
          <p:cNvSpPr txBox="1">
            <a:spLocks noChangeArrowheads="1"/>
          </p:cNvSpPr>
          <p:nvPr/>
        </p:nvSpPr>
        <p:spPr bwMode="auto">
          <a:xfrm>
            <a:off x="7652227" y="3637025"/>
            <a:ext cx="3450035" cy="344154"/>
          </a:xfrm>
          <a:prstGeom prst="rect">
            <a:avLst/>
          </a:prstGeom>
          <a:noFill/>
          <a:ln w="9525">
            <a:noFill/>
            <a:miter lim="800000"/>
          </a:ln>
        </p:spPr>
        <p:txBody>
          <a:bodyPr wrap="square" lIns="48218" tIns="24109" rIns="48218" bIns="24109">
            <a:spAutoFit/>
          </a:bodyPr>
          <a:lstStyle/>
          <a:p>
            <a:pPr algn="just" defTabSz="1147445">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Oval 17"/>
          <p:cNvSpPr/>
          <p:nvPr/>
        </p:nvSpPr>
        <p:spPr>
          <a:xfrm>
            <a:off x="6949469" y="4388708"/>
            <a:ext cx="571172" cy="574448"/>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lnSpc>
                <a:spcPct val="120000"/>
              </a:lnSpc>
              <a:spcBef>
                <a:spcPts val="0"/>
              </a:spcBef>
              <a:spcAft>
                <a:spcPts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 Box 10"/>
          <p:cNvSpPr txBox="1">
            <a:spLocks noChangeArrowheads="1"/>
          </p:cNvSpPr>
          <p:nvPr/>
        </p:nvSpPr>
        <p:spPr bwMode="auto">
          <a:xfrm>
            <a:off x="7699090" y="4433061"/>
            <a:ext cx="3450035" cy="344154"/>
          </a:xfrm>
          <a:prstGeom prst="rect">
            <a:avLst/>
          </a:prstGeom>
          <a:noFill/>
          <a:ln w="9525">
            <a:noFill/>
            <a:miter lim="800000"/>
          </a:ln>
        </p:spPr>
        <p:txBody>
          <a:bodyPr wrap="square" lIns="48218" tIns="24109" rIns="48218" bIns="24109">
            <a:spAutoFit/>
          </a:bodyPr>
          <a:lstStyle/>
          <a:p>
            <a:pPr algn="just" defTabSz="1147445">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Oval 19"/>
          <p:cNvSpPr/>
          <p:nvPr/>
        </p:nvSpPr>
        <p:spPr>
          <a:xfrm>
            <a:off x="6949469" y="5148493"/>
            <a:ext cx="571172" cy="574448"/>
          </a:xfrm>
          <a:prstGeom prst="ellipse">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lnSpc>
                <a:spcPct val="120000"/>
              </a:lnSpc>
              <a:spcBef>
                <a:spcPts val="0"/>
              </a:spcBef>
              <a:spcAft>
                <a:spcPts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 Box 10"/>
          <p:cNvSpPr txBox="1">
            <a:spLocks noChangeArrowheads="1"/>
          </p:cNvSpPr>
          <p:nvPr/>
        </p:nvSpPr>
        <p:spPr bwMode="auto">
          <a:xfrm>
            <a:off x="7699090" y="5229097"/>
            <a:ext cx="3403172" cy="344154"/>
          </a:xfrm>
          <a:prstGeom prst="rect">
            <a:avLst/>
          </a:prstGeom>
          <a:noFill/>
          <a:ln w="9525">
            <a:noFill/>
            <a:miter lim="800000"/>
          </a:ln>
        </p:spPr>
        <p:txBody>
          <a:bodyPr wrap="square" lIns="48218" tIns="24109" rIns="48218" bIns="24109">
            <a:spAutoFit/>
          </a:bodyPr>
          <a:lstStyle/>
          <a:p>
            <a:pPr algn="just" defTabSz="1147445">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35"/>
          <p:cNvSpPr>
            <a:spLocks noEditPoints="1"/>
          </p:cNvSpPr>
          <p:nvPr/>
        </p:nvSpPr>
        <p:spPr bwMode="auto">
          <a:xfrm>
            <a:off x="7025791" y="2939407"/>
            <a:ext cx="418529" cy="282357"/>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1"/>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106"/>
          <p:cNvSpPr>
            <a:spLocks noEditPoints="1"/>
          </p:cNvSpPr>
          <p:nvPr/>
        </p:nvSpPr>
        <p:spPr bwMode="auto">
          <a:xfrm>
            <a:off x="7127919" y="4515087"/>
            <a:ext cx="214271" cy="288364"/>
          </a:xfrm>
          <a:custGeom>
            <a:avLst/>
            <a:gdLst>
              <a:gd name="T0" fmla="*/ 0 w 107"/>
              <a:gd name="T1" fmla="*/ 0 h 144"/>
              <a:gd name="T2" fmla="*/ 0 w 107"/>
              <a:gd name="T3" fmla="*/ 144 h 144"/>
              <a:gd name="T4" fmla="*/ 80 w 107"/>
              <a:gd name="T5" fmla="*/ 144 h 144"/>
              <a:gd name="T6" fmla="*/ 107 w 107"/>
              <a:gd name="T7" fmla="*/ 113 h 144"/>
              <a:gd name="T8" fmla="*/ 107 w 107"/>
              <a:gd name="T9" fmla="*/ 0 h 144"/>
              <a:gd name="T10" fmla="*/ 0 w 107"/>
              <a:gd name="T11" fmla="*/ 0 h 144"/>
              <a:gd name="T12" fmla="*/ 9 w 107"/>
              <a:gd name="T13" fmla="*/ 134 h 144"/>
              <a:gd name="T14" fmla="*/ 9 w 107"/>
              <a:gd name="T15" fmla="*/ 9 h 144"/>
              <a:gd name="T16" fmla="*/ 99 w 107"/>
              <a:gd name="T17" fmla="*/ 9 h 144"/>
              <a:gd name="T18" fmla="*/ 99 w 107"/>
              <a:gd name="T19" fmla="*/ 102 h 144"/>
              <a:gd name="T20" fmla="*/ 72 w 107"/>
              <a:gd name="T21" fmla="*/ 102 h 144"/>
              <a:gd name="T22" fmla="*/ 72 w 107"/>
              <a:gd name="T23" fmla="*/ 134 h 144"/>
              <a:gd name="T24" fmla="*/ 9 w 107"/>
              <a:gd name="T25" fmla="*/ 13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44">
                <a:moveTo>
                  <a:pt x="0" y="0"/>
                </a:moveTo>
                <a:lnTo>
                  <a:pt x="0" y="144"/>
                </a:lnTo>
                <a:lnTo>
                  <a:pt x="80" y="144"/>
                </a:lnTo>
                <a:lnTo>
                  <a:pt x="107" y="113"/>
                </a:lnTo>
                <a:lnTo>
                  <a:pt x="107" y="0"/>
                </a:lnTo>
                <a:lnTo>
                  <a:pt x="0" y="0"/>
                </a:lnTo>
                <a:close/>
                <a:moveTo>
                  <a:pt x="9" y="134"/>
                </a:moveTo>
                <a:lnTo>
                  <a:pt x="9" y="9"/>
                </a:lnTo>
                <a:lnTo>
                  <a:pt x="99" y="9"/>
                </a:lnTo>
                <a:lnTo>
                  <a:pt x="99" y="102"/>
                </a:lnTo>
                <a:lnTo>
                  <a:pt x="72" y="102"/>
                </a:lnTo>
                <a:lnTo>
                  <a:pt x="72" y="134"/>
                </a:lnTo>
                <a:lnTo>
                  <a:pt x="9" y="134"/>
                </a:lnTo>
                <a:close/>
              </a:path>
            </a:pathLst>
          </a:custGeom>
          <a:solidFill>
            <a:schemeClr val="bg1"/>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23"/>
          <p:cNvGrpSpPr/>
          <p:nvPr/>
        </p:nvGrpSpPr>
        <p:grpSpPr>
          <a:xfrm>
            <a:off x="7122914" y="3713390"/>
            <a:ext cx="224283" cy="334423"/>
            <a:chOff x="4669866" y="3800264"/>
            <a:chExt cx="279527" cy="416797"/>
          </a:xfrm>
          <a:solidFill>
            <a:schemeClr val="bg1"/>
          </a:solidFill>
        </p:grpSpPr>
        <p:sp>
          <p:nvSpPr>
            <p:cNvPr id="25" name="Freeform 141"/>
            <p:cNvSpPr>
              <a:spLocks noEditPoints="1"/>
            </p:cNvSpPr>
            <p:nvPr/>
          </p:nvSpPr>
          <p:spPr bwMode="auto">
            <a:xfrm>
              <a:off x="4669866" y="3800264"/>
              <a:ext cx="279527" cy="316965"/>
            </a:xfrm>
            <a:custGeom>
              <a:avLst/>
              <a:gdLst>
                <a:gd name="T0" fmla="*/ 84 w 84"/>
                <a:gd name="T1" fmla="*/ 42 h 95"/>
                <a:gd name="T2" fmla="*/ 42 w 84"/>
                <a:gd name="T3" fmla="*/ 0 h 95"/>
                <a:gd name="T4" fmla="*/ 0 w 84"/>
                <a:gd name="T5" fmla="*/ 42 h 95"/>
                <a:gd name="T6" fmla="*/ 28 w 84"/>
                <a:gd name="T7" fmla="*/ 81 h 95"/>
                <a:gd name="T8" fmla="*/ 25 w 84"/>
                <a:gd name="T9" fmla="*/ 81 h 95"/>
                <a:gd name="T10" fmla="*/ 25 w 84"/>
                <a:gd name="T11" fmla="*/ 95 h 95"/>
                <a:gd name="T12" fmla="*/ 60 w 84"/>
                <a:gd name="T13" fmla="*/ 95 h 95"/>
                <a:gd name="T14" fmla="*/ 60 w 84"/>
                <a:gd name="T15" fmla="*/ 81 h 95"/>
                <a:gd name="T16" fmla="*/ 57 w 84"/>
                <a:gd name="T17" fmla="*/ 81 h 95"/>
                <a:gd name="T18" fmla="*/ 84 w 84"/>
                <a:gd name="T19" fmla="*/ 42 h 95"/>
                <a:gd name="T20" fmla="*/ 42 w 84"/>
                <a:gd name="T21" fmla="*/ 77 h 95"/>
                <a:gd name="T22" fmla="*/ 7 w 84"/>
                <a:gd name="T23" fmla="*/ 42 h 95"/>
                <a:gd name="T24" fmla="*/ 42 w 84"/>
                <a:gd name="T25" fmla="*/ 7 h 95"/>
                <a:gd name="T26" fmla="*/ 77 w 84"/>
                <a:gd name="T27" fmla="*/ 42 h 95"/>
                <a:gd name="T28" fmla="*/ 42 w 84"/>
                <a:gd name="T29" fmla="*/ 7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5">
                  <a:moveTo>
                    <a:pt x="84" y="42"/>
                  </a:moveTo>
                  <a:cubicBezTo>
                    <a:pt x="84" y="19"/>
                    <a:pt x="65" y="0"/>
                    <a:pt x="42" y="0"/>
                  </a:cubicBezTo>
                  <a:cubicBezTo>
                    <a:pt x="19" y="0"/>
                    <a:pt x="0" y="19"/>
                    <a:pt x="0" y="42"/>
                  </a:cubicBezTo>
                  <a:cubicBezTo>
                    <a:pt x="0" y="60"/>
                    <a:pt x="12" y="75"/>
                    <a:pt x="28" y="81"/>
                  </a:cubicBezTo>
                  <a:cubicBezTo>
                    <a:pt x="25" y="81"/>
                    <a:pt x="25" y="81"/>
                    <a:pt x="25" y="81"/>
                  </a:cubicBezTo>
                  <a:cubicBezTo>
                    <a:pt x="25" y="95"/>
                    <a:pt x="25" y="95"/>
                    <a:pt x="25" y="95"/>
                  </a:cubicBezTo>
                  <a:cubicBezTo>
                    <a:pt x="60" y="95"/>
                    <a:pt x="60" y="95"/>
                    <a:pt x="60" y="95"/>
                  </a:cubicBezTo>
                  <a:cubicBezTo>
                    <a:pt x="60" y="81"/>
                    <a:pt x="60" y="81"/>
                    <a:pt x="60" y="81"/>
                  </a:cubicBezTo>
                  <a:cubicBezTo>
                    <a:pt x="57" y="81"/>
                    <a:pt x="57" y="81"/>
                    <a:pt x="57" y="81"/>
                  </a:cubicBezTo>
                  <a:cubicBezTo>
                    <a:pt x="73" y="75"/>
                    <a:pt x="84" y="60"/>
                    <a:pt x="84" y="42"/>
                  </a:cubicBezTo>
                  <a:close/>
                  <a:moveTo>
                    <a:pt x="42" y="77"/>
                  </a:moveTo>
                  <a:cubicBezTo>
                    <a:pt x="23" y="77"/>
                    <a:pt x="7" y="61"/>
                    <a:pt x="7" y="42"/>
                  </a:cubicBezTo>
                  <a:cubicBezTo>
                    <a:pt x="7" y="23"/>
                    <a:pt x="23" y="7"/>
                    <a:pt x="42" y="7"/>
                  </a:cubicBezTo>
                  <a:cubicBezTo>
                    <a:pt x="62" y="7"/>
                    <a:pt x="77" y="23"/>
                    <a:pt x="77" y="42"/>
                  </a:cubicBezTo>
                  <a:cubicBezTo>
                    <a:pt x="77" y="61"/>
                    <a:pt x="62" y="77"/>
                    <a:pt x="4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142"/>
            <p:cNvSpPr>
              <a:spLocks noChangeArrowheads="1"/>
            </p:cNvSpPr>
            <p:nvPr/>
          </p:nvSpPr>
          <p:spPr bwMode="auto">
            <a:xfrm>
              <a:off x="4752226" y="4127210"/>
              <a:ext cx="117302"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143"/>
            <p:cNvSpPr/>
            <p:nvPr/>
          </p:nvSpPr>
          <p:spPr bwMode="auto">
            <a:xfrm>
              <a:off x="4752226" y="4179623"/>
              <a:ext cx="117302" cy="37438"/>
            </a:xfrm>
            <a:custGeom>
              <a:avLst/>
              <a:gdLst>
                <a:gd name="T0" fmla="*/ 0 w 47"/>
                <a:gd name="T1" fmla="*/ 9 h 15"/>
                <a:gd name="T2" fmla="*/ 16 w 47"/>
                <a:gd name="T3" fmla="*/ 9 h 15"/>
                <a:gd name="T4" fmla="*/ 16 w 47"/>
                <a:gd name="T5" fmla="*/ 15 h 15"/>
                <a:gd name="T6" fmla="*/ 31 w 47"/>
                <a:gd name="T7" fmla="*/ 15 h 15"/>
                <a:gd name="T8" fmla="*/ 31 w 47"/>
                <a:gd name="T9" fmla="*/ 9 h 15"/>
                <a:gd name="T10" fmla="*/ 47 w 47"/>
                <a:gd name="T11" fmla="*/ 9 h 15"/>
                <a:gd name="T12" fmla="*/ 47 w 47"/>
                <a:gd name="T13" fmla="*/ 0 h 15"/>
                <a:gd name="T14" fmla="*/ 0 w 47"/>
                <a:gd name="T15" fmla="*/ 0 h 15"/>
                <a:gd name="T16" fmla="*/ 0 w 47"/>
                <a:gd name="T1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
                  <a:moveTo>
                    <a:pt x="0" y="9"/>
                  </a:moveTo>
                  <a:lnTo>
                    <a:pt x="16" y="9"/>
                  </a:lnTo>
                  <a:lnTo>
                    <a:pt x="16" y="15"/>
                  </a:lnTo>
                  <a:lnTo>
                    <a:pt x="31" y="15"/>
                  </a:lnTo>
                  <a:lnTo>
                    <a:pt x="31" y="9"/>
                  </a:lnTo>
                  <a:lnTo>
                    <a:pt x="47" y="9"/>
                  </a:lnTo>
                  <a:lnTo>
                    <a:pt x="47" y="0"/>
                  </a:lnTo>
                  <a:lnTo>
                    <a:pt x="0"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144"/>
            <p:cNvSpPr>
              <a:spLocks noEditPoints="1"/>
            </p:cNvSpPr>
            <p:nvPr/>
          </p:nvSpPr>
          <p:spPr bwMode="auto">
            <a:xfrm>
              <a:off x="4769697" y="3890112"/>
              <a:ext cx="82362" cy="162227"/>
            </a:xfrm>
            <a:custGeom>
              <a:avLst/>
              <a:gdLst>
                <a:gd name="T0" fmla="*/ 32 w 33"/>
                <a:gd name="T1" fmla="*/ 3 h 65"/>
                <a:gd name="T2" fmla="*/ 28 w 33"/>
                <a:gd name="T3" fmla="*/ 0 h 65"/>
                <a:gd name="T4" fmla="*/ 16 w 33"/>
                <a:gd name="T5" fmla="*/ 5 h 65"/>
                <a:gd name="T6" fmla="*/ 4 w 33"/>
                <a:gd name="T7" fmla="*/ 0 h 65"/>
                <a:gd name="T8" fmla="*/ 0 w 33"/>
                <a:gd name="T9" fmla="*/ 3 h 65"/>
                <a:gd name="T10" fmla="*/ 0 w 33"/>
                <a:gd name="T11" fmla="*/ 3 h 65"/>
                <a:gd name="T12" fmla="*/ 0 w 33"/>
                <a:gd name="T13" fmla="*/ 3 h 65"/>
                <a:gd name="T14" fmla="*/ 15 w 33"/>
                <a:gd name="T15" fmla="*/ 65 h 65"/>
                <a:gd name="T16" fmla="*/ 19 w 33"/>
                <a:gd name="T17" fmla="*/ 65 h 65"/>
                <a:gd name="T18" fmla="*/ 33 w 33"/>
                <a:gd name="T19" fmla="*/ 3 h 65"/>
                <a:gd name="T20" fmla="*/ 33 w 33"/>
                <a:gd name="T21" fmla="*/ 3 h 65"/>
                <a:gd name="T22" fmla="*/ 33 w 33"/>
                <a:gd name="T23" fmla="*/ 3 h 65"/>
                <a:gd name="T24" fmla="*/ 33 w 33"/>
                <a:gd name="T25" fmla="*/ 3 h 65"/>
                <a:gd name="T26" fmla="*/ 32 w 33"/>
                <a:gd name="T27" fmla="*/ 3 h 65"/>
                <a:gd name="T28" fmla="*/ 16 w 33"/>
                <a:gd name="T29" fmla="*/ 57 h 65"/>
                <a:gd name="T30" fmla="*/ 4 w 33"/>
                <a:gd name="T31" fmla="*/ 4 h 65"/>
                <a:gd name="T32" fmla="*/ 16 w 33"/>
                <a:gd name="T33" fmla="*/ 8 h 65"/>
                <a:gd name="T34" fmla="*/ 29 w 33"/>
                <a:gd name="T35" fmla="*/ 4 h 65"/>
                <a:gd name="T36" fmla="*/ 16 w 33"/>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5">
                  <a:moveTo>
                    <a:pt x="32" y="3"/>
                  </a:moveTo>
                  <a:lnTo>
                    <a:pt x="28" y="0"/>
                  </a:lnTo>
                  <a:lnTo>
                    <a:pt x="16" y="5"/>
                  </a:lnTo>
                  <a:lnTo>
                    <a:pt x="4" y="0"/>
                  </a:lnTo>
                  <a:lnTo>
                    <a:pt x="0" y="3"/>
                  </a:lnTo>
                  <a:lnTo>
                    <a:pt x="0" y="3"/>
                  </a:lnTo>
                  <a:lnTo>
                    <a:pt x="0" y="3"/>
                  </a:lnTo>
                  <a:lnTo>
                    <a:pt x="15" y="65"/>
                  </a:lnTo>
                  <a:lnTo>
                    <a:pt x="19" y="65"/>
                  </a:lnTo>
                  <a:lnTo>
                    <a:pt x="33" y="3"/>
                  </a:lnTo>
                  <a:lnTo>
                    <a:pt x="33" y="3"/>
                  </a:lnTo>
                  <a:lnTo>
                    <a:pt x="33" y="3"/>
                  </a:lnTo>
                  <a:lnTo>
                    <a:pt x="33" y="3"/>
                  </a:lnTo>
                  <a:lnTo>
                    <a:pt x="32" y="3"/>
                  </a:lnTo>
                  <a:close/>
                  <a:moveTo>
                    <a:pt x="16" y="57"/>
                  </a:moveTo>
                  <a:lnTo>
                    <a:pt x="4" y="4"/>
                  </a:lnTo>
                  <a:lnTo>
                    <a:pt x="16" y="8"/>
                  </a:lnTo>
                  <a:lnTo>
                    <a:pt x="29" y="4"/>
                  </a:lnTo>
                  <a:lnTo>
                    <a:pt x="16"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28"/>
          <p:cNvGrpSpPr/>
          <p:nvPr/>
        </p:nvGrpSpPr>
        <p:grpSpPr>
          <a:xfrm>
            <a:off x="7114902" y="5279520"/>
            <a:ext cx="240304" cy="312395"/>
            <a:chOff x="6421904" y="4798576"/>
            <a:chExt cx="299494" cy="389342"/>
          </a:xfrm>
          <a:solidFill>
            <a:schemeClr val="bg1"/>
          </a:solidFill>
        </p:grpSpPr>
        <p:sp>
          <p:nvSpPr>
            <p:cNvPr id="30"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1000"/>
                                        <p:tgtEl>
                                          <p:spTgt spid="1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250" fill="hold"/>
                                        <p:tgtEl>
                                          <p:spTgt spid="14"/>
                                        </p:tgtEl>
                                        <p:attrNameLst>
                                          <p:attrName>ppt_x</p:attrName>
                                        </p:attrNameLst>
                                      </p:cBhvr>
                                      <p:tavLst>
                                        <p:tav tm="0">
                                          <p:val>
                                            <p:strVal val="#ppt_x"/>
                                          </p:val>
                                        </p:tav>
                                        <p:tav tm="100000">
                                          <p:val>
                                            <p:strVal val="#ppt_x"/>
                                          </p:val>
                                        </p:tav>
                                      </p:tavLst>
                                    </p:anim>
                                    <p:anim calcmode="lin" valueType="num">
                                      <p:cBhvr additive="base">
                                        <p:cTn id="12" dur="25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250" fill="hold"/>
                                        <p:tgtEl>
                                          <p:spTgt spid="22"/>
                                        </p:tgtEl>
                                        <p:attrNameLst>
                                          <p:attrName>ppt_x</p:attrName>
                                        </p:attrNameLst>
                                      </p:cBhvr>
                                      <p:tavLst>
                                        <p:tav tm="0">
                                          <p:val>
                                            <p:strVal val="#ppt_x"/>
                                          </p:val>
                                        </p:tav>
                                        <p:tav tm="100000">
                                          <p:val>
                                            <p:strVal val="#ppt_x"/>
                                          </p:val>
                                        </p:tav>
                                      </p:tavLst>
                                    </p:anim>
                                    <p:anim calcmode="lin" valueType="num">
                                      <p:cBhvr additive="base">
                                        <p:cTn id="17" dur="250" fill="hold"/>
                                        <p:tgtEl>
                                          <p:spTgt spid="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250" fill="hold"/>
                                        <p:tgtEl>
                                          <p:spTgt spid="15"/>
                                        </p:tgtEl>
                                        <p:attrNameLst>
                                          <p:attrName>ppt_x</p:attrName>
                                        </p:attrNameLst>
                                      </p:cBhvr>
                                      <p:tavLst>
                                        <p:tav tm="0">
                                          <p:val>
                                            <p:strVal val="#ppt_x"/>
                                          </p:val>
                                        </p:tav>
                                        <p:tav tm="100000">
                                          <p:val>
                                            <p:strVal val="#ppt_x"/>
                                          </p:val>
                                        </p:tav>
                                      </p:tavLst>
                                    </p:anim>
                                    <p:anim calcmode="lin" valueType="num">
                                      <p:cBhvr additive="base">
                                        <p:cTn id="22" dur="25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250" fill="hold"/>
                                        <p:tgtEl>
                                          <p:spTgt spid="16"/>
                                        </p:tgtEl>
                                        <p:attrNameLst>
                                          <p:attrName>ppt_x</p:attrName>
                                        </p:attrNameLst>
                                      </p:cBhvr>
                                      <p:tavLst>
                                        <p:tav tm="0">
                                          <p:val>
                                            <p:strVal val="#ppt_x"/>
                                          </p:val>
                                        </p:tav>
                                        <p:tav tm="100000">
                                          <p:val>
                                            <p:strVal val="#ppt_x"/>
                                          </p:val>
                                        </p:tav>
                                      </p:tavLst>
                                    </p:anim>
                                    <p:anim calcmode="lin" valueType="num">
                                      <p:cBhvr additive="base">
                                        <p:cTn id="27" dur="250" fill="hold"/>
                                        <p:tgtEl>
                                          <p:spTgt spid="16"/>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250" fill="hold"/>
                                        <p:tgtEl>
                                          <p:spTgt spid="24"/>
                                        </p:tgtEl>
                                        <p:attrNameLst>
                                          <p:attrName>ppt_x</p:attrName>
                                        </p:attrNameLst>
                                      </p:cBhvr>
                                      <p:tavLst>
                                        <p:tav tm="0">
                                          <p:val>
                                            <p:strVal val="#ppt_x"/>
                                          </p:val>
                                        </p:tav>
                                        <p:tav tm="100000">
                                          <p:val>
                                            <p:strVal val="#ppt_x"/>
                                          </p:val>
                                        </p:tav>
                                      </p:tavLst>
                                    </p:anim>
                                    <p:anim calcmode="lin" valueType="num">
                                      <p:cBhvr additive="base">
                                        <p:cTn id="32" dur="250" fill="hold"/>
                                        <p:tgtEl>
                                          <p:spTgt spid="24"/>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250" fill="hold"/>
                                        <p:tgtEl>
                                          <p:spTgt spid="17"/>
                                        </p:tgtEl>
                                        <p:attrNameLst>
                                          <p:attrName>ppt_x</p:attrName>
                                        </p:attrNameLst>
                                      </p:cBhvr>
                                      <p:tavLst>
                                        <p:tav tm="0">
                                          <p:val>
                                            <p:strVal val="#ppt_x"/>
                                          </p:val>
                                        </p:tav>
                                        <p:tav tm="100000">
                                          <p:val>
                                            <p:strVal val="#ppt_x"/>
                                          </p:val>
                                        </p:tav>
                                      </p:tavLst>
                                    </p:anim>
                                    <p:anim calcmode="lin" valueType="num">
                                      <p:cBhvr additive="base">
                                        <p:cTn id="37" dur="250" fill="hold"/>
                                        <p:tgtEl>
                                          <p:spTgt spid="17"/>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250" fill="hold"/>
                                        <p:tgtEl>
                                          <p:spTgt spid="18"/>
                                        </p:tgtEl>
                                        <p:attrNameLst>
                                          <p:attrName>ppt_x</p:attrName>
                                        </p:attrNameLst>
                                      </p:cBhvr>
                                      <p:tavLst>
                                        <p:tav tm="0">
                                          <p:val>
                                            <p:strVal val="#ppt_x"/>
                                          </p:val>
                                        </p:tav>
                                        <p:tav tm="100000">
                                          <p:val>
                                            <p:strVal val="#ppt_x"/>
                                          </p:val>
                                        </p:tav>
                                      </p:tavLst>
                                    </p:anim>
                                    <p:anim calcmode="lin" valueType="num">
                                      <p:cBhvr additive="base">
                                        <p:cTn id="42" dur="250" fill="hold"/>
                                        <p:tgtEl>
                                          <p:spTgt spid="18"/>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250" fill="hold"/>
                                        <p:tgtEl>
                                          <p:spTgt spid="23"/>
                                        </p:tgtEl>
                                        <p:attrNameLst>
                                          <p:attrName>ppt_x</p:attrName>
                                        </p:attrNameLst>
                                      </p:cBhvr>
                                      <p:tavLst>
                                        <p:tav tm="0">
                                          <p:val>
                                            <p:strVal val="#ppt_x"/>
                                          </p:val>
                                        </p:tav>
                                        <p:tav tm="100000">
                                          <p:val>
                                            <p:strVal val="#ppt_x"/>
                                          </p:val>
                                        </p:tav>
                                      </p:tavLst>
                                    </p:anim>
                                    <p:anim calcmode="lin" valueType="num">
                                      <p:cBhvr additive="base">
                                        <p:cTn id="47" dur="250" fill="hold"/>
                                        <p:tgtEl>
                                          <p:spTgt spid="23"/>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250" fill="hold"/>
                                        <p:tgtEl>
                                          <p:spTgt spid="19"/>
                                        </p:tgtEl>
                                        <p:attrNameLst>
                                          <p:attrName>ppt_x</p:attrName>
                                        </p:attrNameLst>
                                      </p:cBhvr>
                                      <p:tavLst>
                                        <p:tav tm="0">
                                          <p:val>
                                            <p:strVal val="#ppt_x"/>
                                          </p:val>
                                        </p:tav>
                                        <p:tav tm="100000">
                                          <p:val>
                                            <p:strVal val="#ppt_x"/>
                                          </p:val>
                                        </p:tav>
                                      </p:tavLst>
                                    </p:anim>
                                    <p:anim calcmode="lin" valueType="num">
                                      <p:cBhvr additive="base">
                                        <p:cTn id="52" dur="250" fill="hold"/>
                                        <p:tgtEl>
                                          <p:spTgt spid="19"/>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250" fill="hold"/>
                                        <p:tgtEl>
                                          <p:spTgt spid="20"/>
                                        </p:tgtEl>
                                        <p:attrNameLst>
                                          <p:attrName>ppt_x</p:attrName>
                                        </p:attrNameLst>
                                      </p:cBhvr>
                                      <p:tavLst>
                                        <p:tav tm="0">
                                          <p:val>
                                            <p:strVal val="#ppt_x"/>
                                          </p:val>
                                        </p:tav>
                                        <p:tav tm="100000">
                                          <p:val>
                                            <p:strVal val="#ppt_x"/>
                                          </p:val>
                                        </p:tav>
                                      </p:tavLst>
                                    </p:anim>
                                    <p:anim calcmode="lin" valueType="num">
                                      <p:cBhvr additive="base">
                                        <p:cTn id="57" dur="250" fill="hold"/>
                                        <p:tgtEl>
                                          <p:spTgt spid="20"/>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250" fill="hold"/>
                                        <p:tgtEl>
                                          <p:spTgt spid="29"/>
                                        </p:tgtEl>
                                        <p:attrNameLst>
                                          <p:attrName>ppt_x</p:attrName>
                                        </p:attrNameLst>
                                      </p:cBhvr>
                                      <p:tavLst>
                                        <p:tav tm="0">
                                          <p:val>
                                            <p:strVal val="#ppt_x"/>
                                          </p:val>
                                        </p:tav>
                                        <p:tav tm="100000">
                                          <p:val>
                                            <p:strVal val="#ppt_x"/>
                                          </p:val>
                                        </p:tav>
                                      </p:tavLst>
                                    </p:anim>
                                    <p:anim calcmode="lin" valueType="num">
                                      <p:cBhvr additive="base">
                                        <p:cTn id="62" dur="250" fill="hold"/>
                                        <p:tgtEl>
                                          <p:spTgt spid="29"/>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250" fill="hold"/>
                                        <p:tgtEl>
                                          <p:spTgt spid="21"/>
                                        </p:tgtEl>
                                        <p:attrNameLst>
                                          <p:attrName>ppt_x</p:attrName>
                                        </p:attrNameLst>
                                      </p:cBhvr>
                                      <p:tavLst>
                                        <p:tav tm="0">
                                          <p:val>
                                            <p:strVal val="#ppt_x"/>
                                          </p:val>
                                        </p:tav>
                                        <p:tav tm="100000">
                                          <p:val>
                                            <p:strVal val="#ppt_x"/>
                                          </p:val>
                                        </p:tav>
                                      </p:tavLst>
                                    </p:anim>
                                    <p:anim calcmode="lin" valueType="num">
                                      <p:cBhvr additive="base">
                                        <p:cTn id="67" dur="2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14" grpId="0" animBg="1"/>
      <p:bldP spid="15" grpId="0"/>
      <p:bldP spid="16" grpId="0" animBg="1"/>
      <p:bldP spid="17" grpId="0"/>
      <p:bldP spid="18" grpId="0" animBg="1"/>
      <p:bldP spid="19" grpId="0"/>
      <p:bldP spid="20" grpId="0" animBg="1"/>
      <p:bldP spid="21" grpId="0"/>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2" name="椭圆 1"/>
          <p:cNvSpPr/>
          <p:nvPr/>
        </p:nvSpPr>
        <p:spPr>
          <a:xfrm>
            <a:off x="5269647" y="1320373"/>
            <a:ext cx="2319458" cy="2319458"/>
          </a:xfrm>
          <a:prstGeom prst="ellipse">
            <a:avLst/>
          </a:prstGeom>
          <a:no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 name="文本框 6"/>
          <p:cNvSpPr txBox="1"/>
          <p:nvPr>
            <p:custDataLst>
              <p:tags r:id="rId2"/>
            </p:custDataLst>
          </p:nvPr>
        </p:nvSpPr>
        <p:spPr>
          <a:xfrm>
            <a:off x="5356879" y="1994013"/>
            <a:ext cx="2144994" cy="972179"/>
          </a:xfrm>
          <a:prstGeom prst="rect">
            <a:avLst/>
          </a:prstGeom>
          <a:noFill/>
        </p:spPr>
        <p:txBody>
          <a:bodyPr vert="horz" lIns="0" tIns="0" rIns="0" bIns="0" anchor="ctr"/>
          <a:lstStyle/>
          <a:p>
            <a:pPr algn="ctr">
              <a:defRPr/>
            </a:pPr>
            <a:r>
              <a:rPr lang="en-US" altLang="zh-CN" sz="4400" dirty="0">
                <a:solidFill>
                  <a:schemeClr val="bg1"/>
                </a:solidFill>
                <a:latin typeface="Arial" panose="020B0604020202020204" pitchFamily="34" charset="0"/>
                <a:ea typeface="微软雅黑" panose="020B0503020204020204" pitchFamily="34" charset="-122"/>
                <a:sym typeface="Arial" panose="020B0604020202020204" pitchFamily="34" charset="0"/>
              </a:rPr>
              <a:t>PART</a:t>
            </a:r>
            <a:endParaRPr lang="zh-CN" altLang="en-US" sz="4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4135955" y="4032795"/>
            <a:ext cx="4586840" cy="830997"/>
          </a:xfrm>
          <a:prstGeom prst="rect">
            <a:avLst/>
          </a:prstGeom>
        </p:spPr>
        <p:txBody>
          <a:bodyPr wrap="square" lIns="0" tIns="0" rIns="0" bIns="0">
            <a:spAutoFit/>
          </a:bodyPr>
          <a:lstStyle/>
          <a:p>
            <a:pPr algn="ctr"/>
            <a:r>
              <a:rPr lang="zh-CN" altLang="en-US" sz="5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明年工作计划</a:t>
            </a:r>
          </a:p>
        </p:txBody>
      </p:sp>
      <p:sp>
        <p:nvSpPr>
          <p:cNvPr id="9" name="TextBox 11"/>
          <p:cNvSpPr txBox="1"/>
          <p:nvPr/>
        </p:nvSpPr>
        <p:spPr>
          <a:xfrm>
            <a:off x="4385831" y="5156644"/>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6892050" y="5156644"/>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4385831" y="5464385"/>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6892050" y="5464385"/>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bwMode="auto">
          <a:xfrm>
            <a:off x="813314" y="1206966"/>
            <a:ext cx="4815147" cy="1583301"/>
            <a:chOff x="2585937" y="554108"/>
            <a:chExt cx="3423588" cy="1126126"/>
          </a:xfrm>
        </p:grpSpPr>
        <p:sp>
          <p:nvSpPr>
            <p:cNvPr id="19466" name="文本框 66"/>
            <p:cNvSpPr txBox="1">
              <a:spLocks noChangeArrowheads="1"/>
            </p:cNvSpPr>
            <p:nvPr/>
          </p:nvSpPr>
          <p:spPr bwMode="auto">
            <a:xfrm>
              <a:off x="2585937" y="892170"/>
              <a:ext cx="3423588" cy="788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a:t>
              </a:r>
            </a:p>
          </p:txBody>
        </p:sp>
        <p:sp>
          <p:nvSpPr>
            <p:cNvPr id="19467" name="文本框 13"/>
            <p:cNvSpPr txBox="1">
              <a:spLocks noChangeArrowheads="1"/>
            </p:cNvSpPr>
            <p:nvPr/>
          </p:nvSpPr>
          <p:spPr bwMode="auto">
            <a:xfrm>
              <a:off x="2585937" y="554108"/>
              <a:ext cx="1312982" cy="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sp>
        <p:nvSpPr>
          <p:cNvPr id="41" name="任意多边形 40"/>
          <p:cNvSpPr/>
          <p:nvPr/>
        </p:nvSpPr>
        <p:spPr>
          <a:xfrm>
            <a:off x="6576708" y="1"/>
            <a:ext cx="6281690" cy="3576144"/>
          </a:xfrm>
          <a:custGeom>
            <a:avLst/>
            <a:gdLst>
              <a:gd name="connsiteX0" fmla="*/ 0 w 4467225"/>
              <a:gd name="connsiteY0" fmla="*/ 0 h 2543175"/>
              <a:gd name="connsiteX1" fmla="*/ 4467225 w 4467225"/>
              <a:gd name="connsiteY1" fmla="*/ 0 h 2543175"/>
              <a:gd name="connsiteX2" fmla="*/ 4467225 w 4467225"/>
              <a:gd name="connsiteY2" fmla="*/ 2543175 h 2543175"/>
              <a:gd name="connsiteX3" fmla="*/ 0 w 4467225"/>
              <a:gd name="connsiteY3" fmla="*/ 2543175 h 2543175"/>
              <a:gd name="connsiteX4" fmla="*/ 0 w 4467225"/>
              <a:gd name="connsiteY4" fmla="*/ 1386931 h 2543175"/>
              <a:gd name="connsiteX5" fmla="*/ 198867 w 4467225"/>
              <a:gd name="connsiteY5" fmla="*/ 1271588 h 2543175"/>
              <a:gd name="connsiteX6" fmla="*/ 0 w 4467225"/>
              <a:gd name="connsiteY6" fmla="*/ 1156245 h 2543175"/>
              <a:gd name="connsiteX7" fmla="*/ 0 w 4467225"/>
              <a:gd name="connsiteY7" fmla="*/ 0 h 254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7225" h="2543175">
                <a:moveTo>
                  <a:pt x="0" y="0"/>
                </a:moveTo>
                <a:lnTo>
                  <a:pt x="4467225" y="0"/>
                </a:lnTo>
                <a:lnTo>
                  <a:pt x="4467225" y="2543175"/>
                </a:lnTo>
                <a:lnTo>
                  <a:pt x="0" y="2543175"/>
                </a:lnTo>
                <a:lnTo>
                  <a:pt x="0" y="1386931"/>
                </a:lnTo>
                <a:lnTo>
                  <a:pt x="198867" y="1271588"/>
                </a:lnTo>
                <a:lnTo>
                  <a:pt x="0" y="1156245"/>
                </a:lnTo>
                <a:lnTo>
                  <a:pt x="0" y="0"/>
                </a:lnTo>
                <a:close/>
              </a:path>
            </a:pathLst>
          </a:cu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任意多边形 43"/>
          <p:cNvSpPr/>
          <p:nvPr/>
        </p:nvSpPr>
        <p:spPr>
          <a:xfrm>
            <a:off x="0" y="3576145"/>
            <a:ext cx="6576708" cy="3656505"/>
          </a:xfrm>
          <a:custGeom>
            <a:avLst/>
            <a:gdLst>
              <a:gd name="connsiteX0" fmla="*/ 2590802 w 2590802"/>
              <a:gd name="connsiteY0" fmla="*/ 0 h 4676776"/>
              <a:gd name="connsiteX1" fmla="*/ 2590802 w 2590802"/>
              <a:gd name="connsiteY1" fmla="*/ 4676776 h 4676776"/>
              <a:gd name="connsiteX2" fmla="*/ 1401458 w 2590802"/>
              <a:gd name="connsiteY2" fmla="*/ 4676776 h 4676776"/>
              <a:gd name="connsiteX3" fmla="*/ 1295401 w 2590802"/>
              <a:gd name="connsiteY3" fmla="*/ 4493919 h 4676776"/>
              <a:gd name="connsiteX4" fmla="*/ 1189344 w 2590802"/>
              <a:gd name="connsiteY4" fmla="*/ 4676776 h 4676776"/>
              <a:gd name="connsiteX5" fmla="*/ 0 w 2590802"/>
              <a:gd name="connsiteY5" fmla="*/ 4676776 h 4676776"/>
              <a:gd name="connsiteX6" fmla="*/ 1 w 2590802"/>
              <a:gd name="connsiteY6" fmla="*/ 0 h 4676776"/>
              <a:gd name="connsiteX7" fmla="*/ 2590802 w 2590802"/>
              <a:gd name="connsiteY7" fmla="*/ 0 h 467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802" h="4676776">
                <a:moveTo>
                  <a:pt x="2590802" y="0"/>
                </a:moveTo>
                <a:lnTo>
                  <a:pt x="2590802" y="4676776"/>
                </a:lnTo>
                <a:lnTo>
                  <a:pt x="1401458" y="4676776"/>
                </a:lnTo>
                <a:lnTo>
                  <a:pt x="1295401" y="4493919"/>
                </a:lnTo>
                <a:lnTo>
                  <a:pt x="1189344" y="4676776"/>
                </a:lnTo>
                <a:lnTo>
                  <a:pt x="0" y="4676776"/>
                </a:lnTo>
                <a:lnTo>
                  <a:pt x="1" y="0"/>
                </a:lnTo>
                <a:lnTo>
                  <a:pt x="2590802" y="0"/>
                </a:lnTo>
                <a:close/>
              </a:path>
            </a:pathLst>
          </a:custGeom>
          <a:blipFill dpi="0" rotWithShape="0">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3" name="组合 1"/>
          <p:cNvGrpSpPr/>
          <p:nvPr/>
        </p:nvGrpSpPr>
        <p:grpSpPr bwMode="auto">
          <a:xfrm>
            <a:off x="5690485" y="4018139"/>
            <a:ext cx="6792886" cy="2759122"/>
            <a:chOff x="4046335" y="2857499"/>
            <a:chExt cx="4830965" cy="1962150"/>
          </a:xfrm>
        </p:grpSpPr>
        <p:grpSp>
          <p:nvGrpSpPr>
            <p:cNvPr id="19462" name="组合 6"/>
            <p:cNvGrpSpPr/>
            <p:nvPr/>
          </p:nvGrpSpPr>
          <p:grpSpPr bwMode="auto">
            <a:xfrm>
              <a:off x="4909111" y="3092841"/>
              <a:ext cx="3597678" cy="1276359"/>
              <a:chOff x="4909111" y="3045216"/>
              <a:chExt cx="3597678" cy="1276359"/>
            </a:xfrm>
          </p:grpSpPr>
          <p:sp>
            <p:nvSpPr>
              <p:cNvPr id="46" name="文本框 66"/>
              <p:cNvSpPr txBox="1">
                <a:spLocks noChangeArrowheads="1"/>
              </p:cNvSpPr>
              <p:nvPr/>
            </p:nvSpPr>
            <p:spPr bwMode="auto">
              <a:xfrm>
                <a:off x="4909111" y="3287389"/>
                <a:ext cx="3597678" cy="1034186"/>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47" name="文本框 66"/>
              <p:cNvSpPr txBox="1">
                <a:spLocks noChangeArrowheads="1"/>
              </p:cNvSpPr>
              <p:nvPr/>
            </p:nvSpPr>
            <p:spPr bwMode="auto">
              <a:xfrm>
                <a:off x="4909112" y="3045216"/>
                <a:ext cx="1313307" cy="175100"/>
              </a:xfrm>
              <a:prstGeom prst="rect">
                <a:avLst/>
              </a:prstGeom>
              <a:noFill/>
              <a:ln>
                <a:noFill/>
              </a:ln>
            </p:spPr>
            <p:txBody>
              <a:bodyPr wrap="none" lIns="0" tIns="0" rIns="0" bIns="0">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sp>
          <p:nvSpPr>
            <p:cNvPr id="54" name="任意多边形 53"/>
            <p:cNvSpPr/>
            <p:nvPr/>
          </p:nvSpPr>
          <p:spPr>
            <a:xfrm>
              <a:off x="4046335" y="2857499"/>
              <a:ext cx="4830965" cy="1962150"/>
            </a:xfrm>
            <a:custGeom>
              <a:avLst/>
              <a:gdLst>
                <a:gd name="connsiteX0" fmla="*/ 0 w 4830965"/>
                <a:gd name="connsiteY0" fmla="*/ 0 h 1962150"/>
                <a:gd name="connsiteX1" fmla="*/ 4830965 w 4830965"/>
                <a:gd name="connsiteY1" fmla="*/ 0 h 1962150"/>
                <a:gd name="connsiteX2" fmla="*/ 4830965 w 4830965"/>
                <a:gd name="connsiteY2" fmla="*/ 1962150 h 1962150"/>
                <a:gd name="connsiteX3" fmla="*/ 0 w 4830965"/>
                <a:gd name="connsiteY3" fmla="*/ 1962150 h 1962150"/>
                <a:gd name="connsiteX4" fmla="*/ 0 w 4830965"/>
                <a:gd name="connsiteY4" fmla="*/ 0 h 1962150"/>
                <a:gd name="connsiteX5" fmla="*/ 95250 w 4830965"/>
                <a:gd name="connsiteY5" fmla="*/ 95250 h 1962150"/>
                <a:gd name="connsiteX6" fmla="*/ 95250 w 4830965"/>
                <a:gd name="connsiteY6" fmla="*/ 1876425 h 1962150"/>
                <a:gd name="connsiteX7" fmla="*/ 4726190 w 4830965"/>
                <a:gd name="connsiteY7" fmla="*/ 1876425 h 1962150"/>
                <a:gd name="connsiteX8" fmla="*/ 4726190 w 4830965"/>
                <a:gd name="connsiteY8" fmla="*/ 95250 h 1962150"/>
                <a:gd name="connsiteX9" fmla="*/ 95250 w 4830965"/>
                <a:gd name="connsiteY9" fmla="*/ 95250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0965" h="1962150">
                  <a:moveTo>
                    <a:pt x="0" y="0"/>
                  </a:moveTo>
                  <a:lnTo>
                    <a:pt x="4830965" y="0"/>
                  </a:lnTo>
                  <a:lnTo>
                    <a:pt x="4830965" y="1962150"/>
                  </a:lnTo>
                  <a:lnTo>
                    <a:pt x="0" y="1962150"/>
                  </a:lnTo>
                  <a:lnTo>
                    <a:pt x="0" y="0"/>
                  </a:lnTo>
                  <a:close/>
                  <a:moveTo>
                    <a:pt x="95250" y="95250"/>
                  </a:moveTo>
                  <a:lnTo>
                    <a:pt x="95250" y="1876425"/>
                  </a:lnTo>
                  <a:lnTo>
                    <a:pt x="4726190" y="1876425"/>
                  </a:lnTo>
                  <a:lnTo>
                    <a:pt x="4726190" y="95250"/>
                  </a:lnTo>
                  <a:lnTo>
                    <a:pt x="95250" y="952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2"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4000">
        <p14:prism isInverted="1"/>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0-#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60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1+#ppt_w/2"/>
                                          </p:val>
                                        </p:tav>
                                        <p:tav tm="100000">
                                          <p:val>
                                            <p:strVal val="#ppt_x"/>
                                          </p:val>
                                        </p:tav>
                                      </p:tavLst>
                                    </p:anim>
                                    <p:anim calcmode="lin" valueType="num">
                                      <p:cBhvr additive="base">
                                        <p:cTn id="16" dur="1000" fill="hold"/>
                                        <p:tgtEl>
                                          <p:spTgt spid="4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9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1+#ppt_w/2"/>
                                          </p:val>
                                        </p:tav>
                                        <p:tav tm="100000">
                                          <p:val>
                                            <p:strVal val="#ppt_x"/>
                                          </p:val>
                                        </p:tav>
                                      </p:tavLst>
                                    </p:anim>
                                    <p:anim calcmode="lin" valueType="num">
                                      <p:cBhvr additive="base">
                                        <p:cTn id="20"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20" name="MH_Number_1"/>
          <p:cNvSpPr/>
          <p:nvPr>
            <p:custDataLst>
              <p:tags r:id="rId1"/>
            </p:custDataLst>
          </p:nvPr>
        </p:nvSpPr>
        <p:spPr>
          <a:xfrm>
            <a:off x="7384293" y="1887703"/>
            <a:ext cx="379624" cy="379624"/>
          </a:xfrm>
          <a:prstGeom prst="ellipse">
            <a:avLst/>
          </a:prstGeom>
          <a:solidFill>
            <a:schemeClr val="accent4"/>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1" name="MH_Entry_1"/>
          <p:cNvSpPr/>
          <p:nvPr>
            <p:custDataLst>
              <p:tags r:id="rId2"/>
            </p:custDataLst>
          </p:nvPr>
        </p:nvSpPr>
        <p:spPr>
          <a:xfrm>
            <a:off x="8089214" y="1791032"/>
            <a:ext cx="2466271" cy="64645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MH_Number_2"/>
          <p:cNvSpPr/>
          <p:nvPr>
            <p:custDataLst>
              <p:tags r:id="rId3"/>
            </p:custDataLst>
          </p:nvPr>
        </p:nvSpPr>
        <p:spPr>
          <a:xfrm>
            <a:off x="7384293" y="2963864"/>
            <a:ext cx="379624" cy="379624"/>
          </a:xfrm>
          <a:prstGeom prst="ellipse">
            <a:avLst/>
          </a:prstGeom>
          <a:solidFill>
            <a:schemeClr val="accent1"/>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3" name="MH_Entry_2"/>
          <p:cNvSpPr/>
          <p:nvPr>
            <p:custDataLst>
              <p:tags r:id="rId4"/>
            </p:custDataLst>
          </p:nvPr>
        </p:nvSpPr>
        <p:spPr>
          <a:xfrm>
            <a:off x="8089214" y="2867192"/>
            <a:ext cx="2466271" cy="64645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工作完成情况</a:t>
            </a:r>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COMPLETION OF WORK</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MH_Number_3"/>
          <p:cNvSpPr/>
          <p:nvPr>
            <p:custDataLst>
              <p:tags r:id="rId5"/>
            </p:custDataLst>
          </p:nvPr>
        </p:nvSpPr>
        <p:spPr>
          <a:xfrm>
            <a:off x="7384293" y="4040025"/>
            <a:ext cx="379624" cy="379624"/>
          </a:xfrm>
          <a:prstGeom prst="ellipse">
            <a:avLst/>
          </a:prstGeom>
          <a:solidFill>
            <a:schemeClr val="accent4"/>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5" name="MH_Entry_3"/>
          <p:cNvSpPr/>
          <p:nvPr>
            <p:custDataLst>
              <p:tags r:id="rId6"/>
            </p:custDataLst>
          </p:nvPr>
        </p:nvSpPr>
        <p:spPr>
          <a:xfrm>
            <a:off x="8089214" y="3943353"/>
            <a:ext cx="2466271" cy="64645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成功项目展示</a:t>
            </a:r>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SUCCESSFUL PROJECT </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MH_Number_4"/>
          <p:cNvSpPr/>
          <p:nvPr>
            <p:custDataLst>
              <p:tags r:id="rId7"/>
            </p:custDataLst>
          </p:nvPr>
        </p:nvSpPr>
        <p:spPr>
          <a:xfrm>
            <a:off x="7384293" y="5116185"/>
            <a:ext cx="379624" cy="379624"/>
          </a:xfrm>
          <a:prstGeom prst="ellipse">
            <a:avLst/>
          </a:prstGeom>
          <a:solidFill>
            <a:schemeClr val="accent1"/>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7" name="MH_Entry_4"/>
          <p:cNvSpPr/>
          <p:nvPr>
            <p:custDataLst>
              <p:tags r:id="rId8"/>
            </p:custDataLst>
          </p:nvPr>
        </p:nvSpPr>
        <p:spPr>
          <a:xfrm>
            <a:off x="8089214" y="5019514"/>
            <a:ext cx="2466271" cy="64645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MH_Others_1"/>
          <p:cNvSpPr txBox="1"/>
          <p:nvPr>
            <p:custDataLst>
              <p:tags r:id="rId9"/>
            </p:custDataLst>
          </p:nvPr>
        </p:nvSpPr>
        <p:spPr>
          <a:xfrm>
            <a:off x="2023610" y="2408364"/>
            <a:ext cx="3105582" cy="1477328"/>
          </a:xfrm>
          <a:prstGeom prst="rect">
            <a:avLst/>
          </a:prstGeom>
          <a:noFill/>
        </p:spPr>
        <p:txBody>
          <a:bodyPr vert="horz" wrap="square" lIns="0" tIns="0" rIns="0" bIns="0" rtlCol="0" anchor="ctr" anchorCtr="0">
            <a:spAutoFit/>
          </a:bodyPr>
          <a:lstStyle/>
          <a:p>
            <a:pPr algn="ctr"/>
            <a:r>
              <a:rPr lang="zh-CN" altLang="en-US" sz="9600" dirty="0">
                <a:solidFill>
                  <a:schemeClr val="bg1"/>
                </a:solidFill>
                <a:latin typeface="Arial" panose="020B0604020202020204" pitchFamily="34" charset="0"/>
                <a:ea typeface="微软雅黑" panose="020B0503020204020204" pitchFamily="34" charset="-122"/>
                <a:sym typeface="Arial" panose="020B0604020202020204" pitchFamily="34" charset="0"/>
              </a:rPr>
              <a:t>目 录</a:t>
            </a:r>
          </a:p>
        </p:txBody>
      </p:sp>
      <p:sp>
        <p:nvSpPr>
          <p:cNvPr id="19" name="MH_Others_2"/>
          <p:cNvSpPr txBox="1"/>
          <p:nvPr>
            <p:custDataLst>
              <p:tags r:id="rId10"/>
            </p:custDataLst>
          </p:nvPr>
        </p:nvSpPr>
        <p:spPr>
          <a:xfrm>
            <a:off x="1926935" y="3853961"/>
            <a:ext cx="3298934" cy="553998"/>
          </a:xfrm>
          <a:prstGeom prst="rect">
            <a:avLst/>
          </a:prstGeom>
          <a:noFill/>
        </p:spPr>
        <p:txBody>
          <a:bodyPr wrap="square" lIns="0" tIns="0" rIns="0" bIns="0">
            <a:spAutoFit/>
          </a:bodyPr>
          <a:lstStyle/>
          <a:p>
            <a:pPr algn="ctr">
              <a:defRPr/>
            </a:pPr>
            <a:r>
              <a:rPr lang="en-US" altLang="zh-CN" sz="3600"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3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18"/>
                                        </p:tgtEl>
                                        <p:attrNameLst>
                                          <p:attrName>style.visibility</p:attrName>
                                        </p:attrNameLst>
                                      </p:cBhvr>
                                      <p:to>
                                        <p:strVal val="visible"/>
                                      </p:to>
                                    </p:set>
                                    <p:anim by="(-#ppt_w*2)" calcmode="lin" valueType="num">
                                      <p:cBhvr rctx="PPT">
                                        <p:cTn id="12" dur="500" autoRev="1" fill="hold">
                                          <p:stCondLst>
                                            <p:cond delay="0"/>
                                          </p:stCondLst>
                                        </p:cTn>
                                        <p:tgtEl>
                                          <p:spTgt spid="18"/>
                                        </p:tgtEl>
                                        <p:attrNameLst>
                                          <p:attrName>ppt_w</p:attrName>
                                        </p:attrNameLst>
                                      </p:cBhvr>
                                    </p:anim>
                                    <p:anim by="(#ppt_w*0.50)" calcmode="lin" valueType="num">
                                      <p:cBhvr>
                                        <p:cTn id="13" dur="500" decel="50000" autoRev="1" fill="hold">
                                          <p:stCondLst>
                                            <p:cond delay="0"/>
                                          </p:stCondLst>
                                        </p:cTn>
                                        <p:tgtEl>
                                          <p:spTgt spid="18"/>
                                        </p:tgtEl>
                                        <p:attrNameLst>
                                          <p:attrName>ppt_x</p:attrName>
                                        </p:attrNameLst>
                                      </p:cBhvr>
                                    </p:anim>
                                    <p:anim from="(-#ppt_h/2)" to="(#ppt_y)" calcmode="lin" valueType="num">
                                      <p:cBhvr>
                                        <p:cTn id="14" dur="1000" fill="hold">
                                          <p:stCondLst>
                                            <p:cond delay="0"/>
                                          </p:stCondLst>
                                        </p:cTn>
                                        <p:tgtEl>
                                          <p:spTgt spid="18"/>
                                        </p:tgtEl>
                                        <p:attrNameLst>
                                          <p:attrName>ppt_y</p:attrName>
                                        </p:attrNameLst>
                                      </p:cBhvr>
                                    </p:anim>
                                    <p:animRot by="21600000">
                                      <p:cBhvr>
                                        <p:cTn id="15" dur="1000" fill="hold">
                                          <p:stCondLst>
                                            <p:cond delay="0"/>
                                          </p:stCondLst>
                                        </p:cTn>
                                        <p:tgtEl>
                                          <p:spTgt spid="18"/>
                                        </p:tgtEl>
                                        <p:attrNameLst>
                                          <p:attrName>r</p:attrName>
                                        </p:attrNameLst>
                                      </p:cBhvr>
                                    </p:animRot>
                                  </p:childTnLst>
                                </p:cTn>
                              </p:par>
                              <p:par>
                                <p:cTn id="16" presetID="56" presetClass="entr" presetSubtype="0" fill="hold" grpId="0" nodeType="withEffect">
                                  <p:stCondLst>
                                    <p:cond delay="0"/>
                                  </p:stCondLst>
                                  <p:iterate type="lt">
                                    <p:tmPct val="10000"/>
                                  </p:iterate>
                                  <p:childTnLst>
                                    <p:set>
                                      <p:cBhvr>
                                        <p:cTn id="17" dur="1" fill="hold">
                                          <p:stCondLst>
                                            <p:cond delay="0"/>
                                          </p:stCondLst>
                                        </p:cTn>
                                        <p:tgtEl>
                                          <p:spTgt spid="19"/>
                                        </p:tgtEl>
                                        <p:attrNameLst>
                                          <p:attrName>style.visibility</p:attrName>
                                        </p:attrNameLst>
                                      </p:cBhvr>
                                      <p:to>
                                        <p:strVal val="visible"/>
                                      </p:to>
                                    </p:set>
                                    <p:anim by="(-#ppt_w*2)" calcmode="lin" valueType="num">
                                      <p:cBhvr rctx="PPT">
                                        <p:cTn id="18" dur="500" autoRev="1" fill="hold">
                                          <p:stCondLst>
                                            <p:cond delay="0"/>
                                          </p:stCondLst>
                                        </p:cTn>
                                        <p:tgtEl>
                                          <p:spTgt spid="19"/>
                                        </p:tgtEl>
                                        <p:attrNameLst>
                                          <p:attrName>ppt_w</p:attrName>
                                        </p:attrNameLst>
                                      </p:cBhvr>
                                    </p:anim>
                                    <p:anim by="(#ppt_w*0.50)" calcmode="lin" valueType="num">
                                      <p:cBhvr>
                                        <p:cTn id="19" dur="500" decel="50000" autoRev="1" fill="hold">
                                          <p:stCondLst>
                                            <p:cond delay="0"/>
                                          </p:stCondLst>
                                        </p:cTn>
                                        <p:tgtEl>
                                          <p:spTgt spid="19"/>
                                        </p:tgtEl>
                                        <p:attrNameLst>
                                          <p:attrName>ppt_x</p:attrName>
                                        </p:attrNameLst>
                                      </p:cBhvr>
                                    </p:anim>
                                    <p:anim from="(-#ppt_h/2)" to="(#ppt_y)" calcmode="lin" valueType="num">
                                      <p:cBhvr>
                                        <p:cTn id="20" dur="1000" fill="hold">
                                          <p:stCondLst>
                                            <p:cond delay="0"/>
                                          </p:stCondLst>
                                        </p:cTn>
                                        <p:tgtEl>
                                          <p:spTgt spid="19"/>
                                        </p:tgtEl>
                                        <p:attrNameLst>
                                          <p:attrName>ppt_y</p:attrName>
                                        </p:attrNameLst>
                                      </p:cBhvr>
                                    </p:anim>
                                    <p:animRot by="21600000">
                                      <p:cBhvr>
                                        <p:cTn id="21" dur="1000" fill="hold">
                                          <p:stCondLst>
                                            <p:cond delay="0"/>
                                          </p:stCondLst>
                                        </p:cTn>
                                        <p:tgtEl>
                                          <p:spTgt spid="19"/>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Effect transition="in" filter="fade">
                                      <p:cBhvr>
                                        <p:cTn id="38" dur="500"/>
                                        <p:tgtEl>
                                          <p:spTgt spid="2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down)">
                                      <p:cBhvr>
                                        <p:cTn id="48" dur="500"/>
                                        <p:tgtEl>
                                          <p:spTgt spid="21"/>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down)">
                                      <p:cBhvr>
                                        <p:cTn id="51" dur="500"/>
                                        <p:tgtEl>
                                          <p:spTgt spid="2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down)">
                                      <p:cBhvr>
                                        <p:cTn id="5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3" grpId="0"/>
      <p:bldP spid="24" grpId="0" animBg="1"/>
      <p:bldP spid="25" grpId="0"/>
      <p:bldP spid="26" grpId="0" animBg="1"/>
      <p:bldP spid="2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bwMode="auto">
          <a:xfrm>
            <a:off x="8284655" y="5038361"/>
            <a:ext cx="594634" cy="594633"/>
          </a:xfrm>
          <a:custGeom>
            <a:avLst/>
            <a:gdLst>
              <a:gd name="connsiteX0" fmla="*/ 317501 w 649288"/>
              <a:gd name="connsiteY0" fmla="*/ 0 h 649287"/>
              <a:gd name="connsiteX1" fmla="*/ 393701 w 649288"/>
              <a:gd name="connsiteY1" fmla="*/ 7937 h 649287"/>
              <a:gd name="connsiteX2" fmla="*/ 412730 w 649288"/>
              <a:gd name="connsiteY2" fmla="*/ 94070 h 649287"/>
              <a:gd name="connsiteX3" fmla="*/ 432413 w 649288"/>
              <a:gd name="connsiteY3" fmla="*/ 101205 h 649287"/>
              <a:gd name="connsiteX4" fmla="*/ 464868 w 649288"/>
              <a:gd name="connsiteY4" fmla="*/ 120995 h 649287"/>
              <a:gd name="connsiteX5" fmla="*/ 546101 w 649288"/>
              <a:gd name="connsiteY5" fmla="*/ 87313 h 649287"/>
              <a:gd name="connsiteX6" fmla="*/ 595313 w 649288"/>
              <a:gd name="connsiteY6" fmla="*/ 147638 h 649287"/>
              <a:gd name="connsiteX7" fmla="*/ 548746 w 649288"/>
              <a:gd name="connsiteY7" fmla="*/ 220957 h 649287"/>
              <a:gd name="connsiteX8" fmla="*/ 557723 w 649288"/>
              <a:gd name="connsiteY8" fmla="*/ 239746 h 649287"/>
              <a:gd name="connsiteX9" fmla="*/ 565985 w 649288"/>
              <a:gd name="connsiteY9" fmla="*/ 279785 h 649287"/>
              <a:gd name="connsiteX10" fmla="*/ 649288 w 649288"/>
              <a:gd name="connsiteY10" fmla="*/ 314325 h 649287"/>
              <a:gd name="connsiteX11" fmla="*/ 642938 w 649288"/>
              <a:gd name="connsiteY11" fmla="*/ 390525 h 649287"/>
              <a:gd name="connsiteX12" fmla="*/ 554781 w 649288"/>
              <a:gd name="connsiteY12" fmla="*/ 409778 h 649287"/>
              <a:gd name="connsiteX13" fmla="*/ 542320 w 649288"/>
              <a:gd name="connsiteY13" fmla="*/ 441665 h 649287"/>
              <a:gd name="connsiteX14" fmla="*/ 525918 w 649288"/>
              <a:gd name="connsiteY14" fmla="*/ 464554 h 649287"/>
              <a:gd name="connsiteX15" fmla="*/ 560388 w 649288"/>
              <a:gd name="connsiteY15" fmla="*/ 547688 h 649287"/>
              <a:gd name="connsiteX16" fmla="*/ 500063 w 649288"/>
              <a:gd name="connsiteY16" fmla="*/ 596900 h 649287"/>
              <a:gd name="connsiteX17" fmla="*/ 424832 w 649288"/>
              <a:gd name="connsiteY17" fmla="*/ 548101 h 649287"/>
              <a:gd name="connsiteX18" fmla="*/ 408777 w 649288"/>
              <a:gd name="connsiteY18" fmla="*/ 556207 h 649287"/>
              <a:gd name="connsiteX19" fmla="*/ 367585 w 649288"/>
              <a:gd name="connsiteY19" fmla="*/ 566783 h 649287"/>
              <a:gd name="connsiteX20" fmla="*/ 333376 w 649288"/>
              <a:gd name="connsiteY20" fmla="*/ 649287 h 649287"/>
              <a:gd name="connsiteX21" fmla="*/ 255588 w 649288"/>
              <a:gd name="connsiteY21" fmla="*/ 641350 h 649287"/>
              <a:gd name="connsiteX22" fmla="*/ 237123 w 649288"/>
              <a:gd name="connsiteY22" fmla="*/ 553129 h 649287"/>
              <a:gd name="connsiteX23" fmla="*/ 205664 w 649288"/>
              <a:gd name="connsiteY23" fmla="*/ 540895 h 649287"/>
              <a:gd name="connsiteX24" fmla="*/ 184716 w 649288"/>
              <a:gd name="connsiteY24" fmla="*/ 525926 h 649287"/>
              <a:gd name="connsiteX25" fmla="*/ 101601 w 649288"/>
              <a:gd name="connsiteY25" fmla="*/ 560388 h 649287"/>
              <a:gd name="connsiteX26" fmla="*/ 52388 w 649288"/>
              <a:gd name="connsiteY26" fmla="*/ 500063 h 649287"/>
              <a:gd name="connsiteX27" fmla="*/ 100490 w 649288"/>
              <a:gd name="connsiteY27" fmla="*/ 425907 h 649287"/>
              <a:gd name="connsiteX28" fmla="*/ 91334 w 649288"/>
              <a:gd name="connsiteY28" fmla="*/ 407740 h 649287"/>
              <a:gd name="connsiteX29" fmla="*/ 80918 w 649288"/>
              <a:gd name="connsiteY29" fmla="*/ 366926 h 649287"/>
              <a:gd name="connsiteX30" fmla="*/ 0 w 649288"/>
              <a:gd name="connsiteY30" fmla="*/ 333375 h 649287"/>
              <a:gd name="connsiteX31" fmla="*/ 7937 w 649288"/>
              <a:gd name="connsiteY31" fmla="*/ 255588 h 649287"/>
              <a:gd name="connsiteX32" fmla="*/ 94980 w 649288"/>
              <a:gd name="connsiteY32" fmla="*/ 236357 h 649287"/>
              <a:gd name="connsiteX33" fmla="*/ 108451 w 649288"/>
              <a:gd name="connsiteY33" fmla="*/ 202540 h 649287"/>
              <a:gd name="connsiteX34" fmla="*/ 123332 w 649288"/>
              <a:gd name="connsiteY34" fmla="*/ 182620 h 649287"/>
              <a:gd name="connsiteX35" fmla="*/ 90488 w 649288"/>
              <a:gd name="connsiteY35" fmla="*/ 100013 h 649287"/>
              <a:gd name="connsiteX36" fmla="*/ 149226 w 649288"/>
              <a:gd name="connsiteY36" fmla="*/ 50800 h 649287"/>
              <a:gd name="connsiteX37" fmla="*/ 225205 w 649288"/>
              <a:gd name="connsiteY37" fmla="*/ 99427 h 649287"/>
              <a:gd name="connsiteX38" fmla="*/ 251847 w 649288"/>
              <a:gd name="connsiteY38" fmla="*/ 87446 h 649287"/>
              <a:gd name="connsiteX39" fmla="*/ 281793 w 649288"/>
              <a:gd name="connsiteY39" fmla="*/ 83658 h 6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1" y="0"/>
                </a:moveTo>
                <a:lnTo>
                  <a:pt x="393701" y="7937"/>
                </a:lnTo>
                <a:lnTo>
                  <a:pt x="412730" y="94070"/>
                </a:lnTo>
                <a:lnTo>
                  <a:pt x="432413" y="101205"/>
                </a:lnTo>
                <a:lnTo>
                  <a:pt x="464868" y="120995"/>
                </a:lnTo>
                <a:lnTo>
                  <a:pt x="546101" y="87313"/>
                </a:lnTo>
                <a:lnTo>
                  <a:pt x="595313" y="147638"/>
                </a:lnTo>
                <a:lnTo>
                  <a:pt x="548746" y="220957"/>
                </a:lnTo>
                <a:lnTo>
                  <a:pt x="557723" y="239746"/>
                </a:lnTo>
                <a:lnTo>
                  <a:pt x="565985" y="279785"/>
                </a:lnTo>
                <a:lnTo>
                  <a:pt x="649288" y="314325"/>
                </a:lnTo>
                <a:lnTo>
                  <a:pt x="642938" y="390525"/>
                </a:lnTo>
                <a:lnTo>
                  <a:pt x="554781" y="409778"/>
                </a:lnTo>
                <a:lnTo>
                  <a:pt x="542320" y="441665"/>
                </a:lnTo>
                <a:lnTo>
                  <a:pt x="525918" y="464554"/>
                </a:lnTo>
                <a:lnTo>
                  <a:pt x="560388" y="547688"/>
                </a:lnTo>
                <a:lnTo>
                  <a:pt x="500063" y="596900"/>
                </a:lnTo>
                <a:lnTo>
                  <a:pt x="424832" y="548101"/>
                </a:lnTo>
                <a:lnTo>
                  <a:pt x="408777" y="556207"/>
                </a:lnTo>
                <a:lnTo>
                  <a:pt x="367585" y="566783"/>
                </a:lnTo>
                <a:lnTo>
                  <a:pt x="333376" y="649287"/>
                </a:lnTo>
                <a:lnTo>
                  <a:pt x="255588" y="641350"/>
                </a:lnTo>
                <a:lnTo>
                  <a:pt x="237123" y="553129"/>
                </a:lnTo>
                <a:lnTo>
                  <a:pt x="205664" y="540895"/>
                </a:lnTo>
                <a:lnTo>
                  <a:pt x="184716" y="525926"/>
                </a:lnTo>
                <a:lnTo>
                  <a:pt x="101601" y="560388"/>
                </a:lnTo>
                <a:lnTo>
                  <a:pt x="52388" y="500063"/>
                </a:lnTo>
                <a:lnTo>
                  <a:pt x="100490" y="425907"/>
                </a:lnTo>
                <a:lnTo>
                  <a:pt x="91334" y="407740"/>
                </a:lnTo>
                <a:lnTo>
                  <a:pt x="80918" y="366926"/>
                </a:lnTo>
                <a:lnTo>
                  <a:pt x="0" y="333375"/>
                </a:lnTo>
                <a:lnTo>
                  <a:pt x="7937" y="255588"/>
                </a:lnTo>
                <a:lnTo>
                  <a:pt x="94980" y="236357"/>
                </a:lnTo>
                <a:lnTo>
                  <a:pt x="108451" y="202540"/>
                </a:lnTo>
                <a:lnTo>
                  <a:pt x="123332" y="182620"/>
                </a:lnTo>
                <a:lnTo>
                  <a:pt x="90488" y="100013"/>
                </a:lnTo>
                <a:lnTo>
                  <a:pt x="149226" y="50800"/>
                </a:lnTo>
                <a:lnTo>
                  <a:pt x="225205" y="99427"/>
                </a:lnTo>
                <a:lnTo>
                  <a:pt x="251847" y="87446"/>
                </a:lnTo>
                <a:lnTo>
                  <a:pt x="281793" y="83658"/>
                </a:lnTo>
                <a:close/>
              </a:path>
            </a:pathLst>
          </a:custGeom>
          <a:solidFill>
            <a:schemeClr val="accent2"/>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Freeform 4"/>
          <p:cNvSpPr/>
          <p:nvPr/>
        </p:nvSpPr>
        <p:spPr bwMode="auto">
          <a:xfrm>
            <a:off x="7700199" y="4343409"/>
            <a:ext cx="914486" cy="913031"/>
          </a:xfrm>
          <a:custGeom>
            <a:avLst/>
            <a:gdLst>
              <a:gd name="connsiteX0" fmla="*/ 414337 w 998538"/>
              <a:gd name="connsiteY0" fmla="*/ 0 h 996950"/>
              <a:gd name="connsiteX1" fmla="*/ 479337 w 998538"/>
              <a:gd name="connsiteY1" fmla="*/ 109032 h 996950"/>
              <a:gd name="connsiteX2" fmla="*/ 546972 w 998538"/>
              <a:gd name="connsiteY2" fmla="*/ 110548 h 996950"/>
              <a:gd name="connsiteX3" fmla="*/ 620653 w 998538"/>
              <a:gd name="connsiteY3" fmla="*/ 127113 h 996950"/>
              <a:gd name="connsiteX4" fmla="*/ 711201 w 998538"/>
              <a:gd name="connsiteY4" fmla="*/ 39688 h 996950"/>
              <a:gd name="connsiteX5" fmla="*/ 792163 w 998538"/>
              <a:gd name="connsiteY5" fmla="*/ 87313 h 996950"/>
              <a:gd name="connsiteX6" fmla="*/ 760994 w 998538"/>
              <a:gd name="connsiteY6" fmla="*/ 208872 h 996950"/>
              <a:gd name="connsiteX7" fmla="*/ 805799 w 998538"/>
              <a:gd name="connsiteY7" fmla="*/ 254804 h 996950"/>
              <a:gd name="connsiteX8" fmla="*/ 838031 w 998538"/>
              <a:gd name="connsiteY8" fmla="*/ 301428 h 996950"/>
              <a:gd name="connsiteX9" fmla="*/ 847795 w 998538"/>
              <a:gd name="connsiteY9" fmla="*/ 321218 h 996950"/>
              <a:gd name="connsiteX10" fmla="*/ 973138 w 998538"/>
              <a:gd name="connsiteY10" fmla="*/ 322263 h 996950"/>
              <a:gd name="connsiteX11" fmla="*/ 998538 w 998538"/>
              <a:gd name="connsiteY11" fmla="*/ 414338 h 996950"/>
              <a:gd name="connsiteX12" fmla="*/ 890497 w 998538"/>
              <a:gd name="connsiteY12" fmla="*/ 478747 h 996950"/>
              <a:gd name="connsiteX13" fmla="*/ 890774 w 998538"/>
              <a:gd name="connsiteY13" fmla="*/ 527148 h 996950"/>
              <a:gd name="connsiteX14" fmla="*/ 882299 w 998538"/>
              <a:gd name="connsiteY14" fmla="*/ 584940 h 996950"/>
              <a:gd name="connsiteX15" fmla="*/ 871815 w 998538"/>
              <a:gd name="connsiteY15" fmla="*/ 619468 h 996950"/>
              <a:gd name="connsiteX16" fmla="*/ 958851 w 998538"/>
              <a:gd name="connsiteY16" fmla="*/ 709612 h 996950"/>
              <a:gd name="connsiteX17" fmla="*/ 911226 w 998538"/>
              <a:gd name="connsiteY17" fmla="*/ 792162 h 996950"/>
              <a:gd name="connsiteX18" fmla="*/ 787774 w 998538"/>
              <a:gd name="connsiteY18" fmla="*/ 760508 h 996950"/>
              <a:gd name="connsiteX19" fmla="*/ 772513 w 998538"/>
              <a:gd name="connsiteY19" fmla="*/ 780248 h 996950"/>
              <a:gd name="connsiteX20" fmla="*/ 680686 w 998538"/>
              <a:gd name="connsiteY20" fmla="*/ 846352 h 996950"/>
              <a:gd name="connsiteX21" fmla="*/ 677312 w 998538"/>
              <a:gd name="connsiteY21" fmla="*/ 847695 h 996950"/>
              <a:gd name="connsiteX22" fmla="*/ 676276 w 998538"/>
              <a:gd name="connsiteY22" fmla="*/ 973138 h 996950"/>
              <a:gd name="connsiteX23" fmla="*/ 584201 w 998538"/>
              <a:gd name="connsiteY23" fmla="*/ 996950 h 996950"/>
              <a:gd name="connsiteX24" fmla="*/ 519821 w 998538"/>
              <a:gd name="connsiteY24" fmla="*/ 888959 h 996950"/>
              <a:gd name="connsiteX25" fmla="*/ 470892 w 998538"/>
              <a:gd name="connsiteY25" fmla="*/ 889254 h 996950"/>
              <a:gd name="connsiteX26" fmla="*/ 379143 w 998538"/>
              <a:gd name="connsiteY26" fmla="*/ 870730 h 996950"/>
              <a:gd name="connsiteX27" fmla="*/ 288925 w 998538"/>
              <a:gd name="connsiteY27" fmla="*/ 958850 h 996950"/>
              <a:gd name="connsiteX28" fmla="*/ 206375 w 998538"/>
              <a:gd name="connsiteY28" fmla="*/ 911225 h 996950"/>
              <a:gd name="connsiteX29" fmla="*/ 237029 w 998538"/>
              <a:gd name="connsiteY29" fmla="*/ 786493 h 996950"/>
              <a:gd name="connsiteX30" fmla="*/ 207771 w 998538"/>
              <a:gd name="connsiteY30" fmla="*/ 761387 h 996950"/>
              <a:gd name="connsiteX31" fmla="*/ 151139 w 998538"/>
              <a:gd name="connsiteY31" fmla="*/ 680106 h 996950"/>
              <a:gd name="connsiteX32" fmla="*/ 149800 w 998538"/>
              <a:gd name="connsiteY32" fmla="*/ 676770 h 996950"/>
              <a:gd name="connsiteX33" fmla="*/ 23812 w 998538"/>
              <a:gd name="connsiteY33" fmla="*/ 674687 h 996950"/>
              <a:gd name="connsiteX34" fmla="*/ 0 w 998538"/>
              <a:gd name="connsiteY34" fmla="*/ 582612 h 996950"/>
              <a:gd name="connsiteX35" fmla="*/ 108043 w 998538"/>
              <a:gd name="connsiteY35" fmla="*/ 519241 h 996950"/>
              <a:gd name="connsiteX36" fmla="*/ 107765 w 998538"/>
              <a:gd name="connsiteY36" fmla="*/ 470735 h 996950"/>
              <a:gd name="connsiteX37" fmla="*/ 126816 w 998538"/>
              <a:gd name="connsiteY37" fmla="*/ 377577 h 996950"/>
              <a:gd name="connsiteX38" fmla="*/ 39688 w 998538"/>
              <a:gd name="connsiteY38" fmla="*/ 287338 h 996950"/>
              <a:gd name="connsiteX39" fmla="*/ 87313 w 998538"/>
              <a:gd name="connsiteY39" fmla="*/ 206375 h 996950"/>
              <a:gd name="connsiteX40" fmla="*/ 210783 w 998538"/>
              <a:gd name="connsiteY40" fmla="*/ 238034 h 996950"/>
              <a:gd name="connsiteX41" fmla="*/ 236348 w 998538"/>
              <a:gd name="connsiteY41" fmla="*/ 208415 h 996950"/>
              <a:gd name="connsiteX42" fmla="*/ 317853 w 998538"/>
              <a:gd name="connsiteY42" fmla="*/ 151801 h 996950"/>
              <a:gd name="connsiteX43" fmla="*/ 321216 w 998538"/>
              <a:gd name="connsiteY43" fmla="*/ 150452 h 996950"/>
              <a:gd name="connsiteX44" fmla="*/ 322262 w 998538"/>
              <a:gd name="connsiteY44" fmla="*/ 23812 h 9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98538" h="996950">
                <a:moveTo>
                  <a:pt x="414337" y="0"/>
                </a:moveTo>
                <a:lnTo>
                  <a:pt x="479337" y="109032"/>
                </a:lnTo>
                <a:lnTo>
                  <a:pt x="546972" y="110548"/>
                </a:lnTo>
                <a:lnTo>
                  <a:pt x="620653" y="127113"/>
                </a:lnTo>
                <a:lnTo>
                  <a:pt x="711201" y="39688"/>
                </a:lnTo>
                <a:lnTo>
                  <a:pt x="792163" y="87313"/>
                </a:lnTo>
                <a:lnTo>
                  <a:pt x="760994" y="208872"/>
                </a:lnTo>
                <a:lnTo>
                  <a:pt x="805799" y="254804"/>
                </a:lnTo>
                <a:cubicBezTo>
                  <a:pt x="817614" y="269493"/>
                  <a:pt x="828398" y="285067"/>
                  <a:pt x="838031" y="301428"/>
                </a:cubicBezTo>
                <a:lnTo>
                  <a:pt x="847795" y="321218"/>
                </a:lnTo>
                <a:lnTo>
                  <a:pt x="973138" y="322263"/>
                </a:lnTo>
                <a:lnTo>
                  <a:pt x="998538" y="414338"/>
                </a:lnTo>
                <a:lnTo>
                  <a:pt x="890497" y="478747"/>
                </a:lnTo>
                <a:lnTo>
                  <a:pt x="890774" y="527148"/>
                </a:lnTo>
                <a:cubicBezTo>
                  <a:pt x="889384" y="546811"/>
                  <a:pt x="886525" y="566115"/>
                  <a:pt x="882299" y="584940"/>
                </a:cubicBezTo>
                <a:lnTo>
                  <a:pt x="871815" y="619468"/>
                </a:lnTo>
                <a:lnTo>
                  <a:pt x="958851" y="709612"/>
                </a:lnTo>
                <a:lnTo>
                  <a:pt x="911226" y="792162"/>
                </a:lnTo>
                <a:lnTo>
                  <a:pt x="787774" y="760508"/>
                </a:lnTo>
                <a:lnTo>
                  <a:pt x="772513" y="780248"/>
                </a:lnTo>
                <a:cubicBezTo>
                  <a:pt x="745462" y="806425"/>
                  <a:pt x="714580" y="828779"/>
                  <a:pt x="680686" y="846352"/>
                </a:cubicBezTo>
                <a:lnTo>
                  <a:pt x="677312" y="847695"/>
                </a:lnTo>
                <a:lnTo>
                  <a:pt x="676276" y="973138"/>
                </a:lnTo>
                <a:lnTo>
                  <a:pt x="584201" y="996950"/>
                </a:lnTo>
                <a:lnTo>
                  <a:pt x="519821" y="888959"/>
                </a:lnTo>
                <a:lnTo>
                  <a:pt x="470892" y="889254"/>
                </a:lnTo>
                <a:lnTo>
                  <a:pt x="379143" y="870730"/>
                </a:lnTo>
                <a:lnTo>
                  <a:pt x="288925" y="958850"/>
                </a:lnTo>
                <a:lnTo>
                  <a:pt x="206375" y="911225"/>
                </a:lnTo>
                <a:lnTo>
                  <a:pt x="237029" y="786493"/>
                </a:lnTo>
                <a:lnTo>
                  <a:pt x="207771" y="761387"/>
                </a:lnTo>
                <a:cubicBezTo>
                  <a:pt x="185674" y="736979"/>
                  <a:pt x="166586" y="709707"/>
                  <a:pt x="151139" y="680106"/>
                </a:cubicBezTo>
                <a:lnTo>
                  <a:pt x="149800" y="676770"/>
                </a:lnTo>
                <a:lnTo>
                  <a:pt x="23812" y="674687"/>
                </a:lnTo>
                <a:lnTo>
                  <a:pt x="0" y="582612"/>
                </a:lnTo>
                <a:lnTo>
                  <a:pt x="108043" y="519241"/>
                </a:lnTo>
                <a:lnTo>
                  <a:pt x="107765" y="470735"/>
                </a:lnTo>
                <a:lnTo>
                  <a:pt x="126816" y="377577"/>
                </a:lnTo>
                <a:lnTo>
                  <a:pt x="39688" y="287338"/>
                </a:lnTo>
                <a:lnTo>
                  <a:pt x="87313" y="206375"/>
                </a:lnTo>
                <a:lnTo>
                  <a:pt x="210783" y="238034"/>
                </a:lnTo>
                <a:lnTo>
                  <a:pt x="236348" y="208415"/>
                </a:lnTo>
                <a:cubicBezTo>
                  <a:pt x="260844" y="186335"/>
                  <a:pt x="288196" y="167250"/>
                  <a:pt x="317853" y="151801"/>
                </a:cubicBezTo>
                <a:lnTo>
                  <a:pt x="321216" y="150452"/>
                </a:lnTo>
                <a:lnTo>
                  <a:pt x="322262" y="23812"/>
                </a:lnTo>
                <a:close/>
              </a:path>
            </a:pathLst>
          </a:custGeom>
          <a:solidFill>
            <a:schemeClr val="accent1"/>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5"/>
          <p:cNvSpPr/>
          <p:nvPr/>
        </p:nvSpPr>
        <p:spPr bwMode="auto">
          <a:xfrm>
            <a:off x="6718837" y="2249831"/>
            <a:ext cx="1482949" cy="1481495"/>
          </a:xfrm>
          <a:custGeom>
            <a:avLst/>
            <a:gdLst>
              <a:gd name="connsiteX0" fmla="*/ 847725 w 1619250"/>
              <a:gd name="connsiteY0" fmla="*/ 0 h 1617662"/>
              <a:gd name="connsiteX1" fmla="*/ 949326 w 1619250"/>
              <a:gd name="connsiteY1" fmla="*/ 11113 h 1617662"/>
              <a:gd name="connsiteX2" fmla="*/ 970985 w 1619250"/>
              <a:gd name="connsiteY2" fmla="*/ 154479 h 1617662"/>
              <a:gd name="connsiteX3" fmla="*/ 1020676 w 1619250"/>
              <a:gd name="connsiteY3" fmla="*/ 165666 h 1617662"/>
              <a:gd name="connsiteX4" fmla="*/ 1059385 w 1619250"/>
              <a:gd name="connsiteY4" fmla="*/ 182405 h 1617662"/>
              <a:gd name="connsiteX5" fmla="*/ 1158875 w 1619250"/>
              <a:gd name="connsiteY5" fmla="*/ 77787 h 1617662"/>
              <a:gd name="connsiteX6" fmla="*/ 1249362 w 1619250"/>
              <a:gd name="connsiteY6" fmla="*/ 128587 h 1617662"/>
              <a:gd name="connsiteX7" fmla="*/ 1212628 w 1619250"/>
              <a:gd name="connsiteY7" fmla="*/ 267361 h 1617662"/>
              <a:gd name="connsiteX8" fmla="*/ 1233852 w 1619250"/>
              <a:gd name="connsiteY8" fmla="*/ 281489 h 1617662"/>
              <a:gd name="connsiteX9" fmla="*/ 1276002 w 1619250"/>
              <a:gd name="connsiteY9" fmla="*/ 322146 h 1617662"/>
              <a:gd name="connsiteX10" fmla="*/ 1409700 w 1619250"/>
              <a:gd name="connsiteY10" fmla="*/ 263525 h 1617662"/>
              <a:gd name="connsiteX11" fmla="*/ 1473200 w 1619250"/>
              <a:gd name="connsiteY11" fmla="*/ 344488 h 1617662"/>
              <a:gd name="connsiteX12" fmla="*/ 1387587 w 1619250"/>
              <a:gd name="connsiteY12" fmla="*/ 458303 h 1617662"/>
              <a:gd name="connsiteX13" fmla="*/ 1394228 w 1619250"/>
              <a:gd name="connsiteY13" fmla="*/ 467599 h 1617662"/>
              <a:gd name="connsiteX14" fmla="*/ 1431944 w 1619250"/>
              <a:gd name="connsiteY14" fmla="*/ 542726 h 1617662"/>
              <a:gd name="connsiteX15" fmla="*/ 1574800 w 1619250"/>
              <a:gd name="connsiteY15" fmla="*/ 539750 h 1617662"/>
              <a:gd name="connsiteX16" fmla="*/ 1603375 w 1619250"/>
              <a:gd name="connsiteY16" fmla="*/ 638175 h 1617662"/>
              <a:gd name="connsiteX17" fmla="*/ 1477160 w 1619250"/>
              <a:gd name="connsiteY17" fmla="*/ 710875 h 1617662"/>
              <a:gd name="connsiteX18" fmla="*/ 1483169 w 1619250"/>
              <a:gd name="connsiteY18" fmla="*/ 742768 h 1617662"/>
              <a:gd name="connsiteX19" fmla="*/ 1485310 w 1619250"/>
              <a:gd name="connsiteY19" fmla="*/ 795975 h 1617662"/>
              <a:gd name="connsiteX20" fmla="*/ 1619250 w 1619250"/>
              <a:gd name="connsiteY20" fmla="*/ 847724 h 1617662"/>
              <a:gd name="connsiteX21" fmla="*/ 1606550 w 1619250"/>
              <a:gd name="connsiteY21" fmla="*/ 949324 h 1617662"/>
              <a:gd name="connsiteX22" fmla="*/ 1466784 w 1619250"/>
              <a:gd name="connsiteY22" fmla="*/ 969434 h 1617662"/>
              <a:gd name="connsiteX23" fmla="*/ 1466709 w 1619250"/>
              <a:gd name="connsiteY23" fmla="*/ 969830 h 1617662"/>
              <a:gd name="connsiteX24" fmla="*/ 1444759 w 1619250"/>
              <a:gd name="connsiteY24" fmla="*/ 1041504 h 1617662"/>
              <a:gd name="connsiteX25" fmla="*/ 1436556 w 1619250"/>
              <a:gd name="connsiteY25" fmla="*/ 1059607 h 1617662"/>
              <a:gd name="connsiteX26" fmla="*/ 1539875 w 1619250"/>
              <a:gd name="connsiteY26" fmla="*/ 1158875 h 1617662"/>
              <a:gd name="connsiteX27" fmla="*/ 1490663 w 1619250"/>
              <a:gd name="connsiteY27" fmla="*/ 1247775 h 1617662"/>
              <a:gd name="connsiteX28" fmla="*/ 1352092 w 1619250"/>
              <a:gd name="connsiteY28" fmla="*/ 1212374 h 1617662"/>
              <a:gd name="connsiteX29" fmla="*/ 1349843 w 1619250"/>
              <a:gd name="connsiteY29" fmla="*/ 1215872 h 1617662"/>
              <a:gd name="connsiteX30" fmla="*/ 1294635 w 1619250"/>
              <a:gd name="connsiteY30" fmla="*/ 1274490 h 1617662"/>
              <a:gd name="connsiteX31" fmla="*/ 1354138 w 1619250"/>
              <a:gd name="connsiteY31" fmla="*/ 1408112 h 1617662"/>
              <a:gd name="connsiteX32" fmla="*/ 1273176 w 1619250"/>
              <a:gd name="connsiteY32" fmla="*/ 1473199 h 1617662"/>
              <a:gd name="connsiteX33" fmla="*/ 1157217 w 1619250"/>
              <a:gd name="connsiteY33" fmla="*/ 1385195 h 1617662"/>
              <a:gd name="connsiteX34" fmla="*/ 1120350 w 1619250"/>
              <a:gd name="connsiteY34" fmla="*/ 1409895 h 1617662"/>
              <a:gd name="connsiteX35" fmla="*/ 1075411 w 1619250"/>
              <a:gd name="connsiteY35" fmla="*/ 1427570 h 1617662"/>
              <a:gd name="connsiteX36" fmla="*/ 1079500 w 1619250"/>
              <a:gd name="connsiteY36" fmla="*/ 1574800 h 1617662"/>
              <a:gd name="connsiteX37" fmla="*/ 979488 w 1619250"/>
              <a:gd name="connsiteY37" fmla="*/ 1603375 h 1617662"/>
              <a:gd name="connsiteX38" fmla="*/ 906418 w 1619250"/>
              <a:gd name="connsiteY38" fmla="*/ 1476518 h 1617662"/>
              <a:gd name="connsiteX39" fmla="*/ 874521 w 1619250"/>
              <a:gd name="connsiteY39" fmla="*/ 1482591 h 1617662"/>
              <a:gd name="connsiteX40" fmla="*/ 821659 w 1619250"/>
              <a:gd name="connsiteY40" fmla="*/ 1484809 h 1617662"/>
              <a:gd name="connsiteX41" fmla="*/ 769938 w 1619250"/>
              <a:gd name="connsiteY41" fmla="*/ 1617662 h 1617662"/>
              <a:gd name="connsiteX42" fmla="*/ 668337 w 1619250"/>
              <a:gd name="connsiteY42" fmla="*/ 1606550 h 1617662"/>
              <a:gd name="connsiteX43" fmla="*/ 648200 w 1619250"/>
              <a:gd name="connsiteY43" fmla="*/ 1466596 h 1617662"/>
              <a:gd name="connsiteX44" fmla="*/ 647485 w 1619250"/>
              <a:gd name="connsiteY44" fmla="*/ 1466463 h 1617662"/>
              <a:gd name="connsiteX45" fmla="*/ 575832 w 1619250"/>
              <a:gd name="connsiteY45" fmla="*/ 1444578 h 1617662"/>
              <a:gd name="connsiteX46" fmla="*/ 558072 w 1619250"/>
              <a:gd name="connsiteY46" fmla="*/ 1436539 h 1617662"/>
              <a:gd name="connsiteX47" fmla="*/ 458787 w 1619250"/>
              <a:gd name="connsiteY47" fmla="*/ 1539875 h 1617662"/>
              <a:gd name="connsiteX48" fmla="*/ 368300 w 1619250"/>
              <a:gd name="connsiteY48" fmla="*/ 1489075 h 1617662"/>
              <a:gd name="connsiteX49" fmla="*/ 404648 w 1619250"/>
              <a:gd name="connsiteY49" fmla="*/ 1351758 h 1617662"/>
              <a:gd name="connsiteX50" fmla="*/ 401488 w 1619250"/>
              <a:gd name="connsiteY50" fmla="*/ 1349726 h 1617662"/>
              <a:gd name="connsiteX51" fmla="*/ 342640 w 1619250"/>
              <a:gd name="connsiteY51" fmla="*/ 1294298 h 1617662"/>
              <a:gd name="connsiteX52" fmla="*/ 209550 w 1619250"/>
              <a:gd name="connsiteY52" fmla="*/ 1354137 h 1617662"/>
              <a:gd name="connsiteX53" fmla="*/ 146050 w 1619250"/>
              <a:gd name="connsiteY53" fmla="*/ 1273175 h 1617662"/>
              <a:gd name="connsiteX54" fmla="*/ 232208 w 1619250"/>
              <a:gd name="connsiteY54" fmla="*/ 1157271 h 1617662"/>
              <a:gd name="connsiteX55" fmla="*/ 207227 w 1619250"/>
              <a:gd name="connsiteY55" fmla="*/ 1120016 h 1617662"/>
              <a:gd name="connsiteX56" fmla="*/ 189389 w 1619250"/>
              <a:gd name="connsiteY56" fmla="*/ 1074838 h 1617662"/>
              <a:gd name="connsiteX57" fmla="*/ 42862 w 1619250"/>
              <a:gd name="connsiteY57" fmla="*/ 1077912 h 1617662"/>
              <a:gd name="connsiteX58" fmla="*/ 14287 w 1619250"/>
              <a:gd name="connsiteY58" fmla="*/ 979487 h 1617662"/>
              <a:gd name="connsiteX59" fmla="*/ 140548 w 1619250"/>
              <a:gd name="connsiteY59" fmla="*/ 906174 h 1617662"/>
              <a:gd name="connsiteX60" fmla="*/ 134493 w 1619250"/>
              <a:gd name="connsiteY60" fmla="*/ 874043 h 1617662"/>
              <a:gd name="connsiteX61" fmla="*/ 132361 w 1619250"/>
              <a:gd name="connsiteY61" fmla="*/ 821076 h 1617662"/>
              <a:gd name="connsiteX62" fmla="*/ 0 w 1619250"/>
              <a:gd name="connsiteY62" fmla="*/ 769937 h 1617662"/>
              <a:gd name="connsiteX63" fmla="*/ 11112 w 1619250"/>
              <a:gd name="connsiteY63" fmla="*/ 668337 h 1617662"/>
              <a:gd name="connsiteX64" fmla="*/ 150722 w 1619250"/>
              <a:gd name="connsiteY64" fmla="*/ 648393 h 1617662"/>
              <a:gd name="connsiteX65" fmla="*/ 150953 w 1619250"/>
              <a:gd name="connsiteY65" fmla="*/ 647170 h 1617662"/>
              <a:gd name="connsiteX66" fmla="*/ 172903 w 1619250"/>
              <a:gd name="connsiteY66" fmla="*/ 575583 h 1617662"/>
              <a:gd name="connsiteX67" fmla="*/ 180932 w 1619250"/>
              <a:gd name="connsiteY67" fmla="*/ 557888 h 1617662"/>
              <a:gd name="connsiteX68" fmla="*/ 77787 w 1619250"/>
              <a:gd name="connsiteY68" fmla="*/ 458787 h 1617662"/>
              <a:gd name="connsiteX69" fmla="*/ 128587 w 1619250"/>
              <a:gd name="connsiteY69" fmla="*/ 368300 h 1617662"/>
              <a:gd name="connsiteX70" fmla="*/ 265788 w 1619250"/>
              <a:gd name="connsiteY70" fmla="*/ 404618 h 1617662"/>
              <a:gd name="connsiteX71" fmla="*/ 267819 w 1619250"/>
              <a:gd name="connsiteY71" fmla="*/ 401465 h 1617662"/>
              <a:gd name="connsiteX72" fmla="*/ 323724 w 1619250"/>
              <a:gd name="connsiteY72" fmla="*/ 342199 h 1617662"/>
              <a:gd name="connsiteX73" fmla="*/ 265112 w 1619250"/>
              <a:gd name="connsiteY73" fmla="*/ 209550 h 1617662"/>
              <a:gd name="connsiteX74" fmla="*/ 344487 w 1619250"/>
              <a:gd name="connsiteY74" fmla="*/ 146050 h 1617662"/>
              <a:gd name="connsiteX75" fmla="*/ 460547 w 1619250"/>
              <a:gd name="connsiteY75" fmla="*/ 232325 h 1617662"/>
              <a:gd name="connsiteX76" fmla="*/ 497312 w 1619250"/>
              <a:gd name="connsiteY76" fmla="*/ 207728 h 1617662"/>
              <a:gd name="connsiteX77" fmla="*/ 542279 w 1619250"/>
              <a:gd name="connsiteY77" fmla="*/ 190056 h 1617662"/>
              <a:gd name="connsiteX78" fmla="*/ 538162 w 1619250"/>
              <a:gd name="connsiteY78" fmla="*/ 42862 h 1617662"/>
              <a:gd name="connsiteX79" fmla="*/ 638174 w 1619250"/>
              <a:gd name="connsiteY79" fmla="*/ 14287 h 1617662"/>
              <a:gd name="connsiteX80" fmla="*/ 711825 w 1619250"/>
              <a:gd name="connsiteY80" fmla="*/ 142152 h 1617662"/>
              <a:gd name="connsiteX81" fmla="*/ 759983 w 1619250"/>
              <a:gd name="connsiteY81" fmla="*/ 133603 h 1617662"/>
              <a:gd name="connsiteX82" fmla="*/ 796385 w 1619250"/>
              <a:gd name="connsiteY82" fmla="*/ 134513 h 1617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619250" h="1617662">
                <a:moveTo>
                  <a:pt x="847725" y="0"/>
                </a:moveTo>
                <a:lnTo>
                  <a:pt x="949326" y="11113"/>
                </a:lnTo>
                <a:lnTo>
                  <a:pt x="970985" y="154479"/>
                </a:lnTo>
                <a:lnTo>
                  <a:pt x="1020676" y="165666"/>
                </a:lnTo>
                <a:lnTo>
                  <a:pt x="1059385" y="182405"/>
                </a:lnTo>
                <a:lnTo>
                  <a:pt x="1158875" y="77787"/>
                </a:lnTo>
                <a:lnTo>
                  <a:pt x="1249362" y="128587"/>
                </a:lnTo>
                <a:lnTo>
                  <a:pt x="1212628" y="267361"/>
                </a:lnTo>
                <a:lnTo>
                  <a:pt x="1233852" y="281489"/>
                </a:lnTo>
                <a:lnTo>
                  <a:pt x="1276002" y="322146"/>
                </a:lnTo>
                <a:lnTo>
                  <a:pt x="1409700" y="263525"/>
                </a:lnTo>
                <a:lnTo>
                  <a:pt x="1473200" y="344488"/>
                </a:lnTo>
                <a:lnTo>
                  <a:pt x="1387587" y="458303"/>
                </a:lnTo>
                <a:lnTo>
                  <a:pt x="1394228" y="467599"/>
                </a:lnTo>
                <a:lnTo>
                  <a:pt x="1431944" y="542726"/>
                </a:lnTo>
                <a:lnTo>
                  <a:pt x="1574800" y="539750"/>
                </a:lnTo>
                <a:lnTo>
                  <a:pt x="1603375" y="638175"/>
                </a:lnTo>
                <a:lnTo>
                  <a:pt x="1477160" y="710875"/>
                </a:lnTo>
                <a:lnTo>
                  <a:pt x="1483169" y="742768"/>
                </a:lnTo>
                <a:lnTo>
                  <a:pt x="1485310" y="795975"/>
                </a:lnTo>
                <a:lnTo>
                  <a:pt x="1619250" y="847724"/>
                </a:lnTo>
                <a:lnTo>
                  <a:pt x="1606550" y="949324"/>
                </a:lnTo>
                <a:lnTo>
                  <a:pt x="1466784" y="969434"/>
                </a:lnTo>
                <a:lnTo>
                  <a:pt x="1466709" y="969830"/>
                </a:lnTo>
                <a:cubicBezTo>
                  <a:pt x="1460705" y="994163"/>
                  <a:pt x="1453369" y="1018089"/>
                  <a:pt x="1444759" y="1041504"/>
                </a:cubicBezTo>
                <a:lnTo>
                  <a:pt x="1436556" y="1059607"/>
                </a:lnTo>
                <a:lnTo>
                  <a:pt x="1539875" y="1158875"/>
                </a:lnTo>
                <a:lnTo>
                  <a:pt x="1490663" y="1247775"/>
                </a:lnTo>
                <a:lnTo>
                  <a:pt x="1352092" y="1212374"/>
                </a:lnTo>
                <a:lnTo>
                  <a:pt x="1349843" y="1215872"/>
                </a:lnTo>
                <a:lnTo>
                  <a:pt x="1294635" y="1274490"/>
                </a:lnTo>
                <a:lnTo>
                  <a:pt x="1354138" y="1408112"/>
                </a:lnTo>
                <a:lnTo>
                  <a:pt x="1273176" y="1473199"/>
                </a:lnTo>
                <a:lnTo>
                  <a:pt x="1157217" y="1385195"/>
                </a:lnTo>
                <a:lnTo>
                  <a:pt x="1120350" y="1409895"/>
                </a:lnTo>
                <a:lnTo>
                  <a:pt x="1075411" y="1427570"/>
                </a:lnTo>
                <a:lnTo>
                  <a:pt x="1079500" y="1574800"/>
                </a:lnTo>
                <a:lnTo>
                  <a:pt x="979488" y="1603375"/>
                </a:lnTo>
                <a:lnTo>
                  <a:pt x="906418" y="1476518"/>
                </a:lnTo>
                <a:lnTo>
                  <a:pt x="874521" y="1482591"/>
                </a:lnTo>
                <a:lnTo>
                  <a:pt x="821659" y="1484809"/>
                </a:lnTo>
                <a:lnTo>
                  <a:pt x="769938" y="1617662"/>
                </a:lnTo>
                <a:lnTo>
                  <a:pt x="668337" y="1606550"/>
                </a:lnTo>
                <a:lnTo>
                  <a:pt x="648200" y="1466596"/>
                </a:lnTo>
                <a:lnTo>
                  <a:pt x="647485" y="1466463"/>
                </a:lnTo>
                <a:cubicBezTo>
                  <a:pt x="623160" y="1460484"/>
                  <a:pt x="599240" y="1453170"/>
                  <a:pt x="575832" y="1444578"/>
                </a:cubicBezTo>
                <a:lnTo>
                  <a:pt x="558072" y="1436539"/>
                </a:lnTo>
                <a:lnTo>
                  <a:pt x="458787" y="1539875"/>
                </a:lnTo>
                <a:lnTo>
                  <a:pt x="368300" y="1489075"/>
                </a:lnTo>
                <a:lnTo>
                  <a:pt x="404648" y="1351758"/>
                </a:lnTo>
                <a:lnTo>
                  <a:pt x="401488" y="1349726"/>
                </a:lnTo>
                <a:lnTo>
                  <a:pt x="342640" y="1294298"/>
                </a:lnTo>
                <a:lnTo>
                  <a:pt x="209550" y="1354137"/>
                </a:lnTo>
                <a:lnTo>
                  <a:pt x="146050" y="1273175"/>
                </a:lnTo>
                <a:lnTo>
                  <a:pt x="232208" y="1157271"/>
                </a:lnTo>
                <a:lnTo>
                  <a:pt x="207227" y="1120016"/>
                </a:lnTo>
                <a:lnTo>
                  <a:pt x="189389" y="1074838"/>
                </a:lnTo>
                <a:lnTo>
                  <a:pt x="42862" y="1077912"/>
                </a:lnTo>
                <a:lnTo>
                  <a:pt x="14287" y="979487"/>
                </a:lnTo>
                <a:lnTo>
                  <a:pt x="140548" y="906174"/>
                </a:lnTo>
                <a:lnTo>
                  <a:pt x="134493" y="874043"/>
                </a:lnTo>
                <a:lnTo>
                  <a:pt x="132361" y="821076"/>
                </a:lnTo>
                <a:lnTo>
                  <a:pt x="0" y="769937"/>
                </a:lnTo>
                <a:lnTo>
                  <a:pt x="11112" y="668337"/>
                </a:lnTo>
                <a:lnTo>
                  <a:pt x="150722" y="648393"/>
                </a:lnTo>
                <a:lnTo>
                  <a:pt x="150953" y="647170"/>
                </a:lnTo>
                <a:cubicBezTo>
                  <a:pt x="156957" y="622865"/>
                  <a:pt x="164293" y="598967"/>
                  <a:pt x="172903" y="575583"/>
                </a:cubicBezTo>
                <a:lnTo>
                  <a:pt x="180932" y="557888"/>
                </a:lnTo>
                <a:lnTo>
                  <a:pt x="77787" y="458787"/>
                </a:lnTo>
                <a:lnTo>
                  <a:pt x="128587" y="368300"/>
                </a:lnTo>
                <a:lnTo>
                  <a:pt x="265788" y="404618"/>
                </a:lnTo>
                <a:lnTo>
                  <a:pt x="267819" y="401465"/>
                </a:lnTo>
                <a:lnTo>
                  <a:pt x="323724" y="342199"/>
                </a:lnTo>
                <a:lnTo>
                  <a:pt x="265112" y="209550"/>
                </a:lnTo>
                <a:lnTo>
                  <a:pt x="344487" y="146050"/>
                </a:lnTo>
                <a:lnTo>
                  <a:pt x="460547" y="232325"/>
                </a:lnTo>
                <a:lnTo>
                  <a:pt x="497312" y="207728"/>
                </a:lnTo>
                <a:lnTo>
                  <a:pt x="542279" y="190056"/>
                </a:lnTo>
                <a:lnTo>
                  <a:pt x="538162" y="42862"/>
                </a:lnTo>
                <a:lnTo>
                  <a:pt x="638174" y="14287"/>
                </a:lnTo>
                <a:lnTo>
                  <a:pt x="711825" y="142152"/>
                </a:lnTo>
                <a:lnTo>
                  <a:pt x="759983" y="133603"/>
                </a:lnTo>
                <a:lnTo>
                  <a:pt x="796385" y="134513"/>
                </a:lnTo>
                <a:close/>
              </a:path>
            </a:pathLst>
          </a:custGeom>
          <a:solidFill>
            <a:schemeClr val="accent2"/>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a:off x="7951720" y="1761332"/>
            <a:ext cx="1075865" cy="1075865"/>
          </a:xfrm>
          <a:custGeom>
            <a:avLst/>
            <a:gdLst>
              <a:gd name="connsiteX0" fmla="*/ 615950 w 1174750"/>
              <a:gd name="connsiteY0" fmla="*/ 0 h 1174750"/>
              <a:gd name="connsiteX1" fmla="*/ 690562 w 1174750"/>
              <a:gd name="connsiteY1" fmla="*/ 7938 h 1174750"/>
              <a:gd name="connsiteX2" fmla="*/ 704967 w 1174750"/>
              <a:gd name="connsiteY2" fmla="*/ 112884 h 1174750"/>
              <a:gd name="connsiteX3" fmla="*/ 742050 w 1174750"/>
              <a:gd name="connsiteY3" fmla="*/ 121270 h 1174750"/>
              <a:gd name="connsiteX4" fmla="*/ 769468 w 1174750"/>
              <a:gd name="connsiteY4" fmla="*/ 133166 h 1174750"/>
              <a:gd name="connsiteX5" fmla="*/ 841375 w 1174750"/>
              <a:gd name="connsiteY5" fmla="*/ 57150 h 1174750"/>
              <a:gd name="connsiteX6" fmla="*/ 908050 w 1174750"/>
              <a:gd name="connsiteY6" fmla="*/ 93663 h 1174750"/>
              <a:gd name="connsiteX7" fmla="*/ 881353 w 1174750"/>
              <a:gd name="connsiteY7" fmla="*/ 195319 h 1174750"/>
              <a:gd name="connsiteX8" fmla="*/ 896621 w 1174750"/>
              <a:gd name="connsiteY8" fmla="*/ 205513 h 1174750"/>
              <a:gd name="connsiteX9" fmla="*/ 927173 w 1174750"/>
              <a:gd name="connsiteY9" fmla="*/ 235070 h 1174750"/>
              <a:gd name="connsiteX10" fmla="*/ 1022350 w 1174750"/>
              <a:gd name="connsiteY10" fmla="*/ 192087 h 1174750"/>
              <a:gd name="connsiteX11" fmla="*/ 1069975 w 1174750"/>
              <a:gd name="connsiteY11" fmla="*/ 250824 h 1174750"/>
              <a:gd name="connsiteX12" fmla="*/ 1008057 w 1174750"/>
              <a:gd name="connsiteY12" fmla="*/ 334058 h 1174750"/>
              <a:gd name="connsiteX13" fmla="*/ 1012850 w 1174750"/>
              <a:gd name="connsiteY13" fmla="*/ 340787 h 1174750"/>
              <a:gd name="connsiteX14" fmla="*/ 1035896 w 1174750"/>
              <a:gd name="connsiteY14" fmla="*/ 395218 h 1174750"/>
              <a:gd name="connsiteX15" fmla="*/ 1144588 w 1174750"/>
              <a:gd name="connsiteY15" fmla="*/ 392112 h 1174750"/>
              <a:gd name="connsiteX16" fmla="*/ 1165225 w 1174750"/>
              <a:gd name="connsiteY16" fmla="*/ 463549 h 1174750"/>
              <a:gd name="connsiteX17" fmla="*/ 1072819 w 1174750"/>
              <a:gd name="connsiteY17" fmla="*/ 516353 h 1174750"/>
              <a:gd name="connsiteX18" fmla="*/ 1077438 w 1174750"/>
              <a:gd name="connsiteY18" fmla="*/ 540687 h 1174750"/>
              <a:gd name="connsiteX19" fmla="*/ 1076865 w 1174750"/>
              <a:gd name="connsiteY19" fmla="*/ 577826 h 1174750"/>
              <a:gd name="connsiteX20" fmla="*/ 1174750 w 1174750"/>
              <a:gd name="connsiteY20" fmla="*/ 615950 h 1174750"/>
              <a:gd name="connsiteX21" fmla="*/ 1166813 w 1174750"/>
              <a:gd name="connsiteY21" fmla="*/ 690562 h 1174750"/>
              <a:gd name="connsiteX22" fmla="*/ 1062601 w 1174750"/>
              <a:gd name="connsiteY22" fmla="*/ 705007 h 1174750"/>
              <a:gd name="connsiteX23" fmla="*/ 1049710 w 1174750"/>
              <a:gd name="connsiteY23" fmla="*/ 757392 h 1174750"/>
              <a:gd name="connsiteX24" fmla="*/ 1043913 w 1174750"/>
              <a:gd name="connsiteY24" fmla="*/ 770170 h 1174750"/>
              <a:gd name="connsiteX25" fmla="*/ 1119188 w 1174750"/>
              <a:gd name="connsiteY25" fmla="*/ 841375 h 1174750"/>
              <a:gd name="connsiteX26" fmla="*/ 1082676 w 1174750"/>
              <a:gd name="connsiteY26" fmla="*/ 908050 h 1174750"/>
              <a:gd name="connsiteX27" fmla="*/ 982045 w 1174750"/>
              <a:gd name="connsiteY27" fmla="*/ 881886 h 1174750"/>
              <a:gd name="connsiteX28" fmla="*/ 980809 w 1174750"/>
              <a:gd name="connsiteY28" fmla="*/ 883806 h 1174750"/>
              <a:gd name="connsiteX29" fmla="*/ 940450 w 1174750"/>
              <a:gd name="connsiteY29" fmla="*/ 926599 h 1174750"/>
              <a:gd name="connsiteX30" fmla="*/ 982662 w 1174750"/>
              <a:gd name="connsiteY30" fmla="*/ 1022349 h 1174750"/>
              <a:gd name="connsiteX31" fmla="*/ 925512 w 1174750"/>
              <a:gd name="connsiteY31" fmla="*/ 1069974 h 1174750"/>
              <a:gd name="connsiteX32" fmla="*/ 840644 w 1174750"/>
              <a:gd name="connsiteY32" fmla="*/ 1006841 h 1174750"/>
              <a:gd name="connsiteX33" fmla="*/ 814145 w 1174750"/>
              <a:gd name="connsiteY33" fmla="*/ 1024591 h 1174750"/>
              <a:gd name="connsiteX34" fmla="*/ 781185 w 1174750"/>
              <a:gd name="connsiteY34" fmla="*/ 1037594 h 1174750"/>
              <a:gd name="connsiteX35" fmla="*/ 784225 w 1174750"/>
              <a:gd name="connsiteY35" fmla="*/ 1143000 h 1174750"/>
              <a:gd name="connsiteX36" fmla="*/ 711200 w 1174750"/>
              <a:gd name="connsiteY36" fmla="*/ 1163637 h 1174750"/>
              <a:gd name="connsiteX37" fmla="*/ 658868 w 1174750"/>
              <a:gd name="connsiteY37" fmla="*/ 1073062 h 1174750"/>
              <a:gd name="connsiteX38" fmla="*/ 635880 w 1174750"/>
              <a:gd name="connsiteY38" fmla="*/ 1077436 h 1174750"/>
              <a:gd name="connsiteX39" fmla="*/ 597489 w 1174750"/>
              <a:gd name="connsiteY39" fmla="*/ 1076843 h 1174750"/>
              <a:gd name="connsiteX40" fmla="*/ 560387 w 1174750"/>
              <a:gd name="connsiteY40" fmla="*/ 1174750 h 1174750"/>
              <a:gd name="connsiteX41" fmla="*/ 485774 w 1174750"/>
              <a:gd name="connsiteY41" fmla="*/ 1166813 h 1174750"/>
              <a:gd name="connsiteX42" fmla="*/ 470244 w 1174750"/>
              <a:gd name="connsiteY42" fmla="*/ 1062239 h 1174750"/>
              <a:gd name="connsiteX43" fmla="*/ 419327 w 1174750"/>
              <a:gd name="connsiteY43" fmla="*/ 1049708 h 1174750"/>
              <a:gd name="connsiteX44" fmla="*/ 404822 w 1174750"/>
              <a:gd name="connsiteY44" fmla="*/ 1043134 h 1174750"/>
              <a:gd name="connsiteX45" fmla="*/ 333374 w 1174750"/>
              <a:gd name="connsiteY45" fmla="*/ 1117600 h 1174750"/>
              <a:gd name="connsiteX46" fmla="*/ 268287 w 1174750"/>
              <a:gd name="connsiteY46" fmla="*/ 1081088 h 1174750"/>
              <a:gd name="connsiteX47" fmla="*/ 294359 w 1174750"/>
              <a:gd name="connsiteY47" fmla="*/ 981814 h 1174750"/>
              <a:gd name="connsiteX48" fmla="*/ 292795 w 1174750"/>
              <a:gd name="connsiteY48" fmla="*/ 980808 h 1174750"/>
              <a:gd name="connsiteX49" fmla="*/ 249696 w 1174750"/>
              <a:gd name="connsiteY49" fmla="*/ 940224 h 1174750"/>
              <a:gd name="connsiteX50" fmla="*/ 152399 w 1174750"/>
              <a:gd name="connsiteY50" fmla="*/ 982662 h 1174750"/>
              <a:gd name="connsiteX51" fmla="*/ 106362 w 1174750"/>
              <a:gd name="connsiteY51" fmla="*/ 925512 h 1174750"/>
              <a:gd name="connsiteX52" fmla="*/ 169531 w 1174750"/>
              <a:gd name="connsiteY52" fmla="*/ 840597 h 1174750"/>
              <a:gd name="connsiteX53" fmla="*/ 151782 w 1174750"/>
              <a:gd name="connsiteY53" fmla="*/ 814144 h 1174750"/>
              <a:gd name="connsiteX54" fmla="*/ 138529 w 1174750"/>
              <a:gd name="connsiteY54" fmla="*/ 780584 h 1174750"/>
              <a:gd name="connsiteX55" fmla="*/ 31749 w 1174750"/>
              <a:gd name="connsiteY55" fmla="*/ 782637 h 1174750"/>
              <a:gd name="connsiteX56" fmla="*/ 11112 w 1174750"/>
              <a:gd name="connsiteY56" fmla="*/ 712787 h 1174750"/>
              <a:gd name="connsiteX57" fmla="*/ 103243 w 1174750"/>
              <a:gd name="connsiteY57" fmla="*/ 658532 h 1174750"/>
              <a:gd name="connsiteX58" fmla="*/ 98900 w 1174750"/>
              <a:gd name="connsiteY58" fmla="*/ 635651 h 1174750"/>
              <a:gd name="connsiteX59" fmla="*/ 99486 w 1174750"/>
              <a:gd name="connsiteY59" fmla="*/ 597694 h 1174750"/>
              <a:gd name="connsiteX60" fmla="*/ 0 w 1174750"/>
              <a:gd name="connsiteY60" fmla="*/ 560387 h 1174750"/>
              <a:gd name="connsiteX61" fmla="*/ 7937 w 1174750"/>
              <a:gd name="connsiteY61" fmla="*/ 485775 h 1174750"/>
              <a:gd name="connsiteX62" fmla="*/ 114022 w 1174750"/>
              <a:gd name="connsiteY62" fmla="*/ 470174 h 1174750"/>
              <a:gd name="connsiteX63" fmla="*/ 126629 w 1174750"/>
              <a:gd name="connsiteY63" fmla="*/ 418946 h 1174750"/>
              <a:gd name="connsiteX64" fmla="*/ 132605 w 1174750"/>
              <a:gd name="connsiteY64" fmla="*/ 405771 h 1174750"/>
              <a:gd name="connsiteX65" fmla="*/ 57150 w 1174750"/>
              <a:gd name="connsiteY65" fmla="*/ 333375 h 1174750"/>
              <a:gd name="connsiteX66" fmla="*/ 93662 w 1174750"/>
              <a:gd name="connsiteY66" fmla="*/ 268287 h 1174750"/>
              <a:gd name="connsiteX67" fmla="*/ 194147 w 1174750"/>
              <a:gd name="connsiteY67" fmla="*/ 294677 h 1174750"/>
              <a:gd name="connsiteX68" fmla="*/ 195530 w 1174750"/>
              <a:gd name="connsiteY68" fmla="*/ 292531 h 1174750"/>
              <a:gd name="connsiteX69" fmla="*/ 235678 w 1174750"/>
              <a:gd name="connsiteY69" fmla="*/ 249961 h 1174750"/>
              <a:gd name="connsiteX70" fmla="*/ 192087 w 1174750"/>
              <a:gd name="connsiteY70" fmla="*/ 152400 h 1174750"/>
              <a:gd name="connsiteX71" fmla="*/ 250824 w 1174750"/>
              <a:gd name="connsiteY71" fmla="*/ 106362 h 1174750"/>
              <a:gd name="connsiteX72" fmla="*/ 335694 w 1174750"/>
              <a:gd name="connsiteY72" fmla="*/ 169496 h 1174750"/>
              <a:gd name="connsiteX73" fmla="*/ 362193 w 1174750"/>
              <a:gd name="connsiteY73" fmla="*/ 151746 h 1174750"/>
              <a:gd name="connsiteX74" fmla="*/ 395198 w 1174750"/>
              <a:gd name="connsiteY74" fmla="*/ 138726 h 1174750"/>
              <a:gd name="connsiteX75" fmla="*/ 392112 w 1174750"/>
              <a:gd name="connsiteY75" fmla="*/ 31750 h 1174750"/>
              <a:gd name="connsiteX76" fmla="*/ 463549 w 1174750"/>
              <a:gd name="connsiteY76" fmla="*/ 11112 h 1174750"/>
              <a:gd name="connsiteX77" fmla="*/ 518238 w 1174750"/>
              <a:gd name="connsiteY77" fmla="*/ 103979 h 1174750"/>
              <a:gd name="connsiteX78" fmla="*/ 552910 w 1174750"/>
              <a:gd name="connsiteY78" fmla="*/ 97845 h 1174750"/>
              <a:gd name="connsiteX79" fmla="*/ 577990 w 1174750"/>
              <a:gd name="connsiteY79" fmla="*/ 98490 h 117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74750" h="1174750">
                <a:moveTo>
                  <a:pt x="615950" y="0"/>
                </a:moveTo>
                <a:lnTo>
                  <a:pt x="690562" y="7938"/>
                </a:lnTo>
                <a:lnTo>
                  <a:pt x="704967" y="112884"/>
                </a:lnTo>
                <a:lnTo>
                  <a:pt x="742050" y="121270"/>
                </a:lnTo>
                <a:lnTo>
                  <a:pt x="769468" y="133166"/>
                </a:lnTo>
                <a:lnTo>
                  <a:pt x="841375" y="57150"/>
                </a:lnTo>
                <a:lnTo>
                  <a:pt x="908050" y="93663"/>
                </a:lnTo>
                <a:lnTo>
                  <a:pt x="881353" y="195319"/>
                </a:lnTo>
                <a:lnTo>
                  <a:pt x="896621" y="205513"/>
                </a:lnTo>
                <a:lnTo>
                  <a:pt x="927173" y="235070"/>
                </a:lnTo>
                <a:lnTo>
                  <a:pt x="1022350" y="192087"/>
                </a:lnTo>
                <a:lnTo>
                  <a:pt x="1069975" y="250824"/>
                </a:lnTo>
                <a:lnTo>
                  <a:pt x="1008057" y="334058"/>
                </a:lnTo>
                <a:lnTo>
                  <a:pt x="1012850" y="340787"/>
                </a:lnTo>
                <a:lnTo>
                  <a:pt x="1035896" y="395218"/>
                </a:lnTo>
                <a:lnTo>
                  <a:pt x="1144588" y="392112"/>
                </a:lnTo>
                <a:lnTo>
                  <a:pt x="1165225" y="463549"/>
                </a:lnTo>
                <a:lnTo>
                  <a:pt x="1072819" y="516353"/>
                </a:lnTo>
                <a:lnTo>
                  <a:pt x="1077438" y="540687"/>
                </a:lnTo>
                <a:lnTo>
                  <a:pt x="1076865" y="577826"/>
                </a:lnTo>
                <a:lnTo>
                  <a:pt x="1174750" y="615950"/>
                </a:lnTo>
                <a:lnTo>
                  <a:pt x="1166813" y="690562"/>
                </a:lnTo>
                <a:lnTo>
                  <a:pt x="1062601" y="705007"/>
                </a:lnTo>
                <a:lnTo>
                  <a:pt x="1049710" y="757392"/>
                </a:lnTo>
                <a:lnTo>
                  <a:pt x="1043913" y="770170"/>
                </a:lnTo>
                <a:lnTo>
                  <a:pt x="1119188" y="841375"/>
                </a:lnTo>
                <a:lnTo>
                  <a:pt x="1082676" y="908050"/>
                </a:lnTo>
                <a:lnTo>
                  <a:pt x="982045" y="881886"/>
                </a:lnTo>
                <a:lnTo>
                  <a:pt x="980809" y="883806"/>
                </a:lnTo>
                <a:lnTo>
                  <a:pt x="940450" y="926599"/>
                </a:lnTo>
                <a:lnTo>
                  <a:pt x="982662" y="1022349"/>
                </a:lnTo>
                <a:lnTo>
                  <a:pt x="925512" y="1069974"/>
                </a:lnTo>
                <a:lnTo>
                  <a:pt x="840644" y="1006841"/>
                </a:lnTo>
                <a:lnTo>
                  <a:pt x="814145" y="1024591"/>
                </a:lnTo>
                <a:lnTo>
                  <a:pt x="781185" y="1037594"/>
                </a:lnTo>
                <a:lnTo>
                  <a:pt x="784225" y="1143000"/>
                </a:lnTo>
                <a:lnTo>
                  <a:pt x="711200" y="1163637"/>
                </a:lnTo>
                <a:lnTo>
                  <a:pt x="658868" y="1073062"/>
                </a:lnTo>
                <a:lnTo>
                  <a:pt x="635880" y="1077436"/>
                </a:lnTo>
                <a:lnTo>
                  <a:pt x="597489" y="1076843"/>
                </a:lnTo>
                <a:lnTo>
                  <a:pt x="560387" y="1174750"/>
                </a:lnTo>
                <a:lnTo>
                  <a:pt x="485774" y="1166813"/>
                </a:lnTo>
                <a:lnTo>
                  <a:pt x="470244" y="1062239"/>
                </a:lnTo>
                <a:lnTo>
                  <a:pt x="419327" y="1049708"/>
                </a:lnTo>
                <a:lnTo>
                  <a:pt x="404822" y="1043134"/>
                </a:lnTo>
                <a:lnTo>
                  <a:pt x="333374" y="1117600"/>
                </a:lnTo>
                <a:lnTo>
                  <a:pt x="268287" y="1081088"/>
                </a:lnTo>
                <a:lnTo>
                  <a:pt x="294359" y="981814"/>
                </a:lnTo>
                <a:lnTo>
                  <a:pt x="292795" y="980808"/>
                </a:lnTo>
                <a:lnTo>
                  <a:pt x="249696" y="940224"/>
                </a:lnTo>
                <a:lnTo>
                  <a:pt x="152399" y="982662"/>
                </a:lnTo>
                <a:lnTo>
                  <a:pt x="106362" y="925512"/>
                </a:lnTo>
                <a:lnTo>
                  <a:pt x="169531" y="840597"/>
                </a:lnTo>
                <a:lnTo>
                  <a:pt x="151782" y="814144"/>
                </a:lnTo>
                <a:lnTo>
                  <a:pt x="138529" y="780584"/>
                </a:lnTo>
                <a:lnTo>
                  <a:pt x="31749" y="782637"/>
                </a:lnTo>
                <a:lnTo>
                  <a:pt x="11112" y="712787"/>
                </a:lnTo>
                <a:lnTo>
                  <a:pt x="103243" y="658532"/>
                </a:lnTo>
                <a:lnTo>
                  <a:pt x="98900" y="635651"/>
                </a:lnTo>
                <a:lnTo>
                  <a:pt x="99486" y="597694"/>
                </a:lnTo>
                <a:lnTo>
                  <a:pt x="0" y="560387"/>
                </a:lnTo>
                <a:lnTo>
                  <a:pt x="7937" y="485775"/>
                </a:lnTo>
                <a:lnTo>
                  <a:pt x="114022" y="470174"/>
                </a:lnTo>
                <a:lnTo>
                  <a:pt x="126629" y="418946"/>
                </a:lnTo>
                <a:lnTo>
                  <a:pt x="132605" y="405771"/>
                </a:lnTo>
                <a:lnTo>
                  <a:pt x="57150" y="333375"/>
                </a:lnTo>
                <a:lnTo>
                  <a:pt x="93662" y="268287"/>
                </a:lnTo>
                <a:lnTo>
                  <a:pt x="194147" y="294677"/>
                </a:lnTo>
                <a:lnTo>
                  <a:pt x="195530" y="292531"/>
                </a:lnTo>
                <a:lnTo>
                  <a:pt x="235678" y="249961"/>
                </a:lnTo>
                <a:lnTo>
                  <a:pt x="192087" y="152400"/>
                </a:lnTo>
                <a:lnTo>
                  <a:pt x="250824" y="106362"/>
                </a:lnTo>
                <a:lnTo>
                  <a:pt x="335694" y="169496"/>
                </a:lnTo>
                <a:lnTo>
                  <a:pt x="362193" y="151746"/>
                </a:lnTo>
                <a:lnTo>
                  <a:pt x="395198" y="138726"/>
                </a:lnTo>
                <a:lnTo>
                  <a:pt x="392112" y="31750"/>
                </a:lnTo>
                <a:lnTo>
                  <a:pt x="463549" y="11112"/>
                </a:lnTo>
                <a:lnTo>
                  <a:pt x="518238" y="103979"/>
                </a:lnTo>
                <a:lnTo>
                  <a:pt x="552910" y="97845"/>
                </a:lnTo>
                <a:lnTo>
                  <a:pt x="577990" y="98490"/>
                </a:lnTo>
                <a:close/>
              </a:path>
            </a:pathLst>
          </a:custGeom>
          <a:solidFill>
            <a:schemeClr val="accent1"/>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8883651" y="2386497"/>
            <a:ext cx="594634" cy="594633"/>
          </a:xfrm>
          <a:custGeom>
            <a:avLst/>
            <a:gdLst>
              <a:gd name="connsiteX0" fmla="*/ 317500 w 649288"/>
              <a:gd name="connsiteY0" fmla="*/ 0 h 649287"/>
              <a:gd name="connsiteX1" fmla="*/ 393700 w 649288"/>
              <a:gd name="connsiteY1" fmla="*/ 7937 h 649287"/>
              <a:gd name="connsiteX2" fmla="*/ 412438 w 649288"/>
              <a:gd name="connsiteY2" fmla="*/ 93737 h 649287"/>
              <a:gd name="connsiteX3" fmla="*/ 433195 w 649288"/>
              <a:gd name="connsiteY3" fmla="*/ 101206 h 649287"/>
              <a:gd name="connsiteX4" fmla="*/ 466681 w 649288"/>
              <a:gd name="connsiteY4" fmla="*/ 121501 h 649287"/>
              <a:gd name="connsiteX5" fmla="*/ 547689 w 649288"/>
              <a:gd name="connsiteY5" fmla="*/ 88900 h 649287"/>
              <a:gd name="connsiteX6" fmla="*/ 596901 w 649288"/>
              <a:gd name="connsiteY6" fmla="*/ 147638 h 649287"/>
              <a:gd name="connsiteX7" fmla="*/ 550055 w 649288"/>
              <a:gd name="connsiteY7" fmla="*/ 220835 h 649287"/>
              <a:gd name="connsiteX8" fmla="*/ 559211 w 649288"/>
              <a:gd name="connsiteY8" fmla="*/ 239961 h 649287"/>
              <a:gd name="connsiteX9" fmla="*/ 569814 w 649288"/>
              <a:gd name="connsiteY9" fmla="*/ 280966 h 649287"/>
              <a:gd name="connsiteX10" fmla="*/ 649288 w 649288"/>
              <a:gd name="connsiteY10" fmla="*/ 314325 h 649287"/>
              <a:gd name="connsiteX11" fmla="*/ 642938 w 649288"/>
              <a:gd name="connsiteY11" fmla="*/ 392113 h 649287"/>
              <a:gd name="connsiteX12" fmla="*/ 556964 w 649288"/>
              <a:gd name="connsiteY12" fmla="*/ 410889 h 649287"/>
              <a:gd name="connsiteX13" fmla="*/ 549457 w 649288"/>
              <a:gd name="connsiteY13" fmla="*/ 431560 h 649287"/>
              <a:gd name="connsiteX14" fmla="*/ 527263 w 649288"/>
              <a:gd name="connsiteY14" fmla="*/ 467798 h 649287"/>
              <a:gd name="connsiteX15" fmla="*/ 560388 w 649288"/>
              <a:gd name="connsiteY15" fmla="*/ 547687 h 649287"/>
              <a:gd name="connsiteX16" fmla="*/ 500063 w 649288"/>
              <a:gd name="connsiteY16" fmla="*/ 598487 h 649287"/>
              <a:gd name="connsiteX17" fmla="*/ 424873 w 649288"/>
              <a:gd name="connsiteY17" fmla="*/ 549715 h 649287"/>
              <a:gd name="connsiteX18" fmla="*/ 410120 w 649288"/>
              <a:gd name="connsiteY18" fmla="*/ 556698 h 649287"/>
              <a:gd name="connsiteX19" fmla="*/ 368313 w 649288"/>
              <a:gd name="connsiteY19" fmla="*/ 567433 h 649287"/>
              <a:gd name="connsiteX20" fmla="*/ 333375 w 649288"/>
              <a:gd name="connsiteY20" fmla="*/ 649287 h 649287"/>
              <a:gd name="connsiteX21" fmla="*/ 255588 w 649288"/>
              <a:gd name="connsiteY21" fmla="*/ 642937 h 649287"/>
              <a:gd name="connsiteX22" fmla="*/ 237274 w 649288"/>
              <a:gd name="connsiteY22" fmla="*/ 554423 h 649287"/>
              <a:gd name="connsiteX23" fmla="*/ 217680 w 649288"/>
              <a:gd name="connsiteY23" fmla="*/ 547372 h 649287"/>
              <a:gd name="connsiteX24" fmla="*/ 184265 w 649288"/>
              <a:gd name="connsiteY24" fmla="*/ 527120 h 649287"/>
              <a:gd name="connsiteX25" fmla="*/ 101600 w 649288"/>
              <a:gd name="connsiteY25" fmla="*/ 560387 h 649287"/>
              <a:gd name="connsiteX26" fmla="*/ 52388 w 649288"/>
              <a:gd name="connsiteY26" fmla="*/ 501650 h 649287"/>
              <a:gd name="connsiteX27" fmla="*/ 100335 w 649288"/>
              <a:gd name="connsiteY27" fmla="*/ 426731 h 649287"/>
              <a:gd name="connsiteX28" fmla="*/ 91664 w 649288"/>
              <a:gd name="connsiteY28" fmla="*/ 408618 h 649287"/>
              <a:gd name="connsiteX29" fmla="*/ 81166 w 649288"/>
              <a:gd name="connsiteY29" fmla="*/ 368019 h 649287"/>
              <a:gd name="connsiteX30" fmla="*/ 0 w 649288"/>
              <a:gd name="connsiteY30" fmla="*/ 333375 h 649287"/>
              <a:gd name="connsiteX31" fmla="*/ 7937 w 649288"/>
              <a:gd name="connsiteY31" fmla="*/ 257175 h 649287"/>
              <a:gd name="connsiteX32" fmla="*/ 93624 w 649288"/>
              <a:gd name="connsiteY32" fmla="*/ 238462 h 649287"/>
              <a:gd name="connsiteX33" fmla="*/ 101418 w 649288"/>
              <a:gd name="connsiteY33" fmla="*/ 216983 h 649287"/>
              <a:gd name="connsiteX34" fmla="*/ 122826 w 649288"/>
              <a:gd name="connsiteY34" fmla="*/ 181954 h 649287"/>
              <a:gd name="connsiteX35" fmla="*/ 90488 w 649288"/>
              <a:gd name="connsiteY35" fmla="*/ 101599 h 649287"/>
              <a:gd name="connsiteX36" fmla="*/ 149225 w 649288"/>
              <a:gd name="connsiteY36" fmla="*/ 52387 h 649287"/>
              <a:gd name="connsiteX37" fmla="*/ 223287 w 649288"/>
              <a:gd name="connsiteY37" fmla="*/ 99786 h 649287"/>
              <a:gd name="connsiteX38" fmla="*/ 240755 w 649288"/>
              <a:gd name="connsiteY38" fmla="*/ 91494 h 649287"/>
              <a:gd name="connsiteX39" fmla="*/ 283081 w 649288"/>
              <a:gd name="connsiteY39" fmla="*/ 80640 h 6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0" y="0"/>
                </a:moveTo>
                <a:lnTo>
                  <a:pt x="393700" y="7937"/>
                </a:lnTo>
                <a:lnTo>
                  <a:pt x="412438" y="93737"/>
                </a:lnTo>
                <a:lnTo>
                  <a:pt x="433195" y="101206"/>
                </a:lnTo>
                <a:lnTo>
                  <a:pt x="466681" y="121501"/>
                </a:lnTo>
                <a:lnTo>
                  <a:pt x="547689" y="88900"/>
                </a:lnTo>
                <a:lnTo>
                  <a:pt x="596901" y="147638"/>
                </a:lnTo>
                <a:lnTo>
                  <a:pt x="550055" y="220835"/>
                </a:lnTo>
                <a:lnTo>
                  <a:pt x="559211" y="239961"/>
                </a:lnTo>
                <a:lnTo>
                  <a:pt x="569814" y="280966"/>
                </a:lnTo>
                <a:lnTo>
                  <a:pt x="649288" y="314325"/>
                </a:lnTo>
                <a:lnTo>
                  <a:pt x="642938" y="392113"/>
                </a:lnTo>
                <a:lnTo>
                  <a:pt x="556964" y="410889"/>
                </a:lnTo>
                <a:lnTo>
                  <a:pt x="549457" y="431560"/>
                </a:lnTo>
                <a:lnTo>
                  <a:pt x="527263" y="467798"/>
                </a:lnTo>
                <a:lnTo>
                  <a:pt x="560388" y="547687"/>
                </a:lnTo>
                <a:lnTo>
                  <a:pt x="500063" y="598487"/>
                </a:lnTo>
                <a:lnTo>
                  <a:pt x="424873" y="549715"/>
                </a:lnTo>
                <a:lnTo>
                  <a:pt x="410120" y="556698"/>
                </a:lnTo>
                <a:lnTo>
                  <a:pt x="368313" y="567433"/>
                </a:lnTo>
                <a:lnTo>
                  <a:pt x="333375" y="649287"/>
                </a:lnTo>
                <a:lnTo>
                  <a:pt x="255588" y="642937"/>
                </a:lnTo>
                <a:lnTo>
                  <a:pt x="237274" y="554423"/>
                </a:lnTo>
                <a:lnTo>
                  <a:pt x="217680" y="547372"/>
                </a:lnTo>
                <a:lnTo>
                  <a:pt x="184265" y="527120"/>
                </a:lnTo>
                <a:lnTo>
                  <a:pt x="101600" y="560387"/>
                </a:lnTo>
                <a:lnTo>
                  <a:pt x="52388" y="501650"/>
                </a:lnTo>
                <a:lnTo>
                  <a:pt x="100335" y="426731"/>
                </a:lnTo>
                <a:lnTo>
                  <a:pt x="91664" y="408618"/>
                </a:lnTo>
                <a:lnTo>
                  <a:pt x="81166" y="368019"/>
                </a:lnTo>
                <a:lnTo>
                  <a:pt x="0" y="333375"/>
                </a:lnTo>
                <a:lnTo>
                  <a:pt x="7937" y="257175"/>
                </a:lnTo>
                <a:lnTo>
                  <a:pt x="93624" y="238462"/>
                </a:lnTo>
                <a:lnTo>
                  <a:pt x="101418" y="216983"/>
                </a:lnTo>
                <a:lnTo>
                  <a:pt x="122826" y="181954"/>
                </a:lnTo>
                <a:lnTo>
                  <a:pt x="90488" y="101599"/>
                </a:lnTo>
                <a:lnTo>
                  <a:pt x="149225" y="52387"/>
                </a:lnTo>
                <a:lnTo>
                  <a:pt x="223287" y="99786"/>
                </a:lnTo>
                <a:lnTo>
                  <a:pt x="240755" y="91494"/>
                </a:lnTo>
                <a:lnTo>
                  <a:pt x="283081" y="80640"/>
                </a:lnTo>
                <a:close/>
              </a:path>
            </a:pathLst>
          </a:custGeom>
          <a:solidFill>
            <a:schemeClr val="accent3"/>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7919736" y="2879357"/>
            <a:ext cx="1705392" cy="1703938"/>
          </a:xfrm>
          <a:custGeom>
            <a:avLst/>
            <a:gdLst>
              <a:gd name="connsiteX0" fmla="*/ 925512 w 1862137"/>
              <a:gd name="connsiteY0" fmla="*/ 0 h 1860550"/>
              <a:gd name="connsiteX1" fmla="*/ 978984 w 1862137"/>
              <a:gd name="connsiteY1" fmla="*/ 157330 h 1860550"/>
              <a:gd name="connsiteX2" fmla="*/ 1037671 w 1862137"/>
              <a:gd name="connsiteY2" fmla="*/ 159757 h 1860550"/>
              <a:gd name="connsiteX3" fmla="*/ 1083692 w 1862137"/>
              <a:gd name="connsiteY3" fmla="*/ 170718 h 1860550"/>
              <a:gd name="connsiteX4" fmla="*/ 1176338 w 1862137"/>
              <a:gd name="connsiteY4" fmla="*/ 31750 h 1860550"/>
              <a:gd name="connsiteX5" fmla="*/ 1289050 w 1862137"/>
              <a:gd name="connsiteY5" fmla="*/ 69850 h 1860550"/>
              <a:gd name="connsiteX6" fmla="*/ 1275692 w 1862137"/>
              <a:gd name="connsiteY6" fmla="*/ 236320 h 1860550"/>
              <a:gd name="connsiteX7" fmla="*/ 1319008 w 1862137"/>
              <a:gd name="connsiteY7" fmla="*/ 255918 h 1860550"/>
              <a:gd name="connsiteX8" fmla="*/ 1358662 w 1862137"/>
              <a:gd name="connsiteY8" fmla="*/ 284075 h 1860550"/>
              <a:gd name="connsiteX9" fmla="*/ 1495425 w 1862137"/>
              <a:gd name="connsiteY9" fmla="*/ 190500 h 1860550"/>
              <a:gd name="connsiteX10" fmla="*/ 1585912 w 1862137"/>
              <a:gd name="connsiteY10" fmla="*/ 268288 h 1860550"/>
              <a:gd name="connsiteX11" fmla="*/ 1511895 w 1862137"/>
              <a:gd name="connsiteY11" fmla="*/ 417350 h 1860550"/>
              <a:gd name="connsiteX12" fmla="*/ 1546743 w 1862137"/>
              <a:gd name="connsiteY12" fmla="*/ 454238 h 1860550"/>
              <a:gd name="connsiteX13" fmla="*/ 1576521 w 1862137"/>
              <a:gd name="connsiteY13" fmla="*/ 502126 h 1860550"/>
              <a:gd name="connsiteX14" fmla="*/ 1741488 w 1862137"/>
              <a:gd name="connsiteY14" fmla="*/ 468313 h 1860550"/>
              <a:gd name="connsiteX15" fmla="*/ 1793875 w 1862137"/>
              <a:gd name="connsiteY15" fmla="*/ 573088 h 1860550"/>
              <a:gd name="connsiteX16" fmla="*/ 1667696 w 1862137"/>
              <a:gd name="connsiteY16" fmla="*/ 681097 h 1860550"/>
              <a:gd name="connsiteX17" fmla="*/ 1684884 w 1862137"/>
              <a:gd name="connsiteY17" fmla="*/ 735702 h 1860550"/>
              <a:gd name="connsiteX18" fmla="*/ 1693262 w 1862137"/>
              <a:gd name="connsiteY18" fmla="*/ 776085 h 1860550"/>
              <a:gd name="connsiteX19" fmla="*/ 1854200 w 1862137"/>
              <a:gd name="connsiteY19" fmla="*/ 806450 h 1860550"/>
              <a:gd name="connsiteX20" fmla="*/ 1862137 w 1862137"/>
              <a:gd name="connsiteY20" fmla="*/ 925513 h 1860550"/>
              <a:gd name="connsiteX21" fmla="*/ 1704727 w 1862137"/>
              <a:gd name="connsiteY21" fmla="*/ 977642 h 1860550"/>
              <a:gd name="connsiteX22" fmla="*/ 1702277 w 1862137"/>
              <a:gd name="connsiteY22" fmla="*/ 1036783 h 1860550"/>
              <a:gd name="connsiteX23" fmla="*/ 1691105 w 1862137"/>
              <a:gd name="connsiteY23" fmla="*/ 1083603 h 1860550"/>
              <a:gd name="connsiteX24" fmla="*/ 1830387 w 1862137"/>
              <a:gd name="connsiteY24" fmla="*/ 1174750 h 1860550"/>
              <a:gd name="connsiteX25" fmla="*/ 1792287 w 1862137"/>
              <a:gd name="connsiteY25" fmla="*/ 1285875 h 1860550"/>
              <a:gd name="connsiteX26" fmla="*/ 1625658 w 1862137"/>
              <a:gd name="connsiteY26" fmla="*/ 1274561 h 1860550"/>
              <a:gd name="connsiteX27" fmla="*/ 1606030 w 1862137"/>
              <a:gd name="connsiteY27" fmla="*/ 1317868 h 1860550"/>
              <a:gd name="connsiteX28" fmla="*/ 1577382 w 1862137"/>
              <a:gd name="connsiteY28" fmla="*/ 1358141 h 1860550"/>
              <a:gd name="connsiteX29" fmla="*/ 1671637 w 1862137"/>
              <a:gd name="connsiteY29" fmla="*/ 1495425 h 1860550"/>
              <a:gd name="connsiteX30" fmla="*/ 1593850 w 1862137"/>
              <a:gd name="connsiteY30" fmla="*/ 1584325 h 1860550"/>
              <a:gd name="connsiteX31" fmla="*/ 1444760 w 1862137"/>
              <a:gd name="connsiteY31" fmla="*/ 1510294 h 1860550"/>
              <a:gd name="connsiteX32" fmla="*/ 1407533 w 1862137"/>
              <a:gd name="connsiteY32" fmla="*/ 1545400 h 1860550"/>
              <a:gd name="connsiteX33" fmla="*/ 1359818 w 1862137"/>
              <a:gd name="connsiteY33" fmla="*/ 1575017 h 1860550"/>
              <a:gd name="connsiteX34" fmla="*/ 1393825 w 1862137"/>
              <a:gd name="connsiteY34" fmla="*/ 1739900 h 1860550"/>
              <a:gd name="connsiteX35" fmla="*/ 1289050 w 1862137"/>
              <a:gd name="connsiteY35" fmla="*/ 1792287 h 1860550"/>
              <a:gd name="connsiteX36" fmla="*/ 1181011 w 1862137"/>
              <a:gd name="connsiteY36" fmla="*/ 1666074 h 1860550"/>
              <a:gd name="connsiteX37" fmla="*/ 1125816 w 1862137"/>
              <a:gd name="connsiteY37" fmla="*/ 1683417 h 1860550"/>
              <a:gd name="connsiteX38" fmla="*/ 1086058 w 1862137"/>
              <a:gd name="connsiteY38" fmla="*/ 1691651 h 1860550"/>
              <a:gd name="connsiteX39" fmla="*/ 1055688 w 1862137"/>
              <a:gd name="connsiteY39" fmla="*/ 1852613 h 1860550"/>
              <a:gd name="connsiteX40" fmla="*/ 936625 w 1862137"/>
              <a:gd name="connsiteY40" fmla="*/ 1860550 h 1860550"/>
              <a:gd name="connsiteX41" fmla="*/ 883154 w 1862137"/>
              <a:gd name="connsiteY41" fmla="*/ 1703221 h 1860550"/>
              <a:gd name="connsiteX42" fmla="*/ 824467 w 1862137"/>
              <a:gd name="connsiteY42" fmla="*/ 1700794 h 1860550"/>
              <a:gd name="connsiteX43" fmla="*/ 777857 w 1862137"/>
              <a:gd name="connsiteY43" fmla="*/ 1689693 h 1860550"/>
              <a:gd name="connsiteX44" fmla="*/ 685800 w 1862137"/>
              <a:gd name="connsiteY44" fmla="*/ 1828800 h 1860550"/>
              <a:gd name="connsiteX45" fmla="*/ 574675 w 1862137"/>
              <a:gd name="connsiteY45" fmla="*/ 1789113 h 1860550"/>
              <a:gd name="connsiteX46" fmla="*/ 586948 w 1862137"/>
              <a:gd name="connsiteY46" fmla="*/ 1624458 h 1860550"/>
              <a:gd name="connsiteX47" fmla="*/ 543130 w 1862137"/>
              <a:gd name="connsiteY47" fmla="*/ 1604634 h 1860550"/>
              <a:gd name="connsiteX48" fmla="*/ 502741 w 1862137"/>
              <a:gd name="connsiteY48" fmla="*/ 1575955 h 1860550"/>
              <a:gd name="connsiteX49" fmla="*/ 366712 w 1862137"/>
              <a:gd name="connsiteY49" fmla="*/ 1670050 h 1860550"/>
              <a:gd name="connsiteX50" fmla="*/ 276225 w 1862137"/>
              <a:gd name="connsiteY50" fmla="*/ 1592263 h 1860550"/>
              <a:gd name="connsiteX51" fmla="*/ 350241 w 1862137"/>
              <a:gd name="connsiteY51" fmla="*/ 1443201 h 1860550"/>
              <a:gd name="connsiteX52" fmla="*/ 315394 w 1862137"/>
              <a:gd name="connsiteY52" fmla="*/ 1406314 h 1860550"/>
              <a:gd name="connsiteX53" fmla="*/ 285679 w 1862137"/>
              <a:gd name="connsiteY53" fmla="*/ 1358527 h 1860550"/>
              <a:gd name="connsiteX54" fmla="*/ 122237 w 1862137"/>
              <a:gd name="connsiteY54" fmla="*/ 1392237 h 1860550"/>
              <a:gd name="connsiteX55" fmla="*/ 68262 w 1862137"/>
              <a:gd name="connsiteY55" fmla="*/ 1285875 h 1860550"/>
              <a:gd name="connsiteX56" fmla="*/ 194297 w 1862137"/>
              <a:gd name="connsiteY56" fmla="*/ 1178997 h 1860550"/>
              <a:gd name="connsiteX57" fmla="*/ 177253 w 1862137"/>
              <a:gd name="connsiteY57" fmla="*/ 1124849 h 1860550"/>
              <a:gd name="connsiteX58" fmla="*/ 168617 w 1862137"/>
              <a:gd name="connsiteY58" fmla="*/ 1083223 h 1860550"/>
              <a:gd name="connsiteX59" fmla="*/ 7937 w 1862137"/>
              <a:gd name="connsiteY59" fmla="*/ 1054100 h 1860550"/>
              <a:gd name="connsiteX60" fmla="*/ 0 w 1862137"/>
              <a:gd name="connsiteY60" fmla="*/ 935037 h 1860550"/>
              <a:gd name="connsiteX61" fmla="*/ 157410 w 1862137"/>
              <a:gd name="connsiteY61" fmla="*/ 882908 h 1860550"/>
              <a:gd name="connsiteX62" fmla="*/ 159860 w 1862137"/>
              <a:gd name="connsiteY62" fmla="*/ 823769 h 1860550"/>
              <a:gd name="connsiteX63" fmla="*/ 171108 w 1862137"/>
              <a:gd name="connsiteY63" fmla="*/ 776628 h 1860550"/>
              <a:gd name="connsiteX64" fmla="*/ 33337 w 1862137"/>
              <a:gd name="connsiteY64" fmla="*/ 685801 h 1860550"/>
              <a:gd name="connsiteX65" fmla="*/ 71437 w 1862137"/>
              <a:gd name="connsiteY65" fmla="*/ 573088 h 1860550"/>
              <a:gd name="connsiteX66" fmla="*/ 236742 w 1862137"/>
              <a:gd name="connsiteY66" fmla="*/ 585409 h 1860550"/>
              <a:gd name="connsiteX67" fmla="*/ 256107 w 1862137"/>
              <a:gd name="connsiteY67" fmla="*/ 542684 h 1860550"/>
              <a:gd name="connsiteX68" fmla="*/ 284755 w 1862137"/>
              <a:gd name="connsiteY68" fmla="*/ 502410 h 1860550"/>
              <a:gd name="connsiteX69" fmla="*/ 190500 w 1862137"/>
              <a:gd name="connsiteY69" fmla="*/ 365125 h 1860550"/>
              <a:gd name="connsiteX70" fmla="*/ 268287 w 1862137"/>
              <a:gd name="connsiteY70" fmla="*/ 276225 h 1860550"/>
              <a:gd name="connsiteX71" fmla="*/ 417378 w 1862137"/>
              <a:gd name="connsiteY71" fmla="*/ 350256 h 1860550"/>
              <a:gd name="connsiteX72" fmla="*/ 454604 w 1862137"/>
              <a:gd name="connsiteY72" fmla="*/ 315152 h 1860550"/>
              <a:gd name="connsiteX73" fmla="*/ 502320 w 1862137"/>
              <a:gd name="connsiteY73" fmla="*/ 285534 h 1860550"/>
              <a:gd name="connsiteX74" fmla="*/ 468312 w 1862137"/>
              <a:gd name="connsiteY74" fmla="*/ 120651 h 1860550"/>
              <a:gd name="connsiteX75" fmla="*/ 574675 w 1862137"/>
              <a:gd name="connsiteY75" fmla="*/ 68263 h 1860550"/>
              <a:gd name="connsiteX76" fmla="*/ 682378 w 1862137"/>
              <a:gd name="connsiteY76" fmla="*/ 194084 h 1860550"/>
              <a:gd name="connsiteX77" fmla="*/ 736321 w 1862137"/>
              <a:gd name="connsiteY77" fmla="*/ 177134 h 1860550"/>
              <a:gd name="connsiteX78" fmla="*/ 777732 w 1862137"/>
              <a:gd name="connsiteY78" fmla="*/ 168558 h 1860550"/>
              <a:gd name="connsiteX79" fmla="*/ 808037 w 1862137"/>
              <a:gd name="connsiteY79" fmla="*/ 7937 h 186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862137" h="1860550">
                <a:moveTo>
                  <a:pt x="925512" y="0"/>
                </a:moveTo>
                <a:lnTo>
                  <a:pt x="978984" y="157330"/>
                </a:lnTo>
                <a:lnTo>
                  <a:pt x="1037671" y="159757"/>
                </a:lnTo>
                <a:lnTo>
                  <a:pt x="1083692" y="170718"/>
                </a:lnTo>
                <a:lnTo>
                  <a:pt x="1176338" y="31750"/>
                </a:lnTo>
                <a:lnTo>
                  <a:pt x="1289050" y="69850"/>
                </a:lnTo>
                <a:lnTo>
                  <a:pt x="1275692" y="236320"/>
                </a:lnTo>
                <a:lnTo>
                  <a:pt x="1319008" y="255918"/>
                </a:lnTo>
                <a:lnTo>
                  <a:pt x="1358662" y="284075"/>
                </a:lnTo>
                <a:lnTo>
                  <a:pt x="1495425" y="190500"/>
                </a:lnTo>
                <a:lnTo>
                  <a:pt x="1585912" y="268288"/>
                </a:lnTo>
                <a:lnTo>
                  <a:pt x="1511895" y="417350"/>
                </a:lnTo>
                <a:lnTo>
                  <a:pt x="1546743" y="454238"/>
                </a:lnTo>
                <a:lnTo>
                  <a:pt x="1576521" y="502126"/>
                </a:lnTo>
                <a:lnTo>
                  <a:pt x="1741488" y="468313"/>
                </a:lnTo>
                <a:lnTo>
                  <a:pt x="1793875" y="573088"/>
                </a:lnTo>
                <a:lnTo>
                  <a:pt x="1667696" y="681097"/>
                </a:lnTo>
                <a:lnTo>
                  <a:pt x="1684884" y="735702"/>
                </a:lnTo>
                <a:lnTo>
                  <a:pt x="1693262" y="776085"/>
                </a:lnTo>
                <a:lnTo>
                  <a:pt x="1854200" y="806450"/>
                </a:lnTo>
                <a:lnTo>
                  <a:pt x="1862137" y="925513"/>
                </a:lnTo>
                <a:lnTo>
                  <a:pt x="1704727" y="977642"/>
                </a:lnTo>
                <a:lnTo>
                  <a:pt x="1702277" y="1036783"/>
                </a:lnTo>
                <a:lnTo>
                  <a:pt x="1691105" y="1083603"/>
                </a:lnTo>
                <a:lnTo>
                  <a:pt x="1830387" y="1174750"/>
                </a:lnTo>
                <a:lnTo>
                  <a:pt x="1792287" y="1285875"/>
                </a:lnTo>
                <a:lnTo>
                  <a:pt x="1625658" y="1274561"/>
                </a:lnTo>
                <a:lnTo>
                  <a:pt x="1606030" y="1317868"/>
                </a:lnTo>
                <a:lnTo>
                  <a:pt x="1577382" y="1358141"/>
                </a:lnTo>
                <a:lnTo>
                  <a:pt x="1671637" y="1495425"/>
                </a:lnTo>
                <a:lnTo>
                  <a:pt x="1593850" y="1584325"/>
                </a:lnTo>
                <a:lnTo>
                  <a:pt x="1444760" y="1510294"/>
                </a:lnTo>
                <a:lnTo>
                  <a:pt x="1407533" y="1545400"/>
                </a:lnTo>
                <a:lnTo>
                  <a:pt x="1359818" y="1575017"/>
                </a:lnTo>
                <a:lnTo>
                  <a:pt x="1393825" y="1739900"/>
                </a:lnTo>
                <a:lnTo>
                  <a:pt x="1289050" y="1792287"/>
                </a:lnTo>
                <a:lnTo>
                  <a:pt x="1181011" y="1666074"/>
                </a:lnTo>
                <a:lnTo>
                  <a:pt x="1125816" y="1683417"/>
                </a:lnTo>
                <a:lnTo>
                  <a:pt x="1086058" y="1691651"/>
                </a:lnTo>
                <a:lnTo>
                  <a:pt x="1055688" y="1852613"/>
                </a:lnTo>
                <a:lnTo>
                  <a:pt x="936625" y="1860550"/>
                </a:lnTo>
                <a:lnTo>
                  <a:pt x="883154" y="1703221"/>
                </a:lnTo>
                <a:lnTo>
                  <a:pt x="824467" y="1700794"/>
                </a:lnTo>
                <a:lnTo>
                  <a:pt x="777857" y="1689693"/>
                </a:lnTo>
                <a:lnTo>
                  <a:pt x="685800" y="1828800"/>
                </a:lnTo>
                <a:lnTo>
                  <a:pt x="574675" y="1789113"/>
                </a:lnTo>
                <a:lnTo>
                  <a:pt x="586948" y="1624458"/>
                </a:lnTo>
                <a:lnTo>
                  <a:pt x="543130" y="1604634"/>
                </a:lnTo>
                <a:lnTo>
                  <a:pt x="502741" y="1575955"/>
                </a:lnTo>
                <a:lnTo>
                  <a:pt x="366712" y="1670050"/>
                </a:lnTo>
                <a:lnTo>
                  <a:pt x="276225" y="1592263"/>
                </a:lnTo>
                <a:lnTo>
                  <a:pt x="350241" y="1443201"/>
                </a:lnTo>
                <a:lnTo>
                  <a:pt x="315394" y="1406314"/>
                </a:lnTo>
                <a:lnTo>
                  <a:pt x="285679" y="1358527"/>
                </a:lnTo>
                <a:lnTo>
                  <a:pt x="122237" y="1392237"/>
                </a:lnTo>
                <a:lnTo>
                  <a:pt x="68262" y="1285875"/>
                </a:lnTo>
                <a:lnTo>
                  <a:pt x="194297" y="1178997"/>
                </a:lnTo>
                <a:lnTo>
                  <a:pt x="177253" y="1124849"/>
                </a:lnTo>
                <a:lnTo>
                  <a:pt x="168617" y="1083223"/>
                </a:lnTo>
                <a:lnTo>
                  <a:pt x="7937" y="1054100"/>
                </a:lnTo>
                <a:lnTo>
                  <a:pt x="0" y="935037"/>
                </a:lnTo>
                <a:lnTo>
                  <a:pt x="157410" y="882908"/>
                </a:lnTo>
                <a:lnTo>
                  <a:pt x="159860" y="823769"/>
                </a:lnTo>
                <a:lnTo>
                  <a:pt x="171108" y="776628"/>
                </a:lnTo>
                <a:lnTo>
                  <a:pt x="33337" y="685801"/>
                </a:lnTo>
                <a:lnTo>
                  <a:pt x="71437" y="573088"/>
                </a:lnTo>
                <a:lnTo>
                  <a:pt x="236742" y="585409"/>
                </a:lnTo>
                <a:lnTo>
                  <a:pt x="256107" y="542684"/>
                </a:lnTo>
                <a:lnTo>
                  <a:pt x="284755" y="502410"/>
                </a:lnTo>
                <a:lnTo>
                  <a:pt x="190500" y="365125"/>
                </a:lnTo>
                <a:lnTo>
                  <a:pt x="268287" y="276225"/>
                </a:lnTo>
                <a:lnTo>
                  <a:pt x="417378" y="350256"/>
                </a:lnTo>
                <a:lnTo>
                  <a:pt x="454604" y="315152"/>
                </a:lnTo>
                <a:lnTo>
                  <a:pt x="502320" y="285534"/>
                </a:lnTo>
                <a:lnTo>
                  <a:pt x="468312" y="120651"/>
                </a:lnTo>
                <a:lnTo>
                  <a:pt x="574675" y="68263"/>
                </a:lnTo>
                <a:lnTo>
                  <a:pt x="682378" y="194084"/>
                </a:lnTo>
                <a:lnTo>
                  <a:pt x="736321" y="177134"/>
                </a:lnTo>
                <a:lnTo>
                  <a:pt x="777732" y="168558"/>
                </a:lnTo>
                <a:lnTo>
                  <a:pt x="808037" y="7937"/>
                </a:lnTo>
                <a:close/>
              </a:path>
            </a:pathLst>
          </a:custGeom>
          <a:solidFill>
            <a:schemeClr val="accent4"/>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 name="Group 9"/>
          <p:cNvGrpSpPr/>
          <p:nvPr/>
        </p:nvGrpSpPr>
        <p:grpSpPr>
          <a:xfrm>
            <a:off x="6484762" y="3846183"/>
            <a:ext cx="1199445" cy="2384349"/>
            <a:chOff x="3987801" y="4254500"/>
            <a:chExt cx="1309688" cy="2603499"/>
          </a:xfrm>
        </p:grpSpPr>
        <p:sp>
          <p:nvSpPr>
            <p:cNvPr id="11" name="Oval 6"/>
            <p:cNvSpPr>
              <a:spLocks noChangeArrowheads="1"/>
            </p:cNvSpPr>
            <p:nvPr/>
          </p:nvSpPr>
          <p:spPr bwMode="auto">
            <a:xfrm>
              <a:off x="4241801" y="4419599"/>
              <a:ext cx="469900" cy="471487"/>
            </a:xfrm>
            <a:prstGeom prst="ellipse">
              <a:avLst/>
            </a:prstGeom>
            <a:solidFill>
              <a:schemeClr val="tx2"/>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7"/>
            <p:cNvSpPr/>
            <p:nvPr/>
          </p:nvSpPr>
          <p:spPr bwMode="auto">
            <a:xfrm>
              <a:off x="3987801" y="4348162"/>
              <a:ext cx="1309688" cy="2509837"/>
            </a:xfrm>
            <a:custGeom>
              <a:avLst/>
              <a:gdLst>
                <a:gd name="T0" fmla="*/ 835 w 1488"/>
                <a:gd name="T1" fmla="*/ 717 h 2854"/>
                <a:gd name="T2" fmla="*/ 851 w 1488"/>
                <a:gd name="T3" fmla="*/ 708 h 2854"/>
                <a:gd name="T4" fmla="*/ 1249 w 1488"/>
                <a:gd name="T5" fmla="*/ 68 h 2854"/>
                <a:gd name="T6" fmla="*/ 1417 w 1488"/>
                <a:gd name="T7" fmla="*/ 36 h 2854"/>
                <a:gd name="T8" fmla="*/ 1451 w 1488"/>
                <a:gd name="T9" fmla="*/ 199 h 2854"/>
                <a:gd name="T10" fmla="*/ 890 w 1488"/>
                <a:gd name="T11" fmla="*/ 1074 h 2854"/>
                <a:gd name="T12" fmla="*/ 887 w 1488"/>
                <a:gd name="T13" fmla="*/ 1085 h 2854"/>
                <a:gd name="T14" fmla="*/ 887 w 1488"/>
                <a:gd name="T15" fmla="*/ 1839 h 2854"/>
                <a:gd name="T16" fmla="*/ 887 w 1488"/>
                <a:gd name="T17" fmla="*/ 1906 h 2854"/>
                <a:gd name="T18" fmla="*/ 887 w 1488"/>
                <a:gd name="T19" fmla="*/ 2723 h 2854"/>
                <a:gd name="T20" fmla="*/ 751 w 1488"/>
                <a:gd name="T21" fmla="*/ 2854 h 2854"/>
                <a:gd name="T22" fmla="*/ 749 w 1488"/>
                <a:gd name="T23" fmla="*/ 2854 h 2854"/>
                <a:gd name="T24" fmla="*/ 614 w 1488"/>
                <a:gd name="T25" fmla="*/ 2723 h 2854"/>
                <a:gd name="T26" fmla="*/ 614 w 1488"/>
                <a:gd name="T27" fmla="*/ 1925 h 2854"/>
                <a:gd name="T28" fmla="*/ 595 w 1488"/>
                <a:gd name="T29" fmla="*/ 1906 h 2854"/>
                <a:gd name="T30" fmla="*/ 576 w 1488"/>
                <a:gd name="T31" fmla="*/ 1906 h 2854"/>
                <a:gd name="T32" fmla="*/ 557 w 1488"/>
                <a:gd name="T33" fmla="*/ 1925 h 2854"/>
                <a:gd name="T34" fmla="*/ 557 w 1488"/>
                <a:gd name="T35" fmla="*/ 2723 h 2854"/>
                <a:gd name="T36" fmla="*/ 421 w 1488"/>
                <a:gd name="T37" fmla="*/ 2854 h 2854"/>
                <a:gd name="T38" fmla="*/ 419 w 1488"/>
                <a:gd name="T39" fmla="*/ 2854 h 2854"/>
                <a:gd name="T40" fmla="*/ 283 w 1488"/>
                <a:gd name="T41" fmla="*/ 2723 h 2854"/>
                <a:gd name="T42" fmla="*/ 283 w 1488"/>
                <a:gd name="T43" fmla="*/ 1906 h 2854"/>
                <a:gd name="T44" fmla="*/ 283 w 1488"/>
                <a:gd name="T45" fmla="*/ 1839 h 2854"/>
                <a:gd name="T46" fmla="*/ 283 w 1488"/>
                <a:gd name="T47" fmla="*/ 1103 h 2854"/>
                <a:gd name="T48" fmla="*/ 263 w 1488"/>
                <a:gd name="T49" fmla="*/ 1085 h 2854"/>
                <a:gd name="T50" fmla="*/ 263 w 1488"/>
                <a:gd name="T51" fmla="*/ 1085 h 2854"/>
                <a:gd name="T52" fmla="*/ 246 w 1488"/>
                <a:gd name="T53" fmla="*/ 1103 h 2854"/>
                <a:gd name="T54" fmla="*/ 246 w 1488"/>
                <a:gd name="T55" fmla="*/ 1712 h 2854"/>
                <a:gd name="T56" fmla="*/ 123 w 1488"/>
                <a:gd name="T57" fmla="*/ 1830 h 2854"/>
                <a:gd name="T58" fmla="*/ 0 w 1488"/>
                <a:gd name="T59" fmla="*/ 1712 h 2854"/>
                <a:gd name="T60" fmla="*/ 0 w 1488"/>
                <a:gd name="T61" fmla="*/ 1170 h 2854"/>
                <a:gd name="T62" fmla="*/ 0 w 1488"/>
                <a:gd name="T63" fmla="*/ 1024 h 2854"/>
                <a:gd name="T64" fmla="*/ 0 w 1488"/>
                <a:gd name="T65" fmla="*/ 736 h 2854"/>
                <a:gd name="T66" fmla="*/ 19 w 1488"/>
                <a:gd name="T67" fmla="*/ 717 h 2854"/>
                <a:gd name="T68" fmla="*/ 835 w 1488"/>
                <a:gd name="T69" fmla="*/ 717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8" h="2854">
                  <a:moveTo>
                    <a:pt x="835" y="717"/>
                  </a:moveTo>
                  <a:cubicBezTo>
                    <a:pt x="841" y="717"/>
                    <a:pt x="847" y="714"/>
                    <a:pt x="851" y="708"/>
                  </a:cubicBezTo>
                  <a:cubicBezTo>
                    <a:pt x="1249" y="68"/>
                    <a:pt x="1249" y="68"/>
                    <a:pt x="1249" y="68"/>
                  </a:cubicBezTo>
                  <a:cubicBezTo>
                    <a:pt x="1286" y="14"/>
                    <a:pt x="1361" y="0"/>
                    <a:pt x="1417" y="36"/>
                  </a:cubicBezTo>
                  <a:cubicBezTo>
                    <a:pt x="1473" y="72"/>
                    <a:pt x="1488" y="145"/>
                    <a:pt x="1451" y="199"/>
                  </a:cubicBezTo>
                  <a:cubicBezTo>
                    <a:pt x="890" y="1074"/>
                    <a:pt x="890" y="1074"/>
                    <a:pt x="890" y="1074"/>
                  </a:cubicBezTo>
                  <a:cubicBezTo>
                    <a:pt x="888" y="1077"/>
                    <a:pt x="887" y="1081"/>
                    <a:pt x="887" y="1085"/>
                  </a:cubicBezTo>
                  <a:cubicBezTo>
                    <a:pt x="887" y="1839"/>
                    <a:pt x="887" y="1839"/>
                    <a:pt x="887" y="1839"/>
                  </a:cubicBezTo>
                  <a:cubicBezTo>
                    <a:pt x="887" y="1906"/>
                    <a:pt x="887" y="1906"/>
                    <a:pt x="887" y="1906"/>
                  </a:cubicBezTo>
                  <a:cubicBezTo>
                    <a:pt x="887" y="2723"/>
                    <a:pt x="887" y="2723"/>
                    <a:pt x="887" y="2723"/>
                  </a:cubicBezTo>
                  <a:cubicBezTo>
                    <a:pt x="887" y="2795"/>
                    <a:pt x="826" y="2854"/>
                    <a:pt x="751" y="2854"/>
                  </a:cubicBezTo>
                  <a:cubicBezTo>
                    <a:pt x="749" y="2854"/>
                    <a:pt x="749" y="2854"/>
                    <a:pt x="749" y="2854"/>
                  </a:cubicBezTo>
                  <a:cubicBezTo>
                    <a:pt x="675" y="2854"/>
                    <a:pt x="614" y="2795"/>
                    <a:pt x="614" y="2723"/>
                  </a:cubicBezTo>
                  <a:cubicBezTo>
                    <a:pt x="614" y="1925"/>
                    <a:pt x="614" y="1925"/>
                    <a:pt x="614" y="1925"/>
                  </a:cubicBezTo>
                  <a:cubicBezTo>
                    <a:pt x="614" y="1914"/>
                    <a:pt x="605" y="1906"/>
                    <a:pt x="595" y="1906"/>
                  </a:cubicBezTo>
                  <a:cubicBezTo>
                    <a:pt x="576" y="1906"/>
                    <a:pt x="576" y="1906"/>
                    <a:pt x="576" y="1906"/>
                  </a:cubicBezTo>
                  <a:cubicBezTo>
                    <a:pt x="565" y="1906"/>
                    <a:pt x="557" y="1914"/>
                    <a:pt x="557" y="1925"/>
                  </a:cubicBezTo>
                  <a:cubicBezTo>
                    <a:pt x="557" y="2723"/>
                    <a:pt x="557" y="2723"/>
                    <a:pt x="557" y="2723"/>
                  </a:cubicBezTo>
                  <a:cubicBezTo>
                    <a:pt x="557" y="2795"/>
                    <a:pt x="495" y="2854"/>
                    <a:pt x="421" y="2854"/>
                  </a:cubicBezTo>
                  <a:cubicBezTo>
                    <a:pt x="419" y="2854"/>
                    <a:pt x="419" y="2854"/>
                    <a:pt x="419" y="2854"/>
                  </a:cubicBezTo>
                  <a:cubicBezTo>
                    <a:pt x="344" y="2854"/>
                    <a:pt x="283" y="2795"/>
                    <a:pt x="283" y="2723"/>
                  </a:cubicBezTo>
                  <a:cubicBezTo>
                    <a:pt x="283" y="1906"/>
                    <a:pt x="283" y="1906"/>
                    <a:pt x="283" y="1906"/>
                  </a:cubicBezTo>
                  <a:cubicBezTo>
                    <a:pt x="283" y="1839"/>
                    <a:pt x="283" y="1839"/>
                    <a:pt x="283" y="1839"/>
                  </a:cubicBezTo>
                  <a:cubicBezTo>
                    <a:pt x="283" y="1103"/>
                    <a:pt x="283" y="1103"/>
                    <a:pt x="283" y="1103"/>
                  </a:cubicBezTo>
                  <a:cubicBezTo>
                    <a:pt x="283" y="1092"/>
                    <a:pt x="274" y="1084"/>
                    <a:pt x="263" y="1085"/>
                  </a:cubicBezTo>
                  <a:cubicBezTo>
                    <a:pt x="263" y="1085"/>
                    <a:pt x="263" y="1085"/>
                    <a:pt x="263" y="1085"/>
                  </a:cubicBezTo>
                  <a:cubicBezTo>
                    <a:pt x="253" y="1086"/>
                    <a:pt x="246" y="1094"/>
                    <a:pt x="246" y="1103"/>
                  </a:cubicBezTo>
                  <a:cubicBezTo>
                    <a:pt x="246" y="1712"/>
                    <a:pt x="246" y="1712"/>
                    <a:pt x="246" y="1712"/>
                  </a:cubicBezTo>
                  <a:cubicBezTo>
                    <a:pt x="246" y="1778"/>
                    <a:pt x="190" y="1830"/>
                    <a:pt x="123" y="1830"/>
                  </a:cubicBezTo>
                  <a:cubicBezTo>
                    <a:pt x="56" y="1830"/>
                    <a:pt x="0" y="1778"/>
                    <a:pt x="0" y="1712"/>
                  </a:cubicBezTo>
                  <a:cubicBezTo>
                    <a:pt x="0" y="1170"/>
                    <a:pt x="0" y="1170"/>
                    <a:pt x="0" y="1170"/>
                  </a:cubicBezTo>
                  <a:cubicBezTo>
                    <a:pt x="0" y="1024"/>
                    <a:pt x="0" y="1024"/>
                    <a:pt x="0" y="1024"/>
                  </a:cubicBezTo>
                  <a:cubicBezTo>
                    <a:pt x="0" y="736"/>
                    <a:pt x="0" y="736"/>
                    <a:pt x="0" y="736"/>
                  </a:cubicBezTo>
                  <a:cubicBezTo>
                    <a:pt x="0" y="726"/>
                    <a:pt x="9" y="717"/>
                    <a:pt x="19" y="717"/>
                  </a:cubicBezTo>
                  <a:lnTo>
                    <a:pt x="835" y="717"/>
                  </a:lnTo>
                  <a:close/>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8"/>
            <p:cNvSpPr/>
            <p:nvPr/>
          </p:nvSpPr>
          <p:spPr bwMode="auto">
            <a:xfrm>
              <a:off x="4176714" y="4281487"/>
              <a:ext cx="625475" cy="330200"/>
            </a:xfrm>
            <a:custGeom>
              <a:avLst/>
              <a:gdLst>
                <a:gd name="T0" fmla="*/ 51 w 711"/>
                <a:gd name="T1" fmla="*/ 375 h 375"/>
                <a:gd name="T2" fmla="*/ 0 w 711"/>
                <a:gd name="T3" fmla="*/ 323 h 375"/>
                <a:gd name="T4" fmla="*/ 21 w 711"/>
                <a:gd name="T5" fmla="*/ 281 h 375"/>
                <a:gd name="T6" fmla="*/ 334 w 711"/>
                <a:gd name="T7" fmla="*/ 0 h 375"/>
                <a:gd name="T8" fmla="*/ 646 w 711"/>
                <a:gd name="T9" fmla="*/ 271 h 375"/>
                <a:gd name="T10" fmla="*/ 660 w 711"/>
                <a:gd name="T11" fmla="*/ 271 h 375"/>
                <a:gd name="T12" fmla="*/ 711 w 711"/>
                <a:gd name="T13" fmla="*/ 323 h 375"/>
                <a:gd name="T14" fmla="*/ 660 w 711"/>
                <a:gd name="T15" fmla="*/ 375 h 375"/>
                <a:gd name="T16" fmla="*/ 51 w 711"/>
                <a:gd name="T17" fmla="*/ 37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1" h="375">
                  <a:moveTo>
                    <a:pt x="51" y="375"/>
                  </a:moveTo>
                  <a:cubicBezTo>
                    <a:pt x="23" y="375"/>
                    <a:pt x="0" y="351"/>
                    <a:pt x="0" y="323"/>
                  </a:cubicBezTo>
                  <a:cubicBezTo>
                    <a:pt x="0" y="306"/>
                    <a:pt x="8" y="291"/>
                    <a:pt x="21" y="281"/>
                  </a:cubicBezTo>
                  <a:cubicBezTo>
                    <a:pt x="41" y="120"/>
                    <a:pt x="172" y="0"/>
                    <a:pt x="334" y="0"/>
                  </a:cubicBezTo>
                  <a:cubicBezTo>
                    <a:pt x="492" y="0"/>
                    <a:pt x="622" y="115"/>
                    <a:pt x="646" y="271"/>
                  </a:cubicBezTo>
                  <a:cubicBezTo>
                    <a:pt x="660" y="271"/>
                    <a:pt x="660" y="271"/>
                    <a:pt x="660" y="271"/>
                  </a:cubicBezTo>
                  <a:cubicBezTo>
                    <a:pt x="688" y="271"/>
                    <a:pt x="711" y="295"/>
                    <a:pt x="711" y="323"/>
                  </a:cubicBezTo>
                  <a:cubicBezTo>
                    <a:pt x="711" y="351"/>
                    <a:pt x="688" y="375"/>
                    <a:pt x="660" y="375"/>
                  </a:cubicBezTo>
                  <a:lnTo>
                    <a:pt x="51" y="375"/>
                  </a:lnTo>
                  <a:close/>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9"/>
            <p:cNvSpPr>
              <a:spLocks noEditPoints="1"/>
            </p:cNvSpPr>
            <p:nvPr/>
          </p:nvSpPr>
          <p:spPr bwMode="auto">
            <a:xfrm>
              <a:off x="4149726" y="4254500"/>
              <a:ext cx="679450" cy="381000"/>
            </a:xfrm>
            <a:custGeom>
              <a:avLst/>
              <a:gdLst>
                <a:gd name="T0" fmla="*/ 364 w 771"/>
                <a:gd name="T1" fmla="*/ 60 h 433"/>
                <a:gd name="T2" fmla="*/ 649 w 771"/>
                <a:gd name="T3" fmla="*/ 333 h 433"/>
                <a:gd name="T4" fmla="*/ 690 w 771"/>
                <a:gd name="T5" fmla="*/ 333 h 433"/>
                <a:gd name="T6" fmla="*/ 711 w 771"/>
                <a:gd name="T7" fmla="*/ 353 h 433"/>
                <a:gd name="T8" fmla="*/ 690 w 771"/>
                <a:gd name="T9" fmla="*/ 373 h 433"/>
                <a:gd name="T10" fmla="*/ 81 w 771"/>
                <a:gd name="T11" fmla="*/ 373 h 433"/>
                <a:gd name="T12" fmla="*/ 60 w 771"/>
                <a:gd name="T13" fmla="*/ 352 h 433"/>
                <a:gd name="T14" fmla="*/ 79 w 771"/>
                <a:gd name="T15" fmla="*/ 331 h 433"/>
                <a:gd name="T16" fmla="*/ 364 w 771"/>
                <a:gd name="T17" fmla="*/ 60 h 433"/>
                <a:gd name="T18" fmla="*/ 364 w 771"/>
                <a:gd name="T19" fmla="*/ 0 h 433"/>
                <a:gd name="T20" fmla="*/ 128 w 771"/>
                <a:gd name="T21" fmla="*/ 94 h 433"/>
                <a:gd name="T22" fmla="*/ 23 w 771"/>
                <a:gd name="T23" fmla="*/ 296 h 433"/>
                <a:gd name="T24" fmla="*/ 0 w 771"/>
                <a:gd name="T25" fmla="*/ 352 h 433"/>
                <a:gd name="T26" fmla="*/ 81 w 771"/>
                <a:gd name="T27" fmla="*/ 433 h 433"/>
                <a:gd name="T28" fmla="*/ 690 w 771"/>
                <a:gd name="T29" fmla="*/ 433 h 433"/>
                <a:gd name="T30" fmla="*/ 771 w 771"/>
                <a:gd name="T31" fmla="*/ 353 h 433"/>
                <a:gd name="T32" fmla="*/ 701 w 771"/>
                <a:gd name="T33" fmla="*/ 273 h 433"/>
                <a:gd name="T34" fmla="*/ 600 w 771"/>
                <a:gd name="T35" fmla="*/ 93 h 433"/>
                <a:gd name="T36" fmla="*/ 364 w 771"/>
                <a:gd name="T37"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1" h="433">
                  <a:moveTo>
                    <a:pt x="364" y="60"/>
                  </a:moveTo>
                  <a:cubicBezTo>
                    <a:pt x="514" y="60"/>
                    <a:pt x="638" y="173"/>
                    <a:pt x="649" y="333"/>
                  </a:cubicBezTo>
                  <a:cubicBezTo>
                    <a:pt x="690" y="333"/>
                    <a:pt x="690" y="333"/>
                    <a:pt x="690" y="333"/>
                  </a:cubicBezTo>
                  <a:cubicBezTo>
                    <a:pt x="702" y="333"/>
                    <a:pt x="711" y="342"/>
                    <a:pt x="711" y="353"/>
                  </a:cubicBezTo>
                  <a:cubicBezTo>
                    <a:pt x="711" y="364"/>
                    <a:pt x="702" y="373"/>
                    <a:pt x="690" y="373"/>
                  </a:cubicBezTo>
                  <a:cubicBezTo>
                    <a:pt x="81" y="373"/>
                    <a:pt x="81" y="373"/>
                    <a:pt x="81" y="373"/>
                  </a:cubicBezTo>
                  <a:cubicBezTo>
                    <a:pt x="70" y="373"/>
                    <a:pt x="60" y="363"/>
                    <a:pt x="60" y="352"/>
                  </a:cubicBezTo>
                  <a:cubicBezTo>
                    <a:pt x="60" y="341"/>
                    <a:pt x="69" y="332"/>
                    <a:pt x="79" y="331"/>
                  </a:cubicBezTo>
                  <a:cubicBezTo>
                    <a:pt x="90" y="176"/>
                    <a:pt x="213" y="60"/>
                    <a:pt x="364" y="60"/>
                  </a:cubicBezTo>
                  <a:moveTo>
                    <a:pt x="364" y="0"/>
                  </a:moveTo>
                  <a:cubicBezTo>
                    <a:pt x="275" y="0"/>
                    <a:pt x="192" y="33"/>
                    <a:pt x="128" y="94"/>
                  </a:cubicBezTo>
                  <a:cubicBezTo>
                    <a:pt x="71" y="147"/>
                    <a:pt x="35" y="218"/>
                    <a:pt x="23" y="296"/>
                  </a:cubicBezTo>
                  <a:cubicBezTo>
                    <a:pt x="9" y="311"/>
                    <a:pt x="0" y="331"/>
                    <a:pt x="0" y="352"/>
                  </a:cubicBezTo>
                  <a:cubicBezTo>
                    <a:pt x="0" y="397"/>
                    <a:pt x="37" y="433"/>
                    <a:pt x="81" y="433"/>
                  </a:cubicBezTo>
                  <a:cubicBezTo>
                    <a:pt x="690" y="433"/>
                    <a:pt x="690" y="433"/>
                    <a:pt x="690" y="433"/>
                  </a:cubicBezTo>
                  <a:cubicBezTo>
                    <a:pt x="735" y="433"/>
                    <a:pt x="771" y="397"/>
                    <a:pt x="771" y="353"/>
                  </a:cubicBezTo>
                  <a:cubicBezTo>
                    <a:pt x="771" y="312"/>
                    <a:pt x="740" y="278"/>
                    <a:pt x="701" y="273"/>
                  </a:cubicBezTo>
                  <a:cubicBezTo>
                    <a:pt x="685" y="203"/>
                    <a:pt x="651" y="141"/>
                    <a:pt x="600" y="93"/>
                  </a:cubicBezTo>
                  <a:cubicBezTo>
                    <a:pt x="536" y="33"/>
                    <a:pt x="453" y="0"/>
                    <a:pt x="364" y="0"/>
                  </a:cubicBezTo>
                  <a:close/>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 name="Freeform 12"/>
          <p:cNvSpPr/>
          <p:nvPr/>
        </p:nvSpPr>
        <p:spPr bwMode="auto">
          <a:xfrm>
            <a:off x="8146540" y="3106163"/>
            <a:ext cx="1251784" cy="1250330"/>
          </a:xfrm>
          <a:custGeom>
            <a:avLst/>
            <a:gdLst>
              <a:gd name="T0" fmla="*/ 165 w 1552"/>
              <a:gd name="T1" fmla="*/ 1075 h 1552"/>
              <a:gd name="T2" fmla="*/ 1076 w 1552"/>
              <a:gd name="T3" fmla="*/ 1387 h 1552"/>
              <a:gd name="T4" fmla="*/ 1387 w 1552"/>
              <a:gd name="T5" fmla="*/ 477 h 1552"/>
              <a:gd name="T6" fmla="*/ 477 w 1552"/>
              <a:gd name="T7" fmla="*/ 165 h 1552"/>
              <a:gd name="T8" fmla="*/ 165 w 1552"/>
              <a:gd name="T9" fmla="*/ 1075 h 1552"/>
            </a:gdLst>
            <a:ahLst/>
            <a:cxnLst>
              <a:cxn ang="0">
                <a:pos x="T0" y="T1"/>
              </a:cxn>
              <a:cxn ang="0">
                <a:pos x="T2" y="T3"/>
              </a:cxn>
              <a:cxn ang="0">
                <a:pos x="T4" y="T5"/>
              </a:cxn>
              <a:cxn ang="0">
                <a:pos x="T6" y="T7"/>
              </a:cxn>
              <a:cxn ang="0">
                <a:pos x="T8" y="T9"/>
              </a:cxn>
            </a:cxnLst>
            <a:rect l="0" t="0" r="r" b="b"/>
            <a:pathLst>
              <a:path w="1552" h="1552">
                <a:moveTo>
                  <a:pt x="165" y="1075"/>
                </a:moveTo>
                <a:cubicBezTo>
                  <a:pt x="331" y="1413"/>
                  <a:pt x="738" y="1552"/>
                  <a:pt x="1076" y="1387"/>
                </a:cubicBezTo>
                <a:cubicBezTo>
                  <a:pt x="1413" y="1221"/>
                  <a:pt x="1552" y="814"/>
                  <a:pt x="1387" y="477"/>
                </a:cubicBezTo>
                <a:cubicBezTo>
                  <a:pt x="1222" y="139"/>
                  <a:pt x="814" y="0"/>
                  <a:pt x="477" y="165"/>
                </a:cubicBezTo>
                <a:cubicBezTo>
                  <a:pt x="139" y="331"/>
                  <a:pt x="0" y="738"/>
                  <a:pt x="165" y="1075"/>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30"/>
          <p:cNvSpPr/>
          <p:nvPr/>
        </p:nvSpPr>
        <p:spPr bwMode="auto">
          <a:xfrm>
            <a:off x="6929649" y="2460645"/>
            <a:ext cx="1061326" cy="1059872"/>
          </a:xfrm>
          <a:custGeom>
            <a:avLst/>
            <a:gdLst>
              <a:gd name="T0" fmla="*/ 88 w 1317"/>
              <a:gd name="T1" fmla="*/ 819 h 1317"/>
              <a:gd name="T2" fmla="*/ 819 w 1317"/>
              <a:gd name="T3" fmla="*/ 1228 h 1317"/>
              <a:gd name="T4" fmla="*/ 1228 w 1317"/>
              <a:gd name="T5" fmla="*/ 498 h 1317"/>
              <a:gd name="T6" fmla="*/ 497 w 1317"/>
              <a:gd name="T7" fmla="*/ 89 h 1317"/>
              <a:gd name="T8" fmla="*/ 88 w 1317"/>
              <a:gd name="T9" fmla="*/ 819 h 1317"/>
            </a:gdLst>
            <a:ahLst/>
            <a:cxnLst>
              <a:cxn ang="0">
                <a:pos x="T0" y="T1"/>
              </a:cxn>
              <a:cxn ang="0">
                <a:pos x="T2" y="T3"/>
              </a:cxn>
              <a:cxn ang="0">
                <a:pos x="T4" y="T5"/>
              </a:cxn>
              <a:cxn ang="0">
                <a:pos x="T6" y="T7"/>
              </a:cxn>
              <a:cxn ang="0">
                <a:pos x="T8" y="T9"/>
              </a:cxn>
            </a:cxnLst>
            <a:rect l="0" t="0" r="r" b="b"/>
            <a:pathLst>
              <a:path w="1317" h="1317">
                <a:moveTo>
                  <a:pt x="88" y="819"/>
                </a:moveTo>
                <a:cubicBezTo>
                  <a:pt x="177" y="1134"/>
                  <a:pt x="504" y="1317"/>
                  <a:pt x="819" y="1228"/>
                </a:cubicBezTo>
                <a:cubicBezTo>
                  <a:pt x="1134" y="1139"/>
                  <a:pt x="1317" y="812"/>
                  <a:pt x="1228" y="498"/>
                </a:cubicBezTo>
                <a:cubicBezTo>
                  <a:pt x="1139" y="183"/>
                  <a:pt x="812" y="0"/>
                  <a:pt x="497" y="89"/>
                </a:cubicBezTo>
                <a:cubicBezTo>
                  <a:pt x="183" y="177"/>
                  <a:pt x="0" y="505"/>
                  <a:pt x="88" y="819"/>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48"/>
          <p:cNvSpPr/>
          <p:nvPr/>
        </p:nvSpPr>
        <p:spPr bwMode="auto">
          <a:xfrm>
            <a:off x="8134909" y="1944519"/>
            <a:ext cx="710944" cy="710943"/>
          </a:xfrm>
          <a:custGeom>
            <a:avLst/>
            <a:gdLst>
              <a:gd name="T0" fmla="*/ 60 w 883"/>
              <a:gd name="T1" fmla="*/ 549 h 883"/>
              <a:gd name="T2" fmla="*/ 550 w 883"/>
              <a:gd name="T3" fmla="*/ 824 h 883"/>
              <a:gd name="T4" fmla="*/ 824 w 883"/>
              <a:gd name="T5" fmla="*/ 334 h 883"/>
              <a:gd name="T6" fmla="*/ 334 w 883"/>
              <a:gd name="T7" fmla="*/ 60 h 883"/>
              <a:gd name="T8" fmla="*/ 60 w 883"/>
              <a:gd name="T9" fmla="*/ 549 h 883"/>
            </a:gdLst>
            <a:ahLst/>
            <a:cxnLst>
              <a:cxn ang="0">
                <a:pos x="T0" y="T1"/>
              </a:cxn>
              <a:cxn ang="0">
                <a:pos x="T2" y="T3"/>
              </a:cxn>
              <a:cxn ang="0">
                <a:pos x="T4" y="T5"/>
              </a:cxn>
              <a:cxn ang="0">
                <a:pos x="T6" y="T7"/>
              </a:cxn>
              <a:cxn ang="0">
                <a:pos x="T8" y="T9"/>
              </a:cxn>
            </a:cxnLst>
            <a:rect l="0" t="0" r="r" b="b"/>
            <a:pathLst>
              <a:path w="883" h="883">
                <a:moveTo>
                  <a:pt x="60" y="549"/>
                </a:moveTo>
                <a:cubicBezTo>
                  <a:pt x="119" y="760"/>
                  <a:pt x="339" y="883"/>
                  <a:pt x="550" y="824"/>
                </a:cubicBezTo>
                <a:cubicBezTo>
                  <a:pt x="761" y="764"/>
                  <a:pt x="883" y="545"/>
                  <a:pt x="824" y="334"/>
                </a:cubicBezTo>
                <a:cubicBezTo>
                  <a:pt x="764" y="123"/>
                  <a:pt x="545" y="0"/>
                  <a:pt x="334" y="60"/>
                </a:cubicBezTo>
                <a:cubicBezTo>
                  <a:pt x="123" y="119"/>
                  <a:pt x="0" y="338"/>
                  <a:pt x="60" y="549"/>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66"/>
          <p:cNvSpPr/>
          <p:nvPr/>
        </p:nvSpPr>
        <p:spPr bwMode="auto">
          <a:xfrm>
            <a:off x="7895019" y="4538226"/>
            <a:ext cx="524849" cy="524848"/>
          </a:xfrm>
          <a:custGeom>
            <a:avLst/>
            <a:gdLst>
              <a:gd name="T0" fmla="*/ 13 w 650"/>
              <a:gd name="T1" fmla="*/ 351 h 651"/>
              <a:gd name="T2" fmla="*/ 350 w 650"/>
              <a:gd name="T3" fmla="*/ 637 h 651"/>
              <a:gd name="T4" fmla="*/ 636 w 650"/>
              <a:gd name="T5" fmla="*/ 300 h 651"/>
              <a:gd name="T6" fmla="*/ 300 w 650"/>
              <a:gd name="T7" fmla="*/ 14 h 651"/>
              <a:gd name="T8" fmla="*/ 13 w 650"/>
              <a:gd name="T9" fmla="*/ 351 h 651"/>
            </a:gdLst>
            <a:ahLst/>
            <a:cxnLst>
              <a:cxn ang="0">
                <a:pos x="T0" y="T1"/>
              </a:cxn>
              <a:cxn ang="0">
                <a:pos x="T2" y="T3"/>
              </a:cxn>
              <a:cxn ang="0">
                <a:pos x="T4" y="T5"/>
              </a:cxn>
              <a:cxn ang="0">
                <a:pos x="T6" y="T7"/>
              </a:cxn>
              <a:cxn ang="0">
                <a:pos x="T8" y="T9"/>
              </a:cxn>
            </a:cxnLst>
            <a:rect l="0" t="0" r="r" b="b"/>
            <a:pathLst>
              <a:path w="650" h="651">
                <a:moveTo>
                  <a:pt x="13" y="351"/>
                </a:moveTo>
                <a:cubicBezTo>
                  <a:pt x="27" y="522"/>
                  <a:pt x="178" y="651"/>
                  <a:pt x="350" y="637"/>
                </a:cubicBezTo>
                <a:cubicBezTo>
                  <a:pt x="522" y="623"/>
                  <a:pt x="650" y="472"/>
                  <a:pt x="636" y="300"/>
                </a:cubicBezTo>
                <a:cubicBezTo>
                  <a:pt x="622" y="128"/>
                  <a:pt x="471" y="0"/>
                  <a:pt x="300" y="14"/>
                </a:cubicBezTo>
                <a:cubicBezTo>
                  <a:pt x="128" y="28"/>
                  <a:pt x="0" y="179"/>
                  <a:pt x="13" y="351"/>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76"/>
          <p:cNvSpPr>
            <a:spLocks noEditPoints="1"/>
          </p:cNvSpPr>
          <p:nvPr/>
        </p:nvSpPr>
        <p:spPr bwMode="auto">
          <a:xfrm>
            <a:off x="8459122" y="5222999"/>
            <a:ext cx="238435" cy="222442"/>
          </a:xfrm>
          <a:custGeom>
            <a:avLst/>
            <a:gdLst>
              <a:gd name="T0" fmla="*/ 153 w 296"/>
              <a:gd name="T1" fmla="*/ 276 h 276"/>
              <a:gd name="T2" fmla="*/ 153 w 296"/>
              <a:gd name="T3" fmla="*/ 276 h 276"/>
              <a:gd name="T4" fmla="*/ 119 w 296"/>
              <a:gd name="T5" fmla="*/ 273 h 276"/>
              <a:gd name="T6" fmla="*/ 18 w 296"/>
              <a:gd name="T7" fmla="*/ 105 h 276"/>
              <a:gd name="T8" fmla="*/ 153 w 296"/>
              <a:gd name="T9" fmla="*/ 0 h 276"/>
              <a:gd name="T10" fmla="*/ 187 w 296"/>
              <a:gd name="T11" fmla="*/ 4 h 276"/>
              <a:gd name="T12" fmla="*/ 272 w 296"/>
              <a:gd name="T13" fmla="*/ 68 h 276"/>
              <a:gd name="T14" fmla="*/ 287 w 296"/>
              <a:gd name="T15" fmla="*/ 172 h 276"/>
              <a:gd name="T16" fmla="*/ 153 w 296"/>
              <a:gd name="T17" fmla="*/ 276 h 276"/>
              <a:gd name="T18" fmla="*/ 153 w 296"/>
              <a:gd name="T19" fmla="*/ 44 h 276"/>
              <a:gd name="T20" fmla="*/ 61 w 296"/>
              <a:gd name="T21" fmla="*/ 116 h 276"/>
              <a:gd name="T22" fmla="*/ 130 w 296"/>
              <a:gd name="T23" fmla="*/ 230 h 276"/>
              <a:gd name="T24" fmla="*/ 153 w 296"/>
              <a:gd name="T25" fmla="*/ 232 h 276"/>
              <a:gd name="T26" fmla="*/ 153 w 296"/>
              <a:gd name="T27" fmla="*/ 232 h 276"/>
              <a:gd name="T28" fmla="*/ 245 w 296"/>
              <a:gd name="T29" fmla="*/ 161 h 276"/>
              <a:gd name="T30" fmla="*/ 234 w 296"/>
              <a:gd name="T31" fmla="*/ 90 h 276"/>
              <a:gd name="T32" fmla="*/ 176 w 296"/>
              <a:gd name="T33" fmla="*/ 47 h 276"/>
              <a:gd name="T34" fmla="*/ 153 w 296"/>
              <a:gd name="T35" fmla="*/ 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6" h="276">
                <a:moveTo>
                  <a:pt x="153" y="276"/>
                </a:moveTo>
                <a:cubicBezTo>
                  <a:pt x="153" y="276"/>
                  <a:pt x="153" y="276"/>
                  <a:pt x="153" y="276"/>
                </a:cubicBezTo>
                <a:cubicBezTo>
                  <a:pt x="142" y="276"/>
                  <a:pt x="130" y="275"/>
                  <a:pt x="119" y="273"/>
                </a:cubicBezTo>
                <a:cubicBezTo>
                  <a:pt x="45" y="254"/>
                  <a:pt x="0" y="179"/>
                  <a:pt x="18" y="105"/>
                </a:cubicBezTo>
                <a:cubicBezTo>
                  <a:pt x="34" y="43"/>
                  <a:pt x="89" y="0"/>
                  <a:pt x="153" y="0"/>
                </a:cubicBezTo>
                <a:cubicBezTo>
                  <a:pt x="164" y="0"/>
                  <a:pt x="176" y="2"/>
                  <a:pt x="187" y="4"/>
                </a:cubicBezTo>
                <a:cubicBezTo>
                  <a:pt x="223" y="13"/>
                  <a:pt x="253" y="36"/>
                  <a:pt x="272" y="68"/>
                </a:cubicBezTo>
                <a:cubicBezTo>
                  <a:pt x="291" y="99"/>
                  <a:pt x="296" y="136"/>
                  <a:pt x="287" y="172"/>
                </a:cubicBezTo>
                <a:cubicBezTo>
                  <a:pt x="272" y="234"/>
                  <a:pt x="217" y="276"/>
                  <a:pt x="153" y="276"/>
                </a:cubicBezTo>
                <a:close/>
                <a:moveTo>
                  <a:pt x="153" y="44"/>
                </a:moveTo>
                <a:cubicBezTo>
                  <a:pt x="109" y="44"/>
                  <a:pt x="72" y="74"/>
                  <a:pt x="61" y="116"/>
                </a:cubicBezTo>
                <a:cubicBezTo>
                  <a:pt x="49" y="166"/>
                  <a:pt x="79" y="217"/>
                  <a:pt x="130" y="230"/>
                </a:cubicBezTo>
                <a:cubicBezTo>
                  <a:pt x="138" y="232"/>
                  <a:pt x="145" y="232"/>
                  <a:pt x="153" y="232"/>
                </a:cubicBezTo>
                <a:cubicBezTo>
                  <a:pt x="153" y="232"/>
                  <a:pt x="153" y="232"/>
                  <a:pt x="153" y="232"/>
                </a:cubicBezTo>
                <a:cubicBezTo>
                  <a:pt x="196" y="232"/>
                  <a:pt x="234" y="203"/>
                  <a:pt x="245" y="161"/>
                </a:cubicBezTo>
                <a:cubicBezTo>
                  <a:pt x="251" y="137"/>
                  <a:pt x="247" y="112"/>
                  <a:pt x="234" y="90"/>
                </a:cubicBezTo>
                <a:cubicBezTo>
                  <a:pt x="221" y="68"/>
                  <a:pt x="200" y="53"/>
                  <a:pt x="176" y="47"/>
                </a:cubicBezTo>
                <a:cubicBezTo>
                  <a:pt x="168" y="45"/>
                  <a:pt x="161" y="44"/>
                  <a:pt x="153" y="44"/>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86"/>
          <p:cNvSpPr>
            <a:spLocks noEditPoints="1"/>
          </p:cNvSpPr>
          <p:nvPr/>
        </p:nvSpPr>
        <p:spPr bwMode="auto">
          <a:xfrm>
            <a:off x="9058115" y="2572592"/>
            <a:ext cx="238435" cy="222442"/>
          </a:xfrm>
          <a:custGeom>
            <a:avLst/>
            <a:gdLst>
              <a:gd name="T0" fmla="*/ 153 w 296"/>
              <a:gd name="T1" fmla="*/ 277 h 277"/>
              <a:gd name="T2" fmla="*/ 153 w 296"/>
              <a:gd name="T3" fmla="*/ 277 h 277"/>
              <a:gd name="T4" fmla="*/ 119 w 296"/>
              <a:gd name="T5" fmla="*/ 273 h 277"/>
              <a:gd name="T6" fmla="*/ 18 w 296"/>
              <a:gd name="T7" fmla="*/ 105 h 277"/>
              <a:gd name="T8" fmla="*/ 152 w 296"/>
              <a:gd name="T9" fmla="*/ 0 h 277"/>
              <a:gd name="T10" fmla="*/ 186 w 296"/>
              <a:gd name="T11" fmla="*/ 4 h 277"/>
              <a:gd name="T12" fmla="*/ 271 w 296"/>
              <a:gd name="T13" fmla="*/ 67 h 277"/>
              <a:gd name="T14" fmla="*/ 287 w 296"/>
              <a:gd name="T15" fmla="*/ 172 h 277"/>
              <a:gd name="T16" fmla="*/ 153 w 296"/>
              <a:gd name="T17" fmla="*/ 277 h 277"/>
              <a:gd name="T18" fmla="*/ 152 w 296"/>
              <a:gd name="T19" fmla="*/ 44 h 277"/>
              <a:gd name="T20" fmla="*/ 61 w 296"/>
              <a:gd name="T21" fmla="*/ 115 h 277"/>
              <a:gd name="T22" fmla="*/ 130 w 296"/>
              <a:gd name="T23" fmla="*/ 230 h 277"/>
              <a:gd name="T24" fmla="*/ 153 w 296"/>
              <a:gd name="T25" fmla="*/ 233 h 277"/>
              <a:gd name="T26" fmla="*/ 244 w 296"/>
              <a:gd name="T27" fmla="*/ 161 h 277"/>
              <a:gd name="T28" fmla="*/ 234 w 296"/>
              <a:gd name="T29" fmla="*/ 90 h 277"/>
              <a:gd name="T30" fmla="*/ 176 w 296"/>
              <a:gd name="T31" fmla="*/ 47 h 277"/>
              <a:gd name="T32" fmla="*/ 152 w 296"/>
              <a:gd name="T33" fmla="*/ 4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277">
                <a:moveTo>
                  <a:pt x="153" y="277"/>
                </a:moveTo>
                <a:cubicBezTo>
                  <a:pt x="153" y="277"/>
                  <a:pt x="153" y="277"/>
                  <a:pt x="153" y="277"/>
                </a:cubicBezTo>
                <a:cubicBezTo>
                  <a:pt x="141" y="277"/>
                  <a:pt x="130" y="276"/>
                  <a:pt x="119" y="273"/>
                </a:cubicBezTo>
                <a:cubicBezTo>
                  <a:pt x="45" y="254"/>
                  <a:pt x="0" y="179"/>
                  <a:pt x="18" y="105"/>
                </a:cubicBezTo>
                <a:cubicBezTo>
                  <a:pt x="34" y="43"/>
                  <a:pt x="89" y="0"/>
                  <a:pt x="152" y="0"/>
                </a:cubicBezTo>
                <a:cubicBezTo>
                  <a:pt x="164" y="0"/>
                  <a:pt x="175" y="1"/>
                  <a:pt x="186" y="4"/>
                </a:cubicBezTo>
                <a:cubicBezTo>
                  <a:pt x="222" y="13"/>
                  <a:pt x="252" y="35"/>
                  <a:pt x="271" y="67"/>
                </a:cubicBezTo>
                <a:cubicBezTo>
                  <a:pt x="291" y="99"/>
                  <a:pt x="296" y="136"/>
                  <a:pt x="287" y="172"/>
                </a:cubicBezTo>
                <a:cubicBezTo>
                  <a:pt x="272" y="234"/>
                  <a:pt x="216" y="277"/>
                  <a:pt x="153" y="277"/>
                </a:cubicBezTo>
                <a:close/>
                <a:moveTo>
                  <a:pt x="152" y="44"/>
                </a:moveTo>
                <a:cubicBezTo>
                  <a:pt x="109" y="44"/>
                  <a:pt x="71" y="73"/>
                  <a:pt x="61" y="115"/>
                </a:cubicBezTo>
                <a:cubicBezTo>
                  <a:pt x="48" y="166"/>
                  <a:pt x="79" y="217"/>
                  <a:pt x="130" y="230"/>
                </a:cubicBezTo>
                <a:cubicBezTo>
                  <a:pt x="137" y="232"/>
                  <a:pt x="145" y="233"/>
                  <a:pt x="153" y="233"/>
                </a:cubicBezTo>
                <a:cubicBezTo>
                  <a:pt x="196" y="233"/>
                  <a:pt x="234" y="204"/>
                  <a:pt x="244" y="161"/>
                </a:cubicBezTo>
                <a:cubicBezTo>
                  <a:pt x="250" y="137"/>
                  <a:pt x="247" y="111"/>
                  <a:pt x="234" y="90"/>
                </a:cubicBezTo>
                <a:cubicBezTo>
                  <a:pt x="221" y="68"/>
                  <a:pt x="200" y="53"/>
                  <a:pt x="176" y="47"/>
                </a:cubicBezTo>
                <a:cubicBezTo>
                  <a:pt x="168" y="45"/>
                  <a:pt x="160" y="44"/>
                  <a:pt x="152" y="44"/>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Oval 20"/>
          <p:cNvSpPr>
            <a:spLocks noChangeArrowheads="1"/>
          </p:cNvSpPr>
          <p:nvPr/>
        </p:nvSpPr>
        <p:spPr bwMode="auto">
          <a:xfrm>
            <a:off x="7314926" y="2845920"/>
            <a:ext cx="289320" cy="289320"/>
          </a:xfrm>
          <a:prstGeom prst="ellipse">
            <a:avLst/>
          </a:prstGeom>
          <a:noFill/>
          <a:ln w="122238"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Oval 21"/>
          <p:cNvSpPr>
            <a:spLocks noChangeArrowheads="1"/>
          </p:cNvSpPr>
          <p:nvPr/>
        </p:nvSpPr>
        <p:spPr bwMode="auto">
          <a:xfrm>
            <a:off x="8614686" y="3564133"/>
            <a:ext cx="332937" cy="334391"/>
          </a:xfrm>
          <a:prstGeom prst="ellipse">
            <a:avLst/>
          </a:prstGeom>
          <a:noFill/>
          <a:ln w="139700" cap="flat">
            <a:solidFill>
              <a:schemeClr val="accent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Oval 22"/>
          <p:cNvSpPr>
            <a:spLocks noChangeArrowheads="1"/>
          </p:cNvSpPr>
          <p:nvPr/>
        </p:nvSpPr>
        <p:spPr bwMode="auto">
          <a:xfrm>
            <a:off x="8393699" y="2203307"/>
            <a:ext cx="196273" cy="196272"/>
          </a:xfrm>
          <a:prstGeom prst="ellipse">
            <a:avLst/>
          </a:prstGeom>
          <a:noFill/>
          <a:ln w="104775"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Oval 23"/>
          <p:cNvSpPr>
            <a:spLocks noChangeArrowheads="1"/>
          </p:cNvSpPr>
          <p:nvPr/>
        </p:nvSpPr>
        <p:spPr bwMode="auto">
          <a:xfrm>
            <a:off x="8057854" y="4703968"/>
            <a:ext cx="196273" cy="194819"/>
          </a:xfrm>
          <a:prstGeom prst="ellipse">
            <a:avLst/>
          </a:prstGeom>
          <a:noFill/>
          <a:ln w="87313"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5" name="Group 24"/>
          <p:cNvGrpSpPr/>
          <p:nvPr/>
        </p:nvGrpSpPr>
        <p:grpSpPr>
          <a:xfrm>
            <a:off x="8954547" y="4001747"/>
            <a:ext cx="1391702" cy="2222970"/>
            <a:chOff x="6684587" y="4424362"/>
            <a:chExt cx="1519615" cy="2427287"/>
          </a:xfrm>
        </p:grpSpPr>
        <p:sp>
          <p:nvSpPr>
            <p:cNvPr id="26" name="Freeform 25"/>
            <p:cNvSpPr/>
            <p:nvPr/>
          </p:nvSpPr>
          <p:spPr bwMode="auto">
            <a:xfrm>
              <a:off x="6684587" y="4970462"/>
              <a:ext cx="1519615" cy="1881187"/>
            </a:xfrm>
            <a:custGeom>
              <a:avLst/>
              <a:gdLst>
                <a:gd name="connsiteX0" fmla="*/ 687119 w 1519615"/>
                <a:gd name="connsiteY0" fmla="*/ 0 h 1881187"/>
                <a:gd name="connsiteX1" fmla="*/ 954208 w 1519615"/>
                <a:gd name="connsiteY1" fmla="*/ 0 h 1881187"/>
                <a:gd name="connsiteX2" fmla="*/ 965811 w 1519615"/>
                <a:gd name="connsiteY2" fmla="*/ 0 h 1881187"/>
                <a:gd name="connsiteX3" fmla="*/ 945837 w 1519615"/>
                <a:gd name="connsiteY3" fmla="*/ 26046 h 1881187"/>
                <a:gd name="connsiteX4" fmla="*/ 945837 w 1519615"/>
                <a:gd name="connsiteY4" fmla="*/ 60981 h 1881187"/>
                <a:gd name="connsiteX5" fmla="*/ 971550 w 1519615"/>
                <a:gd name="connsiteY5" fmla="*/ 94142 h 1881187"/>
                <a:gd name="connsiteX6" fmla="*/ 991717 w 1519615"/>
                <a:gd name="connsiteY6" fmla="*/ 120151 h 1881187"/>
                <a:gd name="connsiteX7" fmla="*/ 987968 w 1519615"/>
                <a:gd name="connsiteY7" fmla="*/ 141878 h 1881187"/>
                <a:gd name="connsiteX8" fmla="*/ 928461 w 1519615"/>
                <a:gd name="connsiteY8" fmla="*/ 489711 h 1881187"/>
                <a:gd name="connsiteX9" fmla="*/ 930224 w 1519615"/>
                <a:gd name="connsiteY9" fmla="*/ 501057 h 1881187"/>
                <a:gd name="connsiteX10" fmla="*/ 934632 w 1519615"/>
                <a:gd name="connsiteY10" fmla="*/ 510658 h 1881187"/>
                <a:gd name="connsiteX11" fmla="*/ 1005159 w 1519615"/>
                <a:gd name="connsiteY11" fmla="*/ 602301 h 1881187"/>
                <a:gd name="connsiteX12" fmla="*/ 1035133 w 1519615"/>
                <a:gd name="connsiteY12" fmla="*/ 602301 h 1881187"/>
                <a:gd name="connsiteX13" fmla="*/ 1104780 w 1519615"/>
                <a:gd name="connsiteY13" fmla="*/ 510658 h 1881187"/>
                <a:gd name="connsiteX14" fmla="*/ 1110951 w 1519615"/>
                <a:gd name="connsiteY14" fmla="*/ 485347 h 1881187"/>
                <a:gd name="connsiteX15" fmla="*/ 1077450 w 1519615"/>
                <a:gd name="connsiteY15" fmla="*/ 302935 h 1881187"/>
                <a:gd name="connsiteX16" fmla="*/ 1077450 w 1519615"/>
                <a:gd name="connsiteY16" fmla="*/ 302062 h 1881187"/>
                <a:gd name="connsiteX17" fmla="*/ 1051884 w 1519615"/>
                <a:gd name="connsiteY17" fmla="*/ 144088 h 1881187"/>
                <a:gd name="connsiteX18" fmla="*/ 1047870 w 1519615"/>
                <a:gd name="connsiteY18" fmla="*/ 119635 h 1881187"/>
                <a:gd name="connsiteX19" fmla="*/ 1058114 w 1519615"/>
                <a:gd name="connsiteY19" fmla="*/ 106423 h 1881187"/>
                <a:gd name="connsiteX20" fmla="*/ 1093350 w 1519615"/>
                <a:gd name="connsiteY20" fmla="*/ 60981 h 1881187"/>
                <a:gd name="connsiteX21" fmla="*/ 1093350 w 1519615"/>
                <a:gd name="connsiteY21" fmla="*/ 26046 h 1881187"/>
                <a:gd name="connsiteX22" fmla="*/ 1085732 w 1519615"/>
                <a:gd name="connsiteY22" fmla="*/ 16111 h 1881187"/>
                <a:gd name="connsiteX23" fmla="*/ 1073377 w 1519615"/>
                <a:gd name="connsiteY23" fmla="*/ 0 h 1881187"/>
                <a:gd name="connsiteX24" fmla="*/ 1127987 w 1519615"/>
                <a:gd name="connsiteY24" fmla="*/ 0 h 1881187"/>
                <a:gd name="connsiteX25" fmla="*/ 1509055 w 1519615"/>
                <a:gd name="connsiteY25" fmla="*/ 0 h 1881187"/>
                <a:gd name="connsiteX26" fmla="*/ 1519615 w 1519615"/>
                <a:gd name="connsiteY26" fmla="*/ 10549 h 1881187"/>
                <a:gd name="connsiteX27" fmla="*/ 1519615 w 1519615"/>
                <a:gd name="connsiteY27" fmla="*/ 271630 h 1881187"/>
                <a:gd name="connsiteX28" fmla="*/ 1519615 w 1519615"/>
                <a:gd name="connsiteY28" fmla="*/ 399972 h 1881187"/>
                <a:gd name="connsiteX29" fmla="*/ 1519615 w 1519615"/>
                <a:gd name="connsiteY29" fmla="*/ 876422 h 1881187"/>
                <a:gd name="connsiteX30" fmla="*/ 1411373 w 1519615"/>
                <a:gd name="connsiteY30" fmla="*/ 980151 h 1881187"/>
                <a:gd name="connsiteX31" fmla="*/ 1302251 w 1519615"/>
                <a:gd name="connsiteY31" fmla="*/ 876422 h 1881187"/>
                <a:gd name="connsiteX32" fmla="*/ 1302251 w 1519615"/>
                <a:gd name="connsiteY32" fmla="*/ 341075 h 1881187"/>
                <a:gd name="connsiteX33" fmla="*/ 1288171 w 1519615"/>
                <a:gd name="connsiteY33" fmla="*/ 325252 h 1881187"/>
                <a:gd name="connsiteX34" fmla="*/ 1270570 w 1519615"/>
                <a:gd name="connsiteY34" fmla="*/ 341075 h 1881187"/>
                <a:gd name="connsiteX35" fmla="*/ 1270570 w 1519615"/>
                <a:gd name="connsiteY35" fmla="*/ 988063 h 1881187"/>
                <a:gd name="connsiteX36" fmla="*/ 1270570 w 1519615"/>
                <a:gd name="connsiteY36" fmla="*/ 1046960 h 1881187"/>
                <a:gd name="connsiteX37" fmla="*/ 1270570 w 1519615"/>
                <a:gd name="connsiteY37" fmla="*/ 1765151 h 1881187"/>
                <a:gd name="connsiteX38" fmla="*/ 1151768 w 1519615"/>
                <a:gd name="connsiteY38" fmla="*/ 1881187 h 1881187"/>
                <a:gd name="connsiteX39" fmla="*/ 1150008 w 1519615"/>
                <a:gd name="connsiteY39" fmla="*/ 1881187 h 1881187"/>
                <a:gd name="connsiteX40" fmla="*/ 1031206 w 1519615"/>
                <a:gd name="connsiteY40" fmla="*/ 1765151 h 1881187"/>
                <a:gd name="connsiteX41" fmla="*/ 1031206 w 1519615"/>
                <a:gd name="connsiteY41" fmla="*/ 1058388 h 1881187"/>
                <a:gd name="connsiteX42" fmla="*/ 1020645 w 1519615"/>
                <a:gd name="connsiteY42" fmla="*/ 1047839 h 1881187"/>
                <a:gd name="connsiteX43" fmla="*/ 992485 w 1519615"/>
                <a:gd name="connsiteY43" fmla="*/ 1047839 h 1881187"/>
                <a:gd name="connsiteX44" fmla="*/ 981045 w 1519615"/>
                <a:gd name="connsiteY44" fmla="*/ 1058388 h 1881187"/>
                <a:gd name="connsiteX45" fmla="*/ 981045 w 1519615"/>
                <a:gd name="connsiteY45" fmla="*/ 1765151 h 1881187"/>
                <a:gd name="connsiteX46" fmla="*/ 860482 w 1519615"/>
                <a:gd name="connsiteY46" fmla="*/ 1881187 h 1881187"/>
                <a:gd name="connsiteX47" fmla="*/ 859602 w 1519615"/>
                <a:gd name="connsiteY47" fmla="*/ 1881187 h 1881187"/>
                <a:gd name="connsiteX48" fmla="*/ 739040 w 1519615"/>
                <a:gd name="connsiteY48" fmla="*/ 1765151 h 1881187"/>
                <a:gd name="connsiteX49" fmla="*/ 739040 w 1519615"/>
                <a:gd name="connsiteY49" fmla="*/ 1046960 h 1881187"/>
                <a:gd name="connsiteX50" fmla="*/ 739040 w 1519615"/>
                <a:gd name="connsiteY50" fmla="*/ 988063 h 1881187"/>
                <a:gd name="connsiteX51" fmla="*/ 739920 w 1519615"/>
                <a:gd name="connsiteY51" fmla="*/ 356898 h 1881187"/>
                <a:gd name="connsiteX52" fmla="*/ 721440 w 1519615"/>
                <a:gd name="connsiteY52" fmla="*/ 349866 h 1881187"/>
                <a:gd name="connsiteX53" fmla="*/ 537516 w 1519615"/>
                <a:gd name="connsiteY53" fmla="*/ 563477 h 1881187"/>
                <a:gd name="connsiteX54" fmla="*/ 126548 w 1519615"/>
                <a:gd name="connsiteY54" fmla="*/ 712038 h 1881187"/>
                <a:gd name="connsiteX55" fmla="*/ 3346 w 1519615"/>
                <a:gd name="connsiteY55" fmla="*/ 640834 h 1881187"/>
                <a:gd name="connsiteX56" fmla="*/ 73747 w 1519615"/>
                <a:gd name="connsiteY56" fmla="*/ 514250 h 1881187"/>
                <a:gd name="connsiteX57" fmla="*/ 386153 w 1519615"/>
                <a:gd name="connsiteY57" fmla="*/ 410521 h 1881187"/>
                <a:gd name="connsiteX58" fmla="*/ 391433 w 1519615"/>
                <a:gd name="connsiteY58" fmla="*/ 407884 h 1881187"/>
                <a:gd name="connsiteX59" fmla="*/ 687119 w 1519615"/>
                <a:gd name="connsiteY59" fmla="*/ 0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519615" h="1881187">
                  <a:moveTo>
                    <a:pt x="687119" y="0"/>
                  </a:moveTo>
                  <a:cubicBezTo>
                    <a:pt x="687119" y="0"/>
                    <a:pt x="687119" y="0"/>
                    <a:pt x="954208" y="0"/>
                  </a:cubicBezTo>
                  <a:lnTo>
                    <a:pt x="965811" y="0"/>
                  </a:lnTo>
                  <a:lnTo>
                    <a:pt x="945837" y="26046"/>
                  </a:lnTo>
                  <a:cubicBezTo>
                    <a:pt x="938771" y="35653"/>
                    <a:pt x="938771" y="51374"/>
                    <a:pt x="945837" y="60981"/>
                  </a:cubicBezTo>
                  <a:cubicBezTo>
                    <a:pt x="945837" y="60981"/>
                    <a:pt x="945837" y="60981"/>
                    <a:pt x="971550" y="94142"/>
                  </a:cubicBezTo>
                  <a:lnTo>
                    <a:pt x="991717" y="120151"/>
                  </a:lnTo>
                  <a:lnTo>
                    <a:pt x="987968" y="141878"/>
                  </a:lnTo>
                  <a:cubicBezTo>
                    <a:pt x="967141" y="262241"/>
                    <a:pt x="928461" y="484474"/>
                    <a:pt x="928461" y="489711"/>
                  </a:cubicBezTo>
                  <a:cubicBezTo>
                    <a:pt x="928461" y="494075"/>
                    <a:pt x="928461" y="497566"/>
                    <a:pt x="930224" y="501057"/>
                  </a:cubicBezTo>
                  <a:cubicBezTo>
                    <a:pt x="930224" y="502803"/>
                    <a:pt x="932869" y="510658"/>
                    <a:pt x="934632" y="510658"/>
                  </a:cubicBezTo>
                  <a:cubicBezTo>
                    <a:pt x="1005159" y="602301"/>
                    <a:pt x="1005159" y="602301"/>
                    <a:pt x="1005159" y="602301"/>
                  </a:cubicBezTo>
                  <a:cubicBezTo>
                    <a:pt x="1013094" y="612774"/>
                    <a:pt x="1026317" y="612774"/>
                    <a:pt x="1035133" y="602301"/>
                  </a:cubicBezTo>
                  <a:cubicBezTo>
                    <a:pt x="1104780" y="510658"/>
                    <a:pt x="1104780" y="510658"/>
                    <a:pt x="1104780" y="510658"/>
                  </a:cubicBezTo>
                  <a:cubicBezTo>
                    <a:pt x="1110069" y="503676"/>
                    <a:pt x="1111832" y="494075"/>
                    <a:pt x="1110951" y="485347"/>
                  </a:cubicBezTo>
                  <a:cubicBezTo>
                    <a:pt x="1110069" y="478365"/>
                    <a:pt x="1086266" y="357048"/>
                    <a:pt x="1077450" y="302935"/>
                  </a:cubicBezTo>
                  <a:cubicBezTo>
                    <a:pt x="1077450" y="302935"/>
                    <a:pt x="1077450" y="302062"/>
                    <a:pt x="1077450" y="302062"/>
                  </a:cubicBezTo>
                  <a:cubicBezTo>
                    <a:pt x="1073923" y="279370"/>
                    <a:pt x="1056291" y="173762"/>
                    <a:pt x="1051884" y="144088"/>
                  </a:cubicBezTo>
                  <a:lnTo>
                    <a:pt x="1047870" y="119635"/>
                  </a:lnTo>
                  <a:lnTo>
                    <a:pt x="1058114" y="106423"/>
                  </a:lnTo>
                  <a:cubicBezTo>
                    <a:pt x="1066685" y="95370"/>
                    <a:pt x="1078113" y="80632"/>
                    <a:pt x="1093350" y="60981"/>
                  </a:cubicBezTo>
                  <a:cubicBezTo>
                    <a:pt x="1100417" y="51374"/>
                    <a:pt x="1100417" y="35653"/>
                    <a:pt x="1093350" y="26046"/>
                  </a:cubicBezTo>
                  <a:cubicBezTo>
                    <a:pt x="1093350" y="26046"/>
                    <a:pt x="1093350" y="26046"/>
                    <a:pt x="1085732" y="16111"/>
                  </a:cubicBezTo>
                  <a:lnTo>
                    <a:pt x="1073377" y="0"/>
                  </a:lnTo>
                  <a:lnTo>
                    <a:pt x="1127987" y="0"/>
                  </a:lnTo>
                  <a:cubicBezTo>
                    <a:pt x="1229725" y="0"/>
                    <a:pt x="1354942" y="0"/>
                    <a:pt x="1509055" y="0"/>
                  </a:cubicBezTo>
                  <a:cubicBezTo>
                    <a:pt x="1515215" y="0"/>
                    <a:pt x="1519615" y="5275"/>
                    <a:pt x="1519615" y="10549"/>
                  </a:cubicBezTo>
                  <a:cubicBezTo>
                    <a:pt x="1519615" y="10549"/>
                    <a:pt x="1519615" y="10549"/>
                    <a:pt x="1519615" y="271630"/>
                  </a:cubicBezTo>
                  <a:cubicBezTo>
                    <a:pt x="1519615" y="271630"/>
                    <a:pt x="1519615" y="271630"/>
                    <a:pt x="1519615" y="399972"/>
                  </a:cubicBezTo>
                  <a:cubicBezTo>
                    <a:pt x="1519615" y="399972"/>
                    <a:pt x="1519615" y="399972"/>
                    <a:pt x="1519615" y="876422"/>
                  </a:cubicBezTo>
                  <a:cubicBezTo>
                    <a:pt x="1519615" y="933561"/>
                    <a:pt x="1470334" y="980151"/>
                    <a:pt x="1411373" y="980151"/>
                  </a:cubicBezTo>
                  <a:cubicBezTo>
                    <a:pt x="1352412" y="980151"/>
                    <a:pt x="1302251" y="933561"/>
                    <a:pt x="1302251" y="876422"/>
                  </a:cubicBezTo>
                  <a:cubicBezTo>
                    <a:pt x="1302251" y="876422"/>
                    <a:pt x="1302251" y="876422"/>
                    <a:pt x="1302251" y="341075"/>
                  </a:cubicBezTo>
                  <a:cubicBezTo>
                    <a:pt x="1302251" y="333164"/>
                    <a:pt x="1296091" y="325252"/>
                    <a:pt x="1288171" y="325252"/>
                  </a:cubicBezTo>
                  <a:cubicBezTo>
                    <a:pt x="1278490" y="324373"/>
                    <a:pt x="1270570" y="331406"/>
                    <a:pt x="1270570" y="341075"/>
                  </a:cubicBezTo>
                  <a:cubicBezTo>
                    <a:pt x="1270570" y="341075"/>
                    <a:pt x="1270570" y="341075"/>
                    <a:pt x="1270570" y="988063"/>
                  </a:cubicBezTo>
                  <a:cubicBezTo>
                    <a:pt x="1270570" y="988063"/>
                    <a:pt x="1270570" y="988063"/>
                    <a:pt x="1270570" y="1046960"/>
                  </a:cubicBezTo>
                  <a:cubicBezTo>
                    <a:pt x="1270570" y="1046960"/>
                    <a:pt x="1270570" y="1046960"/>
                    <a:pt x="1270570" y="1765151"/>
                  </a:cubicBezTo>
                  <a:cubicBezTo>
                    <a:pt x="1270570" y="1828444"/>
                    <a:pt x="1216889" y="1881187"/>
                    <a:pt x="1151768" y="1881187"/>
                  </a:cubicBezTo>
                  <a:cubicBezTo>
                    <a:pt x="1151768" y="1881187"/>
                    <a:pt x="1151768" y="1881187"/>
                    <a:pt x="1150008" y="1881187"/>
                  </a:cubicBezTo>
                  <a:cubicBezTo>
                    <a:pt x="1084007" y="1881187"/>
                    <a:pt x="1031206" y="1828444"/>
                    <a:pt x="1031206" y="1765151"/>
                  </a:cubicBezTo>
                  <a:cubicBezTo>
                    <a:pt x="1031206" y="1765151"/>
                    <a:pt x="1031206" y="1765151"/>
                    <a:pt x="1031206" y="1058388"/>
                  </a:cubicBezTo>
                  <a:cubicBezTo>
                    <a:pt x="1031206" y="1052234"/>
                    <a:pt x="1026806" y="1047839"/>
                    <a:pt x="1020645" y="1047839"/>
                  </a:cubicBezTo>
                  <a:cubicBezTo>
                    <a:pt x="1020645" y="1047839"/>
                    <a:pt x="1020645" y="1047839"/>
                    <a:pt x="992485" y="1047839"/>
                  </a:cubicBezTo>
                  <a:cubicBezTo>
                    <a:pt x="986325" y="1047839"/>
                    <a:pt x="981045" y="1052234"/>
                    <a:pt x="981045" y="1058388"/>
                  </a:cubicBezTo>
                  <a:cubicBezTo>
                    <a:pt x="981045" y="1058388"/>
                    <a:pt x="981045" y="1058388"/>
                    <a:pt x="981045" y="1765151"/>
                  </a:cubicBezTo>
                  <a:cubicBezTo>
                    <a:pt x="981045" y="1828444"/>
                    <a:pt x="926484" y="1881187"/>
                    <a:pt x="860482" y="1881187"/>
                  </a:cubicBezTo>
                  <a:cubicBezTo>
                    <a:pt x="860482" y="1881187"/>
                    <a:pt x="860482" y="1881187"/>
                    <a:pt x="859602" y="1881187"/>
                  </a:cubicBezTo>
                  <a:cubicBezTo>
                    <a:pt x="793601" y="1881187"/>
                    <a:pt x="739040" y="1828444"/>
                    <a:pt x="739040" y="1765151"/>
                  </a:cubicBezTo>
                  <a:cubicBezTo>
                    <a:pt x="739040" y="1765151"/>
                    <a:pt x="739040" y="1765151"/>
                    <a:pt x="739040" y="1046960"/>
                  </a:cubicBezTo>
                  <a:cubicBezTo>
                    <a:pt x="739040" y="1046960"/>
                    <a:pt x="739040" y="1046960"/>
                    <a:pt x="739040" y="988063"/>
                  </a:cubicBezTo>
                  <a:cubicBezTo>
                    <a:pt x="739040" y="988063"/>
                    <a:pt x="739040" y="988063"/>
                    <a:pt x="739920" y="356898"/>
                  </a:cubicBezTo>
                  <a:cubicBezTo>
                    <a:pt x="739920" y="347229"/>
                    <a:pt x="727600" y="341954"/>
                    <a:pt x="721440" y="349866"/>
                  </a:cubicBezTo>
                  <a:cubicBezTo>
                    <a:pt x="658958" y="418432"/>
                    <a:pt x="537516" y="562598"/>
                    <a:pt x="537516" y="563477"/>
                  </a:cubicBezTo>
                  <a:cubicBezTo>
                    <a:pt x="516396" y="585454"/>
                    <a:pt x="202229" y="686546"/>
                    <a:pt x="126548" y="712038"/>
                  </a:cubicBezTo>
                  <a:cubicBezTo>
                    <a:pt x="72867" y="726982"/>
                    <a:pt x="17426" y="695336"/>
                    <a:pt x="3346" y="640834"/>
                  </a:cubicBezTo>
                  <a:cubicBezTo>
                    <a:pt x="-10735" y="586333"/>
                    <a:pt x="20946" y="529194"/>
                    <a:pt x="73747" y="514250"/>
                  </a:cubicBezTo>
                  <a:cubicBezTo>
                    <a:pt x="74627" y="514250"/>
                    <a:pt x="349192" y="423707"/>
                    <a:pt x="386153" y="410521"/>
                  </a:cubicBezTo>
                  <a:cubicBezTo>
                    <a:pt x="387913" y="410521"/>
                    <a:pt x="389673" y="408763"/>
                    <a:pt x="391433" y="407884"/>
                  </a:cubicBezTo>
                  <a:cubicBezTo>
                    <a:pt x="391433" y="407884"/>
                    <a:pt x="391433" y="407884"/>
                    <a:pt x="687119" y="0"/>
                  </a:cubicBezTo>
                  <a:close/>
                </a:path>
              </a:pathLst>
            </a:custGeom>
            <a:solidFill>
              <a:schemeClr val="tx2"/>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Oval 10"/>
            <p:cNvSpPr>
              <a:spLocks noChangeArrowheads="1"/>
            </p:cNvSpPr>
            <p:nvPr/>
          </p:nvSpPr>
          <p:spPr bwMode="auto">
            <a:xfrm>
              <a:off x="7470776" y="4424362"/>
              <a:ext cx="469900" cy="469900"/>
            </a:xfrm>
            <a:prstGeom prst="ellipse">
              <a:avLst/>
            </a:prstGeom>
            <a:solidFill>
              <a:schemeClr val="tx2"/>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0" name="Group 69"/>
          <p:cNvGrpSpPr/>
          <p:nvPr/>
        </p:nvGrpSpPr>
        <p:grpSpPr>
          <a:xfrm>
            <a:off x="2770678" y="5499720"/>
            <a:ext cx="425258" cy="425985"/>
            <a:chOff x="9145588" y="4435475"/>
            <a:chExt cx="464344" cy="465138"/>
          </a:xfrm>
          <a:solidFill>
            <a:schemeClr val="tx2"/>
          </a:solidFill>
        </p:grpSpPr>
        <p:sp>
          <p:nvSpPr>
            <p:cNvPr id="71"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0" name="Group 79"/>
          <p:cNvGrpSpPr/>
          <p:nvPr/>
        </p:nvGrpSpPr>
        <p:grpSpPr>
          <a:xfrm>
            <a:off x="2777674" y="3879950"/>
            <a:ext cx="398362" cy="425258"/>
            <a:chOff x="9159875" y="1647825"/>
            <a:chExt cx="434975" cy="464344"/>
          </a:xfrm>
          <a:solidFill>
            <a:schemeClr val="accent3"/>
          </a:solidFill>
        </p:grpSpPr>
        <p:sp>
          <p:nvSpPr>
            <p:cNvPr id="81"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4" name="Group 83"/>
          <p:cNvGrpSpPr/>
          <p:nvPr/>
        </p:nvGrpSpPr>
        <p:grpSpPr>
          <a:xfrm>
            <a:off x="2776978" y="2260182"/>
            <a:ext cx="425985" cy="399088"/>
            <a:chOff x="5368132" y="3540125"/>
            <a:chExt cx="465138" cy="435769"/>
          </a:xfrm>
          <a:solidFill>
            <a:schemeClr val="accent1"/>
          </a:solidFill>
        </p:grpSpPr>
        <p:sp>
          <p:nvSpPr>
            <p:cNvPr id="85"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86"/>
          <p:cNvGrpSpPr/>
          <p:nvPr/>
        </p:nvGrpSpPr>
        <p:grpSpPr>
          <a:xfrm>
            <a:off x="2777323" y="3090419"/>
            <a:ext cx="425985" cy="358380"/>
            <a:chOff x="5368132" y="2625725"/>
            <a:chExt cx="465138" cy="391319"/>
          </a:xfrm>
          <a:solidFill>
            <a:schemeClr val="accent2"/>
          </a:solidFill>
        </p:grpSpPr>
        <p:sp>
          <p:nvSpPr>
            <p:cNvPr id="88"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1" name="Group 90"/>
          <p:cNvGrpSpPr/>
          <p:nvPr/>
        </p:nvGrpSpPr>
        <p:grpSpPr>
          <a:xfrm>
            <a:off x="2773417" y="4736359"/>
            <a:ext cx="425258" cy="332211"/>
            <a:chOff x="2581275" y="1710532"/>
            <a:chExt cx="464344" cy="362744"/>
          </a:xfrm>
          <a:solidFill>
            <a:schemeClr val="accent4"/>
          </a:solidFill>
        </p:grpSpPr>
        <p:sp>
          <p:nvSpPr>
            <p:cNvPr id="92"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9" name="Group 98"/>
          <p:cNvGrpSpPr/>
          <p:nvPr/>
        </p:nvGrpSpPr>
        <p:grpSpPr>
          <a:xfrm>
            <a:off x="3288135" y="2126544"/>
            <a:ext cx="2578433" cy="658282"/>
            <a:chOff x="8676119" y="2245064"/>
            <a:chExt cx="3378732" cy="718784"/>
          </a:xfrm>
        </p:grpSpPr>
        <p:sp>
          <p:nvSpPr>
            <p:cNvPr id="100" name="TextBox 99"/>
            <p:cNvSpPr txBox="1"/>
            <p:nvPr/>
          </p:nvSpPr>
          <p:spPr>
            <a:xfrm>
              <a:off x="8683445" y="2245064"/>
              <a:ext cx="1646828" cy="282293"/>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Rectangle 100"/>
            <p:cNvSpPr/>
            <p:nvPr/>
          </p:nvSpPr>
          <p:spPr>
            <a:xfrm>
              <a:off x="8676119" y="2479916"/>
              <a:ext cx="3378732" cy="483932"/>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4" name="Group 113"/>
          <p:cNvGrpSpPr/>
          <p:nvPr/>
        </p:nvGrpSpPr>
        <p:grpSpPr>
          <a:xfrm>
            <a:off x="3288135" y="2974236"/>
            <a:ext cx="2578433" cy="663725"/>
            <a:chOff x="8676119" y="2239121"/>
            <a:chExt cx="3378732" cy="724729"/>
          </a:xfrm>
        </p:grpSpPr>
        <p:sp>
          <p:nvSpPr>
            <p:cNvPr id="115" name="TextBox 114"/>
            <p:cNvSpPr txBox="1"/>
            <p:nvPr/>
          </p:nvSpPr>
          <p:spPr>
            <a:xfrm>
              <a:off x="8683445" y="2239121"/>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6" name="Rectangle 115"/>
            <p:cNvSpPr/>
            <p:nvPr/>
          </p:nvSpPr>
          <p:spPr>
            <a:xfrm>
              <a:off x="8676119" y="2479917"/>
              <a:ext cx="3378732" cy="483933"/>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7" name="Group 116"/>
          <p:cNvGrpSpPr/>
          <p:nvPr/>
        </p:nvGrpSpPr>
        <p:grpSpPr>
          <a:xfrm>
            <a:off x="3288135" y="3808330"/>
            <a:ext cx="2578433" cy="635347"/>
            <a:chOff x="8676119" y="2270107"/>
            <a:chExt cx="3378732" cy="693743"/>
          </a:xfrm>
        </p:grpSpPr>
        <p:sp>
          <p:nvSpPr>
            <p:cNvPr id="118" name="TextBox 117"/>
            <p:cNvSpPr txBox="1"/>
            <p:nvPr/>
          </p:nvSpPr>
          <p:spPr>
            <a:xfrm>
              <a:off x="8683445" y="2270107"/>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9" name="Rectangle 118"/>
            <p:cNvSpPr/>
            <p:nvPr/>
          </p:nvSpPr>
          <p:spPr>
            <a:xfrm>
              <a:off x="8676119" y="2479917"/>
              <a:ext cx="3378732" cy="483933"/>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0" name="Group 119"/>
          <p:cNvGrpSpPr/>
          <p:nvPr/>
        </p:nvGrpSpPr>
        <p:grpSpPr>
          <a:xfrm>
            <a:off x="3288135" y="4614044"/>
            <a:ext cx="2578433" cy="648547"/>
            <a:chOff x="8676119" y="2255696"/>
            <a:chExt cx="3378732" cy="708155"/>
          </a:xfrm>
        </p:grpSpPr>
        <p:sp>
          <p:nvSpPr>
            <p:cNvPr id="121" name="TextBox 120"/>
            <p:cNvSpPr txBox="1"/>
            <p:nvPr/>
          </p:nvSpPr>
          <p:spPr>
            <a:xfrm>
              <a:off x="8683445" y="2255696"/>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2" name="Rectangle 121"/>
            <p:cNvSpPr/>
            <p:nvPr/>
          </p:nvSpPr>
          <p:spPr>
            <a:xfrm>
              <a:off x="8676119" y="2479919"/>
              <a:ext cx="3378732" cy="483932"/>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3" name="Group 122"/>
          <p:cNvGrpSpPr/>
          <p:nvPr/>
        </p:nvGrpSpPr>
        <p:grpSpPr>
          <a:xfrm>
            <a:off x="3288135" y="5432955"/>
            <a:ext cx="2578433" cy="643602"/>
            <a:chOff x="8676119" y="2261094"/>
            <a:chExt cx="3378732" cy="702756"/>
          </a:xfrm>
        </p:grpSpPr>
        <p:sp>
          <p:nvSpPr>
            <p:cNvPr id="124" name="TextBox 123"/>
            <p:cNvSpPr txBox="1"/>
            <p:nvPr/>
          </p:nvSpPr>
          <p:spPr>
            <a:xfrm>
              <a:off x="8683445" y="2261094"/>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Rectangle 124"/>
            <p:cNvSpPr/>
            <p:nvPr/>
          </p:nvSpPr>
          <p:spPr>
            <a:xfrm>
              <a:off x="8676119" y="2479918"/>
              <a:ext cx="3378732" cy="483932"/>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02"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3"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fltVal val="0"/>
                                          </p:val>
                                        </p:tav>
                                        <p:tav tm="100000">
                                          <p:val>
                                            <p:strVal val="#ppt_h"/>
                                          </p:val>
                                        </p:tav>
                                      </p:tavLst>
                                    </p:anim>
                                    <p:animEffect transition="in" filter="fade">
                                      <p:cBhvr>
                                        <p:cTn id="74" dur="500"/>
                                        <p:tgtEl>
                                          <p:spTgt spid="21"/>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500" fill="hold"/>
                                        <p:tgtEl>
                                          <p:spTgt spid="23"/>
                                        </p:tgtEl>
                                        <p:attrNameLst>
                                          <p:attrName>ppt_w</p:attrName>
                                        </p:attrNameLst>
                                      </p:cBhvr>
                                      <p:tavLst>
                                        <p:tav tm="0">
                                          <p:val>
                                            <p:fltVal val="0"/>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animEffect transition="in" filter="fade">
                                      <p:cBhvr>
                                        <p:cTn id="84" dur="500"/>
                                        <p:tgtEl>
                                          <p:spTgt spid="23"/>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par>
                                <p:cTn id="90" presetID="53" presetClass="entr" presetSubtype="16" fill="hold" nodeType="with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p:cTn id="92" dur="500" fill="hold"/>
                                        <p:tgtEl>
                                          <p:spTgt spid="25"/>
                                        </p:tgtEl>
                                        <p:attrNameLst>
                                          <p:attrName>ppt_w</p:attrName>
                                        </p:attrNameLst>
                                      </p:cBhvr>
                                      <p:tavLst>
                                        <p:tav tm="0">
                                          <p:val>
                                            <p:fltVal val="0"/>
                                          </p:val>
                                        </p:tav>
                                        <p:tav tm="100000">
                                          <p:val>
                                            <p:strVal val="#ppt_w"/>
                                          </p:val>
                                        </p:tav>
                                      </p:tavLst>
                                    </p:anim>
                                    <p:anim calcmode="lin" valueType="num">
                                      <p:cBhvr>
                                        <p:cTn id="93" dur="500" fill="hold"/>
                                        <p:tgtEl>
                                          <p:spTgt spid="25"/>
                                        </p:tgtEl>
                                        <p:attrNameLst>
                                          <p:attrName>ppt_h</p:attrName>
                                        </p:attrNameLst>
                                      </p:cBhvr>
                                      <p:tavLst>
                                        <p:tav tm="0">
                                          <p:val>
                                            <p:fltVal val="0"/>
                                          </p:val>
                                        </p:tav>
                                        <p:tav tm="100000">
                                          <p:val>
                                            <p:strVal val="#ppt_h"/>
                                          </p:val>
                                        </p:tav>
                                      </p:tavLst>
                                    </p:anim>
                                    <p:animEffect transition="in" filter="fade">
                                      <p:cBhvr>
                                        <p:cTn id="94" dur="500"/>
                                        <p:tgtEl>
                                          <p:spTgt spid="25"/>
                                        </p:tgtEl>
                                      </p:cBhvr>
                                    </p:animEffect>
                                  </p:childTnLst>
                                </p:cTn>
                              </p:par>
                            </p:childTnLst>
                          </p:cTn>
                        </p:par>
                        <p:par>
                          <p:cTn id="95" fill="hold">
                            <p:stCondLst>
                              <p:cond delay="500"/>
                            </p:stCondLst>
                            <p:childTnLst>
                              <p:par>
                                <p:cTn id="96" presetID="8" presetClass="emph" presetSubtype="0" fill="hold" grpId="1" nodeType="afterEffect">
                                  <p:stCondLst>
                                    <p:cond delay="0"/>
                                  </p:stCondLst>
                                  <p:childTnLst>
                                    <p:animRot by="21600000">
                                      <p:cBhvr>
                                        <p:cTn id="97" dur="2000" fill="hold"/>
                                        <p:tgtEl>
                                          <p:spTgt spid="4"/>
                                        </p:tgtEl>
                                        <p:attrNameLst>
                                          <p:attrName>r</p:attrName>
                                        </p:attrNameLst>
                                      </p:cBhvr>
                                    </p:animRot>
                                  </p:childTnLst>
                                </p:cTn>
                              </p:par>
                              <p:par>
                                <p:cTn id="98" presetID="8" presetClass="emph" presetSubtype="0" fill="hold" grpId="1" nodeType="withEffect">
                                  <p:stCondLst>
                                    <p:cond delay="0"/>
                                  </p:stCondLst>
                                  <p:childTnLst>
                                    <p:animRot by="-21600000">
                                      <p:cBhvr>
                                        <p:cTn id="99" dur="2000" fill="hold"/>
                                        <p:tgtEl>
                                          <p:spTgt spid="5"/>
                                        </p:tgtEl>
                                        <p:attrNameLst>
                                          <p:attrName>r</p:attrName>
                                        </p:attrNameLst>
                                      </p:cBhvr>
                                    </p:animRot>
                                  </p:childTnLst>
                                </p:cTn>
                              </p:par>
                              <p:par>
                                <p:cTn id="100" presetID="8" presetClass="emph" presetSubtype="0" fill="hold" grpId="1" nodeType="withEffect">
                                  <p:stCondLst>
                                    <p:cond delay="0"/>
                                  </p:stCondLst>
                                  <p:childTnLst>
                                    <p:animRot by="-21600000">
                                      <p:cBhvr>
                                        <p:cTn id="101" dur="2000" fill="hold"/>
                                        <p:tgtEl>
                                          <p:spTgt spid="6"/>
                                        </p:tgtEl>
                                        <p:attrNameLst>
                                          <p:attrName>r</p:attrName>
                                        </p:attrNameLst>
                                      </p:cBhvr>
                                    </p:animRot>
                                  </p:childTnLst>
                                </p:cTn>
                              </p:par>
                              <p:par>
                                <p:cTn id="102" presetID="8" presetClass="emph" presetSubtype="0" fill="hold" grpId="1" nodeType="withEffect">
                                  <p:stCondLst>
                                    <p:cond delay="0"/>
                                  </p:stCondLst>
                                  <p:childTnLst>
                                    <p:animRot by="21600000">
                                      <p:cBhvr>
                                        <p:cTn id="103" dur="2000" fill="hold"/>
                                        <p:tgtEl>
                                          <p:spTgt spid="7"/>
                                        </p:tgtEl>
                                        <p:attrNameLst>
                                          <p:attrName>r</p:attrName>
                                        </p:attrNameLst>
                                      </p:cBhvr>
                                    </p:animRot>
                                  </p:childTnLst>
                                </p:cTn>
                              </p:par>
                              <p:par>
                                <p:cTn id="104" presetID="8" presetClass="emph" presetSubtype="0" fill="hold" grpId="1" nodeType="withEffect">
                                  <p:stCondLst>
                                    <p:cond delay="0"/>
                                  </p:stCondLst>
                                  <p:childTnLst>
                                    <p:animRot by="-21600000">
                                      <p:cBhvr>
                                        <p:cTn id="105" dur="2000" fill="hold"/>
                                        <p:tgtEl>
                                          <p:spTgt spid="8"/>
                                        </p:tgtEl>
                                        <p:attrNameLst>
                                          <p:attrName>r</p:attrName>
                                        </p:attrNameLst>
                                      </p:cBhvr>
                                    </p:animRot>
                                  </p:childTnLst>
                                </p:cTn>
                              </p:par>
                              <p:par>
                                <p:cTn id="106" presetID="8" presetClass="emph" presetSubtype="0" fill="hold" grpId="1" nodeType="withEffect">
                                  <p:stCondLst>
                                    <p:cond delay="0"/>
                                  </p:stCondLst>
                                  <p:childTnLst>
                                    <p:animRot by="21600000">
                                      <p:cBhvr>
                                        <p:cTn id="107" dur="2000" fill="hold"/>
                                        <p:tgtEl>
                                          <p:spTgt spid="9"/>
                                        </p:tgtEl>
                                        <p:attrNameLst>
                                          <p:attrName>r</p:attrName>
                                        </p:attrNameLst>
                                      </p:cBhvr>
                                    </p:animRot>
                                  </p:childTnLst>
                                </p:cTn>
                              </p:par>
                            </p:childTnLst>
                          </p:cTn>
                        </p:par>
                        <p:par>
                          <p:cTn id="108" fill="hold">
                            <p:stCondLst>
                              <p:cond delay="2500"/>
                            </p:stCondLst>
                            <p:childTnLst>
                              <p:par>
                                <p:cTn id="109" presetID="53" presetClass="entr" presetSubtype="16" fill="hold" nodeType="afterEffect">
                                  <p:stCondLst>
                                    <p:cond delay="0"/>
                                  </p:stCondLst>
                                  <p:childTnLst>
                                    <p:set>
                                      <p:cBhvr>
                                        <p:cTn id="110" dur="1" fill="hold">
                                          <p:stCondLst>
                                            <p:cond delay="0"/>
                                          </p:stCondLst>
                                        </p:cTn>
                                        <p:tgtEl>
                                          <p:spTgt spid="84"/>
                                        </p:tgtEl>
                                        <p:attrNameLst>
                                          <p:attrName>style.visibility</p:attrName>
                                        </p:attrNameLst>
                                      </p:cBhvr>
                                      <p:to>
                                        <p:strVal val="visible"/>
                                      </p:to>
                                    </p:set>
                                    <p:anim calcmode="lin" valueType="num">
                                      <p:cBhvr>
                                        <p:cTn id="111" dur="500" fill="hold"/>
                                        <p:tgtEl>
                                          <p:spTgt spid="84"/>
                                        </p:tgtEl>
                                        <p:attrNameLst>
                                          <p:attrName>ppt_w</p:attrName>
                                        </p:attrNameLst>
                                      </p:cBhvr>
                                      <p:tavLst>
                                        <p:tav tm="0">
                                          <p:val>
                                            <p:fltVal val="0"/>
                                          </p:val>
                                        </p:tav>
                                        <p:tav tm="100000">
                                          <p:val>
                                            <p:strVal val="#ppt_w"/>
                                          </p:val>
                                        </p:tav>
                                      </p:tavLst>
                                    </p:anim>
                                    <p:anim calcmode="lin" valueType="num">
                                      <p:cBhvr>
                                        <p:cTn id="112" dur="500" fill="hold"/>
                                        <p:tgtEl>
                                          <p:spTgt spid="84"/>
                                        </p:tgtEl>
                                        <p:attrNameLst>
                                          <p:attrName>ppt_h</p:attrName>
                                        </p:attrNameLst>
                                      </p:cBhvr>
                                      <p:tavLst>
                                        <p:tav tm="0">
                                          <p:val>
                                            <p:fltVal val="0"/>
                                          </p:val>
                                        </p:tav>
                                        <p:tav tm="100000">
                                          <p:val>
                                            <p:strVal val="#ppt_h"/>
                                          </p:val>
                                        </p:tav>
                                      </p:tavLst>
                                    </p:anim>
                                    <p:animEffect transition="in" filter="fade">
                                      <p:cBhvr>
                                        <p:cTn id="113" dur="500"/>
                                        <p:tgtEl>
                                          <p:spTgt spid="84"/>
                                        </p:tgtEl>
                                      </p:cBhvr>
                                    </p:animEffect>
                                  </p:childTnLst>
                                </p:cTn>
                              </p:par>
                            </p:childTnLst>
                          </p:cTn>
                        </p:par>
                        <p:par>
                          <p:cTn id="114" fill="hold">
                            <p:stCondLst>
                              <p:cond delay="3000"/>
                            </p:stCondLst>
                            <p:childTnLst>
                              <p:par>
                                <p:cTn id="115" presetID="12" presetClass="entr" presetSubtype="8" fill="hold" nodeType="afterEffect">
                                  <p:stCondLst>
                                    <p:cond delay="0"/>
                                  </p:stCondLst>
                                  <p:childTnLst>
                                    <p:set>
                                      <p:cBhvr>
                                        <p:cTn id="116" dur="1" fill="hold">
                                          <p:stCondLst>
                                            <p:cond delay="0"/>
                                          </p:stCondLst>
                                        </p:cTn>
                                        <p:tgtEl>
                                          <p:spTgt spid="99"/>
                                        </p:tgtEl>
                                        <p:attrNameLst>
                                          <p:attrName>style.visibility</p:attrName>
                                        </p:attrNameLst>
                                      </p:cBhvr>
                                      <p:to>
                                        <p:strVal val="visible"/>
                                      </p:to>
                                    </p:set>
                                    <p:anim calcmode="lin" valueType="num">
                                      <p:cBhvr additive="base">
                                        <p:cTn id="117" dur="500"/>
                                        <p:tgtEl>
                                          <p:spTgt spid="99"/>
                                        </p:tgtEl>
                                        <p:attrNameLst>
                                          <p:attrName>ppt_x</p:attrName>
                                        </p:attrNameLst>
                                      </p:cBhvr>
                                      <p:tavLst>
                                        <p:tav tm="0">
                                          <p:val>
                                            <p:strVal val="#ppt_x-#ppt_w*1.125000"/>
                                          </p:val>
                                        </p:tav>
                                        <p:tav tm="100000">
                                          <p:val>
                                            <p:strVal val="#ppt_x"/>
                                          </p:val>
                                        </p:tav>
                                      </p:tavLst>
                                    </p:anim>
                                    <p:animEffect transition="in" filter="wipe(right)">
                                      <p:cBhvr>
                                        <p:cTn id="118" dur="500"/>
                                        <p:tgtEl>
                                          <p:spTgt spid="99"/>
                                        </p:tgtEl>
                                      </p:cBhvr>
                                    </p:animEffect>
                                  </p:childTnLst>
                                </p:cTn>
                              </p:par>
                            </p:childTnLst>
                          </p:cTn>
                        </p:par>
                        <p:par>
                          <p:cTn id="119" fill="hold">
                            <p:stCondLst>
                              <p:cond delay="3500"/>
                            </p:stCondLst>
                            <p:childTnLst>
                              <p:par>
                                <p:cTn id="120" presetID="53" presetClass="entr" presetSubtype="16" fill="hold" nodeType="afterEffect">
                                  <p:stCondLst>
                                    <p:cond delay="0"/>
                                  </p:stCondLst>
                                  <p:childTnLst>
                                    <p:set>
                                      <p:cBhvr>
                                        <p:cTn id="121" dur="1" fill="hold">
                                          <p:stCondLst>
                                            <p:cond delay="0"/>
                                          </p:stCondLst>
                                        </p:cTn>
                                        <p:tgtEl>
                                          <p:spTgt spid="87"/>
                                        </p:tgtEl>
                                        <p:attrNameLst>
                                          <p:attrName>style.visibility</p:attrName>
                                        </p:attrNameLst>
                                      </p:cBhvr>
                                      <p:to>
                                        <p:strVal val="visible"/>
                                      </p:to>
                                    </p:set>
                                    <p:anim calcmode="lin" valueType="num">
                                      <p:cBhvr>
                                        <p:cTn id="122" dur="500" fill="hold"/>
                                        <p:tgtEl>
                                          <p:spTgt spid="87"/>
                                        </p:tgtEl>
                                        <p:attrNameLst>
                                          <p:attrName>ppt_w</p:attrName>
                                        </p:attrNameLst>
                                      </p:cBhvr>
                                      <p:tavLst>
                                        <p:tav tm="0">
                                          <p:val>
                                            <p:fltVal val="0"/>
                                          </p:val>
                                        </p:tav>
                                        <p:tav tm="100000">
                                          <p:val>
                                            <p:strVal val="#ppt_w"/>
                                          </p:val>
                                        </p:tav>
                                      </p:tavLst>
                                    </p:anim>
                                    <p:anim calcmode="lin" valueType="num">
                                      <p:cBhvr>
                                        <p:cTn id="123" dur="500" fill="hold"/>
                                        <p:tgtEl>
                                          <p:spTgt spid="87"/>
                                        </p:tgtEl>
                                        <p:attrNameLst>
                                          <p:attrName>ppt_h</p:attrName>
                                        </p:attrNameLst>
                                      </p:cBhvr>
                                      <p:tavLst>
                                        <p:tav tm="0">
                                          <p:val>
                                            <p:fltVal val="0"/>
                                          </p:val>
                                        </p:tav>
                                        <p:tav tm="100000">
                                          <p:val>
                                            <p:strVal val="#ppt_h"/>
                                          </p:val>
                                        </p:tav>
                                      </p:tavLst>
                                    </p:anim>
                                    <p:animEffect transition="in" filter="fade">
                                      <p:cBhvr>
                                        <p:cTn id="124" dur="500"/>
                                        <p:tgtEl>
                                          <p:spTgt spid="87"/>
                                        </p:tgtEl>
                                      </p:cBhvr>
                                    </p:animEffect>
                                  </p:childTnLst>
                                </p:cTn>
                              </p:par>
                            </p:childTnLst>
                          </p:cTn>
                        </p:par>
                        <p:par>
                          <p:cTn id="125" fill="hold">
                            <p:stCondLst>
                              <p:cond delay="4000"/>
                            </p:stCondLst>
                            <p:childTnLst>
                              <p:par>
                                <p:cTn id="126" presetID="53" presetClass="entr" presetSubtype="16" fill="hold" nodeType="afterEffect">
                                  <p:stCondLst>
                                    <p:cond delay="0"/>
                                  </p:stCondLst>
                                  <p:childTnLst>
                                    <p:set>
                                      <p:cBhvr>
                                        <p:cTn id="127" dur="1" fill="hold">
                                          <p:stCondLst>
                                            <p:cond delay="0"/>
                                          </p:stCondLst>
                                        </p:cTn>
                                        <p:tgtEl>
                                          <p:spTgt spid="80"/>
                                        </p:tgtEl>
                                        <p:attrNameLst>
                                          <p:attrName>style.visibility</p:attrName>
                                        </p:attrNameLst>
                                      </p:cBhvr>
                                      <p:to>
                                        <p:strVal val="visible"/>
                                      </p:to>
                                    </p:set>
                                    <p:anim calcmode="lin" valueType="num">
                                      <p:cBhvr>
                                        <p:cTn id="128" dur="500" fill="hold"/>
                                        <p:tgtEl>
                                          <p:spTgt spid="80"/>
                                        </p:tgtEl>
                                        <p:attrNameLst>
                                          <p:attrName>ppt_w</p:attrName>
                                        </p:attrNameLst>
                                      </p:cBhvr>
                                      <p:tavLst>
                                        <p:tav tm="0">
                                          <p:val>
                                            <p:fltVal val="0"/>
                                          </p:val>
                                        </p:tav>
                                        <p:tav tm="100000">
                                          <p:val>
                                            <p:strVal val="#ppt_w"/>
                                          </p:val>
                                        </p:tav>
                                      </p:tavLst>
                                    </p:anim>
                                    <p:anim calcmode="lin" valueType="num">
                                      <p:cBhvr>
                                        <p:cTn id="129" dur="500" fill="hold"/>
                                        <p:tgtEl>
                                          <p:spTgt spid="80"/>
                                        </p:tgtEl>
                                        <p:attrNameLst>
                                          <p:attrName>ppt_h</p:attrName>
                                        </p:attrNameLst>
                                      </p:cBhvr>
                                      <p:tavLst>
                                        <p:tav tm="0">
                                          <p:val>
                                            <p:fltVal val="0"/>
                                          </p:val>
                                        </p:tav>
                                        <p:tav tm="100000">
                                          <p:val>
                                            <p:strVal val="#ppt_h"/>
                                          </p:val>
                                        </p:tav>
                                      </p:tavLst>
                                    </p:anim>
                                    <p:animEffect transition="in" filter="fade">
                                      <p:cBhvr>
                                        <p:cTn id="130" dur="500"/>
                                        <p:tgtEl>
                                          <p:spTgt spid="80"/>
                                        </p:tgtEl>
                                      </p:cBhvr>
                                    </p:animEffect>
                                  </p:childTnLst>
                                </p:cTn>
                              </p:par>
                            </p:childTnLst>
                          </p:cTn>
                        </p:par>
                        <p:par>
                          <p:cTn id="131" fill="hold">
                            <p:stCondLst>
                              <p:cond delay="4500"/>
                            </p:stCondLst>
                            <p:childTnLst>
                              <p:par>
                                <p:cTn id="132" presetID="53" presetClass="entr" presetSubtype="16" fill="hold" nodeType="after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p:cTn id="134" dur="500" fill="hold"/>
                                        <p:tgtEl>
                                          <p:spTgt spid="91"/>
                                        </p:tgtEl>
                                        <p:attrNameLst>
                                          <p:attrName>ppt_w</p:attrName>
                                        </p:attrNameLst>
                                      </p:cBhvr>
                                      <p:tavLst>
                                        <p:tav tm="0">
                                          <p:val>
                                            <p:fltVal val="0"/>
                                          </p:val>
                                        </p:tav>
                                        <p:tav tm="100000">
                                          <p:val>
                                            <p:strVal val="#ppt_w"/>
                                          </p:val>
                                        </p:tav>
                                      </p:tavLst>
                                    </p:anim>
                                    <p:anim calcmode="lin" valueType="num">
                                      <p:cBhvr>
                                        <p:cTn id="135" dur="500" fill="hold"/>
                                        <p:tgtEl>
                                          <p:spTgt spid="91"/>
                                        </p:tgtEl>
                                        <p:attrNameLst>
                                          <p:attrName>ppt_h</p:attrName>
                                        </p:attrNameLst>
                                      </p:cBhvr>
                                      <p:tavLst>
                                        <p:tav tm="0">
                                          <p:val>
                                            <p:fltVal val="0"/>
                                          </p:val>
                                        </p:tav>
                                        <p:tav tm="100000">
                                          <p:val>
                                            <p:strVal val="#ppt_h"/>
                                          </p:val>
                                        </p:tav>
                                      </p:tavLst>
                                    </p:anim>
                                    <p:animEffect transition="in" filter="fade">
                                      <p:cBhvr>
                                        <p:cTn id="136" dur="500"/>
                                        <p:tgtEl>
                                          <p:spTgt spid="91"/>
                                        </p:tgtEl>
                                      </p:cBhvr>
                                    </p:animEffect>
                                  </p:childTnLst>
                                </p:cTn>
                              </p:par>
                            </p:childTnLst>
                          </p:cTn>
                        </p:par>
                        <p:par>
                          <p:cTn id="137" fill="hold">
                            <p:stCondLst>
                              <p:cond delay="5000"/>
                            </p:stCondLst>
                            <p:childTnLst>
                              <p:par>
                                <p:cTn id="138" presetID="53" presetClass="entr" presetSubtype="16" fill="hold" nodeType="afterEffect">
                                  <p:stCondLst>
                                    <p:cond delay="0"/>
                                  </p:stCondLst>
                                  <p:childTnLst>
                                    <p:set>
                                      <p:cBhvr>
                                        <p:cTn id="139" dur="1" fill="hold">
                                          <p:stCondLst>
                                            <p:cond delay="0"/>
                                          </p:stCondLst>
                                        </p:cTn>
                                        <p:tgtEl>
                                          <p:spTgt spid="70"/>
                                        </p:tgtEl>
                                        <p:attrNameLst>
                                          <p:attrName>style.visibility</p:attrName>
                                        </p:attrNameLst>
                                      </p:cBhvr>
                                      <p:to>
                                        <p:strVal val="visible"/>
                                      </p:to>
                                    </p:set>
                                    <p:anim calcmode="lin" valueType="num">
                                      <p:cBhvr>
                                        <p:cTn id="140" dur="500" fill="hold"/>
                                        <p:tgtEl>
                                          <p:spTgt spid="70"/>
                                        </p:tgtEl>
                                        <p:attrNameLst>
                                          <p:attrName>ppt_w</p:attrName>
                                        </p:attrNameLst>
                                      </p:cBhvr>
                                      <p:tavLst>
                                        <p:tav tm="0">
                                          <p:val>
                                            <p:fltVal val="0"/>
                                          </p:val>
                                        </p:tav>
                                        <p:tav tm="100000">
                                          <p:val>
                                            <p:strVal val="#ppt_w"/>
                                          </p:val>
                                        </p:tav>
                                      </p:tavLst>
                                    </p:anim>
                                    <p:anim calcmode="lin" valueType="num">
                                      <p:cBhvr>
                                        <p:cTn id="141" dur="500" fill="hold"/>
                                        <p:tgtEl>
                                          <p:spTgt spid="70"/>
                                        </p:tgtEl>
                                        <p:attrNameLst>
                                          <p:attrName>ppt_h</p:attrName>
                                        </p:attrNameLst>
                                      </p:cBhvr>
                                      <p:tavLst>
                                        <p:tav tm="0">
                                          <p:val>
                                            <p:fltVal val="0"/>
                                          </p:val>
                                        </p:tav>
                                        <p:tav tm="100000">
                                          <p:val>
                                            <p:strVal val="#ppt_h"/>
                                          </p:val>
                                        </p:tav>
                                      </p:tavLst>
                                    </p:anim>
                                    <p:animEffect transition="in" filter="fade">
                                      <p:cBhvr>
                                        <p:cTn id="142" dur="500"/>
                                        <p:tgtEl>
                                          <p:spTgt spid="70"/>
                                        </p:tgtEl>
                                      </p:cBhvr>
                                    </p:animEffect>
                                  </p:childTnLst>
                                </p:cTn>
                              </p:par>
                            </p:childTnLst>
                          </p:cTn>
                        </p:par>
                        <p:par>
                          <p:cTn id="143" fill="hold">
                            <p:stCondLst>
                              <p:cond delay="5500"/>
                            </p:stCondLst>
                            <p:childTnLst>
                              <p:par>
                                <p:cTn id="144" presetID="12" presetClass="entr" presetSubtype="8" fill="hold" nodeType="afterEffect">
                                  <p:stCondLst>
                                    <p:cond delay="0"/>
                                  </p:stCondLst>
                                  <p:childTnLst>
                                    <p:set>
                                      <p:cBhvr>
                                        <p:cTn id="145" dur="1" fill="hold">
                                          <p:stCondLst>
                                            <p:cond delay="0"/>
                                          </p:stCondLst>
                                        </p:cTn>
                                        <p:tgtEl>
                                          <p:spTgt spid="114"/>
                                        </p:tgtEl>
                                        <p:attrNameLst>
                                          <p:attrName>style.visibility</p:attrName>
                                        </p:attrNameLst>
                                      </p:cBhvr>
                                      <p:to>
                                        <p:strVal val="visible"/>
                                      </p:to>
                                    </p:set>
                                    <p:anim calcmode="lin" valueType="num">
                                      <p:cBhvr additive="base">
                                        <p:cTn id="146" dur="500"/>
                                        <p:tgtEl>
                                          <p:spTgt spid="114"/>
                                        </p:tgtEl>
                                        <p:attrNameLst>
                                          <p:attrName>ppt_x</p:attrName>
                                        </p:attrNameLst>
                                      </p:cBhvr>
                                      <p:tavLst>
                                        <p:tav tm="0">
                                          <p:val>
                                            <p:strVal val="#ppt_x-#ppt_w*1.125000"/>
                                          </p:val>
                                        </p:tav>
                                        <p:tav tm="100000">
                                          <p:val>
                                            <p:strVal val="#ppt_x"/>
                                          </p:val>
                                        </p:tav>
                                      </p:tavLst>
                                    </p:anim>
                                    <p:animEffect transition="in" filter="wipe(right)">
                                      <p:cBhvr>
                                        <p:cTn id="147" dur="500"/>
                                        <p:tgtEl>
                                          <p:spTgt spid="114"/>
                                        </p:tgtEl>
                                      </p:cBhvr>
                                    </p:animEffect>
                                  </p:childTnLst>
                                </p:cTn>
                              </p:par>
                            </p:childTnLst>
                          </p:cTn>
                        </p:par>
                        <p:par>
                          <p:cTn id="148" fill="hold">
                            <p:stCondLst>
                              <p:cond delay="6000"/>
                            </p:stCondLst>
                            <p:childTnLst>
                              <p:par>
                                <p:cTn id="149" presetID="12" presetClass="entr" presetSubtype="8" fill="hold" nodeType="afterEffect">
                                  <p:stCondLst>
                                    <p:cond delay="0"/>
                                  </p:stCondLst>
                                  <p:childTnLst>
                                    <p:set>
                                      <p:cBhvr>
                                        <p:cTn id="150" dur="1" fill="hold">
                                          <p:stCondLst>
                                            <p:cond delay="0"/>
                                          </p:stCondLst>
                                        </p:cTn>
                                        <p:tgtEl>
                                          <p:spTgt spid="117"/>
                                        </p:tgtEl>
                                        <p:attrNameLst>
                                          <p:attrName>style.visibility</p:attrName>
                                        </p:attrNameLst>
                                      </p:cBhvr>
                                      <p:to>
                                        <p:strVal val="visible"/>
                                      </p:to>
                                    </p:set>
                                    <p:anim calcmode="lin" valueType="num">
                                      <p:cBhvr additive="base">
                                        <p:cTn id="151" dur="500"/>
                                        <p:tgtEl>
                                          <p:spTgt spid="117"/>
                                        </p:tgtEl>
                                        <p:attrNameLst>
                                          <p:attrName>ppt_x</p:attrName>
                                        </p:attrNameLst>
                                      </p:cBhvr>
                                      <p:tavLst>
                                        <p:tav tm="0">
                                          <p:val>
                                            <p:strVal val="#ppt_x-#ppt_w*1.125000"/>
                                          </p:val>
                                        </p:tav>
                                        <p:tav tm="100000">
                                          <p:val>
                                            <p:strVal val="#ppt_x"/>
                                          </p:val>
                                        </p:tav>
                                      </p:tavLst>
                                    </p:anim>
                                    <p:animEffect transition="in" filter="wipe(right)">
                                      <p:cBhvr>
                                        <p:cTn id="152" dur="500"/>
                                        <p:tgtEl>
                                          <p:spTgt spid="117"/>
                                        </p:tgtEl>
                                      </p:cBhvr>
                                    </p:animEffect>
                                  </p:childTnLst>
                                </p:cTn>
                              </p:par>
                            </p:childTnLst>
                          </p:cTn>
                        </p:par>
                        <p:par>
                          <p:cTn id="153" fill="hold">
                            <p:stCondLst>
                              <p:cond delay="6500"/>
                            </p:stCondLst>
                            <p:childTnLst>
                              <p:par>
                                <p:cTn id="154" presetID="12" presetClass="entr" presetSubtype="8" fill="hold" nodeType="afterEffect">
                                  <p:stCondLst>
                                    <p:cond delay="0"/>
                                  </p:stCondLst>
                                  <p:childTnLst>
                                    <p:set>
                                      <p:cBhvr>
                                        <p:cTn id="155" dur="1" fill="hold">
                                          <p:stCondLst>
                                            <p:cond delay="0"/>
                                          </p:stCondLst>
                                        </p:cTn>
                                        <p:tgtEl>
                                          <p:spTgt spid="120"/>
                                        </p:tgtEl>
                                        <p:attrNameLst>
                                          <p:attrName>style.visibility</p:attrName>
                                        </p:attrNameLst>
                                      </p:cBhvr>
                                      <p:to>
                                        <p:strVal val="visible"/>
                                      </p:to>
                                    </p:set>
                                    <p:anim calcmode="lin" valueType="num">
                                      <p:cBhvr additive="base">
                                        <p:cTn id="156" dur="500"/>
                                        <p:tgtEl>
                                          <p:spTgt spid="120"/>
                                        </p:tgtEl>
                                        <p:attrNameLst>
                                          <p:attrName>ppt_x</p:attrName>
                                        </p:attrNameLst>
                                      </p:cBhvr>
                                      <p:tavLst>
                                        <p:tav tm="0">
                                          <p:val>
                                            <p:strVal val="#ppt_x-#ppt_w*1.125000"/>
                                          </p:val>
                                        </p:tav>
                                        <p:tav tm="100000">
                                          <p:val>
                                            <p:strVal val="#ppt_x"/>
                                          </p:val>
                                        </p:tav>
                                      </p:tavLst>
                                    </p:anim>
                                    <p:animEffect transition="in" filter="wipe(right)">
                                      <p:cBhvr>
                                        <p:cTn id="157" dur="500"/>
                                        <p:tgtEl>
                                          <p:spTgt spid="120"/>
                                        </p:tgtEl>
                                      </p:cBhvr>
                                    </p:animEffect>
                                  </p:childTnLst>
                                </p:cTn>
                              </p:par>
                            </p:childTnLst>
                          </p:cTn>
                        </p:par>
                        <p:par>
                          <p:cTn id="158" fill="hold">
                            <p:stCondLst>
                              <p:cond delay="7000"/>
                            </p:stCondLst>
                            <p:childTnLst>
                              <p:par>
                                <p:cTn id="159" presetID="12" presetClass="entr" presetSubtype="8" fill="hold" nodeType="afterEffect">
                                  <p:stCondLst>
                                    <p:cond delay="0"/>
                                  </p:stCondLst>
                                  <p:childTnLst>
                                    <p:set>
                                      <p:cBhvr>
                                        <p:cTn id="160" dur="1" fill="hold">
                                          <p:stCondLst>
                                            <p:cond delay="0"/>
                                          </p:stCondLst>
                                        </p:cTn>
                                        <p:tgtEl>
                                          <p:spTgt spid="123"/>
                                        </p:tgtEl>
                                        <p:attrNameLst>
                                          <p:attrName>style.visibility</p:attrName>
                                        </p:attrNameLst>
                                      </p:cBhvr>
                                      <p:to>
                                        <p:strVal val="visible"/>
                                      </p:to>
                                    </p:set>
                                    <p:anim calcmode="lin" valueType="num">
                                      <p:cBhvr additive="base">
                                        <p:cTn id="161" dur="500"/>
                                        <p:tgtEl>
                                          <p:spTgt spid="123"/>
                                        </p:tgtEl>
                                        <p:attrNameLst>
                                          <p:attrName>ppt_x</p:attrName>
                                        </p:attrNameLst>
                                      </p:cBhvr>
                                      <p:tavLst>
                                        <p:tav tm="0">
                                          <p:val>
                                            <p:strVal val="#ppt_x-#ppt_w*1.125000"/>
                                          </p:val>
                                        </p:tav>
                                        <p:tav tm="100000">
                                          <p:val>
                                            <p:strVal val="#ppt_x"/>
                                          </p:val>
                                        </p:tav>
                                      </p:tavLst>
                                    </p:anim>
                                    <p:animEffect transition="in" filter="wipe(right)">
                                      <p:cBhvr>
                                        <p:cTn id="162"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7"/>
          <p:cNvCxnSpPr/>
          <p:nvPr/>
        </p:nvCxnSpPr>
        <p:spPr>
          <a:xfrm>
            <a:off x="6411087" y="1541333"/>
            <a:ext cx="0" cy="4954609"/>
          </a:xfrm>
          <a:prstGeom prst="line">
            <a:avLst/>
          </a:prstGeom>
          <a:ln w="9525">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6308677" y="1878528"/>
            <a:ext cx="980210" cy="204820"/>
            <a:chOff x="5964215" y="1531583"/>
            <a:chExt cx="1070244" cy="223633"/>
          </a:xfrm>
        </p:grpSpPr>
        <p:sp>
          <p:nvSpPr>
            <p:cNvPr id="5" name="椭圆 8"/>
            <p:cNvSpPr/>
            <p:nvPr/>
          </p:nvSpPr>
          <p:spPr>
            <a:xfrm>
              <a:off x="5964215" y="153158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8" name="直接连接符 12"/>
            <p:cNvCxnSpPr>
              <a:stCxn id="5" idx="6"/>
            </p:cNvCxnSpPr>
            <p:nvPr/>
          </p:nvCxnSpPr>
          <p:spPr>
            <a:xfrm flipV="1">
              <a:off x="6187848" y="1643399"/>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6308676" y="4863192"/>
            <a:ext cx="981941" cy="204820"/>
            <a:chOff x="5964215" y="4790393"/>
            <a:chExt cx="1072134" cy="223633"/>
          </a:xfrm>
        </p:grpSpPr>
        <p:sp>
          <p:nvSpPr>
            <p:cNvPr id="7" name="椭圆 10"/>
            <p:cNvSpPr/>
            <p:nvPr/>
          </p:nvSpPr>
          <p:spPr>
            <a:xfrm>
              <a:off x="5964215" y="479039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0" name="直接连接符 14"/>
            <p:cNvCxnSpPr/>
            <p:nvPr/>
          </p:nvCxnSpPr>
          <p:spPr>
            <a:xfrm flipV="1">
              <a:off x="6189738" y="4902208"/>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6308676" y="3253894"/>
            <a:ext cx="981941" cy="204820"/>
            <a:chOff x="5964215" y="3033279"/>
            <a:chExt cx="1072134" cy="223633"/>
          </a:xfrm>
        </p:grpSpPr>
        <p:sp>
          <p:nvSpPr>
            <p:cNvPr id="6" name="椭圆 9"/>
            <p:cNvSpPr/>
            <p:nvPr/>
          </p:nvSpPr>
          <p:spPr>
            <a:xfrm>
              <a:off x="5964215" y="3033279"/>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2" name="直接连接符 16"/>
            <p:cNvCxnSpPr/>
            <p:nvPr/>
          </p:nvCxnSpPr>
          <p:spPr>
            <a:xfrm flipV="1">
              <a:off x="6189738" y="3145093"/>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7387993" y="1817792"/>
            <a:ext cx="639919" cy="387798"/>
          </a:xfrm>
          <a:prstGeom prst="rect">
            <a:avLst/>
          </a:prstGeom>
          <a:noFill/>
        </p:spPr>
        <p:txBody>
          <a:bodyPr wrap="none" rtlCol="0">
            <a:spAutoFit/>
          </a:bodyPr>
          <a:lstStyle/>
          <a:p>
            <a:pPr algn="just">
              <a:lnSpc>
                <a:spcPct val="120000"/>
              </a:lnSpc>
            </a:pPr>
            <a:r>
              <a:rPr lang="en-US" sz="1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2015</a:t>
            </a:r>
            <a:endParaRPr lang="en-GB" sz="1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7387992" y="3192811"/>
            <a:ext cx="639919" cy="387798"/>
          </a:xfrm>
          <a:prstGeom prst="rect">
            <a:avLst/>
          </a:prstGeom>
          <a:noFill/>
        </p:spPr>
        <p:txBody>
          <a:bodyPr wrap="none" rtlCol="0">
            <a:spAutoFit/>
          </a:bodyPr>
          <a:lstStyle/>
          <a:p>
            <a:pPr algn="just">
              <a:lnSpc>
                <a:spcPct val="120000"/>
              </a:lnSpc>
            </a:pPr>
            <a:r>
              <a:rPr 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2014</a:t>
            </a:r>
            <a:endParaRPr lang="en-GB"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31"/>
          <p:cNvSpPr txBox="1"/>
          <p:nvPr/>
        </p:nvSpPr>
        <p:spPr>
          <a:xfrm>
            <a:off x="7387992" y="4812879"/>
            <a:ext cx="639919" cy="387798"/>
          </a:xfrm>
          <a:prstGeom prst="rect">
            <a:avLst/>
          </a:prstGeom>
          <a:noFill/>
        </p:spPr>
        <p:txBody>
          <a:bodyPr wrap="none" rtlCol="0">
            <a:spAutoFit/>
          </a:bodyPr>
          <a:lstStyle/>
          <a:p>
            <a:pPr algn="just">
              <a:lnSpc>
                <a:spcPct val="120000"/>
              </a:lnSpc>
            </a:pPr>
            <a:r>
              <a:rPr 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2013</a:t>
            </a:r>
            <a:endParaRPr lang="en-GB"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5" name="Group 34"/>
          <p:cNvGrpSpPr/>
          <p:nvPr/>
        </p:nvGrpSpPr>
        <p:grpSpPr>
          <a:xfrm>
            <a:off x="2364657" y="2138535"/>
            <a:ext cx="2561167" cy="831542"/>
            <a:chOff x="-158386" y="2124222"/>
            <a:chExt cx="4463257" cy="907922"/>
          </a:xfrm>
        </p:grpSpPr>
        <p:sp>
          <p:nvSpPr>
            <p:cNvPr id="33" name="TextBox 32"/>
            <p:cNvSpPr txBox="1"/>
            <p:nvPr/>
          </p:nvSpPr>
          <p:spPr>
            <a:xfrm>
              <a:off x="1792958" y="2124222"/>
              <a:ext cx="2511913" cy="383093"/>
            </a:xfrm>
            <a:prstGeom prst="rect">
              <a:avLst/>
            </a:prstGeom>
            <a:noFill/>
          </p:spPr>
          <p:txBody>
            <a:bodyPr wrap="none"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158386" y="2447422"/>
              <a:ext cx="4451858" cy="584722"/>
            </a:xfrm>
            <a:prstGeom prst="rect">
              <a:avLst/>
            </a:prstGeom>
          </p:spPr>
          <p:txBody>
            <a:bodyPr wrap="square">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2364657" y="5210834"/>
            <a:ext cx="2562925" cy="831542"/>
            <a:chOff x="-159167" y="2124222"/>
            <a:chExt cx="4466319" cy="907922"/>
          </a:xfrm>
        </p:grpSpPr>
        <p:sp>
          <p:nvSpPr>
            <p:cNvPr id="37" name="TextBox 36"/>
            <p:cNvSpPr txBox="1"/>
            <p:nvPr/>
          </p:nvSpPr>
          <p:spPr>
            <a:xfrm>
              <a:off x="1795240" y="2124222"/>
              <a:ext cx="2511912" cy="383093"/>
            </a:xfrm>
            <a:prstGeom prst="rect">
              <a:avLst/>
            </a:prstGeom>
            <a:noFill/>
          </p:spPr>
          <p:txBody>
            <a:bodyPr wrap="none"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ectangle 37"/>
            <p:cNvSpPr/>
            <p:nvPr/>
          </p:nvSpPr>
          <p:spPr>
            <a:xfrm>
              <a:off x="-159167" y="2447422"/>
              <a:ext cx="4452636" cy="584722"/>
            </a:xfrm>
            <a:prstGeom prst="rect">
              <a:avLst/>
            </a:prstGeom>
          </p:spPr>
          <p:txBody>
            <a:bodyPr wrap="square">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7393769" y="3636455"/>
            <a:ext cx="2725120" cy="831540"/>
            <a:chOff x="257395" y="2124222"/>
            <a:chExt cx="4036076" cy="907921"/>
          </a:xfrm>
        </p:grpSpPr>
        <p:sp>
          <p:nvSpPr>
            <p:cNvPr id="40" name="TextBox 39"/>
            <p:cNvSpPr txBox="1"/>
            <p:nvPr/>
          </p:nvSpPr>
          <p:spPr>
            <a:xfrm>
              <a:off x="257395" y="2124222"/>
              <a:ext cx="2134835" cy="383094"/>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276738" y="2447421"/>
              <a:ext cx="4016733" cy="584722"/>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a:off x="5745423" y="2317574"/>
            <a:ext cx="3913520" cy="614460"/>
            <a:chOff x="5349226" y="2010956"/>
            <a:chExt cx="4272984" cy="670899"/>
          </a:xfrm>
        </p:grpSpPr>
        <p:sp>
          <p:nvSpPr>
            <p:cNvPr id="14" name="燕尾形 18"/>
            <p:cNvSpPr/>
            <p:nvPr/>
          </p:nvSpPr>
          <p:spPr>
            <a:xfrm rot="10800000">
              <a:off x="5349226" y="2010956"/>
              <a:ext cx="4272984" cy="670899"/>
            </a:xfrm>
            <a:prstGeom prst="chevron">
              <a:avLst>
                <a:gd name="adj" fmla="val 6774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5986016" y="2162574"/>
              <a:ext cx="1561566" cy="380923"/>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3199806" y="3815499"/>
            <a:ext cx="3913520" cy="614460"/>
            <a:chOff x="2569789" y="3646467"/>
            <a:chExt cx="4272984" cy="670899"/>
          </a:xfrm>
        </p:grpSpPr>
        <p:sp>
          <p:nvSpPr>
            <p:cNvPr id="17" name="燕尾形 20"/>
            <p:cNvSpPr/>
            <p:nvPr/>
          </p:nvSpPr>
          <p:spPr>
            <a:xfrm>
              <a:off x="2569789" y="3646467"/>
              <a:ext cx="4272984" cy="670899"/>
            </a:xfrm>
            <a:prstGeom prst="chevron">
              <a:avLst>
                <a:gd name="adj" fmla="val 67746"/>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3206579" y="3795078"/>
              <a:ext cx="1561566" cy="380923"/>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7"/>
          <p:cNvGrpSpPr/>
          <p:nvPr/>
        </p:nvGrpSpPr>
        <p:grpSpPr>
          <a:xfrm>
            <a:off x="5745423" y="5389872"/>
            <a:ext cx="3913520" cy="614460"/>
            <a:chOff x="5349226" y="5365450"/>
            <a:chExt cx="4272984" cy="670899"/>
          </a:xfrm>
        </p:grpSpPr>
        <p:sp>
          <p:nvSpPr>
            <p:cNvPr id="19" name="燕尾形 23"/>
            <p:cNvSpPr/>
            <p:nvPr/>
          </p:nvSpPr>
          <p:spPr>
            <a:xfrm rot="10800000">
              <a:off x="5349226" y="5365450"/>
              <a:ext cx="4272984" cy="670899"/>
            </a:xfrm>
            <a:prstGeom prst="chevron">
              <a:avLst>
                <a:gd name="adj" fmla="val 6774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43"/>
            <p:cNvSpPr txBox="1"/>
            <p:nvPr/>
          </p:nvSpPr>
          <p:spPr>
            <a:xfrm>
              <a:off x="5991099" y="5516234"/>
              <a:ext cx="1561566" cy="380923"/>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5"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p:tgtEl>
                                          <p:spTgt spid="15"/>
                                        </p:tgtEl>
                                        <p:attrNameLst>
                                          <p:attrName>ppt_x</p:attrName>
                                        </p:attrNameLst>
                                      </p:cBhvr>
                                      <p:tavLst>
                                        <p:tav tm="0">
                                          <p:val>
                                            <p:strVal val="#ppt_x+#ppt_w*1.125000"/>
                                          </p:val>
                                        </p:tav>
                                        <p:tav tm="100000">
                                          <p:val>
                                            <p:strVal val="#ppt_x"/>
                                          </p:val>
                                        </p:tav>
                                      </p:tavLst>
                                    </p:anim>
                                    <p:animEffect transition="in" filter="wipe(left)">
                                      <p:cBhvr>
                                        <p:cTn id="20" dur="500"/>
                                        <p:tgtEl>
                                          <p:spTgt spid="15"/>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par>
                          <p:cTn id="33" fill="hold">
                            <p:stCondLst>
                              <p:cond delay="3500"/>
                            </p:stCondLst>
                            <p:childTnLst>
                              <p:par>
                                <p:cTn id="34" presetID="12" presetClass="entr" presetSubtype="8"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p:tgtEl>
                                          <p:spTgt spid="16"/>
                                        </p:tgtEl>
                                        <p:attrNameLst>
                                          <p:attrName>ppt_x</p:attrName>
                                        </p:attrNameLst>
                                      </p:cBhvr>
                                      <p:tavLst>
                                        <p:tav tm="0">
                                          <p:val>
                                            <p:strVal val="#ppt_x-#ppt_w*1.125000"/>
                                          </p:val>
                                        </p:tav>
                                        <p:tav tm="100000">
                                          <p:val>
                                            <p:strVal val="#ppt_x"/>
                                          </p:val>
                                        </p:tav>
                                      </p:tavLst>
                                    </p:anim>
                                    <p:animEffect transition="in" filter="wipe(right)">
                                      <p:cBhvr>
                                        <p:cTn id="37" dur="500"/>
                                        <p:tgtEl>
                                          <p:spTgt spid="16"/>
                                        </p:tgtEl>
                                      </p:cBhvr>
                                    </p:animEffect>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par>
                          <p:cTn id="50" fill="hold">
                            <p:stCondLst>
                              <p:cond delay="5500"/>
                            </p:stCondLst>
                            <p:childTnLst>
                              <p:par>
                                <p:cTn id="51" presetID="12" presetClass="entr" presetSubtype="2"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p:tgtEl>
                                          <p:spTgt spid="18"/>
                                        </p:tgtEl>
                                        <p:attrNameLst>
                                          <p:attrName>ppt_x</p:attrName>
                                        </p:attrNameLst>
                                      </p:cBhvr>
                                      <p:tavLst>
                                        <p:tav tm="0">
                                          <p:val>
                                            <p:strVal val="#ppt_x+#ppt_w*1.125000"/>
                                          </p:val>
                                        </p:tav>
                                        <p:tav tm="100000">
                                          <p:val>
                                            <p:strVal val="#ppt_x"/>
                                          </p:val>
                                        </p:tav>
                                      </p:tavLst>
                                    </p:anim>
                                    <p:animEffect transition="in" filter="wipe(left)">
                                      <p:cBhvr>
                                        <p:cTn id="54" dur="500"/>
                                        <p:tgtEl>
                                          <p:spTgt spid="18"/>
                                        </p:tgtEl>
                                      </p:cBhvr>
                                    </p:animEffect>
                                  </p:childTnLst>
                                </p:cTn>
                              </p:par>
                            </p:childTnLst>
                          </p:cTn>
                        </p:par>
                        <p:par>
                          <p:cTn id="55" fill="hold">
                            <p:stCondLst>
                              <p:cond delay="6000"/>
                            </p:stCondLst>
                            <p:childTnLst>
                              <p:par>
                                <p:cTn id="56" presetID="10" presetClass="entr" presetSubtype="0"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14" name="矩形 259"/>
          <p:cNvSpPr>
            <a:spLocks noChangeArrowheads="1"/>
          </p:cNvSpPr>
          <p:nvPr/>
        </p:nvSpPr>
        <p:spPr bwMode="auto">
          <a:xfrm>
            <a:off x="3238500" y="1674304"/>
            <a:ext cx="638175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8000" b="1" dirty="0">
                <a:solidFill>
                  <a:schemeClr val="bg1"/>
                </a:solidFill>
                <a:cs typeface="Arial" panose="020B0604020202020204" pitchFamily="34" charset="0"/>
              </a:rPr>
              <a:t>THANK YOU</a:t>
            </a:r>
            <a:endParaRPr lang="zh-CN" altLang="en-US" sz="8000" b="1" dirty="0">
              <a:solidFill>
                <a:schemeClr val="bg1"/>
              </a:solidFill>
              <a:cs typeface="Arial" panose="020B0604020202020204" pitchFamily="34" charset="0"/>
            </a:endParaRPr>
          </a:p>
        </p:txBody>
      </p:sp>
      <p:sp>
        <p:nvSpPr>
          <p:cNvPr id="15" name="矩形 259"/>
          <p:cNvSpPr>
            <a:spLocks noChangeArrowheads="1"/>
          </p:cNvSpPr>
          <p:nvPr/>
        </p:nvSpPr>
        <p:spPr bwMode="auto">
          <a:xfrm>
            <a:off x="2705100" y="4567586"/>
            <a:ext cx="2571750" cy="286385"/>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1400">
                <a:solidFill>
                  <a:schemeClr val="bg1"/>
                </a:solidFill>
                <a:latin typeface="Arial" panose="020B0604020202020204" pitchFamily="34" charset="0"/>
                <a:cs typeface="Arial" panose="020B0604020202020204" pitchFamily="34" charset="0"/>
                <a:sym typeface="Arial" panose="020B0604020202020204" pitchFamily="34" charset="0"/>
              </a:rPr>
              <a:t>汇报人：</a:t>
            </a:r>
            <a:r>
              <a:rPr lang="en-US" altLang="zh-CN" sz="1400">
                <a:solidFill>
                  <a:schemeClr val="bg1"/>
                </a:solidFill>
                <a:latin typeface="Arial" panose="020B0604020202020204" pitchFamily="34" charset="0"/>
                <a:cs typeface="Arial" panose="020B0604020202020204" pitchFamily="34" charset="0"/>
                <a:sym typeface="Arial" panose="020B0604020202020204" pitchFamily="34" charset="0"/>
              </a:rPr>
              <a:t>xiazaii</a:t>
            </a:r>
            <a:endParaRPr lang="zh-CN" altLang="en-US" sz="1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6" name="矩形 259"/>
          <p:cNvSpPr>
            <a:spLocks noChangeArrowheads="1"/>
          </p:cNvSpPr>
          <p:nvPr/>
        </p:nvSpPr>
        <p:spPr bwMode="auto">
          <a:xfrm>
            <a:off x="4152900" y="2843858"/>
            <a:ext cx="45529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dirty="0">
                <a:solidFill>
                  <a:schemeClr val="bg1"/>
                </a:solidFill>
                <a:cs typeface="Arial" panose="020B0604020202020204" pitchFamily="34" charset="0"/>
              </a:rPr>
              <a:t>感谢聆听，批评指导</a:t>
            </a:r>
          </a:p>
        </p:txBody>
      </p:sp>
      <p:sp>
        <p:nvSpPr>
          <p:cNvPr id="11" name="矩形 259"/>
          <p:cNvSpPr>
            <a:spLocks noChangeArrowheads="1"/>
          </p:cNvSpPr>
          <p:nvPr/>
        </p:nvSpPr>
        <p:spPr bwMode="auto">
          <a:xfrm>
            <a:off x="7410504" y="4567586"/>
            <a:ext cx="2743146" cy="286385"/>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en-US" altLang="zh-CN" sz="1400">
                <a:solidFill>
                  <a:schemeClr val="bg1"/>
                </a:solidFill>
                <a:latin typeface="Arial" panose="020B0604020202020204" pitchFamily="34" charset="0"/>
                <a:cs typeface="Arial" panose="020B0604020202020204" pitchFamily="34" charset="0"/>
                <a:sym typeface="Arial" panose="020B0604020202020204" pitchFamily="34" charset="0"/>
              </a:rPr>
              <a:t>Report Person: xiazaii</a:t>
            </a:r>
            <a:endParaRPr lang="zh-CN" altLang="en-US" sz="1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5" name="矩形 4"/>
          <p:cNvSpPr/>
          <p:nvPr/>
        </p:nvSpPr>
        <p:spPr>
          <a:xfrm>
            <a:off x="2705100" y="1456645"/>
            <a:ext cx="7448550" cy="21259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ractur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par>
                          <p:cTn id="13" fill="hold">
                            <p:stCondLst>
                              <p:cond delay="2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4"/>
                                        </p:tgtEl>
                                        <p:attrNameLst>
                                          <p:attrName>ppt_y</p:attrName>
                                        </p:attrNameLst>
                                      </p:cBhvr>
                                      <p:tavLst>
                                        <p:tav tm="0">
                                          <p:val>
                                            <p:strVal val="#ppt_y"/>
                                          </p:val>
                                        </p:tav>
                                        <p:tav tm="100000">
                                          <p:val>
                                            <p:strVal val="#ppt_y"/>
                                          </p:val>
                                        </p:tav>
                                      </p:tavLst>
                                    </p:anim>
                                    <p:anim calcmode="lin" valueType="num">
                                      <p:cBhvr>
                                        <p:cTn id="18"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4"/>
                                        </p:tgtEl>
                                      </p:cBhvr>
                                    </p:animEffect>
                                  </p:childTnLst>
                                </p:cTn>
                              </p:par>
                            </p:childTnLst>
                          </p:cTn>
                        </p:par>
                        <p:par>
                          <p:cTn id="21" fill="hold">
                            <p:stCondLst>
                              <p:cond delay="2900"/>
                            </p:stCondLst>
                            <p:childTnLst>
                              <p:par>
                                <p:cTn id="22" presetID="26" presetClass="emph" presetSubtype="0" fill="hold" grpId="1" nodeType="afterEffect">
                                  <p:stCondLst>
                                    <p:cond delay="0"/>
                                  </p:stCondLst>
                                  <p:iterate type="lt">
                                    <p:tmPct val="0"/>
                                  </p:iterate>
                                  <p:childTnLst>
                                    <p:animEffect transition="out" filter="fade">
                                      <p:cBhvr>
                                        <p:cTn id="23" dur="500" tmFilter="0, 0; .2, .5; .8, .5; 1, 0"/>
                                        <p:tgtEl>
                                          <p:spTgt spid="14"/>
                                        </p:tgtEl>
                                      </p:cBhvr>
                                    </p:animEffect>
                                    <p:animScale>
                                      <p:cBhvr>
                                        <p:cTn id="24" dur="250" autoRev="1" fill="hold"/>
                                        <p:tgtEl>
                                          <p:spTgt spid="14"/>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childTnLst>
                                </p:cTn>
                              </p:par>
                            </p:childTnLst>
                          </p:cTn>
                        </p:par>
                        <p:par>
                          <p:cTn id="30" fill="hold">
                            <p:stCondLst>
                              <p:cond delay="1000"/>
                            </p:stCondLst>
                            <p:childTnLst>
                              <p:par>
                                <p:cTn id="31" presetID="53" presetClass="entr" presetSubtype="16"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1500"/>
                            </p:stCondLst>
                            <p:childTnLst>
                              <p:par>
                                <p:cTn id="37" presetID="53" presetClass="entr" presetSubtype="16"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bldLvl="0" animBg="1"/>
      <p:bldP spid="16" grpId="0"/>
      <p:bldP spid="11" grpId="0" bldLvl="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2" name="椭圆 1"/>
          <p:cNvSpPr/>
          <p:nvPr/>
        </p:nvSpPr>
        <p:spPr>
          <a:xfrm>
            <a:off x="5269647" y="1320373"/>
            <a:ext cx="2319458" cy="2319458"/>
          </a:xfrm>
          <a:prstGeom prst="ellipse">
            <a:avLst/>
          </a:prstGeom>
          <a:no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 name="文本框 6"/>
          <p:cNvSpPr txBox="1"/>
          <p:nvPr>
            <p:custDataLst>
              <p:tags r:id="rId2"/>
            </p:custDataLst>
          </p:nvPr>
        </p:nvSpPr>
        <p:spPr>
          <a:xfrm>
            <a:off x="5356879" y="1994013"/>
            <a:ext cx="2144994" cy="972179"/>
          </a:xfrm>
          <a:prstGeom prst="rect">
            <a:avLst/>
          </a:prstGeom>
          <a:noFill/>
        </p:spPr>
        <p:txBody>
          <a:bodyPr vert="horz" lIns="0" tIns="0" rIns="0" bIns="0" anchor="ctr"/>
          <a:lstStyle/>
          <a:p>
            <a:pPr algn="ctr">
              <a:defRPr/>
            </a:pPr>
            <a:r>
              <a:rPr lang="en-US" altLang="zh-CN" sz="4400" dirty="0">
                <a:solidFill>
                  <a:schemeClr val="bg1"/>
                </a:solidFill>
                <a:latin typeface="Arial" panose="020B0604020202020204" pitchFamily="34" charset="0"/>
                <a:ea typeface="微软雅黑" panose="020B0503020204020204" pitchFamily="34" charset="-122"/>
                <a:sym typeface="Arial" panose="020B0604020202020204" pitchFamily="34" charset="0"/>
              </a:rPr>
              <a:t>PART</a:t>
            </a:r>
            <a:endParaRPr lang="zh-CN" altLang="en-US" sz="4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4135955" y="4032795"/>
            <a:ext cx="4586840" cy="830997"/>
          </a:xfrm>
          <a:prstGeom prst="rect">
            <a:avLst/>
          </a:prstGeom>
        </p:spPr>
        <p:txBody>
          <a:bodyPr wrap="square" lIns="0" tIns="0" rIns="0" bIns="0">
            <a:spAutoFit/>
          </a:bodyPr>
          <a:lstStyle/>
          <a:p>
            <a:pPr algn="ctr"/>
            <a:r>
              <a:rPr lang="zh-CN" altLang="en-US" sz="5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9" name="TextBox 11"/>
          <p:cNvSpPr txBox="1"/>
          <p:nvPr/>
        </p:nvSpPr>
        <p:spPr>
          <a:xfrm>
            <a:off x="4385831" y="5156644"/>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6892050" y="5156644"/>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4385831" y="5464385"/>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6892050" y="5464385"/>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4" y="1655866"/>
            <a:ext cx="3192188" cy="289082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a:xfrm>
            <a:off x="3220818" y="1655866"/>
            <a:ext cx="3194420" cy="2890828"/>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1"/>
          <p:cNvSpPr/>
          <p:nvPr/>
        </p:nvSpPr>
        <p:spPr>
          <a:xfrm>
            <a:off x="6443514" y="1655866"/>
            <a:ext cx="3194421" cy="2890828"/>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3" name="矩形 42"/>
          <p:cNvSpPr/>
          <p:nvPr/>
        </p:nvSpPr>
        <p:spPr>
          <a:xfrm>
            <a:off x="9666210" y="1655866"/>
            <a:ext cx="3192188" cy="2890828"/>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4" name="组合 7"/>
          <p:cNvGrpSpPr/>
          <p:nvPr/>
        </p:nvGrpSpPr>
        <p:grpSpPr bwMode="auto">
          <a:xfrm>
            <a:off x="812800" y="4854991"/>
            <a:ext cx="5281014" cy="1256315"/>
            <a:chOff x="2051561" y="1072121"/>
            <a:chExt cx="3753172" cy="893556"/>
          </a:xfrm>
        </p:grpSpPr>
        <p:sp>
          <p:nvSpPr>
            <p:cNvPr id="15" name="文本框 66"/>
            <p:cNvSpPr txBox="1">
              <a:spLocks noChangeArrowheads="1"/>
            </p:cNvSpPr>
            <p:nvPr/>
          </p:nvSpPr>
          <p:spPr bwMode="auto">
            <a:xfrm>
              <a:off x="2051561" y="1374629"/>
              <a:ext cx="3753172" cy="59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a:lnSpc>
                  <a:spcPct val="150000"/>
                </a:lnSpc>
              </a:pPr>
              <a:r>
                <a:rPr lang="zh-CN" altLang="en-US"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a:t>
              </a:r>
              <a:endParaRPr lang="en-GB" altLang="zh-CN"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文本框 66"/>
            <p:cNvSpPr txBox="1">
              <a:spLocks noChangeArrowheads="1"/>
            </p:cNvSpPr>
            <p:nvPr/>
          </p:nvSpPr>
          <p:spPr bwMode="auto">
            <a:xfrm>
              <a:off x="4911569" y="1072121"/>
              <a:ext cx="893164" cy="153235"/>
            </a:xfrm>
            <a:prstGeom prst="rect">
              <a:avLst/>
            </a:prstGeom>
            <a:noFill/>
            <a:ln>
              <a:noFill/>
            </a:ln>
          </p:spPr>
          <p:txBody>
            <a:bodyPr wrap="none" lIns="0" tIns="0" rIns="0" bIns="0">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grpSp>
      <p:grpSp>
        <p:nvGrpSpPr>
          <p:cNvPr id="18" name="组合 7"/>
          <p:cNvGrpSpPr/>
          <p:nvPr/>
        </p:nvGrpSpPr>
        <p:grpSpPr bwMode="auto">
          <a:xfrm>
            <a:off x="6717406" y="4832679"/>
            <a:ext cx="5328543" cy="1278626"/>
            <a:chOff x="3484438" y="1056252"/>
            <a:chExt cx="3786950" cy="909425"/>
          </a:xfrm>
        </p:grpSpPr>
        <p:sp>
          <p:nvSpPr>
            <p:cNvPr id="19" name="文本框 66"/>
            <p:cNvSpPr txBox="1">
              <a:spLocks noChangeArrowheads="1"/>
            </p:cNvSpPr>
            <p:nvPr/>
          </p:nvSpPr>
          <p:spPr bwMode="auto">
            <a:xfrm>
              <a:off x="3484438" y="1374629"/>
              <a:ext cx="3786950" cy="59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a:t>
              </a:r>
              <a:endParaRPr lang="en-GB" altLang="zh-CN"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文本框 66"/>
            <p:cNvSpPr txBox="1">
              <a:spLocks noChangeArrowheads="1"/>
            </p:cNvSpPr>
            <p:nvPr/>
          </p:nvSpPr>
          <p:spPr bwMode="auto">
            <a:xfrm>
              <a:off x="3484439" y="1056252"/>
              <a:ext cx="893164" cy="153235"/>
            </a:xfrm>
            <a:prstGeom prst="rect">
              <a:avLst/>
            </a:prstGeom>
            <a:noFill/>
            <a:ln>
              <a:noFill/>
            </a:ln>
          </p:spPr>
          <p:txBody>
            <a:bodyPr wrap="none" lIns="0" tIns="0" rIns="0" bIns="0">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grpSp>
      <p:sp>
        <p:nvSpPr>
          <p:cNvPr id="12"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4000">
        <p14:flip dir="r"/>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41"/>
                                        </p:tgtEl>
                                        <p:attrNameLst>
                                          <p:attrName>style.visibility</p:attrName>
                                        </p:attrNameLst>
                                      </p:cBhvr>
                                      <p:to>
                                        <p:strVal val="visible"/>
                                      </p:to>
                                    </p:set>
                                    <p:anim calcmode="lin" valueType="num">
                                      <p:cBhvr>
                                        <p:cTn id="12" dur="750" fill="hold"/>
                                        <p:tgtEl>
                                          <p:spTgt spid="41"/>
                                        </p:tgtEl>
                                        <p:attrNameLst>
                                          <p:attrName>ppt_w</p:attrName>
                                        </p:attrNameLst>
                                      </p:cBhvr>
                                      <p:tavLst>
                                        <p:tav tm="0">
                                          <p:val>
                                            <p:fltVal val="0"/>
                                          </p:val>
                                        </p:tav>
                                        <p:tav tm="100000">
                                          <p:val>
                                            <p:strVal val="#ppt_w"/>
                                          </p:val>
                                        </p:tav>
                                      </p:tavLst>
                                    </p:anim>
                                    <p:anim calcmode="lin" valueType="num">
                                      <p:cBhvr>
                                        <p:cTn id="13" dur="750" fill="hold"/>
                                        <p:tgtEl>
                                          <p:spTgt spid="41"/>
                                        </p:tgtEl>
                                        <p:attrNameLst>
                                          <p:attrName>ppt_h</p:attrName>
                                        </p:attrNameLst>
                                      </p:cBhvr>
                                      <p:tavLst>
                                        <p:tav tm="0">
                                          <p:val>
                                            <p:fltVal val="0"/>
                                          </p:val>
                                        </p:tav>
                                        <p:tav tm="100000">
                                          <p:val>
                                            <p:strVal val="#ppt_h"/>
                                          </p:val>
                                        </p:tav>
                                      </p:tavLst>
                                    </p:anim>
                                    <p:animEffect transition="in" filter="fade">
                                      <p:cBhvr>
                                        <p:cTn id="14" dur="750"/>
                                        <p:tgtEl>
                                          <p:spTgt spid="41"/>
                                        </p:tgtEl>
                                      </p:cBhvr>
                                    </p:animEffect>
                                  </p:childTnLst>
                                </p:cTn>
                              </p:par>
                              <p:par>
                                <p:cTn id="15" presetID="53" presetClass="entr" presetSubtype="16" fill="hold" grpId="0" nodeType="withEffect">
                                  <p:stCondLst>
                                    <p:cond delay="300"/>
                                  </p:stCondLst>
                                  <p:childTnLst>
                                    <p:set>
                                      <p:cBhvr>
                                        <p:cTn id="16" dur="1" fill="hold">
                                          <p:stCondLst>
                                            <p:cond delay="0"/>
                                          </p:stCondLst>
                                        </p:cTn>
                                        <p:tgtEl>
                                          <p:spTgt spid="42"/>
                                        </p:tgtEl>
                                        <p:attrNameLst>
                                          <p:attrName>style.visibility</p:attrName>
                                        </p:attrNameLst>
                                      </p:cBhvr>
                                      <p:to>
                                        <p:strVal val="visible"/>
                                      </p:to>
                                    </p:set>
                                    <p:anim calcmode="lin" valueType="num">
                                      <p:cBhvr>
                                        <p:cTn id="17" dur="750" fill="hold"/>
                                        <p:tgtEl>
                                          <p:spTgt spid="42"/>
                                        </p:tgtEl>
                                        <p:attrNameLst>
                                          <p:attrName>ppt_w</p:attrName>
                                        </p:attrNameLst>
                                      </p:cBhvr>
                                      <p:tavLst>
                                        <p:tav tm="0">
                                          <p:val>
                                            <p:fltVal val="0"/>
                                          </p:val>
                                        </p:tav>
                                        <p:tav tm="100000">
                                          <p:val>
                                            <p:strVal val="#ppt_w"/>
                                          </p:val>
                                        </p:tav>
                                      </p:tavLst>
                                    </p:anim>
                                    <p:anim calcmode="lin" valueType="num">
                                      <p:cBhvr>
                                        <p:cTn id="18" dur="750" fill="hold"/>
                                        <p:tgtEl>
                                          <p:spTgt spid="42"/>
                                        </p:tgtEl>
                                        <p:attrNameLst>
                                          <p:attrName>ppt_h</p:attrName>
                                        </p:attrNameLst>
                                      </p:cBhvr>
                                      <p:tavLst>
                                        <p:tav tm="0">
                                          <p:val>
                                            <p:fltVal val="0"/>
                                          </p:val>
                                        </p:tav>
                                        <p:tav tm="100000">
                                          <p:val>
                                            <p:strVal val="#ppt_h"/>
                                          </p:val>
                                        </p:tav>
                                      </p:tavLst>
                                    </p:anim>
                                    <p:animEffect transition="in" filter="fade">
                                      <p:cBhvr>
                                        <p:cTn id="19" dur="750"/>
                                        <p:tgtEl>
                                          <p:spTgt spid="42"/>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43"/>
                                        </p:tgtEl>
                                        <p:attrNameLst>
                                          <p:attrName>style.visibility</p:attrName>
                                        </p:attrNameLst>
                                      </p:cBhvr>
                                      <p:to>
                                        <p:strVal val="visible"/>
                                      </p:to>
                                    </p:set>
                                    <p:anim calcmode="lin" valueType="num">
                                      <p:cBhvr>
                                        <p:cTn id="22" dur="750" fill="hold"/>
                                        <p:tgtEl>
                                          <p:spTgt spid="43"/>
                                        </p:tgtEl>
                                        <p:attrNameLst>
                                          <p:attrName>ppt_w</p:attrName>
                                        </p:attrNameLst>
                                      </p:cBhvr>
                                      <p:tavLst>
                                        <p:tav tm="0">
                                          <p:val>
                                            <p:fltVal val="0"/>
                                          </p:val>
                                        </p:tav>
                                        <p:tav tm="100000">
                                          <p:val>
                                            <p:strVal val="#ppt_w"/>
                                          </p:val>
                                        </p:tav>
                                      </p:tavLst>
                                    </p:anim>
                                    <p:anim calcmode="lin" valueType="num">
                                      <p:cBhvr>
                                        <p:cTn id="23" dur="750" fill="hold"/>
                                        <p:tgtEl>
                                          <p:spTgt spid="43"/>
                                        </p:tgtEl>
                                        <p:attrNameLst>
                                          <p:attrName>ppt_h</p:attrName>
                                        </p:attrNameLst>
                                      </p:cBhvr>
                                      <p:tavLst>
                                        <p:tav tm="0">
                                          <p:val>
                                            <p:fltVal val="0"/>
                                          </p:val>
                                        </p:tav>
                                        <p:tav tm="100000">
                                          <p:val>
                                            <p:strVal val="#ppt_h"/>
                                          </p:val>
                                        </p:tav>
                                      </p:tavLst>
                                    </p:anim>
                                    <p:animEffect transition="in" filter="fade">
                                      <p:cBhvr>
                                        <p:cTn id="24" dur="750"/>
                                        <p:tgtEl>
                                          <p:spTgt spid="43"/>
                                        </p:tgtEl>
                                      </p:cBhvr>
                                    </p:animEffect>
                                  </p:childTnLst>
                                </p:cTn>
                              </p:par>
                            </p:childTnLst>
                          </p:cTn>
                        </p:par>
                        <p:par>
                          <p:cTn id="25" fill="hold">
                            <p:stCondLst>
                              <p:cond delay="1000"/>
                            </p:stCondLst>
                            <p:childTnLst>
                              <p:par>
                                <p:cTn id="26" presetID="22" presetClass="entr" presetSubtype="2"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right)">
                                      <p:cBhvr>
                                        <p:cTn id="28" dur="500"/>
                                        <p:tgtEl>
                                          <p:spTgt spid="14"/>
                                        </p:tgtEl>
                                      </p:cBhvr>
                                    </p:animEffect>
                                  </p:childTnLst>
                                </p:cTn>
                              </p:par>
                              <p:par>
                                <p:cTn id="29" presetID="22" presetClass="entr" presetSubtype="8"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p:cNvGrpSpPr/>
          <p:nvPr/>
        </p:nvGrpSpPr>
        <p:grpSpPr>
          <a:xfrm>
            <a:off x="8105171" y="2409547"/>
            <a:ext cx="1915754" cy="640371"/>
            <a:chOff x="8767813" y="2706527"/>
            <a:chExt cx="2889664" cy="846064"/>
          </a:xfrm>
        </p:grpSpPr>
        <p:sp>
          <p:nvSpPr>
            <p:cNvPr id="92" name="TextBox 91"/>
            <p:cNvSpPr txBox="1"/>
            <p:nvPr/>
          </p:nvSpPr>
          <p:spPr>
            <a:xfrm>
              <a:off x="8767813" y="2706527"/>
              <a:ext cx="2323716" cy="341575"/>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Rectangle 93"/>
            <p:cNvSpPr/>
            <p:nvPr/>
          </p:nvSpPr>
          <p:spPr>
            <a:xfrm>
              <a:off x="8803439" y="2984993"/>
              <a:ext cx="2854038" cy="567598"/>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95" name="Group 94"/>
          <p:cNvGrpSpPr/>
          <p:nvPr/>
        </p:nvGrpSpPr>
        <p:grpSpPr>
          <a:xfrm>
            <a:off x="8895586" y="3884075"/>
            <a:ext cx="1895662" cy="679917"/>
            <a:chOff x="9703193" y="4640973"/>
            <a:chExt cx="2504575" cy="898314"/>
          </a:xfrm>
        </p:grpSpPr>
        <p:sp>
          <p:nvSpPr>
            <p:cNvPr id="97" name="TextBox 96"/>
            <p:cNvSpPr txBox="1"/>
            <p:nvPr/>
          </p:nvSpPr>
          <p:spPr>
            <a:xfrm>
              <a:off x="9744077" y="4640973"/>
              <a:ext cx="1660441" cy="341575"/>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Rectangle 98"/>
            <p:cNvSpPr/>
            <p:nvPr/>
          </p:nvSpPr>
          <p:spPr>
            <a:xfrm>
              <a:off x="9703193" y="4971688"/>
              <a:ext cx="2504575" cy="567599"/>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100" name="Group 99"/>
          <p:cNvGrpSpPr/>
          <p:nvPr/>
        </p:nvGrpSpPr>
        <p:grpSpPr>
          <a:xfrm>
            <a:off x="2498390" y="2563862"/>
            <a:ext cx="1904910" cy="662069"/>
            <a:chOff x="846858" y="2675652"/>
            <a:chExt cx="2516793" cy="874733"/>
          </a:xfrm>
        </p:grpSpPr>
        <p:sp>
          <p:nvSpPr>
            <p:cNvPr id="104" name="TextBox 103"/>
            <p:cNvSpPr txBox="1"/>
            <p:nvPr/>
          </p:nvSpPr>
          <p:spPr>
            <a:xfrm flipH="1">
              <a:off x="1703211" y="2675652"/>
              <a:ext cx="1660440" cy="341576"/>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Rectangle 101"/>
            <p:cNvSpPr/>
            <p:nvPr/>
          </p:nvSpPr>
          <p:spPr>
            <a:xfrm>
              <a:off x="846858" y="2982786"/>
              <a:ext cx="2510330" cy="567599"/>
            </a:xfrm>
            <a:prstGeom prst="rect">
              <a:avLst/>
            </a:prstGeom>
          </p:spPr>
          <p:txBody>
            <a:bodyPr wrap="square" lIns="0" tIns="0" rIns="0" bIns="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106" name="Group 105"/>
          <p:cNvGrpSpPr/>
          <p:nvPr/>
        </p:nvGrpSpPr>
        <p:grpSpPr>
          <a:xfrm>
            <a:off x="1803176" y="4093198"/>
            <a:ext cx="1916813" cy="640012"/>
            <a:chOff x="-71668" y="4696256"/>
            <a:chExt cx="2532520" cy="845596"/>
          </a:xfrm>
        </p:grpSpPr>
        <p:sp>
          <p:nvSpPr>
            <p:cNvPr id="110" name="TextBox 109"/>
            <p:cNvSpPr txBox="1"/>
            <p:nvPr/>
          </p:nvSpPr>
          <p:spPr>
            <a:xfrm flipH="1">
              <a:off x="800411" y="4696256"/>
              <a:ext cx="1660441" cy="341577"/>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 name="Rectangle 107"/>
            <p:cNvSpPr/>
            <p:nvPr/>
          </p:nvSpPr>
          <p:spPr>
            <a:xfrm>
              <a:off x="-71668" y="4974250"/>
              <a:ext cx="2510329" cy="567602"/>
            </a:xfrm>
            <a:prstGeom prst="rect">
              <a:avLst/>
            </a:prstGeom>
          </p:spPr>
          <p:txBody>
            <a:bodyPr wrap="square" lIns="0" tIns="0" rIns="0" bIns="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4" name="Group 3"/>
          <p:cNvGrpSpPr/>
          <p:nvPr/>
        </p:nvGrpSpPr>
        <p:grpSpPr>
          <a:xfrm>
            <a:off x="3806998" y="2278757"/>
            <a:ext cx="4980233" cy="3335646"/>
            <a:chOff x="3232593" y="1968492"/>
            <a:chExt cx="5437975" cy="3642231"/>
          </a:xfrm>
        </p:grpSpPr>
        <p:grpSp>
          <p:nvGrpSpPr>
            <p:cNvPr id="114" name="Group 113"/>
            <p:cNvGrpSpPr/>
            <p:nvPr/>
          </p:nvGrpSpPr>
          <p:grpSpPr>
            <a:xfrm>
              <a:off x="3232593" y="1968492"/>
              <a:ext cx="5424627" cy="3642231"/>
              <a:chOff x="2814101" y="2265723"/>
              <a:chExt cx="6563799" cy="4407100"/>
            </a:xfrm>
          </p:grpSpPr>
          <p:sp>
            <p:nvSpPr>
              <p:cNvPr id="115" name="泪滴形 1"/>
              <p:cNvSpPr/>
              <p:nvPr/>
            </p:nvSpPr>
            <p:spPr>
              <a:xfrm rot="10343435">
                <a:off x="5905548" y="320531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5">
                  <a:lumMod val="75000"/>
                </a:schemeClr>
              </a:solidFill>
              <a:ln w="25400" cap="flat" cmpd="sng" algn="ctr">
                <a:noFill/>
                <a:prstDash val="solid"/>
              </a:ln>
              <a:effectLst>
                <a:softEdge rad="127000"/>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6" name="Group 115"/>
              <p:cNvGrpSpPr/>
              <p:nvPr/>
            </p:nvGrpSpPr>
            <p:grpSpPr>
              <a:xfrm>
                <a:off x="2814101" y="2265723"/>
                <a:ext cx="6563799" cy="4407100"/>
                <a:chOff x="2814101" y="2265723"/>
                <a:chExt cx="6563799" cy="4407100"/>
              </a:xfrm>
            </p:grpSpPr>
            <p:sp>
              <p:nvSpPr>
                <p:cNvPr id="117" name="泪滴形 1"/>
                <p:cNvSpPr/>
                <p:nvPr/>
              </p:nvSpPr>
              <p:spPr>
                <a:xfrm rot="6787574">
                  <a:off x="4485117" y="2915181"/>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lumMod val="75000"/>
                  </a:schemeClr>
                </a:solidFill>
                <a:ln w="25400" cap="flat" cmpd="sng" algn="ctr">
                  <a:noFill/>
                  <a:prstDash val="solid"/>
                </a:ln>
                <a:effectLst>
                  <a:softEdge rad="127000"/>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泪滴形 1"/>
                <p:cNvSpPr/>
                <p:nvPr/>
              </p:nvSpPr>
              <p:spPr>
                <a:xfrm rot="3472831">
                  <a:off x="3369184" y="378480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lumMod val="75000"/>
                  </a:schemeClr>
                </a:solidFill>
                <a:ln w="25400" cap="flat" cmpd="sng" algn="ctr">
                  <a:noFill/>
                  <a:prstDash val="solid"/>
                </a:ln>
                <a:effectLst>
                  <a:softEdge rad="127000"/>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9" name="Group 118"/>
                <p:cNvGrpSpPr/>
                <p:nvPr/>
              </p:nvGrpSpPr>
              <p:grpSpPr>
                <a:xfrm>
                  <a:off x="2814101" y="2265723"/>
                  <a:ext cx="6563799" cy="4407100"/>
                  <a:chOff x="2814101" y="2265723"/>
                  <a:chExt cx="6563799" cy="4407100"/>
                </a:xfrm>
              </p:grpSpPr>
              <p:sp>
                <p:nvSpPr>
                  <p:cNvPr id="122" name="泪滴形 1"/>
                  <p:cNvSpPr/>
                  <p:nvPr/>
                </p:nvSpPr>
                <p:spPr>
                  <a:xfrm rot="13192496">
                    <a:off x="6462030" y="3665645"/>
                    <a:ext cx="2915870"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solidFill>
                  <a:ln w="25400" cap="flat" cmpd="sng" algn="ctr">
                    <a:noFill/>
                    <a:prstDash val="solid"/>
                  </a:ln>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3" name="泪滴形 1"/>
                  <p:cNvSpPr/>
                  <p:nvPr/>
                </p:nvSpPr>
                <p:spPr>
                  <a:xfrm rot="10111243">
                    <a:off x="5582872" y="246836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3"/>
                  </a:solidFill>
                  <a:ln w="25400" cap="flat" cmpd="sng" algn="ctr">
                    <a:noFill/>
                    <a:prstDash val="solid"/>
                  </a:ln>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4" name="泪滴形 1"/>
                  <p:cNvSpPr/>
                  <p:nvPr/>
                </p:nvSpPr>
                <p:spPr>
                  <a:xfrm rot="6430905">
                    <a:off x="3833458" y="2290078"/>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solidFill>
                  <a:ln w="25400" cap="flat" cmpd="sng" algn="ctr">
                    <a:noFill/>
                    <a:prstDash val="solid"/>
                  </a:ln>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泪滴形 1"/>
                  <p:cNvSpPr/>
                  <p:nvPr/>
                </p:nvSpPr>
                <p:spPr>
                  <a:xfrm rot="3031563">
                    <a:off x="2789746" y="378130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1"/>
                  </a:solidFill>
                  <a:ln w="25400" cap="flat" cmpd="sng" algn="ctr">
                    <a:noFill/>
                    <a:prstDash val="solid"/>
                  </a:ln>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椭圆 30"/>
                  <p:cNvSpPr/>
                  <p:nvPr/>
                </p:nvSpPr>
                <p:spPr>
                  <a:xfrm rot="19870947">
                    <a:off x="5859728" y="5019672"/>
                    <a:ext cx="648361" cy="648360"/>
                  </a:xfrm>
                  <a:prstGeom prst="ellipse">
                    <a:avLst/>
                  </a:prstGeom>
                  <a:solidFill>
                    <a:schemeClr val="bg2"/>
                  </a:solidFill>
                  <a:ln w="295275" cap="flat" cmpd="sng" algn="ctr">
                    <a:solidFill>
                      <a:schemeClr val="tx2"/>
                    </a:solidFill>
                    <a:prstDash val="solid"/>
                  </a:ln>
                  <a:effectLst/>
                </p:spPr>
                <p:txBody>
                  <a:bodyPr rtlCol="0" anchor="ctr"/>
                  <a:lstStyle/>
                  <a:p>
                    <a:pPr algn="just" defTabSz="837565">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sp>
          <p:nvSpPr>
            <p:cNvPr id="131" name="AutoShape 59"/>
            <p:cNvSpPr/>
            <p:nvPr/>
          </p:nvSpPr>
          <p:spPr bwMode="auto">
            <a:xfrm>
              <a:off x="4918729" y="2285167"/>
              <a:ext cx="384412" cy="38375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AutoShape 112"/>
            <p:cNvSpPr/>
            <p:nvPr/>
          </p:nvSpPr>
          <p:spPr bwMode="auto">
            <a:xfrm>
              <a:off x="3999194" y="3820418"/>
              <a:ext cx="383755" cy="384412"/>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33" name="Group 132"/>
            <p:cNvGrpSpPr/>
            <p:nvPr/>
          </p:nvGrpSpPr>
          <p:grpSpPr>
            <a:xfrm>
              <a:off x="6843607" y="2534299"/>
              <a:ext cx="384412" cy="323404"/>
              <a:chOff x="5368132" y="2625725"/>
              <a:chExt cx="465138" cy="391319"/>
            </a:xfrm>
            <a:solidFill>
              <a:schemeClr val="bg2"/>
            </a:solidFill>
          </p:grpSpPr>
          <p:sp>
            <p:nvSpPr>
              <p:cNvPr id="134"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5"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6"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7" name="Group 136"/>
            <p:cNvGrpSpPr/>
            <p:nvPr/>
          </p:nvGrpSpPr>
          <p:grpSpPr>
            <a:xfrm>
              <a:off x="7681436" y="3866045"/>
              <a:ext cx="383755" cy="383755"/>
              <a:chOff x="4439444" y="2582069"/>
              <a:chExt cx="464344" cy="464344"/>
            </a:xfrm>
            <a:solidFill>
              <a:schemeClr val="bg2"/>
            </a:solidFill>
          </p:grpSpPr>
          <p:sp>
            <p:nvSpPr>
              <p:cNvPr id="138"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0"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1" name="Rectangle 140"/>
            <p:cNvSpPr/>
            <p:nvPr/>
          </p:nvSpPr>
          <p:spPr>
            <a:xfrm>
              <a:off x="3456000" y="4301604"/>
              <a:ext cx="1799288" cy="731222"/>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2" name="Rectangle 141"/>
            <p:cNvSpPr/>
            <p:nvPr/>
          </p:nvSpPr>
          <p:spPr>
            <a:xfrm>
              <a:off x="4405224" y="2799521"/>
              <a:ext cx="1446923" cy="892532"/>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3" name="Rectangle 142"/>
            <p:cNvSpPr/>
            <p:nvPr/>
          </p:nvSpPr>
          <p:spPr>
            <a:xfrm>
              <a:off x="6304303" y="2941200"/>
              <a:ext cx="1390289" cy="1053843"/>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4" name="Rectangle 143"/>
            <p:cNvSpPr/>
            <p:nvPr/>
          </p:nvSpPr>
          <p:spPr>
            <a:xfrm>
              <a:off x="6933576" y="4243918"/>
              <a:ext cx="1736992" cy="731222"/>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2" name="Rectangle 51"/>
          <p:cNvSpPr/>
          <p:nvPr/>
        </p:nvSpPr>
        <p:spPr>
          <a:xfrm>
            <a:off x="1929495" y="5600052"/>
            <a:ext cx="8999762" cy="282770"/>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p>
        </p:txBody>
      </p:sp>
      <p:sp>
        <p:nvSpPr>
          <p:cNvPr id="41"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p:cTn id="13" dur="500" fill="hold"/>
                                        <p:tgtEl>
                                          <p:spTgt spid="100"/>
                                        </p:tgtEl>
                                        <p:attrNameLst>
                                          <p:attrName>ppt_w</p:attrName>
                                        </p:attrNameLst>
                                      </p:cBhvr>
                                      <p:tavLst>
                                        <p:tav tm="0">
                                          <p:val>
                                            <p:fltVal val="0"/>
                                          </p:val>
                                        </p:tav>
                                        <p:tav tm="100000">
                                          <p:val>
                                            <p:strVal val="#ppt_w"/>
                                          </p:val>
                                        </p:tav>
                                      </p:tavLst>
                                    </p:anim>
                                    <p:anim calcmode="lin" valueType="num">
                                      <p:cBhvr>
                                        <p:cTn id="14" dur="500" fill="hold"/>
                                        <p:tgtEl>
                                          <p:spTgt spid="100"/>
                                        </p:tgtEl>
                                        <p:attrNameLst>
                                          <p:attrName>ppt_h</p:attrName>
                                        </p:attrNameLst>
                                      </p:cBhvr>
                                      <p:tavLst>
                                        <p:tav tm="0">
                                          <p:val>
                                            <p:fltVal val="0"/>
                                          </p:val>
                                        </p:tav>
                                        <p:tav tm="100000">
                                          <p:val>
                                            <p:strVal val="#ppt_h"/>
                                          </p:val>
                                        </p:tav>
                                      </p:tavLst>
                                    </p:anim>
                                    <p:animEffect transition="in" filter="fade">
                                      <p:cBhvr>
                                        <p:cTn id="15" dur="500"/>
                                        <p:tgtEl>
                                          <p:spTgt spid="100"/>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06"/>
                                        </p:tgtEl>
                                        <p:attrNameLst>
                                          <p:attrName>style.visibility</p:attrName>
                                        </p:attrNameLst>
                                      </p:cBhvr>
                                      <p:to>
                                        <p:strVal val="visible"/>
                                      </p:to>
                                    </p:set>
                                    <p:anim calcmode="lin" valueType="num">
                                      <p:cBhvr>
                                        <p:cTn id="19" dur="500" fill="hold"/>
                                        <p:tgtEl>
                                          <p:spTgt spid="106"/>
                                        </p:tgtEl>
                                        <p:attrNameLst>
                                          <p:attrName>ppt_w</p:attrName>
                                        </p:attrNameLst>
                                      </p:cBhvr>
                                      <p:tavLst>
                                        <p:tav tm="0">
                                          <p:val>
                                            <p:fltVal val="0"/>
                                          </p:val>
                                        </p:tav>
                                        <p:tav tm="100000">
                                          <p:val>
                                            <p:strVal val="#ppt_w"/>
                                          </p:val>
                                        </p:tav>
                                      </p:tavLst>
                                    </p:anim>
                                    <p:anim calcmode="lin" valueType="num">
                                      <p:cBhvr>
                                        <p:cTn id="20" dur="500" fill="hold"/>
                                        <p:tgtEl>
                                          <p:spTgt spid="106"/>
                                        </p:tgtEl>
                                        <p:attrNameLst>
                                          <p:attrName>ppt_h</p:attrName>
                                        </p:attrNameLst>
                                      </p:cBhvr>
                                      <p:tavLst>
                                        <p:tav tm="0">
                                          <p:val>
                                            <p:fltVal val="0"/>
                                          </p:val>
                                        </p:tav>
                                        <p:tav tm="100000">
                                          <p:val>
                                            <p:strVal val="#ppt_h"/>
                                          </p:val>
                                        </p:tav>
                                      </p:tavLst>
                                    </p:anim>
                                    <p:animEffect transition="in" filter="fade">
                                      <p:cBhvr>
                                        <p:cTn id="21" dur="500"/>
                                        <p:tgtEl>
                                          <p:spTgt spid="106"/>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90"/>
                                        </p:tgtEl>
                                        <p:attrNameLst>
                                          <p:attrName>style.visibility</p:attrName>
                                        </p:attrNameLst>
                                      </p:cBhvr>
                                      <p:to>
                                        <p:strVal val="visible"/>
                                      </p:to>
                                    </p:set>
                                    <p:anim calcmode="lin" valueType="num">
                                      <p:cBhvr>
                                        <p:cTn id="25" dur="500" fill="hold"/>
                                        <p:tgtEl>
                                          <p:spTgt spid="90"/>
                                        </p:tgtEl>
                                        <p:attrNameLst>
                                          <p:attrName>ppt_w</p:attrName>
                                        </p:attrNameLst>
                                      </p:cBhvr>
                                      <p:tavLst>
                                        <p:tav tm="0">
                                          <p:val>
                                            <p:fltVal val="0"/>
                                          </p:val>
                                        </p:tav>
                                        <p:tav tm="100000">
                                          <p:val>
                                            <p:strVal val="#ppt_w"/>
                                          </p:val>
                                        </p:tav>
                                      </p:tavLst>
                                    </p:anim>
                                    <p:anim calcmode="lin" valueType="num">
                                      <p:cBhvr>
                                        <p:cTn id="26" dur="500" fill="hold"/>
                                        <p:tgtEl>
                                          <p:spTgt spid="90"/>
                                        </p:tgtEl>
                                        <p:attrNameLst>
                                          <p:attrName>ppt_h</p:attrName>
                                        </p:attrNameLst>
                                      </p:cBhvr>
                                      <p:tavLst>
                                        <p:tav tm="0">
                                          <p:val>
                                            <p:fltVal val="0"/>
                                          </p:val>
                                        </p:tav>
                                        <p:tav tm="100000">
                                          <p:val>
                                            <p:strVal val="#ppt_h"/>
                                          </p:val>
                                        </p:tav>
                                      </p:tavLst>
                                    </p:anim>
                                    <p:animEffect transition="in" filter="fade">
                                      <p:cBhvr>
                                        <p:cTn id="27" dur="500"/>
                                        <p:tgtEl>
                                          <p:spTgt spid="90"/>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95"/>
                                        </p:tgtEl>
                                        <p:attrNameLst>
                                          <p:attrName>style.visibility</p:attrName>
                                        </p:attrNameLst>
                                      </p:cBhvr>
                                      <p:to>
                                        <p:strVal val="visible"/>
                                      </p:to>
                                    </p:set>
                                    <p:anim calcmode="lin" valueType="num">
                                      <p:cBhvr>
                                        <p:cTn id="31" dur="500" fill="hold"/>
                                        <p:tgtEl>
                                          <p:spTgt spid="95"/>
                                        </p:tgtEl>
                                        <p:attrNameLst>
                                          <p:attrName>ppt_w</p:attrName>
                                        </p:attrNameLst>
                                      </p:cBhvr>
                                      <p:tavLst>
                                        <p:tav tm="0">
                                          <p:val>
                                            <p:fltVal val="0"/>
                                          </p:val>
                                        </p:tav>
                                        <p:tav tm="100000">
                                          <p:val>
                                            <p:strVal val="#ppt_w"/>
                                          </p:val>
                                        </p:tav>
                                      </p:tavLst>
                                    </p:anim>
                                    <p:anim calcmode="lin" valueType="num">
                                      <p:cBhvr>
                                        <p:cTn id="32" dur="500" fill="hold"/>
                                        <p:tgtEl>
                                          <p:spTgt spid="95"/>
                                        </p:tgtEl>
                                        <p:attrNameLst>
                                          <p:attrName>ppt_h</p:attrName>
                                        </p:attrNameLst>
                                      </p:cBhvr>
                                      <p:tavLst>
                                        <p:tav tm="0">
                                          <p:val>
                                            <p:fltVal val="0"/>
                                          </p:val>
                                        </p:tav>
                                        <p:tav tm="100000">
                                          <p:val>
                                            <p:strVal val="#ppt_h"/>
                                          </p:val>
                                        </p:tav>
                                      </p:tavLst>
                                    </p:anim>
                                    <p:animEffect transition="in" filter="fade">
                                      <p:cBhvr>
                                        <p:cTn id="33" dur="500"/>
                                        <p:tgtEl>
                                          <p:spTgt spid="95"/>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arn(inVertical)">
                                      <p:cBhvr>
                                        <p:cTn id="3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0"/>
          <p:cNvSpPr/>
          <p:nvPr/>
        </p:nvSpPr>
        <p:spPr bwMode="auto">
          <a:xfrm>
            <a:off x="5885903" y="3481731"/>
            <a:ext cx="1373301" cy="1386256"/>
          </a:xfrm>
          <a:custGeom>
            <a:avLst/>
            <a:gdLst/>
            <a:ahLst/>
            <a:cxnLst>
              <a:cxn ang="0">
                <a:pos x="0" y="397"/>
              </a:cxn>
              <a:cxn ang="0">
                <a:pos x="0" y="345"/>
              </a:cxn>
              <a:cxn ang="0">
                <a:pos x="46" y="299"/>
              </a:cxn>
              <a:cxn ang="0">
                <a:pos x="46" y="98"/>
              </a:cxn>
              <a:cxn ang="0">
                <a:pos x="145" y="0"/>
              </a:cxn>
              <a:cxn ang="0">
                <a:pos x="394" y="0"/>
              </a:cxn>
              <a:cxn ang="0">
                <a:pos x="394" y="52"/>
              </a:cxn>
              <a:cxn ang="0">
                <a:pos x="145" y="52"/>
              </a:cxn>
              <a:cxn ang="0">
                <a:pos x="98" y="98"/>
              </a:cxn>
              <a:cxn ang="0">
                <a:pos x="98" y="299"/>
              </a:cxn>
              <a:cxn ang="0">
                <a:pos x="0" y="397"/>
              </a:cxn>
            </a:cxnLst>
            <a:rect l="0" t="0" r="r" b="b"/>
            <a:pathLst>
              <a:path w="394" h="397">
                <a:moveTo>
                  <a:pt x="0" y="397"/>
                </a:moveTo>
                <a:cubicBezTo>
                  <a:pt x="0" y="345"/>
                  <a:pt x="0" y="345"/>
                  <a:pt x="0" y="345"/>
                </a:cubicBezTo>
                <a:cubicBezTo>
                  <a:pt x="26" y="345"/>
                  <a:pt x="46" y="324"/>
                  <a:pt x="46" y="299"/>
                </a:cubicBezTo>
                <a:cubicBezTo>
                  <a:pt x="46" y="98"/>
                  <a:pt x="46" y="98"/>
                  <a:pt x="46" y="98"/>
                </a:cubicBezTo>
                <a:cubicBezTo>
                  <a:pt x="46" y="44"/>
                  <a:pt x="90" y="0"/>
                  <a:pt x="145" y="0"/>
                </a:cubicBezTo>
                <a:cubicBezTo>
                  <a:pt x="394" y="0"/>
                  <a:pt x="394" y="0"/>
                  <a:pt x="394" y="0"/>
                </a:cubicBezTo>
                <a:cubicBezTo>
                  <a:pt x="394" y="52"/>
                  <a:pt x="394" y="52"/>
                  <a:pt x="394" y="52"/>
                </a:cubicBezTo>
                <a:cubicBezTo>
                  <a:pt x="145" y="52"/>
                  <a:pt x="145" y="52"/>
                  <a:pt x="145" y="52"/>
                </a:cubicBezTo>
                <a:cubicBezTo>
                  <a:pt x="119" y="52"/>
                  <a:pt x="98" y="73"/>
                  <a:pt x="98" y="98"/>
                </a:cubicBezTo>
                <a:cubicBezTo>
                  <a:pt x="98" y="299"/>
                  <a:pt x="98" y="299"/>
                  <a:pt x="98" y="299"/>
                </a:cubicBezTo>
                <a:cubicBezTo>
                  <a:pt x="98" y="353"/>
                  <a:pt x="54" y="397"/>
                  <a:pt x="0" y="397"/>
                </a:cubicBezTo>
              </a:path>
            </a:pathLst>
          </a:custGeom>
          <a:solidFill>
            <a:schemeClr val="accent2"/>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14"/>
          <p:cNvSpPr/>
          <p:nvPr/>
        </p:nvSpPr>
        <p:spPr bwMode="auto">
          <a:xfrm>
            <a:off x="8373280" y="3605095"/>
            <a:ext cx="1116347" cy="803251"/>
          </a:xfrm>
          <a:custGeom>
            <a:avLst/>
            <a:gdLst/>
            <a:ahLst/>
            <a:cxnLst>
              <a:cxn ang="0">
                <a:pos x="0" y="230"/>
              </a:cxn>
              <a:cxn ang="0">
                <a:pos x="0" y="178"/>
              </a:cxn>
              <a:cxn ang="0">
                <a:pos x="46" y="132"/>
              </a:cxn>
              <a:cxn ang="0">
                <a:pos x="46" y="98"/>
              </a:cxn>
              <a:cxn ang="0">
                <a:pos x="144" y="0"/>
              </a:cxn>
              <a:cxn ang="0">
                <a:pos x="320" y="0"/>
              </a:cxn>
              <a:cxn ang="0">
                <a:pos x="320" y="52"/>
              </a:cxn>
              <a:cxn ang="0">
                <a:pos x="144" y="52"/>
              </a:cxn>
              <a:cxn ang="0">
                <a:pos x="98" y="98"/>
              </a:cxn>
              <a:cxn ang="0">
                <a:pos x="98" y="132"/>
              </a:cxn>
              <a:cxn ang="0">
                <a:pos x="0" y="230"/>
              </a:cxn>
            </a:cxnLst>
            <a:rect l="0" t="0" r="r" b="b"/>
            <a:pathLst>
              <a:path w="320" h="230">
                <a:moveTo>
                  <a:pt x="0" y="230"/>
                </a:moveTo>
                <a:cubicBezTo>
                  <a:pt x="0" y="178"/>
                  <a:pt x="0" y="178"/>
                  <a:pt x="0" y="178"/>
                </a:cubicBezTo>
                <a:cubicBezTo>
                  <a:pt x="25" y="178"/>
                  <a:pt x="46" y="157"/>
                  <a:pt x="46" y="132"/>
                </a:cubicBezTo>
                <a:cubicBezTo>
                  <a:pt x="46" y="98"/>
                  <a:pt x="46" y="98"/>
                  <a:pt x="46" y="98"/>
                </a:cubicBezTo>
                <a:cubicBezTo>
                  <a:pt x="46" y="44"/>
                  <a:pt x="90" y="0"/>
                  <a:pt x="144" y="0"/>
                </a:cubicBezTo>
                <a:cubicBezTo>
                  <a:pt x="320" y="0"/>
                  <a:pt x="320" y="0"/>
                  <a:pt x="320" y="0"/>
                </a:cubicBezTo>
                <a:cubicBezTo>
                  <a:pt x="320" y="52"/>
                  <a:pt x="320" y="52"/>
                  <a:pt x="320" y="52"/>
                </a:cubicBezTo>
                <a:cubicBezTo>
                  <a:pt x="144" y="52"/>
                  <a:pt x="144" y="52"/>
                  <a:pt x="144" y="52"/>
                </a:cubicBezTo>
                <a:cubicBezTo>
                  <a:pt x="119" y="52"/>
                  <a:pt x="98" y="73"/>
                  <a:pt x="98" y="98"/>
                </a:cubicBezTo>
                <a:cubicBezTo>
                  <a:pt x="98" y="132"/>
                  <a:pt x="98" y="132"/>
                  <a:pt x="98" y="132"/>
                </a:cubicBezTo>
                <a:cubicBezTo>
                  <a:pt x="98" y="186"/>
                  <a:pt x="54" y="230"/>
                  <a:pt x="0" y="230"/>
                </a:cubicBezTo>
              </a:path>
            </a:pathLst>
          </a:custGeom>
          <a:solidFill>
            <a:schemeClr val="accent3"/>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18"/>
          <p:cNvSpPr/>
          <p:nvPr/>
        </p:nvSpPr>
        <p:spPr bwMode="auto">
          <a:xfrm>
            <a:off x="7254775" y="3486416"/>
            <a:ext cx="1118505" cy="917693"/>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chemeClr val="accent3"/>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p:nvPr/>
        </p:nvSpPr>
        <p:spPr bwMode="auto">
          <a:xfrm>
            <a:off x="3653208" y="3955887"/>
            <a:ext cx="1116347" cy="1453194"/>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chemeClr val="accent1"/>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30"/>
          <p:cNvSpPr>
            <a:spLocks noEditPoints="1"/>
          </p:cNvSpPr>
          <p:nvPr/>
        </p:nvSpPr>
        <p:spPr bwMode="auto">
          <a:xfrm>
            <a:off x="1613141" y="4807906"/>
            <a:ext cx="997586" cy="997586"/>
          </a:xfrm>
          <a:custGeom>
            <a:avLst/>
            <a:gdLst/>
            <a:ahLst/>
            <a:cxnLst>
              <a:cxn ang="0">
                <a:pos x="143" y="286"/>
              </a:cxn>
              <a:cxn ang="0">
                <a:pos x="0" y="143"/>
              </a:cxn>
              <a:cxn ang="0">
                <a:pos x="143" y="0"/>
              </a:cxn>
              <a:cxn ang="0">
                <a:pos x="286" y="143"/>
              </a:cxn>
              <a:cxn ang="0">
                <a:pos x="143" y="286"/>
              </a:cxn>
              <a:cxn ang="0">
                <a:pos x="143" y="52"/>
              </a:cxn>
              <a:cxn ang="0">
                <a:pos x="52" y="143"/>
              </a:cxn>
              <a:cxn ang="0">
                <a:pos x="143" y="234"/>
              </a:cxn>
              <a:cxn ang="0">
                <a:pos x="234" y="143"/>
              </a:cxn>
              <a:cxn ang="0">
                <a:pos x="143" y="52"/>
              </a:cxn>
            </a:cxnLst>
            <a:rect l="0" t="0" r="r" b="b"/>
            <a:pathLst>
              <a:path w="286" h="286">
                <a:moveTo>
                  <a:pt x="143" y="286"/>
                </a:moveTo>
                <a:cubicBezTo>
                  <a:pt x="65" y="286"/>
                  <a:pt x="0" y="222"/>
                  <a:pt x="0" y="143"/>
                </a:cubicBezTo>
                <a:cubicBezTo>
                  <a:pt x="0" y="64"/>
                  <a:pt x="65" y="0"/>
                  <a:pt x="143" y="0"/>
                </a:cubicBezTo>
                <a:cubicBezTo>
                  <a:pt x="222" y="0"/>
                  <a:pt x="286" y="64"/>
                  <a:pt x="286" y="143"/>
                </a:cubicBezTo>
                <a:cubicBezTo>
                  <a:pt x="286" y="222"/>
                  <a:pt x="222" y="286"/>
                  <a:pt x="143" y="286"/>
                </a:cubicBezTo>
                <a:moveTo>
                  <a:pt x="143" y="52"/>
                </a:moveTo>
                <a:cubicBezTo>
                  <a:pt x="93" y="52"/>
                  <a:pt x="52" y="93"/>
                  <a:pt x="52" y="143"/>
                </a:cubicBezTo>
                <a:cubicBezTo>
                  <a:pt x="52" y="193"/>
                  <a:pt x="93" y="234"/>
                  <a:pt x="143" y="234"/>
                </a:cubicBezTo>
                <a:cubicBezTo>
                  <a:pt x="193" y="234"/>
                  <a:pt x="234" y="193"/>
                  <a:pt x="234" y="143"/>
                </a:cubicBezTo>
                <a:cubicBezTo>
                  <a:pt x="234" y="93"/>
                  <a:pt x="193" y="52"/>
                  <a:pt x="143" y="52"/>
                </a:cubicBezTo>
              </a:path>
            </a:pathLst>
          </a:custGeom>
          <a:solidFill>
            <a:schemeClr val="accent1"/>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1697353" y="5132965"/>
            <a:ext cx="829163" cy="332399"/>
          </a:xfrm>
          <a:prstGeom prst="rect">
            <a:avLst/>
          </a:prstGeom>
          <a:noFill/>
        </p:spPr>
        <p:txBody>
          <a:bodyPr wrap="square" lIns="0" tIns="0" rIns="0" bIns="0" rtlCol="0">
            <a:spAutoFit/>
          </a:bodyPr>
          <a:lstStyle/>
          <a:p>
            <a:pPr algn="ctr">
              <a:lnSpc>
                <a:spcPct val="120000"/>
              </a:lnSpc>
            </a:pPr>
            <a:r>
              <a:rPr 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2018</a:t>
            </a:r>
          </a:p>
        </p:txBody>
      </p:sp>
      <p:sp>
        <p:nvSpPr>
          <p:cNvPr id="14" name="Rectangle 13"/>
          <p:cNvSpPr/>
          <p:nvPr/>
        </p:nvSpPr>
        <p:spPr>
          <a:xfrm>
            <a:off x="4167234" y="3551965"/>
            <a:ext cx="184731" cy="240066"/>
          </a:xfrm>
          <a:prstGeom prst="rect">
            <a:avLst/>
          </a:prstGeom>
        </p:spPr>
        <p:txBody>
          <a:bodyPr wrap="none">
            <a:spAutoFit/>
          </a:bodyPr>
          <a:lstStyle/>
          <a:p>
            <a:pPr algn="just">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14"/>
          <p:cNvSpPr/>
          <p:nvPr/>
        </p:nvSpPr>
        <p:spPr>
          <a:xfrm>
            <a:off x="2592419" y="5232100"/>
            <a:ext cx="1060789" cy="1747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8"/>
          <p:cNvSpPr/>
          <p:nvPr/>
        </p:nvSpPr>
        <p:spPr bwMode="auto">
          <a:xfrm>
            <a:off x="4767341" y="3955830"/>
            <a:ext cx="1118505" cy="924652"/>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chemeClr val="accent2"/>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p:nvPr/>
        </p:nvSpPr>
        <p:spPr bwMode="auto">
          <a:xfrm>
            <a:off x="9482248" y="2326294"/>
            <a:ext cx="1116347" cy="1453194"/>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chemeClr val="accent4"/>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ight Arrow 17"/>
          <p:cNvSpPr/>
          <p:nvPr/>
        </p:nvSpPr>
        <p:spPr>
          <a:xfrm>
            <a:off x="9966175" y="2229294"/>
            <a:ext cx="1203153" cy="379172"/>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Content Placeholder 2"/>
          <p:cNvSpPr txBox="1"/>
          <p:nvPr/>
        </p:nvSpPr>
        <p:spPr>
          <a:xfrm>
            <a:off x="5116159" y="5536769"/>
            <a:ext cx="6180627" cy="135037"/>
          </a:xfrm>
          <a:prstGeom prst="rect">
            <a:avLst/>
          </a:prstGeom>
        </p:spPr>
        <p:txBody>
          <a:bodyPr vert="horz" lIns="0" tIns="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2"/>
          <p:cNvGrpSpPr/>
          <p:nvPr/>
        </p:nvGrpSpPr>
        <p:grpSpPr>
          <a:xfrm>
            <a:off x="3903948" y="2926155"/>
            <a:ext cx="2029866" cy="778731"/>
            <a:chOff x="3379735" y="2343927"/>
            <a:chExt cx="2109071" cy="850259"/>
          </a:xfrm>
        </p:grpSpPr>
        <p:sp>
          <p:nvSpPr>
            <p:cNvPr id="40" name="Content Placeholder 2"/>
            <p:cNvSpPr txBox="1"/>
            <p:nvPr/>
          </p:nvSpPr>
          <p:spPr>
            <a:xfrm>
              <a:off x="3379735" y="2343927"/>
              <a:ext cx="1736273" cy="28227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itle 13"/>
            <p:cNvSpPr txBox="1"/>
            <p:nvPr/>
          </p:nvSpPr>
          <p:spPr>
            <a:xfrm>
              <a:off x="3379735" y="2710279"/>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48" name="Group 47"/>
          <p:cNvGrpSpPr/>
          <p:nvPr/>
        </p:nvGrpSpPr>
        <p:grpSpPr>
          <a:xfrm>
            <a:off x="6606150" y="4482231"/>
            <a:ext cx="2029866" cy="764728"/>
            <a:chOff x="3379735" y="2359216"/>
            <a:chExt cx="2109071" cy="834970"/>
          </a:xfrm>
        </p:grpSpPr>
        <p:sp>
          <p:nvSpPr>
            <p:cNvPr id="49" name="Content Placeholder 2"/>
            <p:cNvSpPr txBox="1"/>
            <p:nvPr/>
          </p:nvSpPr>
          <p:spPr>
            <a:xfrm>
              <a:off x="3379735" y="2359216"/>
              <a:ext cx="1816029" cy="28227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itle 13"/>
            <p:cNvSpPr txBox="1"/>
            <p:nvPr/>
          </p:nvSpPr>
          <p:spPr>
            <a:xfrm>
              <a:off x="3379735" y="2710279"/>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51" name="Group 50"/>
          <p:cNvGrpSpPr/>
          <p:nvPr/>
        </p:nvGrpSpPr>
        <p:grpSpPr>
          <a:xfrm>
            <a:off x="7473774" y="2387287"/>
            <a:ext cx="2029866" cy="772186"/>
            <a:chOff x="3379735" y="2351075"/>
            <a:chExt cx="2109071" cy="843113"/>
          </a:xfrm>
        </p:grpSpPr>
        <p:sp>
          <p:nvSpPr>
            <p:cNvPr id="52" name="Content Placeholder 2"/>
            <p:cNvSpPr txBox="1"/>
            <p:nvPr/>
          </p:nvSpPr>
          <p:spPr>
            <a:xfrm>
              <a:off x="3379736" y="2351075"/>
              <a:ext cx="1870455" cy="28227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itle 13"/>
            <p:cNvSpPr txBox="1"/>
            <p:nvPr/>
          </p:nvSpPr>
          <p:spPr>
            <a:xfrm>
              <a:off x="3379735" y="2710281"/>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35" name="Group 2"/>
          <p:cNvGrpSpPr/>
          <p:nvPr/>
        </p:nvGrpSpPr>
        <p:grpSpPr>
          <a:xfrm>
            <a:off x="1685522" y="3881414"/>
            <a:ext cx="2029866" cy="756218"/>
            <a:chOff x="3379735" y="2368508"/>
            <a:chExt cx="2109071" cy="825678"/>
          </a:xfrm>
        </p:grpSpPr>
        <p:sp>
          <p:nvSpPr>
            <p:cNvPr id="37" name="Content Placeholder 2"/>
            <p:cNvSpPr txBox="1"/>
            <p:nvPr/>
          </p:nvSpPr>
          <p:spPr>
            <a:xfrm>
              <a:off x="3382717" y="2368508"/>
              <a:ext cx="1665800" cy="28227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itle 13"/>
            <p:cNvSpPr txBox="1"/>
            <p:nvPr/>
          </p:nvSpPr>
          <p:spPr>
            <a:xfrm>
              <a:off x="3379735" y="2710279"/>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sp>
        <p:nvSpPr>
          <p:cNvPr id="26"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290">
                                          <p:stCondLst>
                                            <p:cond delay="0"/>
                                          </p:stCondLst>
                                        </p:cTn>
                                        <p:tgtEl>
                                          <p:spTgt spid="12"/>
                                        </p:tgtEl>
                                      </p:cBhvr>
                                    </p:animEffect>
                                    <p:anim calcmode="lin" valueType="num">
                                      <p:cBhvr>
                                        <p:cTn id="8"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13" dur="13">
                                          <p:stCondLst>
                                            <p:cond delay="325"/>
                                          </p:stCondLst>
                                        </p:cTn>
                                        <p:tgtEl>
                                          <p:spTgt spid="12"/>
                                        </p:tgtEl>
                                      </p:cBhvr>
                                      <p:to x="100000" y="60000"/>
                                    </p:animScale>
                                    <p:animScale>
                                      <p:cBhvr>
                                        <p:cTn id="14" dur="83" decel="50000">
                                          <p:stCondLst>
                                            <p:cond delay="338"/>
                                          </p:stCondLst>
                                        </p:cTn>
                                        <p:tgtEl>
                                          <p:spTgt spid="12"/>
                                        </p:tgtEl>
                                      </p:cBhvr>
                                      <p:to x="100000" y="100000"/>
                                    </p:animScale>
                                    <p:animScale>
                                      <p:cBhvr>
                                        <p:cTn id="15" dur="13">
                                          <p:stCondLst>
                                            <p:cond delay="656"/>
                                          </p:stCondLst>
                                        </p:cTn>
                                        <p:tgtEl>
                                          <p:spTgt spid="12"/>
                                        </p:tgtEl>
                                      </p:cBhvr>
                                      <p:to x="100000" y="80000"/>
                                    </p:animScale>
                                    <p:animScale>
                                      <p:cBhvr>
                                        <p:cTn id="16" dur="83" decel="50000">
                                          <p:stCondLst>
                                            <p:cond delay="669"/>
                                          </p:stCondLst>
                                        </p:cTn>
                                        <p:tgtEl>
                                          <p:spTgt spid="12"/>
                                        </p:tgtEl>
                                      </p:cBhvr>
                                      <p:to x="100000" y="100000"/>
                                    </p:animScale>
                                    <p:animScale>
                                      <p:cBhvr>
                                        <p:cTn id="17" dur="13">
                                          <p:stCondLst>
                                            <p:cond delay="821"/>
                                          </p:stCondLst>
                                        </p:cTn>
                                        <p:tgtEl>
                                          <p:spTgt spid="12"/>
                                        </p:tgtEl>
                                      </p:cBhvr>
                                      <p:to x="100000" y="90000"/>
                                    </p:animScale>
                                    <p:animScale>
                                      <p:cBhvr>
                                        <p:cTn id="18" dur="83" decel="50000">
                                          <p:stCondLst>
                                            <p:cond delay="834"/>
                                          </p:stCondLst>
                                        </p:cTn>
                                        <p:tgtEl>
                                          <p:spTgt spid="12"/>
                                        </p:tgtEl>
                                      </p:cBhvr>
                                      <p:to x="100000" y="100000"/>
                                    </p:animScale>
                                    <p:animScale>
                                      <p:cBhvr>
                                        <p:cTn id="19" dur="13">
                                          <p:stCondLst>
                                            <p:cond delay="904"/>
                                          </p:stCondLst>
                                        </p:cTn>
                                        <p:tgtEl>
                                          <p:spTgt spid="12"/>
                                        </p:tgtEl>
                                      </p:cBhvr>
                                      <p:to x="100000" y="95000"/>
                                    </p:animScale>
                                    <p:animScale>
                                      <p:cBhvr>
                                        <p:cTn id="20" dur="83" decel="50000">
                                          <p:stCondLst>
                                            <p:cond delay="917"/>
                                          </p:stCondLst>
                                        </p:cTn>
                                        <p:tgtEl>
                                          <p:spTgt spid="12"/>
                                        </p:tgtEl>
                                      </p:cBhvr>
                                      <p:to x="100000" y="100000"/>
                                    </p:animScale>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1000"/>
                                        <p:tgtEl>
                                          <p:spTgt spid="13"/>
                                        </p:tgtEl>
                                      </p:cBhvr>
                                    </p:animEffect>
                                  </p:childTnLst>
                                </p:cTn>
                              </p:par>
                              <p:par>
                                <p:cTn id="25" presetID="22" presetClass="entr" presetSubtype="8" fill="hold" grpId="0" nodeType="withEffect">
                                  <p:stCondLst>
                                    <p:cond delay="100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par>
                                <p:cTn id="28" presetID="22" presetClass="entr" presetSubtype="8" fill="hold" grpId="0" nodeType="withEffect">
                                  <p:stCondLst>
                                    <p:cond delay="150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par>
                                <p:cTn id="31" presetID="22" presetClass="entr" presetSubtype="8" fill="hold" grpId="0" nodeType="withEffect">
                                  <p:stCondLst>
                                    <p:cond delay="200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par>
                                <p:cTn id="34" presetID="22" presetClass="entr" presetSubtype="8" fill="hold" grpId="0" nodeType="withEffect">
                                  <p:stCondLst>
                                    <p:cond delay="250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par>
                                <p:cTn id="37" presetID="22" presetClass="entr" presetSubtype="8" fill="hold" grpId="0" nodeType="withEffect">
                                  <p:stCondLst>
                                    <p:cond delay="300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par>
                                <p:cTn id="40" presetID="22" presetClass="entr" presetSubtype="8" fill="hold" grpId="0" nodeType="withEffect">
                                  <p:stCondLst>
                                    <p:cond delay="350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p:stCondLst>
                              <p:cond delay="2000"/>
                            </p:stCondLst>
                            <p:childTnLst>
                              <p:par>
                                <p:cTn id="44" presetID="22" presetClass="entr" presetSubtype="4"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par>
                                <p:cTn id="47" presetID="22" presetClass="entr" presetSubtype="8" fill="hold" grpId="0" nodeType="withEffect">
                                  <p:stCondLst>
                                    <p:cond delay="100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500" fill="hold"/>
                                        <p:tgtEl>
                                          <p:spTgt spid="35"/>
                                        </p:tgtEl>
                                        <p:attrNameLst>
                                          <p:attrName>ppt_x</p:attrName>
                                        </p:attrNameLst>
                                      </p:cBhvr>
                                      <p:tavLst>
                                        <p:tav tm="0">
                                          <p:val>
                                            <p:strVal val="0-#ppt_w/2"/>
                                          </p:val>
                                        </p:tav>
                                        <p:tav tm="100000">
                                          <p:val>
                                            <p:strVal val="#ppt_x"/>
                                          </p:val>
                                        </p:tav>
                                      </p:tavLst>
                                    </p:anim>
                                    <p:anim calcmode="lin" valueType="num">
                                      <p:cBhvr additive="base">
                                        <p:cTn id="55"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 calcmode="lin" valueType="num">
                                      <p:cBhvr additive="base">
                                        <p:cTn id="60" dur="500" fill="hold"/>
                                        <p:tgtEl>
                                          <p:spTgt spid="3"/>
                                        </p:tgtEl>
                                        <p:attrNameLst>
                                          <p:attrName>ppt_x</p:attrName>
                                        </p:attrNameLst>
                                      </p:cBhvr>
                                      <p:tavLst>
                                        <p:tav tm="0">
                                          <p:val>
                                            <p:strVal val="0-#ppt_w/2"/>
                                          </p:val>
                                        </p:tav>
                                        <p:tav tm="100000">
                                          <p:val>
                                            <p:strVal val="#ppt_x"/>
                                          </p:val>
                                        </p:tav>
                                      </p:tavLst>
                                    </p:anim>
                                    <p:anim calcmode="lin" valueType="num">
                                      <p:cBhvr additive="base">
                                        <p:cTn id="61"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additive="base">
                                        <p:cTn id="66" dur="500" fill="hold"/>
                                        <p:tgtEl>
                                          <p:spTgt spid="51"/>
                                        </p:tgtEl>
                                        <p:attrNameLst>
                                          <p:attrName>ppt_x</p:attrName>
                                        </p:attrNameLst>
                                      </p:cBhvr>
                                      <p:tavLst>
                                        <p:tav tm="0">
                                          <p:val>
                                            <p:strVal val="0-#ppt_w/2"/>
                                          </p:val>
                                        </p:tav>
                                        <p:tav tm="100000">
                                          <p:val>
                                            <p:strVal val="#ppt_x"/>
                                          </p:val>
                                        </p:tav>
                                      </p:tavLst>
                                    </p:anim>
                                    <p:anim calcmode="lin" valueType="num">
                                      <p:cBhvr additive="base">
                                        <p:cTn id="67"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nodeType="click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additive="base">
                                        <p:cTn id="72" dur="500" fill="hold"/>
                                        <p:tgtEl>
                                          <p:spTgt spid="48"/>
                                        </p:tgtEl>
                                        <p:attrNameLst>
                                          <p:attrName>ppt_x</p:attrName>
                                        </p:attrNameLst>
                                      </p:cBhvr>
                                      <p:tavLst>
                                        <p:tav tm="0">
                                          <p:val>
                                            <p:strVal val="0-#ppt_w/2"/>
                                          </p:val>
                                        </p:tav>
                                        <p:tav tm="100000">
                                          <p:val>
                                            <p:strVal val="#ppt_x"/>
                                          </p:val>
                                        </p:tav>
                                      </p:tavLst>
                                    </p:anim>
                                    <p:anim calcmode="lin" valueType="num">
                                      <p:cBhvr additive="base">
                                        <p:cTn id="73" dur="500" fill="hold"/>
                                        <p:tgtEl>
                                          <p:spTgt spid="48"/>
                                        </p:tgtEl>
                                        <p:attrNameLst>
                                          <p:attrName>ppt_y</p:attrName>
                                        </p:attrNameLst>
                                      </p:cBhvr>
                                      <p:tavLst>
                                        <p:tav tm="0">
                                          <p:val>
                                            <p:strVal val="#ppt_y"/>
                                          </p:val>
                                        </p:tav>
                                        <p:tav tm="100000">
                                          <p:val>
                                            <p:strVal val="#ppt_y"/>
                                          </p:val>
                                        </p:tav>
                                      </p:tavLst>
                                    </p:anim>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P spid="13" grpId="0"/>
      <p:bldP spid="15" grpId="0" animBg="1"/>
      <p:bldP spid="16" grpId="0" animBg="1"/>
      <p:bldP spid="17" grpId="0" animBg="1"/>
      <p:bldP spid="18"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24"/>
          <p:cNvGrpSpPr/>
          <p:nvPr/>
        </p:nvGrpSpPr>
        <p:grpSpPr>
          <a:xfrm rot="9900000">
            <a:off x="7611898" y="5093760"/>
            <a:ext cx="951441" cy="813426"/>
            <a:chOff x="2208213" y="4308475"/>
            <a:chExt cx="1313851" cy="1123184"/>
          </a:xfrm>
          <a:solidFill>
            <a:schemeClr val="accent4"/>
          </a:solidFill>
        </p:grpSpPr>
        <p:sp>
          <p:nvSpPr>
            <p:cNvPr id="19" name="Oval 18"/>
            <p:cNvSpPr>
              <a:spLocks noChangeArrowheads="1"/>
            </p:cNvSpPr>
            <p:nvPr/>
          </p:nvSpPr>
          <p:spPr bwMode="auto">
            <a:xfrm>
              <a:off x="2208213" y="4308475"/>
              <a:ext cx="885825" cy="889000"/>
            </a:xfrm>
            <a:prstGeom prst="ellipse">
              <a:avLst/>
            </a:pr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Group 21"/>
          <p:cNvGrpSpPr/>
          <p:nvPr/>
        </p:nvGrpSpPr>
        <p:grpSpPr>
          <a:xfrm rot="17100000">
            <a:off x="4173320" y="5044968"/>
            <a:ext cx="951515" cy="813366"/>
            <a:chOff x="2208213" y="4308475"/>
            <a:chExt cx="1313851" cy="1123184"/>
          </a:xfrm>
          <a:solidFill>
            <a:schemeClr val="accent3"/>
          </a:solidFill>
        </p:grpSpPr>
        <p:sp>
          <p:nvSpPr>
            <p:cNvPr id="22" name="Oval 18"/>
            <p:cNvSpPr>
              <a:spLocks noChangeArrowheads="1"/>
            </p:cNvSpPr>
            <p:nvPr/>
          </p:nvSpPr>
          <p:spPr bwMode="auto">
            <a:xfrm>
              <a:off x="2208213" y="4308475"/>
              <a:ext cx="885825" cy="889000"/>
            </a:xfrm>
            <a:prstGeom prst="ellipse">
              <a:avLst/>
            </a:pr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Group 18"/>
          <p:cNvGrpSpPr/>
          <p:nvPr/>
        </p:nvGrpSpPr>
        <p:grpSpPr>
          <a:xfrm flipH="1">
            <a:off x="7522842" y="2496044"/>
            <a:ext cx="951440" cy="813426"/>
            <a:chOff x="2208213" y="4308475"/>
            <a:chExt cx="1313851" cy="1123184"/>
          </a:xfrm>
          <a:solidFill>
            <a:schemeClr val="accent2"/>
          </a:solidFill>
        </p:grpSpPr>
        <p:sp>
          <p:nvSpPr>
            <p:cNvPr id="25" name="Oval 18"/>
            <p:cNvSpPr>
              <a:spLocks noChangeArrowheads="1"/>
            </p:cNvSpPr>
            <p:nvPr/>
          </p:nvSpPr>
          <p:spPr bwMode="auto">
            <a:xfrm>
              <a:off x="2208213" y="4308475"/>
              <a:ext cx="885825" cy="889000"/>
            </a:xfrm>
            <a:prstGeom prst="ellipse">
              <a:avLst/>
            </a:pr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Group 14"/>
          <p:cNvGrpSpPr/>
          <p:nvPr/>
        </p:nvGrpSpPr>
        <p:grpSpPr>
          <a:xfrm>
            <a:off x="4263273" y="2496044"/>
            <a:ext cx="951441" cy="813426"/>
            <a:chOff x="2208213" y="4308475"/>
            <a:chExt cx="1313851" cy="1123184"/>
          </a:xfrm>
        </p:grpSpPr>
        <p:sp>
          <p:nvSpPr>
            <p:cNvPr id="42" name="Oval 18"/>
            <p:cNvSpPr>
              <a:spLocks noChangeArrowheads="1"/>
            </p:cNvSpPr>
            <p:nvPr/>
          </p:nvSpPr>
          <p:spPr bwMode="auto">
            <a:xfrm>
              <a:off x="2208213" y="4308475"/>
              <a:ext cx="885825" cy="889000"/>
            </a:xfrm>
            <a:prstGeom prst="ellipse">
              <a:avLst/>
            </a:prstGeom>
            <a:solidFill>
              <a:schemeClr val="accent1"/>
            </a:solid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solidFill>
              <a:schemeClr val="accent1"/>
            </a:solid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sp>
        <p:nvSpPr>
          <p:cNvPr id="44" name="Text Placeholder 7"/>
          <p:cNvSpPr txBox="1"/>
          <p:nvPr/>
        </p:nvSpPr>
        <p:spPr>
          <a:xfrm>
            <a:off x="4254035" y="2567853"/>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ts val="0"/>
              </a:spcBef>
              <a:buFont typeface="Arial" panose="020B0604020202020204" pitchFamily="34" charset="0"/>
              <a:buNone/>
              <a:defRPr sz="2965" b="1" kern="1200">
                <a:ln>
                  <a:noFill/>
                </a:ln>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01</a:t>
            </a:r>
          </a:p>
        </p:txBody>
      </p:sp>
      <p:sp>
        <p:nvSpPr>
          <p:cNvPr id="45" name="Text Placeholder 2"/>
          <p:cNvSpPr txBox="1"/>
          <p:nvPr/>
        </p:nvSpPr>
        <p:spPr>
          <a:xfrm>
            <a:off x="1964879" y="2524373"/>
            <a:ext cx="2055981" cy="429605"/>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46" name="Text Placeholder 7"/>
          <p:cNvSpPr txBox="1"/>
          <p:nvPr/>
        </p:nvSpPr>
        <p:spPr>
          <a:xfrm>
            <a:off x="4212515" y="5330420"/>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ts val="0"/>
              </a:spcBef>
              <a:buFont typeface="Arial" panose="020B0604020202020204" pitchFamily="34" charset="0"/>
              <a:buNone/>
              <a:defRPr sz="296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03</a:t>
            </a:r>
          </a:p>
        </p:txBody>
      </p:sp>
      <p:sp>
        <p:nvSpPr>
          <p:cNvPr id="47" name="Text Placeholder 2"/>
          <p:cNvSpPr txBox="1"/>
          <p:nvPr/>
        </p:nvSpPr>
        <p:spPr>
          <a:xfrm>
            <a:off x="1964879" y="5274660"/>
            <a:ext cx="2055981" cy="429605"/>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48" name="Text Placeholder 7"/>
          <p:cNvSpPr txBox="1"/>
          <p:nvPr/>
        </p:nvSpPr>
        <p:spPr>
          <a:xfrm>
            <a:off x="7849723" y="2567853"/>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ts val="0"/>
              </a:spcBef>
              <a:buFont typeface="Arial" panose="020B0604020202020204" pitchFamily="34" charset="0"/>
              <a:buNone/>
              <a:defRPr sz="296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02</a:t>
            </a:r>
          </a:p>
        </p:txBody>
      </p:sp>
      <p:sp>
        <p:nvSpPr>
          <p:cNvPr id="49" name="Text Placeholder 2"/>
          <p:cNvSpPr txBox="1"/>
          <p:nvPr/>
        </p:nvSpPr>
        <p:spPr>
          <a:xfrm>
            <a:off x="8760114" y="2518843"/>
            <a:ext cx="2100598" cy="429605"/>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50" name="Text Placeholder 7"/>
          <p:cNvSpPr txBox="1"/>
          <p:nvPr/>
        </p:nvSpPr>
        <p:spPr>
          <a:xfrm>
            <a:off x="7932663" y="5297155"/>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ts val="0"/>
              </a:spcBef>
              <a:buFont typeface="Arial" panose="020B0604020202020204" pitchFamily="34" charset="0"/>
              <a:buNone/>
              <a:defRPr sz="296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04</a:t>
            </a:r>
          </a:p>
        </p:txBody>
      </p:sp>
      <p:sp>
        <p:nvSpPr>
          <p:cNvPr id="51" name="Text Placeholder 2"/>
          <p:cNvSpPr txBox="1"/>
          <p:nvPr/>
        </p:nvSpPr>
        <p:spPr>
          <a:xfrm>
            <a:off x="8760114" y="5274660"/>
            <a:ext cx="2100598" cy="429605"/>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52" name="Shape 1719"/>
          <p:cNvSpPr/>
          <p:nvPr/>
        </p:nvSpPr>
        <p:spPr>
          <a:xfrm>
            <a:off x="4796125" y="3874359"/>
            <a:ext cx="1558843" cy="1870406"/>
          </a:xfrm>
          <a:custGeom>
            <a:avLst/>
            <a:gdLst/>
            <a:ahLst/>
            <a:cxnLst>
              <a:cxn ang="0">
                <a:pos x="wd2" y="hd2"/>
              </a:cxn>
              <a:cxn ang="5400000">
                <a:pos x="wd2" y="hd2"/>
              </a:cxn>
              <a:cxn ang="10800000">
                <a:pos x="wd2" y="hd2"/>
              </a:cxn>
              <a:cxn ang="16200000">
                <a:pos x="wd2" y="hd2"/>
              </a:cxn>
            </a:cxnLst>
            <a:rect l="0" t="0" r="r" b="b"/>
            <a:pathLst>
              <a:path w="21600" h="21600" extrusionOk="0">
                <a:moveTo>
                  <a:pt x="21544" y="21600"/>
                </a:moveTo>
                <a:lnTo>
                  <a:pt x="17863" y="16372"/>
                </a:lnTo>
                <a:lnTo>
                  <a:pt x="21600" y="11064"/>
                </a:lnTo>
                <a:cubicBezTo>
                  <a:pt x="16705" y="10632"/>
                  <a:pt x="12832" y="7246"/>
                  <a:pt x="12619" y="3093"/>
                </a:cubicBezTo>
                <a:lnTo>
                  <a:pt x="6294" y="0"/>
                </a:lnTo>
                <a:lnTo>
                  <a:pt x="0" y="3080"/>
                </a:lnTo>
                <a:cubicBezTo>
                  <a:pt x="216" y="13022"/>
                  <a:pt x="9708" y="21118"/>
                  <a:pt x="21544" y="21600"/>
                </a:cubicBezTo>
                <a:close/>
              </a:path>
            </a:pathLst>
          </a:custGeom>
          <a:solidFill>
            <a:schemeClr val="accent3"/>
          </a:solidFill>
          <a:ln w="12700">
            <a:miter lim="400000"/>
          </a:ln>
        </p:spPr>
        <p:txBody>
          <a:bodyPr lIns="9813" tIns="9813" rIns="9813" bIns="9813" anchor="ctr"/>
          <a:lstStyle/>
          <a:p>
            <a:pPr defTabSz="1174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3" name="Shape 1720"/>
          <p:cNvSpPr/>
          <p:nvPr/>
        </p:nvSpPr>
        <p:spPr>
          <a:xfrm>
            <a:off x="6166927" y="4188007"/>
            <a:ext cx="1870348" cy="1559044"/>
          </a:xfrm>
          <a:custGeom>
            <a:avLst/>
            <a:gdLst/>
            <a:ahLst/>
            <a:cxnLst>
              <a:cxn ang="0">
                <a:pos x="wd2" y="hd2"/>
              </a:cxn>
              <a:cxn ang="5400000">
                <a:pos x="wd2" y="hd2"/>
              </a:cxn>
              <a:cxn ang="10800000">
                <a:pos x="wd2" y="hd2"/>
              </a:cxn>
              <a:cxn ang="16200000">
                <a:pos x="wd2" y="hd2"/>
              </a:cxn>
            </a:cxnLst>
            <a:rect l="0" t="0" r="r" b="b"/>
            <a:pathLst>
              <a:path w="21600" h="21600" extrusionOk="0">
                <a:moveTo>
                  <a:pt x="0" y="15305"/>
                </a:moveTo>
                <a:lnTo>
                  <a:pt x="3079" y="21600"/>
                </a:lnTo>
                <a:cubicBezTo>
                  <a:pt x="13022" y="21383"/>
                  <a:pt x="21117" y="11891"/>
                  <a:pt x="21600" y="57"/>
                </a:cubicBezTo>
                <a:lnTo>
                  <a:pt x="16372" y="3738"/>
                </a:lnTo>
                <a:lnTo>
                  <a:pt x="11063" y="0"/>
                </a:lnTo>
                <a:cubicBezTo>
                  <a:pt x="10631" y="4895"/>
                  <a:pt x="7245" y="8768"/>
                  <a:pt x="3093" y="8981"/>
                </a:cubicBezTo>
                <a:cubicBezTo>
                  <a:pt x="3093" y="8981"/>
                  <a:pt x="0" y="15305"/>
                  <a:pt x="0" y="15305"/>
                </a:cubicBezTo>
                <a:close/>
              </a:path>
            </a:pathLst>
          </a:custGeom>
          <a:solidFill>
            <a:schemeClr val="accent4"/>
          </a:solidFill>
          <a:ln w="12700">
            <a:miter lim="400000"/>
          </a:ln>
        </p:spPr>
        <p:txBody>
          <a:bodyPr lIns="9813" tIns="9813" rIns="9813" bIns="9813" anchor="ctr"/>
          <a:lstStyle/>
          <a:p>
            <a:pPr defTabSz="1174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4" name="Shape 1721"/>
          <p:cNvSpPr/>
          <p:nvPr/>
        </p:nvSpPr>
        <p:spPr>
          <a:xfrm>
            <a:off x="6468922" y="2520901"/>
            <a:ext cx="1558843" cy="1870406"/>
          </a:xfrm>
          <a:custGeom>
            <a:avLst/>
            <a:gdLst/>
            <a:ahLst/>
            <a:cxnLst>
              <a:cxn ang="0">
                <a:pos x="wd2" y="hd2"/>
              </a:cxn>
              <a:cxn ang="5400000">
                <a:pos x="wd2" y="hd2"/>
              </a:cxn>
              <a:cxn ang="10800000">
                <a:pos x="wd2" y="hd2"/>
              </a:cxn>
              <a:cxn ang="16200000">
                <a:pos x="wd2" y="hd2"/>
              </a:cxn>
            </a:cxnLst>
            <a:rect l="0" t="0" r="r" b="b"/>
            <a:pathLst>
              <a:path w="21600" h="21600" extrusionOk="0">
                <a:moveTo>
                  <a:pt x="21600" y="18521"/>
                </a:moveTo>
                <a:cubicBezTo>
                  <a:pt x="21384" y="8578"/>
                  <a:pt x="11891" y="483"/>
                  <a:pt x="56" y="0"/>
                </a:cubicBezTo>
                <a:lnTo>
                  <a:pt x="3737" y="5228"/>
                </a:lnTo>
                <a:lnTo>
                  <a:pt x="0" y="10536"/>
                </a:lnTo>
                <a:cubicBezTo>
                  <a:pt x="4895" y="10968"/>
                  <a:pt x="8767" y="14353"/>
                  <a:pt x="8981" y="18507"/>
                </a:cubicBezTo>
                <a:lnTo>
                  <a:pt x="15305" y="21600"/>
                </a:lnTo>
                <a:cubicBezTo>
                  <a:pt x="15305" y="21600"/>
                  <a:pt x="21600" y="18521"/>
                  <a:pt x="21600" y="18521"/>
                </a:cubicBezTo>
                <a:close/>
              </a:path>
            </a:pathLst>
          </a:custGeom>
          <a:solidFill>
            <a:schemeClr val="accent2"/>
          </a:solidFill>
          <a:ln w="12700">
            <a:miter lim="400000"/>
          </a:ln>
        </p:spPr>
        <p:txBody>
          <a:bodyPr lIns="9813" tIns="9813" rIns="9813" bIns="9813" anchor="ctr"/>
          <a:lstStyle/>
          <a:p>
            <a:pPr defTabSz="1174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5" name="Shape 1722"/>
          <p:cNvSpPr/>
          <p:nvPr/>
        </p:nvSpPr>
        <p:spPr>
          <a:xfrm>
            <a:off x="4796124" y="2520903"/>
            <a:ext cx="1870348" cy="1558961"/>
          </a:xfrm>
          <a:custGeom>
            <a:avLst/>
            <a:gdLst/>
            <a:ahLst/>
            <a:cxnLst>
              <a:cxn ang="0">
                <a:pos x="wd2" y="hd2"/>
              </a:cxn>
              <a:cxn ang="5400000">
                <a:pos x="wd2" y="hd2"/>
              </a:cxn>
              <a:cxn ang="10800000">
                <a:pos x="wd2" y="hd2"/>
              </a:cxn>
              <a:cxn ang="16200000">
                <a:pos x="wd2" y="hd2"/>
              </a:cxn>
            </a:cxnLst>
            <a:rect l="0" t="0" r="r" b="b"/>
            <a:pathLst>
              <a:path w="21600" h="21600" extrusionOk="0">
                <a:moveTo>
                  <a:pt x="21600" y="6294"/>
                </a:moveTo>
                <a:lnTo>
                  <a:pt x="18521" y="0"/>
                </a:lnTo>
                <a:cubicBezTo>
                  <a:pt x="8577" y="216"/>
                  <a:pt x="483" y="9708"/>
                  <a:pt x="0" y="21544"/>
                </a:cubicBezTo>
                <a:lnTo>
                  <a:pt x="5227" y="17863"/>
                </a:lnTo>
                <a:lnTo>
                  <a:pt x="10537" y="21600"/>
                </a:lnTo>
                <a:cubicBezTo>
                  <a:pt x="10969" y="16705"/>
                  <a:pt x="14354" y="12832"/>
                  <a:pt x="18507" y="12619"/>
                </a:cubicBezTo>
                <a:cubicBezTo>
                  <a:pt x="18507" y="12619"/>
                  <a:pt x="21600" y="6294"/>
                  <a:pt x="21600" y="6294"/>
                </a:cubicBezTo>
                <a:close/>
              </a:path>
            </a:pathLst>
          </a:custGeom>
          <a:solidFill>
            <a:schemeClr val="accent1"/>
          </a:solidFill>
          <a:ln w="12700">
            <a:miter lim="400000"/>
          </a:ln>
        </p:spPr>
        <p:txBody>
          <a:bodyPr lIns="9813" tIns="9813" rIns="9813" bIns="9813" anchor="ctr"/>
          <a:lstStyle/>
          <a:p>
            <a:pPr defTabSz="1174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6" name="Text Placeholder 7"/>
          <p:cNvSpPr txBox="1"/>
          <p:nvPr/>
        </p:nvSpPr>
        <p:spPr>
          <a:xfrm>
            <a:off x="5460257" y="2946309"/>
            <a:ext cx="503766" cy="677727"/>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7" name="Text Placeholder 7"/>
          <p:cNvSpPr txBox="1"/>
          <p:nvPr/>
        </p:nvSpPr>
        <p:spPr>
          <a:xfrm>
            <a:off x="5215688" y="4418415"/>
            <a:ext cx="503766" cy="677727"/>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8" name="Text Placeholder 7"/>
          <p:cNvSpPr txBox="1"/>
          <p:nvPr/>
        </p:nvSpPr>
        <p:spPr>
          <a:xfrm>
            <a:off x="7118389" y="3236217"/>
            <a:ext cx="508825" cy="679618"/>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9" name="Text Placeholder 7"/>
          <p:cNvSpPr txBox="1"/>
          <p:nvPr/>
        </p:nvSpPr>
        <p:spPr>
          <a:xfrm>
            <a:off x="6874397" y="4650801"/>
            <a:ext cx="508825" cy="679618"/>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400"/>
                                        <p:tgtEl>
                                          <p:spTgt spid="44">
                                            <p:txEl>
                                              <p:pRg st="0" end="0"/>
                                            </p:txEl>
                                          </p:spTgt>
                                        </p:tgtEl>
                                      </p:cBhvr>
                                    </p:animEffect>
                                    <p:anim calcmode="lin" valueType="num">
                                      <p:cBhvr>
                                        <p:cTn id="8" dur="4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44">
                                            <p:txEl>
                                              <p:pRg st="0" end="0"/>
                                            </p:txEl>
                                          </p:spTgt>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200"/>
                                  </p:stCondLst>
                                  <p:childTnLst>
                                    <p:set>
                                      <p:cBhvr>
                                        <p:cTn id="11" dur="1" fill="hold">
                                          <p:stCondLst>
                                            <p:cond delay="0"/>
                                          </p:stCondLst>
                                        </p:cTn>
                                        <p:tgtEl>
                                          <p:spTgt spid="45">
                                            <p:txEl>
                                              <p:pRg st="0" end="0"/>
                                            </p:txEl>
                                          </p:spTgt>
                                        </p:tgtEl>
                                        <p:attrNameLst>
                                          <p:attrName>style.visibility</p:attrName>
                                        </p:attrNameLst>
                                      </p:cBhvr>
                                      <p:to>
                                        <p:strVal val="visible"/>
                                      </p:to>
                                    </p:set>
                                    <p:anim calcmode="lin" valueType="num">
                                      <p:cBhvr>
                                        <p:cTn id="12"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5">
                                            <p:txEl>
                                              <p:pRg st="0" end="0"/>
                                            </p:txEl>
                                          </p:spTgt>
                                        </p:tgtEl>
                                        <p:attrNameLst>
                                          <p:attrName>ppt_h</p:attrName>
                                        </p:attrNameLst>
                                      </p:cBhvr>
                                      <p:tavLst>
                                        <p:tav tm="0">
                                          <p:val>
                                            <p:fltVal val="0"/>
                                          </p:val>
                                        </p:tav>
                                        <p:tav tm="100000">
                                          <p:val>
                                            <p:strVal val="#ppt_h"/>
                                          </p:val>
                                        </p:tav>
                                      </p:tavLst>
                                    </p:anim>
                                  </p:childTnLst>
                                </p:cTn>
                              </p:par>
                              <p:par>
                                <p:cTn id="14" presetID="42" presetClass="entr" presetSubtype="0" fill="hold" grpId="0" nodeType="withEffect">
                                  <p:stCondLst>
                                    <p:cond delay="200"/>
                                  </p:stCondLst>
                                  <p:childTnLst>
                                    <p:set>
                                      <p:cBhvr>
                                        <p:cTn id="15" dur="1" fill="hold">
                                          <p:stCondLst>
                                            <p:cond delay="0"/>
                                          </p:stCondLst>
                                        </p:cTn>
                                        <p:tgtEl>
                                          <p:spTgt spid="46">
                                            <p:txEl>
                                              <p:pRg st="0" end="0"/>
                                            </p:txEl>
                                          </p:spTgt>
                                        </p:tgtEl>
                                        <p:attrNameLst>
                                          <p:attrName>style.visibility</p:attrName>
                                        </p:attrNameLst>
                                      </p:cBhvr>
                                      <p:to>
                                        <p:strVal val="visible"/>
                                      </p:to>
                                    </p:set>
                                    <p:animEffect transition="in" filter="fade">
                                      <p:cBhvr>
                                        <p:cTn id="16" dur="400"/>
                                        <p:tgtEl>
                                          <p:spTgt spid="46">
                                            <p:txEl>
                                              <p:pRg st="0" end="0"/>
                                            </p:txEl>
                                          </p:spTgt>
                                        </p:tgtEl>
                                      </p:cBhvr>
                                    </p:animEffect>
                                    <p:anim calcmode="lin" valueType="num">
                                      <p:cBhvr>
                                        <p:cTn id="17" dur="4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46">
                                            <p:txEl>
                                              <p:pRg st="0" end="0"/>
                                            </p:txEl>
                                          </p:spTgt>
                                        </p:tgtEl>
                                        <p:attrNameLst>
                                          <p:attrName>ppt_y</p:attrName>
                                        </p:attrNameLst>
                                      </p:cBhvr>
                                      <p:tavLst>
                                        <p:tav tm="0">
                                          <p:val>
                                            <p:strVal val="#ppt_y+.1"/>
                                          </p:val>
                                        </p:tav>
                                        <p:tav tm="100000">
                                          <p:val>
                                            <p:strVal val="#ppt_y"/>
                                          </p:val>
                                        </p:tav>
                                      </p:tavLst>
                                    </p:anim>
                                  </p:childTnLst>
                                </p:cTn>
                              </p:par>
                              <p:par>
                                <p:cTn id="19" presetID="23" presetClass="entr" presetSubtype="16" fill="hold" grpId="0" nodeType="withEffect">
                                  <p:stCondLst>
                                    <p:cond delay="200"/>
                                  </p:stCondLst>
                                  <p:childTnLst>
                                    <p:set>
                                      <p:cBhvr>
                                        <p:cTn id="20" dur="1" fill="hold">
                                          <p:stCondLst>
                                            <p:cond delay="0"/>
                                          </p:stCondLst>
                                        </p:cTn>
                                        <p:tgtEl>
                                          <p:spTgt spid="47">
                                            <p:txEl>
                                              <p:pRg st="0" end="0"/>
                                            </p:txEl>
                                          </p:spTgt>
                                        </p:tgtEl>
                                        <p:attrNameLst>
                                          <p:attrName>style.visibility</p:attrName>
                                        </p:attrNameLst>
                                      </p:cBhvr>
                                      <p:to>
                                        <p:strVal val="visible"/>
                                      </p:to>
                                    </p:set>
                                    <p:anim calcmode="lin" valueType="num">
                                      <p:cBhvr>
                                        <p:cTn id="21" dur="5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47">
                                            <p:txEl>
                                              <p:pRg st="0" end="0"/>
                                            </p:txEl>
                                          </p:spTgt>
                                        </p:tgtEl>
                                        <p:attrNameLst>
                                          <p:attrName>ppt_h</p:attrName>
                                        </p:attrNameLst>
                                      </p:cBhvr>
                                      <p:tavLst>
                                        <p:tav tm="0">
                                          <p:val>
                                            <p:fltVal val="0"/>
                                          </p:val>
                                        </p:tav>
                                        <p:tav tm="100000">
                                          <p:val>
                                            <p:strVal val="#ppt_h"/>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48">
                                            <p:txEl>
                                              <p:pRg st="0" end="0"/>
                                            </p:txEl>
                                          </p:spTgt>
                                        </p:tgtEl>
                                        <p:attrNameLst>
                                          <p:attrName>style.visibility</p:attrName>
                                        </p:attrNameLst>
                                      </p:cBhvr>
                                      <p:to>
                                        <p:strVal val="visible"/>
                                      </p:to>
                                    </p:set>
                                    <p:animEffect transition="in" filter="fade">
                                      <p:cBhvr>
                                        <p:cTn id="25" dur="400"/>
                                        <p:tgtEl>
                                          <p:spTgt spid="48">
                                            <p:txEl>
                                              <p:pRg st="0" end="0"/>
                                            </p:txEl>
                                          </p:spTgt>
                                        </p:tgtEl>
                                      </p:cBhvr>
                                    </p:animEffect>
                                    <p:anim calcmode="lin" valueType="num">
                                      <p:cBhvr>
                                        <p:cTn id="26" dur="4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27" dur="400" fill="hold"/>
                                        <p:tgtEl>
                                          <p:spTgt spid="48">
                                            <p:txEl>
                                              <p:pRg st="0" end="0"/>
                                            </p:txEl>
                                          </p:spTgt>
                                        </p:tgtEl>
                                        <p:attrNameLst>
                                          <p:attrName>ppt_y</p:attrName>
                                        </p:attrNameLst>
                                      </p:cBhvr>
                                      <p:tavLst>
                                        <p:tav tm="0">
                                          <p:val>
                                            <p:strVal val="#ppt_y+.1"/>
                                          </p:val>
                                        </p:tav>
                                        <p:tav tm="100000">
                                          <p:val>
                                            <p:strVal val="#ppt_y"/>
                                          </p:val>
                                        </p:tav>
                                      </p:tavLst>
                                    </p:anim>
                                  </p:childTnLst>
                                </p:cTn>
                              </p:par>
                              <p:par>
                                <p:cTn id="28" presetID="23" presetClass="entr" presetSubtype="16" fill="hold" grpId="0" nodeType="withEffect">
                                  <p:stCondLst>
                                    <p:cond delay="200"/>
                                  </p:stCondLst>
                                  <p:childTnLst>
                                    <p:set>
                                      <p:cBhvr>
                                        <p:cTn id="29" dur="1" fill="hold">
                                          <p:stCondLst>
                                            <p:cond delay="0"/>
                                          </p:stCondLst>
                                        </p:cTn>
                                        <p:tgtEl>
                                          <p:spTgt spid="49">
                                            <p:txEl>
                                              <p:pRg st="0" end="0"/>
                                            </p:txEl>
                                          </p:spTgt>
                                        </p:tgtEl>
                                        <p:attrNameLst>
                                          <p:attrName>style.visibility</p:attrName>
                                        </p:attrNameLst>
                                      </p:cBhvr>
                                      <p:to>
                                        <p:strVal val="visible"/>
                                      </p:to>
                                    </p:set>
                                    <p:anim calcmode="lin" valueType="num">
                                      <p:cBhvr>
                                        <p:cTn id="30" dur="500" fill="hold"/>
                                        <p:tgtEl>
                                          <p:spTgt spid="49">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49">
                                            <p:txEl>
                                              <p:pRg st="0" end="0"/>
                                            </p:txEl>
                                          </p:spTgt>
                                        </p:tgtEl>
                                        <p:attrNameLst>
                                          <p:attrName>ppt_h</p:attrName>
                                        </p:attrNameLst>
                                      </p:cBhvr>
                                      <p:tavLst>
                                        <p:tav tm="0">
                                          <p:val>
                                            <p:fltVal val="0"/>
                                          </p:val>
                                        </p:tav>
                                        <p:tav tm="100000">
                                          <p:val>
                                            <p:strVal val="#ppt_h"/>
                                          </p:val>
                                        </p:tav>
                                      </p:tavLst>
                                    </p:anim>
                                  </p:childTnLst>
                                </p:cTn>
                              </p:par>
                              <p:par>
                                <p:cTn id="32" presetID="42" presetClass="entr" presetSubtype="0" fill="hold" grpId="0" nodeType="withEffect">
                                  <p:stCondLst>
                                    <p:cond delay="200"/>
                                  </p:stCondLst>
                                  <p:childTnLst>
                                    <p:set>
                                      <p:cBhvr>
                                        <p:cTn id="33" dur="1" fill="hold">
                                          <p:stCondLst>
                                            <p:cond delay="0"/>
                                          </p:stCondLst>
                                        </p:cTn>
                                        <p:tgtEl>
                                          <p:spTgt spid="50">
                                            <p:txEl>
                                              <p:pRg st="0" end="0"/>
                                            </p:txEl>
                                          </p:spTgt>
                                        </p:tgtEl>
                                        <p:attrNameLst>
                                          <p:attrName>style.visibility</p:attrName>
                                        </p:attrNameLst>
                                      </p:cBhvr>
                                      <p:to>
                                        <p:strVal val="visible"/>
                                      </p:to>
                                    </p:set>
                                    <p:animEffect transition="in" filter="fade">
                                      <p:cBhvr>
                                        <p:cTn id="34" dur="400"/>
                                        <p:tgtEl>
                                          <p:spTgt spid="50">
                                            <p:txEl>
                                              <p:pRg st="0" end="0"/>
                                            </p:txEl>
                                          </p:spTgt>
                                        </p:tgtEl>
                                      </p:cBhvr>
                                    </p:animEffect>
                                    <p:anim calcmode="lin" valueType="num">
                                      <p:cBhvr>
                                        <p:cTn id="35" dur="4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36" dur="400" fill="hold"/>
                                        <p:tgtEl>
                                          <p:spTgt spid="50">
                                            <p:txEl>
                                              <p:pRg st="0" end="0"/>
                                            </p:txEl>
                                          </p:spTgt>
                                        </p:tgtEl>
                                        <p:attrNameLst>
                                          <p:attrName>ppt_y</p:attrName>
                                        </p:attrNameLst>
                                      </p:cBhvr>
                                      <p:tavLst>
                                        <p:tav tm="0">
                                          <p:val>
                                            <p:strVal val="#ppt_y+.1"/>
                                          </p:val>
                                        </p:tav>
                                        <p:tav tm="100000">
                                          <p:val>
                                            <p:strVal val="#ppt_y"/>
                                          </p:val>
                                        </p:tav>
                                      </p:tavLst>
                                    </p:anim>
                                  </p:childTnLst>
                                </p:cTn>
                              </p:par>
                              <p:par>
                                <p:cTn id="37" presetID="23" presetClass="entr" presetSubtype="16" fill="hold" grpId="0" nodeType="withEffect">
                                  <p:stCondLst>
                                    <p:cond delay="200"/>
                                  </p:stCondLst>
                                  <p:childTnLst>
                                    <p:set>
                                      <p:cBhvr>
                                        <p:cTn id="38" dur="1" fill="hold">
                                          <p:stCondLst>
                                            <p:cond delay="0"/>
                                          </p:stCondLst>
                                        </p:cTn>
                                        <p:tgtEl>
                                          <p:spTgt spid="51">
                                            <p:txEl>
                                              <p:pRg st="0" end="0"/>
                                            </p:txEl>
                                          </p:spTgt>
                                        </p:tgtEl>
                                        <p:attrNameLst>
                                          <p:attrName>style.visibility</p:attrName>
                                        </p:attrNameLst>
                                      </p:cBhvr>
                                      <p:to>
                                        <p:strVal val="visible"/>
                                      </p:to>
                                    </p:set>
                                    <p:anim calcmode="lin" valueType="num">
                                      <p:cBhvr>
                                        <p:cTn id="39"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51">
                                            <p:txEl>
                                              <p:pRg st="0" end="0"/>
                                            </p:txEl>
                                          </p:spTgt>
                                        </p:tgtEl>
                                        <p:attrNameLst>
                                          <p:attrName>ppt_h</p:attrName>
                                        </p:attrNameLst>
                                      </p:cBhvr>
                                      <p:tavLst>
                                        <p:tav tm="0">
                                          <p:val>
                                            <p:fltVal val="0"/>
                                          </p:val>
                                        </p:tav>
                                        <p:tav tm="100000">
                                          <p:val>
                                            <p:strVal val="#ppt_h"/>
                                          </p:val>
                                        </p:tav>
                                      </p:tavLst>
                                    </p:anim>
                                  </p:childTnLst>
                                </p:cTn>
                              </p:par>
                            </p:childTnLst>
                          </p:cTn>
                        </p:par>
                        <p:par>
                          <p:cTn id="41" fill="hold">
                            <p:stCondLst>
                              <p:cond delay="700"/>
                            </p:stCondLst>
                            <p:childTnLst>
                              <p:par>
                                <p:cTn id="42" presetID="10" presetClass="entr" presetSubtype="0" fill="hold"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childTnLst>
                          </p:cTn>
                        </p:par>
                        <p:par>
                          <p:cTn id="45" fill="hold">
                            <p:stCondLst>
                              <p:cond delay="1200"/>
                            </p:stCondLst>
                            <p:childTnLst>
                              <p:par>
                                <p:cTn id="46" presetID="10" presetClass="entr" presetSubtype="0"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par>
                          <p:cTn id="49" fill="hold">
                            <p:stCondLst>
                              <p:cond delay="1700"/>
                            </p:stCondLst>
                            <p:childTnLst>
                              <p:par>
                                <p:cTn id="50" presetID="10" presetClass="entr" presetSubtype="0"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par>
                          <p:cTn id="53" fill="hold">
                            <p:stCondLst>
                              <p:cond delay="2200"/>
                            </p:stCondLst>
                            <p:childTnLst>
                              <p:par>
                                <p:cTn id="54" presetID="10"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par>
                          <p:cTn id="57" fill="hold">
                            <p:stCondLst>
                              <p:cond delay="2700"/>
                            </p:stCondLst>
                            <p:childTnLst>
                              <p:par>
                                <p:cTn id="58" presetID="9" presetClass="entr" presetSubtype="0" fill="hold" grpId="0" nodeType="afterEffect">
                                  <p:stCondLst>
                                    <p:cond delay="100"/>
                                  </p:stCondLst>
                                  <p:childTnLst>
                                    <p:set>
                                      <p:cBhvr>
                                        <p:cTn id="59" dur="indefinite" fill="hold"/>
                                        <p:tgtEl>
                                          <p:spTgt spid="55"/>
                                        </p:tgtEl>
                                        <p:attrNameLst>
                                          <p:attrName>style.visibility</p:attrName>
                                        </p:attrNameLst>
                                      </p:cBhvr>
                                      <p:to>
                                        <p:strVal val="visible"/>
                                      </p:to>
                                    </p:set>
                                    <p:animEffect transition="in" filter="dissolve(in)">
                                      <p:cBhvr>
                                        <p:cTn id="60" dur="750"/>
                                        <p:tgtEl>
                                          <p:spTgt spid="55"/>
                                        </p:tgtEl>
                                      </p:cBhvr>
                                    </p:animEffect>
                                  </p:childTnLst>
                                </p:cTn>
                              </p:par>
                            </p:childTnLst>
                          </p:cTn>
                        </p:par>
                        <p:par>
                          <p:cTn id="61" fill="hold">
                            <p:stCondLst>
                              <p:cond delay="3800"/>
                            </p:stCondLst>
                            <p:childTnLst>
                              <p:par>
                                <p:cTn id="62" presetID="9" presetClass="entr" presetSubtype="0" fill="hold" grpId="0" nodeType="afterEffect">
                                  <p:stCondLst>
                                    <p:cond delay="100"/>
                                  </p:stCondLst>
                                  <p:childTnLst>
                                    <p:set>
                                      <p:cBhvr>
                                        <p:cTn id="63" dur="indefinite" fill="hold"/>
                                        <p:tgtEl>
                                          <p:spTgt spid="54"/>
                                        </p:tgtEl>
                                        <p:attrNameLst>
                                          <p:attrName>style.visibility</p:attrName>
                                        </p:attrNameLst>
                                      </p:cBhvr>
                                      <p:to>
                                        <p:strVal val="visible"/>
                                      </p:to>
                                    </p:set>
                                    <p:animEffect transition="in" filter="dissolve(in)">
                                      <p:cBhvr>
                                        <p:cTn id="64" dur="750"/>
                                        <p:tgtEl>
                                          <p:spTgt spid="54"/>
                                        </p:tgtEl>
                                      </p:cBhvr>
                                    </p:animEffect>
                                  </p:childTnLst>
                                </p:cTn>
                              </p:par>
                            </p:childTnLst>
                          </p:cTn>
                        </p:par>
                        <p:par>
                          <p:cTn id="65" fill="hold">
                            <p:stCondLst>
                              <p:cond delay="4900"/>
                            </p:stCondLst>
                            <p:childTnLst>
                              <p:par>
                                <p:cTn id="66" presetID="9" presetClass="entr" presetSubtype="0" fill="hold" grpId="0" nodeType="afterEffect">
                                  <p:stCondLst>
                                    <p:cond delay="100"/>
                                  </p:stCondLst>
                                  <p:childTnLst>
                                    <p:set>
                                      <p:cBhvr>
                                        <p:cTn id="67" dur="indefinite" fill="hold"/>
                                        <p:tgtEl>
                                          <p:spTgt spid="52"/>
                                        </p:tgtEl>
                                        <p:attrNameLst>
                                          <p:attrName>style.visibility</p:attrName>
                                        </p:attrNameLst>
                                      </p:cBhvr>
                                      <p:to>
                                        <p:strVal val="visible"/>
                                      </p:to>
                                    </p:set>
                                    <p:animEffect transition="in" filter="dissolve(in)">
                                      <p:cBhvr>
                                        <p:cTn id="68" dur="750"/>
                                        <p:tgtEl>
                                          <p:spTgt spid="52"/>
                                        </p:tgtEl>
                                      </p:cBhvr>
                                    </p:animEffect>
                                  </p:childTnLst>
                                </p:cTn>
                              </p:par>
                            </p:childTnLst>
                          </p:cTn>
                        </p:par>
                        <p:par>
                          <p:cTn id="69" fill="hold">
                            <p:stCondLst>
                              <p:cond delay="6000"/>
                            </p:stCondLst>
                            <p:childTnLst>
                              <p:par>
                                <p:cTn id="70" presetID="9" presetClass="entr" presetSubtype="0" fill="hold" grpId="0" nodeType="afterEffect">
                                  <p:stCondLst>
                                    <p:cond delay="100"/>
                                  </p:stCondLst>
                                  <p:childTnLst>
                                    <p:set>
                                      <p:cBhvr>
                                        <p:cTn id="71" dur="indefinite" fill="hold"/>
                                        <p:tgtEl>
                                          <p:spTgt spid="53"/>
                                        </p:tgtEl>
                                        <p:attrNameLst>
                                          <p:attrName>style.visibility</p:attrName>
                                        </p:attrNameLst>
                                      </p:cBhvr>
                                      <p:to>
                                        <p:strVal val="visible"/>
                                      </p:to>
                                    </p:set>
                                    <p:animEffect transition="in" filter="dissolve(in)">
                                      <p:cBhvr>
                                        <p:cTn id="72" dur="750"/>
                                        <p:tgtEl>
                                          <p:spTgt spid="53"/>
                                        </p:tgtEl>
                                      </p:cBhvr>
                                    </p:animEffect>
                                  </p:childTnLst>
                                </p:cTn>
                              </p:par>
                            </p:childTnLst>
                          </p:cTn>
                        </p:par>
                        <p:par>
                          <p:cTn id="73" fill="hold">
                            <p:stCondLst>
                              <p:cond delay="7100"/>
                            </p:stCondLst>
                            <p:childTnLst>
                              <p:par>
                                <p:cTn id="74" presetID="53" presetClass="entr" presetSubtype="16" fill="hold" grpId="0" nodeType="afterEffect">
                                  <p:stCondLst>
                                    <p:cond delay="0"/>
                                  </p:stCondLst>
                                  <p:childTnLst>
                                    <p:set>
                                      <p:cBhvr>
                                        <p:cTn id="75" dur="1" fill="hold">
                                          <p:stCondLst>
                                            <p:cond delay="0"/>
                                          </p:stCondLst>
                                        </p:cTn>
                                        <p:tgtEl>
                                          <p:spTgt spid="56">
                                            <p:txEl>
                                              <p:pRg st="0" end="0"/>
                                            </p:txEl>
                                          </p:spTgt>
                                        </p:tgtEl>
                                        <p:attrNameLst>
                                          <p:attrName>style.visibility</p:attrName>
                                        </p:attrNameLst>
                                      </p:cBhvr>
                                      <p:to>
                                        <p:strVal val="visible"/>
                                      </p:to>
                                    </p:set>
                                    <p:anim calcmode="lin" valueType="num">
                                      <p:cBhvr>
                                        <p:cTn id="76" dur="5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77" dur="500" fill="hold"/>
                                        <p:tgtEl>
                                          <p:spTgt spid="56">
                                            <p:txEl>
                                              <p:pRg st="0" end="0"/>
                                            </p:txEl>
                                          </p:spTgt>
                                        </p:tgtEl>
                                        <p:attrNameLst>
                                          <p:attrName>ppt_h</p:attrName>
                                        </p:attrNameLst>
                                      </p:cBhvr>
                                      <p:tavLst>
                                        <p:tav tm="0">
                                          <p:val>
                                            <p:fltVal val="0"/>
                                          </p:val>
                                        </p:tav>
                                        <p:tav tm="100000">
                                          <p:val>
                                            <p:strVal val="#ppt_h"/>
                                          </p:val>
                                        </p:tav>
                                      </p:tavLst>
                                    </p:anim>
                                    <p:animEffect transition="in" filter="fade">
                                      <p:cBhvr>
                                        <p:cTn id="78" dur="500"/>
                                        <p:tgtEl>
                                          <p:spTgt spid="56">
                                            <p:txEl>
                                              <p:pRg st="0" end="0"/>
                                            </p:txEl>
                                          </p:spTgt>
                                        </p:tgtEl>
                                      </p:cBhvr>
                                    </p:animEffect>
                                  </p:childTnLst>
                                </p:cTn>
                              </p:par>
                            </p:childTnLst>
                          </p:cTn>
                        </p:par>
                        <p:par>
                          <p:cTn id="79" fill="hold">
                            <p:stCondLst>
                              <p:cond delay="7600"/>
                            </p:stCondLst>
                            <p:childTnLst>
                              <p:par>
                                <p:cTn id="80" presetID="53" presetClass="entr" presetSubtype="16" fill="hold" grpId="0" nodeType="afterEffect">
                                  <p:stCondLst>
                                    <p:cond delay="0"/>
                                  </p:stCondLst>
                                  <p:childTnLst>
                                    <p:set>
                                      <p:cBhvr>
                                        <p:cTn id="81" dur="1" fill="hold">
                                          <p:stCondLst>
                                            <p:cond delay="0"/>
                                          </p:stCondLst>
                                        </p:cTn>
                                        <p:tgtEl>
                                          <p:spTgt spid="57">
                                            <p:txEl>
                                              <p:pRg st="0" end="0"/>
                                            </p:txEl>
                                          </p:spTgt>
                                        </p:tgtEl>
                                        <p:attrNameLst>
                                          <p:attrName>style.visibility</p:attrName>
                                        </p:attrNameLst>
                                      </p:cBhvr>
                                      <p:to>
                                        <p:strVal val="visible"/>
                                      </p:to>
                                    </p:set>
                                    <p:anim calcmode="lin" valueType="num">
                                      <p:cBhvr>
                                        <p:cTn id="82" dur="5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83" dur="5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84" dur="500"/>
                                        <p:tgtEl>
                                          <p:spTgt spid="57">
                                            <p:txEl>
                                              <p:pRg st="0" end="0"/>
                                            </p:txEl>
                                          </p:spTgt>
                                        </p:tgtEl>
                                      </p:cBhvr>
                                    </p:animEffect>
                                  </p:childTnLst>
                                </p:cTn>
                              </p:par>
                            </p:childTnLst>
                          </p:cTn>
                        </p:par>
                        <p:par>
                          <p:cTn id="85" fill="hold">
                            <p:stCondLst>
                              <p:cond delay="8100"/>
                            </p:stCondLst>
                            <p:childTnLst>
                              <p:par>
                                <p:cTn id="86" presetID="53" presetClass="entr" presetSubtype="16" fill="hold" grpId="0" nodeType="afterEffect">
                                  <p:stCondLst>
                                    <p:cond delay="0"/>
                                  </p:stCondLst>
                                  <p:childTnLst>
                                    <p:set>
                                      <p:cBhvr>
                                        <p:cTn id="87" dur="1" fill="hold">
                                          <p:stCondLst>
                                            <p:cond delay="0"/>
                                          </p:stCondLst>
                                        </p:cTn>
                                        <p:tgtEl>
                                          <p:spTgt spid="58">
                                            <p:txEl>
                                              <p:pRg st="0" end="0"/>
                                            </p:txEl>
                                          </p:spTgt>
                                        </p:tgtEl>
                                        <p:attrNameLst>
                                          <p:attrName>style.visibility</p:attrName>
                                        </p:attrNameLst>
                                      </p:cBhvr>
                                      <p:to>
                                        <p:strVal val="visible"/>
                                      </p:to>
                                    </p:set>
                                    <p:anim calcmode="lin" valueType="num">
                                      <p:cBhvr>
                                        <p:cTn id="88" dur="500" fill="hold"/>
                                        <p:tgtEl>
                                          <p:spTgt spid="58">
                                            <p:txEl>
                                              <p:pRg st="0" end="0"/>
                                            </p:txEl>
                                          </p:spTgt>
                                        </p:tgtEl>
                                        <p:attrNameLst>
                                          <p:attrName>ppt_w</p:attrName>
                                        </p:attrNameLst>
                                      </p:cBhvr>
                                      <p:tavLst>
                                        <p:tav tm="0">
                                          <p:val>
                                            <p:fltVal val="0"/>
                                          </p:val>
                                        </p:tav>
                                        <p:tav tm="100000">
                                          <p:val>
                                            <p:strVal val="#ppt_w"/>
                                          </p:val>
                                        </p:tav>
                                      </p:tavLst>
                                    </p:anim>
                                    <p:anim calcmode="lin" valueType="num">
                                      <p:cBhvr>
                                        <p:cTn id="89" dur="500" fill="hold"/>
                                        <p:tgtEl>
                                          <p:spTgt spid="58">
                                            <p:txEl>
                                              <p:pRg st="0" end="0"/>
                                            </p:txEl>
                                          </p:spTgt>
                                        </p:tgtEl>
                                        <p:attrNameLst>
                                          <p:attrName>ppt_h</p:attrName>
                                        </p:attrNameLst>
                                      </p:cBhvr>
                                      <p:tavLst>
                                        <p:tav tm="0">
                                          <p:val>
                                            <p:fltVal val="0"/>
                                          </p:val>
                                        </p:tav>
                                        <p:tav tm="100000">
                                          <p:val>
                                            <p:strVal val="#ppt_h"/>
                                          </p:val>
                                        </p:tav>
                                      </p:tavLst>
                                    </p:anim>
                                    <p:animEffect transition="in" filter="fade">
                                      <p:cBhvr>
                                        <p:cTn id="90" dur="500"/>
                                        <p:tgtEl>
                                          <p:spTgt spid="58">
                                            <p:txEl>
                                              <p:pRg st="0" end="0"/>
                                            </p:txEl>
                                          </p:spTgt>
                                        </p:tgtEl>
                                      </p:cBhvr>
                                    </p:animEffect>
                                  </p:childTnLst>
                                </p:cTn>
                              </p:par>
                            </p:childTnLst>
                          </p:cTn>
                        </p:par>
                        <p:par>
                          <p:cTn id="91" fill="hold">
                            <p:stCondLst>
                              <p:cond delay="8600"/>
                            </p:stCondLst>
                            <p:childTnLst>
                              <p:par>
                                <p:cTn id="92" presetID="53" presetClass="entr" presetSubtype="16" fill="hold" grpId="0" nodeType="afterEffect">
                                  <p:stCondLst>
                                    <p:cond delay="0"/>
                                  </p:stCondLst>
                                  <p:childTnLst>
                                    <p:set>
                                      <p:cBhvr>
                                        <p:cTn id="93" dur="1" fill="hold">
                                          <p:stCondLst>
                                            <p:cond delay="0"/>
                                          </p:stCondLst>
                                        </p:cTn>
                                        <p:tgtEl>
                                          <p:spTgt spid="59">
                                            <p:txEl>
                                              <p:pRg st="0" end="0"/>
                                            </p:txEl>
                                          </p:spTgt>
                                        </p:tgtEl>
                                        <p:attrNameLst>
                                          <p:attrName>style.visibility</p:attrName>
                                        </p:attrNameLst>
                                      </p:cBhvr>
                                      <p:to>
                                        <p:strVal val="visible"/>
                                      </p:to>
                                    </p:set>
                                    <p:anim calcmode="lin" valueType="num">
                                      <p:cBhvr>
                                        <p:cTn id="94" dur="5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95" dur="500" fill="hold"/>
                                        <p:tgtEl>
                                          <p:spTgt spid="59">
                                            <p:txEl>
                                              <p:pRg st="0" end="0"/>
                                            </p:txEl>
                                          </p:spTgt>
                                        </p:tgtEl>
                                        <p:attrNameLst>
                                          <p:attrName>ppt_h</p:attrName>
                                        </p:attrNameLst>
                                      </p:cBhvr>
                                      <p:tavLst>
                                        <p:tav tm="0">
                                          <p:val>
                                            <p:fltVal val="0"/>
                                          </p:val>
                                        </p:tav>
                                        <p:tav tm="100000">
                                          <p:val>
                                            <p:strVal val="#ppt_h"/>
                                          </p:val>
                                        </p:tav>
                                      </p:tavLst>
                                    </p:anim>
                                    <p:animEffect transition="in" filter="fade">
                                      <p:cBhvr>
                                        <p:cTn id="96"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42" presetClass="entr" presetSubtype="0" fill="hold" nodeType="withEffect">
                  <p:stCondLst>
                    <p:cond delay="200"/>
                  </p:stCondLst>
                  <p:childTnLst>
                    <p:set>
                      <p:cBhvr>
                        <p:cTn dur="1" fill="hold">
                          <p:stCondLst>
                            <p:cond delay="0"/>
                          </p:stCondLst>
                        </p:cTn>
                        <p:tgtEl>
                          <p:spTgt spid="44"/>
                        </p:tgtEl>
                        <p:attrNameLst>
                          <p:attrName>style.visibility</p:attrName>
                        </p:attrNameLst>
                      </p:cBhvr>
                      <p:to>
                        <p:strVal val="visible"/>
                      </p:to>
                    </p:set>
                    <p:animEffect transition="in" filter="fade">
                      <p:cBhvr>
                        <p:cTn dur="400"/>
                        <p:tgtEl>
                          <p:spTgt spid="44"/>
                        </p:tgtEl>
                      </p:cBhvr>
                    </p:animEffect>
                    <p:anim calcmode="lin" valueType="num">
                      <p:cBhvr>
                        <p:cTn dur="400" fill="hold"/>
                        <p:tgtEl>
                          <p:spTgt spid="44"/>
                        </p:tgtEl>
                        <p:attrNameLst>
                          <p:attrName>ppt_x</p:attrName>
                        </p:attrNameLst>
                      </p:cBhvr>
                      <p:tavLst>
                        <p:tav tm="0">
                          <p:val>
                            <p:strVal val="#ppt_x"/>
                          </p:val>
                        </p:tav>
                        <p:tav tm="100000">
                          <p:val>
                            <p:strVal val="#ppt_x"/>
                          </p:val>
                        </p:tav>
                      </p:tavLst>
                    </p:anim>
                    <p:anim calcmode="lin" valueType="num">
                      <p:cBhvr>
                        <p:cTn dur="400" fill="hold"/>
                        <p:tgtEl>
                          <p:spTgt spid="44"/>
                        </p:tgtEl>
                        <p:attrNameLst>
                          <p:attrName>ppt_y</p:attrName>
                        </p:attrNameLst>
                      </p:cBhvr>
                      <p:tavLst>
                        <p:tav tm="0">
                          <p:val>
                            <p:strVal val="#ppt_y+.1"/>
                          </p:val>
                        </p:tav>
                        <p:tav tm="100000">
                          <p:val>
                            <p:strVal val="#ppt_y"/>
                          </p:val>
                        </p:tav>
                      </p:tavLst>
                    </p:anim>
                  </p:childTnLst>
                </p:cTn>
              </p:par>
            </p:tnLst>
          </p:tmpl>
        </p:tmplLst>
      </p:bldP>
      <p:bldP spid="45" grpId="0" build="p">
        <p:tmplLst>
          <p:tmpl lvl="1">
            <p:tnLst>
              <p:par>
                <p:cTn presetID="23" presetClass="entr" presetSubtype="16"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 calcmode="lin" valueType="num">
                      <p:cBhvr>
                        <p:cTn dur="500" fill="hold"/>
                        <p:tgtEl>
                          <p:spTgt spid="45"/>
                        </p:tgtEl>
                        <p:attrNameLst>
                          <p:attrName>ppt_w</p:attrName>
                        </p:attrNameLst>
                      </p:cBhvr>
                      <p:tavLst>
                        <p:tav tm="0">
                          <p:val>
                            <p:fltVal val="0"/>
                          </p:val>
                        </p:tav>
                        <p:tav tm="100000">
                          <p:val>
                            <p:strVal val="#ppt_w"/>
                          </p:val>
                        </p:tav>
                      </p:tavLst>
                    </p:anim>
                    <p:anim calcmode="lin" valueType="num">
                      <p:cBhvr>
                        <p:cTn dur="500" fill="hold"/>
                        <p:tgtEl>
                          <p:spTgt spid="45"/>
                        </p:tgtEl>
                        <p:attrNameLst>
                          <p:attrName>ppt_h</p:attrName>
                        </p:attrNameLst>
                      </p:cBhvr>
                      <p:tavLst>
                        <p:tav tm="0">
                          <p:val>
                            <p:fltVal val="0"/>
                          </p:val>
                        </p:tav>
                        <p:tav tm="100000">
                          <p:val>
                            <p:strVal val="#ppt_h"/>
                          </p:val>
                        </p:tav>
                      </p:tavLst>
                    </p:anim>
                  </p:childTnLst>
                </p:cTn>
              </p:par>
            </p:tnLst>
          </p:tmpl>
        </p:tmplLst>
      </p:bldP>
      <p:bldP spid="46" grpId="0" build="p">
        <p:tmplLst>
          <p:tmpl lvl="1">
            <p:tnLst>
              <p:par>
                <p:cTn presetID="42" presetClass="entr" presetSubtype="0" fill="hold" nodeType="withEffect">
                  <p:stCondLst>
                    <p:cond delay="200"/>
                  </p:stCondLst>
                  <p:childTnLst>
                    <p:set>
                      <p:cBhvr>
                        <p:cTn dur="1" fill="hold">
                          <p:stCondLst>
                            <p:cond delay="0"/>
                          </p:stCondLst>
                        </p:cTn>
                        <p:tgtEl>
                          <p:spTgt spid="46"/>
                        </p:tgtEl>
                        <p:attrNameLst>
                          <p:attrName>style.visibility</p:attrName>
                        </p:attrNameLst>
                      </p:cBhvr>
                      <p:to>
                        <p:strVal val="visible"/>
                      </p:to>
                    </p:set>
                    <p:animEffect transition="in" filter="fade">
                      <p:cBhvr>
                        <p:cTn dur="400"/>
                        <p:tgtEl>
                          <p:spTgt spid="46"/>
                        </p:tgtEl>
                      </p:cBhvr>
                    </p:animEffect>
                    <p:anim calcmode="lin" valueType="num">
                      <p:cBhvr>
                        <p:cTn dur="400" fill="hold"/>
                        <p:tgtEl>
                          <p:spTgt spid="46"/>
                        </p:tgtEl>
                        <p:attrNameLst>
                          <p:attrName>ppt_x</p:attrName>
                        </p:attrNameLst>
                      </p:cBhvr>
                      <p:tavLst>
                        <p:tav tm="0">
                          <p:val>
                            <p:strVal val="#ppt_x"/>
                          </p:val>
                        </p:tav>
                        <p:tav tm="100000">
                          <p:val>
                            <p:strVal val="#ppt_x"/>
                          </p:val>
                        </p:tav>
                      </p:tavLst>
                    </p:anim>
                    <p:anim calcmode="lin" valueType="num">
                      <p:cBhvr>
                        <p:cTn dur="400" fill="hold"/>
                        <p:tgtEl>
                          <p:spTgt spid="46"/>
                        </p:tgtEl>
                        <p:attrNameLst>
                          <p:attrName>ppt_y</p:attrName>
                        </p:attrNameLst>
                      </p:cBhvr>
                      <p:tavLst>
                        <p:tav tm="0">
                          <p:val>
                            <p:strVal val="#ppt_y+.1"/>
                          </p:val>
                        </p:tav>
                        <p:tav tm="100000">
                          <p:val>
                            <p:strVal val="#ppt_y"/>
                          </p:val>
                        </p:tav>
                      </p:tavLst>
                    </p:anim>
                  </p:childTnLst>
                </p:cTn>
              </p:par>
            </p:tnLst>
          </p:tmpl>
        </p:tmplLst>
      </p:bldP>
      <p:bldP spid="47" grpId="0" build="p">
        <p:tmplLst>
          <p:tmpl lvl="1">
            <p:tnLst>
              <p:par>
                <p:cTn presetID="23" presetClass="entr" presetSubtype="16" fill="hold" nodeType="withEffect">
                  <p:stCondLst>
                    <p:cond delay="200"/>
                  </p:stCondLst>
                  <p:childTnLst>
                    <p:set>
                      <p:cBhvr>
                        <p:cTn dur="1" fill="hold">
                          <p:stCondLst>
                            <p:cond delay="0"/>
                          </p:stCondLst>
                        </p:cTn>
                        <p:tgtEl>
                          <p:spTgt spid="47"/>
                        </p:tgtEl>
                        <p:attrNameLst>
                          <p:attrName>style.visibility</p:attrName>
                        </p:attrNameLst>
                      </p:cBhvr>
                      <p:to>
                        <p:strVal val="visible"/>
                      </p:to>
                    </p:set>
                    <p:anim calcmode="lin" valueType="num">
                      <p:cBhvr>
                        <p:cTn dur="500" fill="hold"/>
                        <p:tgtEl>
                          <p:spTgt spid="47"/>
                        </p:tgtEl>
                        <p:attrNameLst>
                          <p:attrName>ppt_w</p:attrName>
                        </p:attrNameLst>
                      </p:cBhvr>
                      <p:tavLst>
                        <p:tav tm="0">
                          <p:val>
                            <p:fltVal val="0"/>
                          </p:val>
                        </p:tav>
                        <p:tav tm="100000">
                          <p:val>
                            <p:strVal val="#ppt_w"/>
                          </p:val>
                        </p:tav>
                      </p:tavLst>
                    </p:anim>
                    <p:anim calcmode="lin" valueType="num">
                      <p:cBhvr>
                        <p:cTn dur="500" fill="hold"/>
                        <p:tgtEl>
                          <p:spTgt spid="47"/>
                        </p:tgtEl>
                        <p:attrNameLst>
                          <p:attrName>ppt_h</p:attrName>
                        </p:attrNameLst>
                      </p:cBhvr>
                      <p:tavLst>
                        <p:tav tm="0">
                          <p:val>
                            <p:fltVal val="0"/>
                          </p:val>
                        </p:tav>
                        <p:tav tm="100000">
                          <p:val>
                            <p:strVal val="#ppt_h"/>
                          </p:val>
                        </p:tav>
                      </p:tavLst>
                    </p:anim>
                  </p:childTnLst>
                </p:cTn>
              </p:par>
            </p:tnLst>
          </p:tmpl>
        </p:tmplLst>
      </p:bldP>
      <p:bldP spid="48" grpId="0" build="p">
        <p:tmplLst>
          <p:tmpl lvl="1">
            <p:tnLst>
              <p:par>
                <p:cTn presetID="42" presetClass="entr" presetSubtype="0" fill="hold" nodeType="withEffect">
                  <p:stCondLst>
                    <p:cond delay="200"/>
                  </p:stCondLst>
                  <p:childTnLst>
                    <p:set>
                      <p:cBhvr>
                        <p:cTn dur="1" fill="hold">
                          <p:stCondLst>
                            <p:cond delay="0"/>
                          </p:stCondLst>
                        </p:cTn>
                        <p:tgtEl>
                          <p:spTgt spid="48"/>
                        </p:tgtEl>
                        <p:attrNameLst>
                          <p:attrName>style.visibility</p:attrName>
                        </p:attrNameLst>
                      </p:cBhvr>
                      <p:to>
                        <p:strVal val="visible"/>
                      </p:to>
                    </p:set>
                    <p:animEffect transition="in" filter="fade">
                      <p:cBhvr>
                        <p:cTn dur="400"/>
                        <p:tgtEl>
                          <p:spTgt spid="48"/>
                        </p:tgtEl>
                      </p:cBhvr>
                    </p:animEffect>
                    <p:anim calcmode="lin" valueType="num">
                      <p:cBhvr>
                        <p:cTn dur="400" fill="hold"/>
                        <p:tgtEl>
                          <p:spTgt spid="48"/>
                        </p:tgtEl>
                        <p:attrNameLst>
                          <p:attrName>ppt_x</p:attrName>
                        </p:attrNameLst>
                      </p:cBhvr>
                      <p:tavLst>
                        <p:tav tm="0">
                          <p:val>
                            <p:strVal val="#ppt_x"/>
                          </p:val>
                        </p:tav>
                        <p:tav tm="100000">
                          <p:val>
                            <p:strVal val="#ppt_x"/>
                          </p:val>
                        </p:tav>
                      </p:tavLst>
                    </p:anim>
                    <p:anim calcmode="lin" valueType="num">
                      <p:cBhvr>
                        <p:cTn dur="400" fill="hold"/>
                        <p:tgtEl>
                          <p:spTgt spid="48"/>
                        </p:tgtEl>
                        <p:attrNameLst>
                          <p:attrName>ppt_y</p:attrName>
                        </p:attrNameLst>
                      </p:cBhvr>
                      <p:tavLst>
                        <p:tav tm="0">
                          <p:val>
                            <p:strVal val="#ppt_y+.1"/>
                          </p:val>
                        </p:tav>
                        <p:tav tm="100000">
                          <p:val>
                            <p:strVal val="#ppt_y"/>
                          </p:val>
                        </p:tav>
                      </p:tavLst>
                    </p:anim>
                  </p:childTnLst>
                </p:cTn>
              </p:par>
            </p:tnLst>
          </p:tmpl>
        </p:tmplLst>
      </p:bldP>
      <p:bldP spid="49" grpId="0" build="p">
        <p:tmplLst>
          <p:tmpl lvl="1">
            <p:tnLst>
              <p:par>
                <p:cTn presetID="23" presetClass="entr" presetSubtype="16" fill="hold" nodeType="withEffect">
                  <p:stCondLst>
                    <p:cond delay="200"/>
                  </p:stCondLst>
                  <p:childTnLst>
                    <p:set>
                      <p:cBhvr>
                        <p:cTn dur="1" fill="hold">
                          <p:stCondLst>
                            <p:cond delay="0"/>
                          </p:stCondLst>
                        </p:cTn>
                        <p:tgtEl>
                          <p:spTgt spid="49"/>
                        </p:tgtEl>
                        <p:attrNameLst>
                          <p:attrName>style.visibility</p:attrName>
                        </p:attrNameLst>
                      </p:cBhvr>
                      <p:to>
                        <p:strVal val="visible"/>
                      </p:to>
                    </p:set>
                    <p:anim calcmode="lin" valueType="num">
                      <p:cBhvr>
                        <p:cTn dur="500" fill="hold"/>
                        <p:tgtEl>
                          <p:spTgt spid="49"/>
                        </p:tgtEl>
                        <p:attrNameLst>
                          <p:attrName>ppt_w</p:attrName>
                        </p:attrNameLst>
                      </p:cBhvr>
                      <p:tavLst>
                        <p:tav tm="0">
                          <p:val>
                            <p:fltVal val="0"/>
                          </p:val>
                        </p:tav>
                        <p:tav tm="100000">
                          <p:val>
                            <p:strVal val="#ppt_w"/>
                          </p:val>
                        </p:tav>
                      </p:tavLst>
                    </p:anim>
                    <p:anim calcmode="lin" valueType="num">
                      <p:cBhvr>
                        <p:cTn dur="500" fill="hold"/>
                        <p:tgtEl>
                          <p:spTgt spid="49"/>
                        </p:tgtEl>
                        <p:attrNameLst>
                          <p:attrName>ppt_h</p:attrName>
                        </p:attrNameLst>
                      </p:cBhvr>
                      <p:tavLst>
                        <p:tav tm="0">
                          <p:val>
                            <p:fltVal val="0"/>
                          </p:val>
                        </p:tav>
                        <p:tav tm="100000">
                          <p:val>
                            <p:strVal val="#ppt_h"/>
                          </p:val>
                        </p:tav>
                      </p:tavLst>
                    </p:anim>
                  </p:childTnLst>
                </p:cTn>
              </p:par>
            </p:tnLst>
          </p:tmpl>
        </p:tmplLst>
      </p:bldP>
      <p:bldP spid="50" grpId="0" build="p">
        <p:tmplLst>
          <p:tmpl lvl="1">
            <p:tnLst>
              <p:par>
                <p:cTn presetID="42" presetClass="entr" presetSubtype="0" fill="hold" nodeType="withEffect">
                  <p:stCondLst>
                    <p:cond delay="200"/>
                  </p:stCondLst>
                  <p:childTnLst>
                    <p:set>
                      <p:cBhvr>
                        <p:cTn dur="1" fill="hold">
                          <p:stCondLst>
                            <p:cond delay="0"/>
                          </p:stCondLst>
                        </p:cTn>
                        <p:tgtEl>
                          <p:spTgt spid="50"/>
                        </p:tgtEl>
                        <p:attrNameLst>
                          <p:attrName>style.visibility</p:attrName>
                        </p:attrNameLst>
                      </p:cBhvr>
                      <p:to>
                        <p:strVal val="visible"/>
                      </p:to>
                    </p:set>
                    <p:animEffect transition="in" filter="fade">
                      <p:cBhvr>
                        <p:cTn dur="400"/>
                        <p:tgtEl>
                          <p:spTgt spid="50"/>
                        </p:tgtEl>
                      </p:cBhvr>
                    </p:animEffect>
                    <p:anim calcmode="lin" valueType="num">
                      <p:cBhvr>
                        <p:cTn dur="400" fill="hold"/>
                        <p:tgtEl>
                          <p:spTgt spid="50"/>
                        </p:tgtEl>
                        <p:attrNameLst>
                          <p:attrName>ppt_x</p:attrName>
                        </p:attrNameLst>
                      </p:cBhvr>
                      <p:tavLst>
                        <p:tav tm="0">
                          <p:val>
                            <p:strVal val="#ppt_x"/>
                          </p:val>
                        </p:tav>
                        <p:tav tm="100000">
                          <p:val>
                            <p:strVal val="#ppt_x"/>
                          </p:val>
                        </p:tav>
                      </p:tavLst>
                    </p:anim>
                    <p:anim calcmode="lin" valueType="num">
                      <p:cBhvr>
                        <p:cTn dur="400" fill="hold"/>
                        <p:tgtEl>
                          <p:spTgt spid="50"/>
                        </p:tgtEl>
                        <p:attrNameLst>
                          <p:attrName>ppt_y</p:attrName>
                        </p:attrNameLst>
                      </p:cBhvr>
                      <p:tavLst>
                        <p:tav tm="0">
                          <p:val>
                            <p:strVal val="#ppt_y+.1"/>
                          </p:val>
                        </p:tav>
                        <p:tav tm="100000">
                          <p:val>
                            <p:strVal val="#ppt_y"/>
                          </p:val>
                        </p:tav>
                      </p:tavLst>
                    </p:anim>
                  </p:childTnLst>
                </p:cTn>
              </p:par>
            </p:tnLst>
          </p:tmpl>
        </p:tmplLst>
      </p:bldP>
      <p:bldP spid="51" grpId="0" build="p">
        <p:tmplLst>
          <p:tmpl lvl="1">
            <p:tnLst>
              <p:par>
                <p:cTn presetID="23" presetClass="entr" presetSubtype="16" fill="hold" nodeType="withEffect">
                  <p:stCondLst>
                    <p:cond delay="20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ppt_w</p:attrName>
                        </p:attrNameLst>
                      </p:cBhvr>
                      <p:tavLst>
                        <p:tav tm="0">
                          <p:val>
                            <p:fltVal val="0"/>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childTnLst>
                </p:cTn>
              </p:par>
            </p:tnLst>
          </p:tmpl>
        </p:tmplLst>
      </p:bldP>
      <p:bldP spid="52" grpId="0" animBg="1" advAuto="0"/>
      <p:bldP spid="53" grpId="0" animBg="1" advAuto="0"/>
      <p:bldP spid="54" grpId="0" animBg="1" advAuto="0"/>
      <p:bldP spid="55" grpId="0" animBg="1" advAuto="0"/>
      <p:bldP spid="56" grpId="0" build="p">
        <p:tmplLst>
          <p:tmpl lvl="1">
            <p:tnLst>
              <p:par>
                <p:cTn presetID="53" presetClass="entr" presetSubtype="16"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p:cTn dur="500" fill="hold"/>
                        <p:tgtEl>
                          <p:spTgt spid="56"/>
                        </p:tgtEl>
                        <p:attrNameLst>
                          <p:attrName>ppt_w</p:attrName>
                        </p:attrNameLst>
                      </p:cBhvr>
                      <p:tavLst>
                        <p:tav tm="0">
                          <p:val>
                            <p:fltVal val="0"/>
                          </p:val>
                        </p:tav>
                        <p:tav tm="100000">
                          <p:val>
                            <p:strVal val="#ppt_w"/>
                          </p:val>
                        </p:tav>
                      </p:tavLst>
                    </p:anim>
                    <p:anim calcmode="lin" valueType="num">
                      <p:cBhvr>
                        <p:cTn dur="500" fill="hold"/>
                        <p:tgtEl>
                          <p:spTgt spid="56"/>
                        </p:tgtEl>
                        <p:attrNameLst>
                          <p:attrName>ppt_h</p:attrName>
                        </p:attrNameLst>
                      </p:cBhvr>
                      <p:tavLst>
                        <p:tav tm="0">
                          <p:val>
                            <p:fltVal val="0"/>
                          </p:val>
                        </p:tav>
                        <p:tav tm="100000">
                          <p:val>
                            <p:strVal val="#ppt_h"/>
                          </p:val>
                        </p:tav>
                      </p:tavLst>
                    </p:anim>
                    <p:animEffect transition="in" filter="fade">
                      <p:cBhvr>
                        <p:cTn dur="500"/>
                        <p:tgtEl>
                          <p:spTgt spid="56"/>
                        </p:tgtEl>
                      </p:cBhvr>
                    </p:animEffect>
                  </p:childTnLst>
                </p:cTn>
              </p:par>
            </p:tnLst>
          </p:tmpl>
        </p:tmplLst>
      </p:bldP>
      <p:bldP spid="57" grpId="0" build="p">
        <p:tmplLst>
          <p:tmpl lvl="1">
            <p:tnLst>
              <p:par>
                <p:cTn presetID="53" presetClass="entr" presetSubtype="16"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p:cTn dur="500" fill="hold"/>
                        <p:tgtEl>
                          <p:spTgt spid="57"/>
                        </p:tgtEl>
                        <p:attrNameLst>
                          <p:attrName>ppt_w</p:attrName>
                        </p:attrNameLst>
                      </p:cBhvr>
                      <p:tavLst>
                        <p:tav tm="0">
                          <p:val>
                            <p:fltVal val="0"/>
                          </p:val>
                        </p:tav>
                        <p:tav tm="100000">
                          <p:val>
                            <p:strVal val="#ppt_w"/>
                          </p:val>
                        </p:tav>
                      </p:tavLst>
                    </p:anim>
                    <p:anim calcmode="lin" valueType="num">
                      <p:cBhvr>
                        <p:cTn dur="500" fill="hold"/>
                        <p:tgtEl>
                          <p:spTgt spid="57"/>
                        </p:tgtEl>
                        <p:attrNameLst>
                          <p:attrName>ppt_h</p:attrName>
                        </p:attrNameLst>
                      </p:cBhvr>
                      <p:tavLst>
                        <p:tav tm="0">
                          <p:val>
                            <p:fltVal val="0"/>
                          </p:val>
                        </p:tav>
                        <p:tav tm="100000">
                          <p:val>
                            <p:strVal val="#ppt_h"/>
                          </p:val>
                        </p:tav>
                      </p:tavLst>
                    </p:anim>
                    <p:animEffect transition="in" filter="fade">
                      <p:cBhvr>
                        <p:cTn dur="500"/>
                        <p:tgtEl>
                          <p:spTgt spid="57"/>
                        </p:tgtEl>
                      </p:cBhvr>
                    </p:animEffect>
                  </p:childTnLst>
                </p:cTn>
              </p:par>
            </p:tnLst>
          </p:tmpl>
        </p:tmplLst>
      </p:bldP>
      <p:bldP spid="58" grpId="0" build="p">
        <p:tmplLst>
          <p:tmpl lvl="1">
            <p:tnLst>
              <p:par>
                <p:cTn presetID="53" presetClass="entr" presetSubtype="16"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p:cTn dur="500" fill="hold"/>
                        <p:tgtEl>
                          <p:spTgt spid="58"/>
                        </p:tgtEl>
                        <p:attrNameLst>
                          <p:attrName>ppt_w</p:attrName>
                        </p:attrNameLst>
                      </p:cBhvr>
                      <p:tavLst>
                        <p:tav tm="0">
                          <p:val>
                            <p:fltVal val="0"/>
                          </p:val>
                        </p:tav>
                        <p:tav tm="100000">
                          <p:val>
                            <p:strVal val="#ppt_w"/>
                          </p:val>
                        </p:tav>
                      </p:tavLst>
                    </p:anim>
                    <p:anim calcmode="lin" valueType="num">
                      <p:cBhvr>
                        <p:cTn dur="500" fill="hold"/>
                        <p:tgtEl>
                          <p:spTgt spid="58"/>
                        </p:tgtEl>
                        <p:attrNameLst>
                          <p:attrName>ppt_h</p:attrName>
                        </p:attrNameLst>
                      </p:cBhvr>
                      <p:tavLst>
                        <p:tav tm="0">
                          <p:val>
                            <p:fltVal val="0"/>
                          </p:val>
                        </p:tav>
                        <p:tav tm="100000">
                          <p:val>
                            <p:strVal val="#ppt_h"/>
                          </p:val>
                        </p:tav>
                      </p:tavLst>
                    </p:anim>
                    <p:animEffect transition="in" filter="fade">
                      <p:cBhvr>
                        <p:cTn dur="500"/>
                        <p:tgtEl>
                          <p:spTgt spid="58"/>
                        </p:tgtEl>
                      </p:cBhvr>
                    </p:animEffect>
                  </p:childTnLst>
                </p:cTn>
              </p:par>
            </p:tnLst>
          </p:tmpl>
        </p:tmplLst>
      </p:bldP>
      <p:bldP spid="59" grpId="0" build="p">
        <p:tmplLst>
          <p:tmpl lvl="1">
            <p:tnLst>
              <p:par>
                <p:cTn presetID="53" presetClass="entr" presetSubtype="16"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p:cTn dur="500" fill="hold"/>
                        <p:tgtEl>
                          <p:spTgt spid="59"/>
                        </p:tgtEl>
                        <p:attrNameLst>
                          <p:attrName>ppt_w</p:attrName>
                        </p:attrNameLst>
                      </p:cBhvr>
                      <p:tavLst>
                        <p:tav tm="0">
                          <p:val>
                            <p:fltVal val="0"/>
                          </p:val>
                        </p:tav>
                        <p:tav tm="100000">
                          <p:val>
                            <p:strVal val="#ppt_w"/>
                          </p:val>
                        </p:tav>
                      </p:tavLst>
                    </p:anim>
                    <p:anim calcmode="lin" valueType="num">
                      <p:cBhvr>
                        <p:cTn dur="500" fill="hold"/>
                        <p:tgtEl>
                          <p:spTgt spid="59"/>
                        </p:tgtEl>
                        <p:attrNameLst>
                          <p:attrName>ppt_h</p:attrName>
                        </p:attrNameLst>
                      </p:cBhvr>
                      <p:tavLst>
                        <p:tav tm="0">
                          <p:val>
                            <p:fltVal val="0"/>
                          </p:val>
                        </p:tav>
                        <p:tav tm="100000">
                          <p:val>
                            <p:strVal val="#ppt_h"/>
                          </p:val>
                        </p:tav>
                      </p:tavLst>
                    </p:anim>
                    <p:animEffect transition="in" filter="fade">
                      <p:cBhvr>
                        <p:cTn dur="500"/>
                        <p:tgtEl>
                          <p:spTgt spid="59"/>
                        </p:tgtEl>
                      </p:cBhvr>
                    </p:animEffect>
                  </p:childTnLst>
                </p:cTn>
              </p:par>
            </p:tnLst>
          </p:tmpl>
        </p:tmplLst>
      </p:b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2" name="椭圆 1"/>
          <p:cNvSpPr/>
          <p:nvPr/>
        </p:nvSpPr>
        <p:spPr>
          <a:xfrm>
            <a:off x="5269647" y="1320373"/>
            <a:ext cx="2319458" cy="2319458"/>
          </a:xfrm>
          <a:prstGeom prst="ellipse">
            <a:avLst/>
          </a:prstGeom>
          <a:no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 name="文本框 6"/>
          <p:cNvSpPr txBox="1"/>
          <p:nvPr>
            <p:custDataLst>
              <p:tags r:id="rId2"/>
            </p:custDataLst>
          </p:nvPr>
        </p:nvSpPr>
        <p:spPr>
          <a:xfrm>
            <a:off x="5356879" y="1994013"/>
            <a:ext cx="2144994" cy="972179"/>
          </a:xfrm>
          <a:prstGeom prst="rect">
            <a:avLst/>
          </a:prstGeom>
          <a:noFill/>
        </p:spPr>
        <p:txBody>
          <a:bodyPr vert="horz" lIns="0" tIns="0" rIns="0" bIns="0" anchor="ctr"/>
          <a:lstStyle/>
          <a:p>
            <a:pPr algn="ctr">
              <a:defRPr/>
            </a:pPr>
            <a:r>
              <a:rPr lang="en-US" altLang="zh-CN" sz="4400" dirty="0">
                <a:solidFill>
                  <a:schemeClr val="bg1"/>
                </a:solidFill>
                <a:latin typeface="Arial" panose="020B0604020202020204" pitchFamily="34" charset="0"/>
                <a:ea typeface="微软雅黑" panose="020B0503020204020204" pitchFamily="34" charset="-122"/>
                <a:sym typeface="Arial" panose="020B0604020202020204" pitchFamily="34" charset="0"/>
              </a:rPr>
              <a:t>PART</a:t>
            </a:r>
            <a:endParaRPr lang="zh-CN" altLang="en-US" sz="4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4135955" y="4032795"/>
            <a:ext cx="4586840" cy="830997"/>
          </a:xfrm>
          <a:prstGeom prst="rect">
            <a:avLst/>
          </a:prstGeom>
        </p:spPr>
        <p:txBody>
          <a:bodyPr wrap="square" lIns="0" tIns="0" rIns="0" bIns="0">
            <a:spAutoFit/>
          </a:bodyPr>
          <a:lstStyle/>
          <a:p>
            <a:pPr algn="ctr"/>
            <a:r>
              <a:rPr lang="zh-CN" altLang="en-US" sz="5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工作完成情况</a:t>
            </a:r>
          </a:p>
        </p:txBody>
      </p:sp>
      <p:sp>
        <p:nvSpPr>
          <p:cNvPr id="9" name="TextBox 11"/>
          <p:cNvSpPr txBox="1"/>
          <p:nvPr/>
        </p:nvSpPr>
        <p:spPr>
          <a:xfrm>
            <a:off x="4385831" y="5156644"/>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6892050" y="5156644"/>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4385831" y="5464385"/>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6892050" y="5464385"/>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14700" y="1896800"/>
            <a:ext cx="8731250" cy="2627417"/>
          </a:xfrm>
          <a:prstGeom prst="rect">
            <a:avLst/>
          </a:pr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a:xfrm>
            <a:off x="812800" y="1896800"/>
            <a:ext cx="2398864" cy="2627417"/>
          </a:xfrm>
          <a:prstGeom prst="rect">
            <a:avLst/>
          </a:prstGeom>
          <a:blipFill>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9" name="矩形 48"/>
          <p:cNvSpPr/>
          <p:nvPr/>
        </p:nvSpPr>
        <p:spPr>
          <a:xfrm>
            <a:off x="812800" y="4630326"/>
            <a:ext cx="3381077" cy="1883593"/>
          </a:xfrm>
          <a:prstGeom prst="rect">
            <a:avLst/>
          </a:prstGeom>
          <a:blipFill>
            <a:blip r:embed="rId5"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0" name="矩形 49"/>
          <p:cNvSpPr/>
          <p:nvPr/>
        </p:nvSpPr>
        <p:spPr>
          <a:xfrm>
            <a:off x="4286250" y="4630326"/>
            <a:ext cx="3583285" cy="1883593"/>
          </a:xfrm>
          <a:prstGeom prst="rect">
            <a:avLst/>
          </a:prstGeom>
          <a:blipFill>
            <a:blip r:embed="rId6"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Title 13"/>
          <p:cNvSpPr txBox="1"/>
          <p:nvPr/>
        </p:nvSpPr>
        <p:spPr bwMode="auto">
          <a:xfrm>
            <a:off x="8085559" y="4713426"/>
            <a:ext cx="3960390"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7" name="AutoShape 11"/>
          <p:cNvSpPr/>
          <p:nvPr/>
        </p:nvSpPr>
        <p:spPr bwMode="auto">
          <a:xfrm>
            <a:off x="811891" y="1390871"/>
            <a:ext cx="11234966" cy="369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square" lIns="0" tIns="0" rIns="0" bIns="0" anchor="t" anchorCtr="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8"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2018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4000">
        <p14:ferris dir="l"/>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0-#ppt_w/2"/>
                                          </p:val>
                                        </p:tav>
                                        <p:tav tm="100000">
                                          <p:val>
                                            <p:strVal val="#ppt_x"/>
                                          </p:val>
                                        </p:tav>
                                      </p:tavLst>
                                    </p:anim>
                                    <p:anim calcmode="lin" valueType="num">
                                      <p:cBhvr additive="base">
                                        <p:cTn id="8" dur="75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1+#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750" fill="hold"/>
                                        <p:tgtEl>
                                          <p:spTgt spid="49"/>
                                        </p:tgtEl>
                                        <p:attrNameLst>
                                          <p:attrName>ppt_x</p:attrName>
                                        </p:attrNameLst>
                                      </p:cBhvr>
                                      <p:tavLst>
                                        <p:tav tm="0">
                                          <p:val>
                                            <p:strVal val="0-#ppt_w/2"/>
                                          </p:val>
                                        </p:tav>
                                        <p:tav tm="100000">
                                          <p:val>
                                            <p:strVal val="#ppt_x"/>
                                          </p:val>
                                        </p:tav>
                                      </p:tavLst>
                                    </p:anim>
                                    <p:anim calcmode="lin" valueType="num">
                                      <p:cBhvr additive="base">
                                        <p:cTn id="16" dur="750" fill="hold"/>
                                        <p:tgtEl>
                                          <p:spTgt spid="4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10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750" fill="hold"/>
                                        <p:tgtEl>
                                          <p:spTgt spid="50"/>
                                        </p:tgtEl>
                                        <p:attrNameLst>
                                          <p:attrName>ppt_x</p:attrName>
                                        </p:attrNameLst>
                                      </p:cBhvr>
                                      <p:tavLst>
                                        <p:tav tm="0">
                                          <p:val>
                                            <p:strVal val="1+#ppt_w/2"/>
                                          </p:val>
                                        </p:tav>
                                        <p:tav tm="100000">
                                          <p:val>
                                            <p:strVal val="#ppt_x"/>
                                          </p:val>
                                        </p:tav>
                                      </p:tavLst>
                                    </p:anim>
                                    <p:anim calcmode="lin" valueType="num">
                                      <p:cBhvr additive="base">
                                        <p:cTn id="20" dur="750" fill="hold"/>
                                        <p:tgtEl>
                                          <p:spTgt spid="50"/>
                                        </p:tgtEl>
                                        <p:attrNameLst>
                                          <p:attrName>ppt_y</p:attrName>
                                        </p:attrNameLst>
                                      </p:cBhvr>
                                      <p:tavLst>
                                        <p:tav tm="0">
                                          <p:val>
                                            <p:strVal val="#ppt_y"/>
                                          </p:val>
                                        </p:tav>
                                        <p:tav tm="100000">
                                          <p:val>
                                            <p:strVal val="#ppt_y"/>
                                          </p:val>
                                        </p:tav>
                                      </p:tavLst>
                                    </p:anim>
                                  </p:childTnLst>
                                </p:cTn>
                              </p:par>
                              <p:par>
                                <p:cTn id="21" presetID="22" presetClass="entr" presetSubtype="4" fill="hold" grpId="0" nodeType="withEffect">
                                  <p:stCondLst>
                                    <p:cond delay="150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anim calcmode="lin" valueType="num">
                                      <p:cBhvr>
                                        <p:cTn id="27" dur="500" fill="hold"/>
                                        <p:tgtEl>
                                          <p:spTgt spid="7"/>
                                        </p:tgtEl>
                                        <p:attrNameLst>
                                          <p:attrName>ppt_x</p:attrName>
                                        </p:attrNameLst>
                                      </p:cBhvr>
                                      <p:tavLst>
                                        <p:tav tm="0">
                                          <p:val>
                                            <p:strVal val="#ppt_x"/>
                                          </p:val>
                                        </p:tav>
                                        <p:tav tm="100000">
                                          <p:val>
                                            <p:strVal val="#ppt_x"/>
                                          </p:val>
                                        </p:tav>
                                      </p:tavLst>
                                    </p:anim>
                                    <p:anim calcmode="lin" valueType="num">
                                      <p:cBhvr>
                                        <p:cTn id="28"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1" grpId="0" animBg="1"/>
      <p:bldP spid="49" grpId="0" animBg="1"/>
      <p:bldP spid="50" grpId="0" animBg="1"/>
      <p:bldP spid="1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SCORM_ENDPOINT" val="&lt;endpoint&gt;&lt;enable&gt;0&lt;/enable&gt;&lt;lrs&gt;http://&lt;/lrs&gt;&lt;auth&gt;0&lt;/auth&gt;&lt;login&gt;&lt;/login&gt;&lt;password&gt;&lt;/password&gt;&lt;key&gt;&lt;/key&gt;&lt;name&gt;&lt;/name&gt;&lt;email&gt;&lt;/email&gt;&lt;/endpoint&gt;&#10;"/>
  <p:tag name="ISPRING_PRESENTATION_TITLE" val="bt269"/>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2.xml><?xml version="1.0" encoding="utf-8"?>
<p:tagLst xmlns:a="http://schemas.openxmlformats.org/drawingml/2006/main" xmlns:r="http://schemas.openxmlformats.org/officeDocument/2006/relationships" xmlns:p="http://schemas.openxmlformats.org/presentationml/2006/main">
  <p:tag name="MH" val="20161022204503"/>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 val="20161022204503"/>
  <p:tag name="MH_LIBRARY" val="GRAPHIC"/>
  <p:tag name="MH_ORDER" val="TextBox 6"/>
</p:tagLst>
</file>

<file path=ppt/tags/tag14.xml><?xml version="1.0" encoding="utf-8"?>
<p:tagLst xmlns:a="http://schemas.openxmlformats.org/drawingml/2006/main" xmlns:r="http://schemas.openxmlformats.org/officeDocument/2006/relationships" xmlns:p="http://schemas.openxmlformats.org/presentationml/2006/main">
  <p:tag name="MH" val="20161022204503"/>
  <p:tag name="MH_LIBRARY" val="GRAPHIC"/>
</p:tagLst>
</file>

<file path=ppt/tags/tag15.xml><?xml version="1.0" encoding="utf-8"?>
<p:tagLst xmlns:a="http://schemas.openxmlformats.org/drawingml/2006/main" xmlns:r="http://schemas.openxmlformats.org/officeDocument/2006/relationships" xmlns:p="http://schemas.openxmlformats.org/presentationml/2006/main">
  <p:tag name="MH" val="20161022204503"/>
  <p:tag name="MH_LIBRARY" val="GRAPHIC"/>
  <p:tag name="MH_ORDER" val="TextBox 6"/>
</p:tagLst>
</file>

<file path=ppt/tags/tag16.xml><?xml version="1.0" encoding="utf-8"?>
<p:tagLst xmlns:a="http://schemas.openxmlformats.org/drawingml/2006/main" xmlns:r="http://schemas.openxmlformats.org/officeDocument/2006/relationships" xmlns:p="http://schemas.openxmlformats.org/presentationml/2006/main">
  <p:tag name="MH" val="20161022204503"/>
  <p:tag name="MH_LIBRARY" val="GRAPHIC"/>
</p:tagLst>
</file>

<file path=ppt/tags/tag17.xml><?xml version="1.0" encoding="utf-8"?>
<p:tagLst xmlns:a="http://schemas.openxmlformats.org/drawingml/2006/main" xmlns:r="http://schemas.openxmlformats.org/officeDocument/2006/relationships" xmlns:p="http://schemas.openxmlformats.org/presentationml/2006/main">
  <p:tag name="MH" val="20161022204503"/>
  <p:tag name="MH_LIBRARY" val="GRAPHIC"/>
  <p:tag name="MH_ORDER" val="TextBox 6"/>
</p:tagLst>
</file>

<file path=ppt/tags/tag18.xml><?xml version="1.0" encoding="utf-8"?>
<p:tagLst xmlns:a="http://schemas.openxmlformats.org/drawingml/2006/main" xmlns:r="http://schemas.openxmlformats.org/officeDocument/2006/relationships" xmlns:p="http://schemas.openxmlformats.org/presentationml/2006/main">
  <p:tag name="MH" val="20161022204503"/>
  <p:tag name="MH_LIBRARY" val="GRAPHIC"/>
</p:tagLst>
</file>

<file path=ppt/tags/tag19.xml><?xml version="1.0" encoding="utf-8"?>
<p:tagLst xmlns:a="http://schemas.openxmlformats.org/drawingml/2006/main" xmlns:r="http://schemas.openxmlformats.org/officeDocument/2006/relationships" xmlns:p="http://schemas.openxmlformats.org/presentationml/2006/main">
  <p:tag name="MH" val="20161022204503"/>
  <p:tag name="MH_LIBRARY" val="GRAPHIC"/>
  <p:tag name="MH_ORDER" val="TextBox 6"/>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heme/theme1.xml><?xml version="1.0" encoding="utf-8"?>
<a:theme xmlns:a="http://schemas.openxmlformats.org/drawingml/2006/main" name="自定义设计方案">
  <a:themeElements>
    <a:clrScheme name="自定义 4">
      <a:dk1>
        <a:sysClr val="windowText" lastClr="000000"/>
      </a:dk1>
      <a:lt1>
        <a:sysClr val="window" lastClr="FFFFFF"/>
      </a:lt1>
      <a:dk2>
        <a:srgbClr val="44546A"/>
      </a:dk2>
      <a:lt2>
        <a:srgbClr val="E7E6E6"/>
      </a:lt2>
      <a:accent1>
        <a:srgbClr val="0C2744"/>
      </a:accent1>
      <a:accent2>
        <a:srgbClr val="7F7F7F"/>
      </a:accent2>
      <a:accent3>
        <a:srgbClr val="0C2744"/>
      </a:accent3>
      <a:accent4>
        <a:srgbClr val="7F7F7F"/>
      </a:accent4>
      <a:accent5>
        <a:srgbClr val="0C2744"/>
      </a:accent5>
      <a:accent6>
        <a:srgbClr val="7F7F7F"/>
      </a:accent6>
      <a:hlink>
        <a:srgbClr val="0C2744"/>
      </a:hlink>
      <a:folHlink>
        <a:srgbClr val="7F7F7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3178</Words>
  <Application>Microsoft Office PowerPoint</Application>
  <PresentationFormat>自定义</PresentationFormat>
  <Paragraphs>236</Paragraphs>
  <Slides>22</Slides>
  <Notes>22</Notes>
  <HiddenSlides>0</HiddenSlides>
  <MMClips>1</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22</vt:i4>
      </vt:variant>
    </vt:vector>
  </HeadingPairs>
  <TitlesOfParts>
    <vt:vector size="27" baseType="lpstr">
      <vt:lpstr>微软雅黑</vt:lpstr>
      <vt:lpstr>Arial</vt:lpstr>
      <vt:lpstr>Calibri</vt:lpstr>
      <vt:lpstr>Calibri Light</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2016-12-12T18:18:00Z</dcterms:created>
  <dcterms:modified xsi:type="dcterms:W3CDTF">2021-01-05T01:40:15Z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