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8" r:id="rId4"/>
    <p:sldId id="258" r:id="rId5"/>
    <p:sldId id="257" r:id="rId6"/>
    <p:sldId id="259" r:id="rId7"/>
    <p:sldId id="260" r:id="rId8"/>
    <p:sldId id="279" r:id="rId9"/>
    <p:sldId id="261" r:id="rId10"/>
    <p:sldId id="262" r:id="rId11"/>
    <p:sldId id="263" r:id="rId12"/>
    <p:sldId id="280" r:id="rId13"/>
    <p:sldId id="265" r:id="rId14"/>
    <p:sldId id="270" r:id="rId15"/>
    <p:sldId id="273" r:id="rId16"/>
    <p:sldId id="272" r:id="rId17"/>
    <p:sldId id="271" r:id="rId18"/>
    <p:sldId id="281" r:id="rId19"/>
    <p:sldId id="274" r:id="rId20"/>
    <p:sldId id="275" r:id="rId21"/>
    <p:sldId id="276" r:id="rId22"/>
    <p:sldId id="266" r:id="rId23"/>
    <p:sldId id="264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CED7"/>
    <a:srgbClr val="1BD468"/>
    <a:srgbClr val="2DA2F7"/>
    <a:srgbClr val="1B6EE4"/>
    <a:srgbClr val="31A4F8"/>
    <a:srgbClr val="46CEDA"/>
    <a:srgbClr val="2D435C"/>
    <a:srgbClr val="4D7B97"/>
    <a:srgbClr val="40CFCB"/>
    <a:srgbClr val="DC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6224" autoAdjust="0"/>
  </p:normalViewPr>
  <p:slideViewPr>
    <p:cSldViewPr snapToGrid="0">
      <p:cViewPr varScale="1">
        <p:scale>
          <a:sx n="111" d="100"/>
          <a:sy n="111" d="100"/>
        </p:scale>
        <p:origin x="612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46CED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F-4D47-8598-B3042AA9CD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F-4D47-8598-B3042AA9CD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2F-4D47-8598-B3042AA9C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290176"/>
        <c:axId val="54951232"/>
      </c:barChart>
      <c:catAx>
        <c:axId val="7429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4951232"/>
        <c:crosses val="autoZero"/>
        <c:auto val="1"/>
        <c:lblAlgn val="ctr"/>
        <c:lblOffset val="100"/>
        <c:noMultiLvlLbl val="0"/>
      </c:catAx>
      <c:valAx>
        <c:axId val="54951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429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F-4460-BE53-799329B01E48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45CED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4F-4460-BE53-799329B0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2292864"/>
        <c:axId val="88111296"/>
      </c:barChart>
      <c:catAx>
        <c:axId val="152292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8111296"/>
        <c:crosses val="autoZero"/>
        <c:auto val="1"/>
        <c:lblAlgn val="ctr"/>
        <c:lblOffset val="100"/>
        <c:noMultiLvlLbl val="0"/>
      </c:catAx>
      <c:valAx>
        <c:axId val="8811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22928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666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E-4269-A47E-546D0EC4D6B2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76200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BE-4269-A47E-546D0EC4D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772288"/>
        <c:axId val="54906816"/>
      </c:lineChart>
      <c:catAx>
        <c:axId val="2057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4906816"/>
        <c:crosses val="autoZero"/>
        <c:auto val="1"/>
        <c:lblAlgn val="ctr"/>
        <c:lblOffset val="100"/>
        <c:noMultiLvlLbl val="0"/>
      </c:catAx>
      <c:valAx>
        <c:axId val="54906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577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B39CE-8E99-4A7A-92B0-141884BF0AC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7A5E3-F714-4A8E-9685-6C214F05CF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A5E3-F714-4A8E-9685-6C214F05CFB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1BD468"/>
            </a:gs>
            <a:gs pos="100000">
              <a:srgbClr val="46CEDA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3403D-E91C-44B8-82E0-4A8A03F85A9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8781C-199D-4A29-916F-44E8BF43A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任意多边形 46"/>
          <p:cNvSpPr/>
          <p:nvPr/>
        </p:nvSpPr>
        <p:spPr>
          <a:xfrm>
            <a:off x="-57150" y="3025101"/>
            <a:ext cx="12458700" cy="755607"/>
          </a:xfrm>
          <a:custGeom>
            <a:avLst/>
            <a:gdLst>
              <a:gd name="connsiteX0" fmla="*/ 0 w 12458700"/>
              <a:gd name="connsiteY0" fmla="*/ 251499 h 755607"/>
              <a:gd name="connsiteX1" fmla="*/ 2647950 w 12458700"/>
              <a:gd name="connsiteY1" fmla="*/ 22899 h 755607"/>
              <a:gd name="connsiteX2" fmla="*/ 7086600 w 12458700"/>
              <a:gd name="connsiteY2" fmla="*/ 746799 h 755607"/>
              <a:gd name="connsiteX3" fmla="*/ 9315450 w 12458700"/>
              <a:gd name="connsiteY3" fmla="*/ 441999 h 755607"/>
              <a:gd name="connsiteX4" fmla="*/ 12458700 w 12458700"/>
              <a:gd name="connsiteY4" fmla="*/ 708699 h 7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8700" h="755607">
                <a:moveTo>
                  <a:pt x="0" y="251499"/>
                </a:moveTo>
                <a:cubicBezTo>
                  <a:pt x="733425" y="95924"/>
                  <a:pt x="1466850" y="-59651"/>
                  <a:pt x="2647950" y="22899"/>
                </a:cubicBezTo>
                <a:cubicBezTo>
                  <a:pt x="3829050" y="105449"/>
                  <a:pt x="5975350" y="676949"/>
                  <a:pt x="7086600" y="746799"/>
                </a:cubicBezTo>
                <a:cubicBezTo>
                  <a:pt x="8197850" y="816649"/>
                  <a:pt x="8420100" y="448349"/>
                  <a:pt x="9315450" y="441999"/>
                </a:cubicBezTo>
                <a:cubicBezTo>
                  <a:pt x="10210800" y="435649"/>
                  <a:pt x="11334750" y="572174"/>
                  <a:pt x="12458700" y="708699"/>
                </a:cubicBezTo>
              </a:path>
            </a:pathLst>
          </a:custGeom>
          <a:noFill/>
          <a:ln>
            <a:solidFill>
              <a:schemeClr val="bg1"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-57150" y="914400"/>
            <a:ext cx="12287250" cy="668663"/>
          </a:xfrm>
          <a:custGeom>
            <a:avLst/>
            <a:gdLst>
              <a:gd name="connsiteX0" fmla="*/ 0 w 12287250"/>
              <a:gd name="connsiteY0" fmla="*/ 0 h 668663"/>
              <a:gd name="connsiteX1" fmla="*/ 1447800 w 12287250"/>
              <a:gd name="connsiteY1" fmla="*/ 495300 h 668663"/>
              <a:gd name="connsiteX2" fmla="*/ 4381500 w 12287250"/>
              <a:gd name="connsiteY2" fmla="*/ 76200 h 668663"/>
              <a:gd name="connsiteX3" fmla="*/ 8648700 w 12287250"/>
              <a:gd name="connsiteY3" fmla="*/ 666750 h 668663"/>
              <a:gd name="connsiteX4" fmla="*/ 12287250 w 12287250"/>
              <a:gd name="connsiteY4" fmla="*/ 228600 h 66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0" h="668663">
                <a:moveTo>
                  <a:pt x="0" y="0"/>
                </a:moveTo>
                <a:cubicBezTo>
                  <a:pt x="358775" y="241300"/>
                  <a:pt x="717550" y="482600"/>
                  <a:pt x="1447800" y="495300"/>
                </a:cubicBezTo>
                <a:cubicBezTo>
                  <a:pt x="2178050" y="508000"/>
                  <a:pt x="3181350" y="47625"/>
                  <a:pt x="4381500" y="76200"/>
                </a:cubicBezTo>
                <a:cubicBezTo>
                  <a:pt x="5581650" y="104775"/>
                  <a:pt x="7331075" y="641350"/>
                  <a:pt x="8648700" y="666750"/>
                </a:cubicBezTo>
                <a:cubicBezTo>
                  <a:pt x="9966325" y="692150"/>
                  <a:pt x="11126787" y="460375"/>
                  <a:pt x="12287250" y="228600"/>
                </a:cubicBezTo>
              </a:path>
            </a:pathLst>
          </a:custGeom>
          <a:noFill/>
          <a:ln>
            <a:solidFill>
              <a:schemeClr val="bg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508718" y="2949432"/>
            <a:ext cx="202951" cy="20295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8" name="椭圆 7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887201" y="903400"/>
            <a:ext cx="4417599" cy="4417599"/>
            <a:chOff x="4105915" y="890001"/>
            <a:chExt cx="4417599" cy="4417599"/>
          </a:xfrm>
        </p:grpSpPr>
        <p:grpSp>
          <p:nvGrpSpPr>
            <p:cNvPr id="4" name="组合 3"/>
            <p:cNvGrpSpPr/>
            <p:nvPr/>
          </p:nvGrpSpPr>
          <p:grpSpPr>
            <a:xfrm>
              <a:off x="4105915" y="890001"/>
              <a:ext cx="4417599" cy="4417599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5" name="椭圆 4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5078309" y="1450741"/>
              <a:ext cx="250671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innerShdw blurRad="38100" dist="76200" dir="13500000">
                      <a:prstClr val="black">
                        <a:alpha val="50000"/>
                      </a:prstClr>
                    </a:innerShdw>
                  </a:effectLst>
                  <a:latin typeface="Impact" panose="020B0806030902050204" pitchFamily="34" charset="0"/>
                </a:rPr>
                <a:t>20XX</a:t>
              </a:r>
              <a:endParaRPr lang="zh-CN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 dist="76200" dir="135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506747" y="2929321"/>
              <a:ext cx="36159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gradFill>
                    <a:gsLst>
                      <a:gs pos="2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BUSINESS REPORT</a:t>
              </a:r>
              <a:endParaRPr lang="zh-CN" altLang="en-US" sz="5400" dirty="0">
                <a:gradFill>
                  <a:gsLst>
                    <a:gs pos="2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-424684" y="4648226"/>
            <a:ext cx="13022317" cy="918642"/>
            <a:chOff x="-564681" y="5070278"/>
            <a:chExt cx="13022317" cy="918642"/>
          </a:xfrm>
        </p:grpSpPr>
        <p:sp>
          <p:nvSpPr>
            <p:cNvPr id="23" name="任意多边形 22"/>
            <p:cNvSpPr/>
            <p:nvPr/>
          </p:nvSpPr>
          <p:spPr>
            <a:xfrm>
              <a:off x="-564681" y="5153010"/>
              <a:ext cx="13022317" cy="835910"/>
            </a:xfrm>
            <a:custGeom>
              <a:avLst/>
              <a:gdLst>
                <a:gd name="connsiteX0" fmla="*/ 0 w 11130455"/>
                <a:gd name="connsiteY0" fmla="*/ 835910 h 835910"/>
                <a:gd name="connsiteX1" fmla="*/ 1450427 w 11130455"/>
                <a:gd name="connsiteY1" fmla="*/ 338 h 835910"/>
                <a:gd name="connsiteX2" fmla="*/ 4051738 w 11130455"/>
                <a:gd name="connsiteY2" fmla="*/ 725552 h 835910"/>
                <a:gd name="connsiteX3" fmla="*/ 8245365 w 11130455"/>
                <a:gd name="connsiteY3" fmla="*/ 31869 h 835910"/>
                <a:gd name="connsiteX4" fmla="*/ 11130455 w 11130455"/>
                <a:gd name="connsiteY4" fmla="*/ 252586 h 8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455" h="835910">
                  <a:moveTo>
                    <a:pt x="0" y="835910"/>
                  </a:moveTo>
                  <a:cubicBezTo>
                    <a:pt x="387568" y="427320"/>
                    <a:pt x="775137" y="18731"/>
                    <a:pt x="1450427" y="338"/>
                  </a:cubicBezTo>
                  <a:cubicBezTo>
                    <a:pt x="2125717" y="-18055"/>
                    <a:pt x="2919248" y="720297"/>
                    <a:pt x="4051738" y="725552"/>
                  </a:cubicBezTo>
                  <a:cubicBezTo>
                    <a:pt x="5184228" y="730807"/>
                    <a:pt x="7065579" y="110697"/>
                    <a:pt x="8245365" y="31869"/>
                  </a:cubicBezTo>
                  <a:cubicBezTo>
                    <a:pt x="9425151" y="-46959"/>
                    <a:pt x="10277803" y="102813"/>
                    <a:pt x="11130455" y="252586"/>
                  </a:cubicBezTo>
                </a:path>
              </a:pathLst>
            </a:custGeom>
            <a:noFill/>
            <a:ln>
              <a:solidFill>
                <a:schemeClr val="bg1">
                  <a:alpha val="6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958723" y="5072570"/>
              <a:ext cx="158877" cy="158877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25" name="椭圆 24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931361" y="5784417"/>
              <a:ext cx="202951" cy="202951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28" name="椭圆 27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280258" y="5070278"/>
              <a:ext cx="157943" cy="157943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31" name="椭圆 30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317766" y="1311464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9" name="椭圆 38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381733" y="1492755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2" name="椭圆 41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936872" y="910279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5" name="椭圆 44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817476" y="3365922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51" name="椭圆 50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6" name="椭圆 55"/>
          <p:cNvSpPr/>
          <p:nvPr/>
        </p:nvSpPr>
        <p:spPr>
          <a:xfrm>
            <a:off x="4172833" y="1165970"/>
            <a:ext cx="3892457" cy="3892457"/>
          </a:xfrm>
          <a:prstGeom prst="ellipse">
            <a:avLst/>
          </a:prstGeom>
          <a:noFill/>
          <a:ln>
            <a:gradFill>
              <a:gsLst>
                <a:gs pos="0">
                  <a:srgbClr val="46CEDA"/>
                </a:gs>
                <a:gs pos="100000">
                  <a:srgbClr val="1BD468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508000" y="1959429"/>
            <a:ext cx="11277600" cy="4194628"/>
          </a:xfrm>
          <a:prstGeom prst="roundRect">
            <a:avLst>
              <a:gd name="adj" fmla="val 9055"/>
            </a:avLst>
          </a:prstGeom>
          <a:noFill/>
          <a:ln w="28575">
            <a:solidFill>
              <a:schemeClr val="bg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028532" y="5980767"/>
            <a:ext cx="346580" cy="346580"/>
            <a:chOff x="1200760" y="3842075"/>
            <a:chExt cx="1784148" cy="1784148"/>
          </a:xfrm>
        </p:grpSpPr>
        <p:sp>
          <p:nvSpPr>
            <p:cNvPr id="4" name="椭圆 3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5" name="椭圆 4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251358" y="1712441"/>
            <a:ext cx="493975" cy="493975"/>
            <a:chOff x="1200760" y="3842075"/>
            <a:chExt cx="1784148" cy="1784148"/>
          </a:xfrm>
        </p:grpSpPr>
        <p:sp>
          <p:nvSpPr>
            <p:cNvPr id="7" name="椭圆 6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8" name="椭圆 7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45912" y="5891637"/>
            <a:ext cx="644708" cy="644708"/>
            <a:chOff x="1200760" y="3842075"/>
            <a:chExt cx="1784148" cy="1784148"/>
          </a:xfrm>
        </p:grpSpPr>
        <p:sp>
          <p:nvSpPr>
            <p:cNvPr id="10" name="椭圆 9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1" name="椭圆 10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494825" y="5310088"/>
            <a:ext cx="581549" cy="581549"/>
            <a:chOff x="1200760" y="3842075"/>
            <a:chExt cx="1784148" cy="1784148"/>
          </a:xfrm>
        </p:grpSpPr>
        <p:sp>
          <p:nvSpPr>
            <p:cNvPr id="13" name="椭圆 12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4" name="椭圆 13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5552" y="2555341"/>
            <a:ext cx="422808" cy="422808"/>
            <a:chOff x="1200760" y="3842075"/>
            <a:chExt cx="1784148" cy="1784148"/>
          </a:xfrm>
        </p:grpSpPr>
        <p:sp>
          <p:nvSpPr>
            <p:cNvPr id="16" name="椭圆 15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7" name="椭圆 16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635959" y="1850054"/>
            <a:ext cx="218747" cy="218747"/>
            <a:chOff x="1200760" y="3842075"/>
            <a:chExt cx="1784148" cy="1784148"/>
          </a:xfrm>
        </p:grpSpPr>
        <p:sp>
          <p:nvSpPr>
            <p:cNvPr id="19" name="椭圆 18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20" name="椭圆 19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3" name="图表 22"/>
          <p:cNvGraphicFramePr/>
          <p:nvPr/>
        </p:nvGraphicFramePr>
        <p:xfrm>
          <a:off x="1090620" y="2172471"/>
          <a:ext cx="6062280" cy="40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矩形 23"/>
          <p:cNvSpPr/>
          <p:nvPr/>
        </p:nvSpPr>
        <p:spPr>
          <a:xfrm>
            <a:off x="7038109" y="3414714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5" name="矩形 24"/>
          <p:cNvSpPr/>
          <p:nvPr/>
        </p:nvSpPr>
        <p:spPr>
          <a:xfrm>
            <a:off x="8309884" y="4760558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722211" y="2525509"/>
            <a:ext cx="302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36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28" name="组合 27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45" name="圆角矩形 44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6" name="圆角矩形 45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43" name="椭圆 42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41" name="椭圆 40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圆角矩形 36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9" name="任意多边形 48"/>
          <p:cNvSpPr/>
          <p:nvPr/>
        </p:nvSpPr>
        <p:spPr>
          <a:xfrm>
            <a:off x="-31531" y="0"/>
            <a:ext cx="9270124" cy="1324303"/>
          </a:xfrm>
          <a:custGeom>
            <a:avLst/>
            <a:gdLst>
              <a:gd name="connsiteX0" fmla="*/ 0 w 9270124"/>
              <a:gd name="connsiteY0" fmla="*/ 1324303 h 1324303"/>
              <a:gd name="connsiteX1" fmla="*/ 1592317 w 9270124"/>
              <a:gd name="connsiteY1" fmla="*/ 378372 h 1324303"/>
              <a:gd name="connsiteX2" fmla="*/ 4225159 w 9270124"/>
              <a:gd name="connsiteY2" fmla="*/ 914400 h 1324303"/>
              <a:gd name="connsiteX3" fmla="*/ 6605752 w 9270124"/>
              <a:gd name="connsiteY3" fmla="*/ 299545 h 1324303"/>
              <a:gd name="connsiteX4" fmla="*/ 7898524 w 9270124"/>
              <a:gd name="connsiteY4" fmla="*/ 567559 h 1324303"/>
              <a:gd name="connsiteX5" fmla="*/ 9270124 w 9270124"/>
              <a:gd name="connsiteY5" fmla="*/ 0 h 132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0124" h="1324303">
                <a:moveTo>
                  <a:pt x="0" y="1324303"/>
                </a:moveTo>
                <a:cubicBezTo>
                  <a:pt x="444062" y="885496"/>
                  <a:pt x="888124" y="446689"/>
                  <a:pt x="1592317" y="378372"/>
                </a:cubicBezTo>
                <a:cubicBezTo>
                  <a:pt x="2296510" y="310055"/>
                  <a:pt x="3389587" y="927538"/>
                  <a:pt x="4225159" y="914400"/>
                </a:cubicBezTo>
                <a:cubicBezTo>
                  <a:pt x="5060731" y="901262"/>
                  <a:pt x="5993524" y="357352"/>
                  <a:pt x="6605752" y="299545"/>
                </a:cubicBezTo>
                <a:cubicBezTo>
                  <a:pt x="7217980" y="241738"/>
                  <a:pt x="7454462" y="617483"/>
                  <a:pt x="7898524" y="567559"/>
                </a:cubicBezTo>
                <a:cubicBezTo>
                  <a:pt x="8342586" y="517635"/>
                  <a:pt x="8806355" y="258817"/>
                  <a:pt x="9270124" y="0"/>
                </a:cubicBezTo>
              </a:path>
            </a:pathLst>
          </a:custGeom>
          <a:noFill/>
          <a:ln>
            <a:solidFill>
              <a:schemeClr val="bg1"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768266" y="692068"/>
            <a:ext cx="2116824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</a:t>
            </a:r>
          </a:p>
        </p:txBody>
      </p:sp>
      <p:sp>
        <p:nvSpPr>
          <p:cNvPr id="52" name="矩形 51"/>
          <p:cNvSpPr/>
          <p:nvPr/>
        </p:nvSpPr>
        <p:spPr>
          <a:xfrm>
            <a:off x="5466566" y="824884"/>
            <a:ext cx="245115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椭圆 36"/>
          <p:cNvSpPr/>
          <p:nvPr/>
        </p:nvSpPr>
        <p:spPr>
          <a:xfrm>
            <a:off x="1009446" y="3191390"/>
            <a:ext cx="5264359" cy="12093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-203271" y="2842881"/>
            <a:ext cx="7462715" cy="190631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910588" y="2408558"/>
            <a:ext cx="2774965" cy="2774965"/>
          </a:xfrm>
          <a:prstGeom prst="ellipse">
            <a:avLst/>
          </a:prstGeom>
          <a:noFill/>
          <a:ln w="28575">
            <a:solidFill>
              <a:schemeClr val="bg1"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3050629" y="2443655"/>
            <a:ext cx="331074" cy="262576"/>
          </a:xfrm>
          <a:prstGeom prst="triangl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5400000">
            <a:off x="4388728" y="3664753"/>
            <a:ext cx="331074" cy="262576"/>
          </a:xfrm>
          <a:prstGeom prst="triangl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965812" y="3581082"/>
            <a:ext cx="374414" cy="374414"/>
            <a:chOff x="1200760" y="3842075"/>
            <a:chExt cx="1784148" cy="1784148"/>
          </a:xfrm>
        </p:grpSpPr>
        <p:sp>
          <p:nvSpPr>
            <p:cNvPr id="9" name="椭圆 8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0" name="椭圆 9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933565" y="3495623"/>
            <a:ext cx="545332" cy="545332"/>
            <a:chOff x="1200760" y="3842075"/>
            <a:chExt cx="1784148" cy="1784148"/>
          </a:xfrm>
        </p:grpSpPr>
        <p:sp>
          <p:nvSpPr>
            <p:cNvPr id="12" name="椭圆 11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3" name="椭圆 12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160068" y="3445935"/>
            <a:ext cx="644708" cy="644708"/>
            <a:chOff x="1200760" y="3842075"/>
            <a:chExt cx="1784148" cy="1784148"/>
          </a:xfrm>
        </p:grpSpPr>
        <p:sp>
          <p:nvSpPr>
            <p:cNvPr id="15" name="椭圆 14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6" name="椭圆 15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96626" y="3356852"/>
            <a:ext cx="761540" cy="761540"/>
            <a:chOff x="1200760" y="3842075"/>
            <a:chExt cx="1784148" cy="1784148"/>
          </a:xfrm>
        </p:grpSpPr>
        <p:sp>
          <p:nvSpPr>
            <p:cNvPr id="18" name="椭圆 17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9" name="椭圆 18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-324718" y="3511698"/>
            <a:ext cx="451848" cy="451848"/>
            <a:chOff x="1200760" y="3842075"/>
            <a:chExt cx="1784148" cy="1784148"/>
          </a:xfrm>
        </p:grpSpPr>
        <p:sp>
          <p:nvSpPr>
            <p:cNvPr id="21" name="椭圆 20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22" name="椭圆 21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4" name="肘形连接符 23"/>
          <p:cNvCxnSpPr>
            <a:stCxn id="9" idx="0"/>
          </p:cNvCxnSpPr>
          <p:nvPr/>
        </p:nvCxnSpPr>
        <p:spPr>
          <a:xfrm rot="5400000" flipH="1" flipV="1">
            <a:off x="5380891" y="1702530"/>
            <a:ext cx="1650681" cy="2106424"/>
          </a:xfrm>
          <a:prstGeom prst="bentConnector2">
            <a:avLst/>
          </a:prstGeom>
          <a:ln w="28575">
            <a:solidFill>
              <a:schemeClr val="bg1">
                <a:alpha val="7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12" idx="4"/>
          </p:cNvCxnSpPr>
          <p:nvPr/>
        </p:nvCxnSpPr>
        <p:spPr>
          <a:xfrm rot="16200000" flipH="1">
            <a:off x="6384415" y="3862771"/>
            <a:ext cx="1565223" cy="1921590"/>
          </a:xfrm>
          <a:prstGeom prst="bentConnector2">
            <a:avLst/>
          </a:prstGeom>
          <a:ln w="28575">
            <a:solidFill>
              <a:schemeClr val="bg1">
                <a:alpha val="7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5" idx="6"/>
          </p:cNvCxnSpPr>
          <p:nvPr/>
        </p:nvCxnSpPr>
        <p:spPr>
          <a:xfrm>
            <a:off x="7804776" y="3768289"/>
            <a:ext cx="1702081" cy="350103"/>
          </a:xfrm>
          <a:prstGeom prst="bentConnector3">
            <a:avLst/>
          </a:prstGeom>
          <a:ln w="28575">
            <a:solidFill>
              <a:schemeClr val="bg1">
                <a:alpha val="7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9606233" y="3409421"/>
            <a:ext cx="2235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33" name="矩形 32"/>
          <p:cNvSpPr/>
          <p:nvPr/>
        </p:nvSpPr>
        <p:spPr>
          <a:xfrm>
            <a:off x="8257196" y="5181640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34" name="矩形 33"/>
          <p:cNvSpPr/>
          <p:nvPr/>
        </p:nvSpPr>
        <p:spPr>
          <a:xfrm>
            <a:off x="7321245" y="1506699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 useBgFill="1">
        <p:nvSpPr>
          <p:cNvPr id="39" name="矩形 38"/>
          <p:cNvSpPr/>
          <p:nvPr/>
        </p:nvSpPr>
        <p:spPr bwMode="white">
          <a:xfrm>
            <a:off x="1996312" y="3162147"/>
            <a:ext cx="2596326" cy="206612"/>
          </a:xfrm>
          <a:custGeom>
            <a:avLst/>
            <a:gdLst>
              <a:gd name="connsiteX0" fmla="*/ 0 w 2705862"/>
              <a:gd name="connsiteY0" fmla="*/ 0 h 165462"/>
              <a:gd name="connsiteX1" fmla="*/ 2705862 w 2705862"/>
              <a:gd name="connsiteY1" fmla="*/ 0 h 165462"/>
              <a:gd name="connsiteX2" fmla="*/ 2705862 w 2705862"/>
              <a:gd name="connsiteY2" fmla="*/ 165462 h 165462"/>
              <a:gd name="connsiteX3" fmla="*/ 0 w 2705862"/>
              <a:gd name="connsiteY3" fmla="*/ 165462 h 165462"/>
              <a:gd name="connsiteX4" fmla="*/ 0 w 2705862"/>
              <a:gd name="connsiteY4" fmla="*/ 0 h 165462"/>
              <a:gd name="connsiteX0-1" fmla="*/ 161925 w 2705862"/>
              <a:gd name="connsiteY0-2" fmla="*/ 16669 h 165462"/>
              <a:gd name="connsiteX1-3" fmla="*/ 2705862 w 2705862"/>
              <a:gd name="connsiteY1-4" fmla="*/ 0 h 165462"/>
              <a:gd name="connsiteX2-5" fmla="*/ 2705862 w 2705862"/>
              <a:gd name="connsiteY2-6" fmla="*/ 165462 h 165462"/>
              <a:gd name="connsiteX3-7" fmla="*/ 0 w 2705862"/>
              <a:gd name="connsiteY3-8" fmla="*/ 165462 h 165462"/>
              <a:gd name="connsiteX4-9" fmla="*/ 161925 w 2705862"/>
              <a:gd name="connsiteY4-10" fmla="*/ 16669 h 165462"/>
              <a:gd name="connsiteX0-11" fmla="*/ 80963 w 2624900"/>
              <a:gd name="connsiteY0-12" fmla="*/ 16669 h 177369"/>
              <a:gd name="connsiteX1-13" fmla="*/ 2624900 w 2624900"/>
              <a:gd name="connsiteY1-14" fmla="*/ 0 h 177369"/>
              <a:gd name="connsiteX2-15" fmla="*/ 2624900 w 2624900"/>
              <a:gd name="connsiteY2-16" fmla="*/ 165462 h 177369"/>
              <a:gd name="connsiteX3-17" fmla="*/ 0 w 2624900"/>
              <a:gd name="connsiteY3-18" fmla="*/ 177369 h 177369"/>
              <a:gd name="connsiteX4-19" fmla="*/ 80963 w 2624900"/>
              <a:gd name="connsiteY4-20" fmla="*/ 16669 h 177369"/>
              <a:gd name="connsiteX0-21" fmla="*/ 64295 w 2624900"/>
              <a:gd name="connsiteY0-22" fmla="*/ 14287 h 177369"/>
              <a:gd name="connsiteX1-23" fmla="*/ 2624900 w 2624900"/>
              <a:gd name="connsiteY1-24" fmla="*/ 0 h 177369"/>
              <a:gd name="connsiteX2-25" fmla="*/ 2624900 w 2624900"/>
              <a:gd name="connsiteY2-26" fmla="*/ 165462 h 177369"/>
              <a:gd name="connsiteX3-27" fmla="*/ 0 w 2624900"/>
              <a:gd name="connsiteY3-28" fmla="*/ 177369 h 177369"/>
              <a:gd name="connsiteX4-29" fmla="*/ 64295 w 2624900"/>
              <a:gd name="connsiteY4-30" fmla="*/ 14287 h 177369"/>
              <a:gd name="connsiteX0-31" fmla="*/ 59533 w 2620138"/>
              <a:gd name="connsiteY0-32" fmla="*/ 14287 h 177369"/>
              <a:gd name="connsiteX1-33" fmla="*/ 2620138 w 2620138"/>
              <a:gd name="connsiteY1-34" fmla="*/ 0 h 177369"/>
              <a:gd name="connsiteX2-35" fmla="*/ 2620138 w 2620138"/>
              <a:gd name="connsiteY2-36" fmla="*/ 165462 h 177369"/>
              <a:gd name="connsiteX3-37" fmla="*/ 0 w 2620138"/>
              <a:gd name="connsiteY3-38" fmla="*/ 177369 h 177369"/>
              <a:gd name="connsiteX4-39" fmla="*/ 59533 w 2620138"/>
              <a:gd name="connsiteY4-40" fmla="*/ 14287 h 177369"/>
              <a:gd name="connsiteX0-41" fmla="*/ 64296 w 2620138"/>
              <a:gd name="connsiteY0-42" fmla="*/ 14287 h 177369"/>
              <a:gd name="connsiteX1-43" fmla="*/ 2620138 w 2620138"/>
              <a:gd name="connsiteY1-44" fmla="*/ 0 h 177369"/>
              <a:gd name="connsiteX2-45" fmla="*/ 2620138 w 2620138"/>
              <a:gd name="connsiteY2-46" fmla="*/ 165462 h 177369"/>
              <a:gd name="connsiteX3-47" fmla="*/ 0 w 2620138"/>
              <a:gd name="connsiteY3-48" fmla="*/ 177369 h 177369"/>
              <a:gd name="connsiteX4-49" fmla="*/ 64296 w 2620138"/>
              <a:gd name="connsiteY4-50" fmla="*/ 14287 h 177369"/>
              <a:gd name="connsiteX0-51" fmla="*/ 64296 w 2620138"/>
              <a:gd name="connsiteY0-52" fmla="*/ 14287 h 177369"/>
              <a:gd name="connsiteX1-53" fmla="*/ 956438 w 2620138"/>
              <a:gd name="connsiteY1-54" fmla="*/ 13773 h 177369"/>
              <a:gd name="connsiteX2-55" fmla="*/ 2620138 w 2620138"/>
              <a:gd name="connsiteY2-56" fmla="*/ 0 h 177369"/>
              <a:gd name="connsiteX3-57" fmla="*/ 2620138 w 2620138"/>
              <a:gd name="connsiteY3-58" fmla="*/ 165462 h 177369"/>
              <a:gd name="connsiteX4-59" fmla="*/ 0 w 2620138"/>
              <a:gd name="connsiteY4-60" fmla="*/ 177369 h 177369"/>
              <a:gd name="connsiteX5" fmla="*/ 64296 w 2620138"/>
              <a:gd name="connsiteY5" fmla="*/ 14287 h 177369"/>
              <a:gd name="connsiteX0-61" fmla="*/ 64296 w 2620138"/>
              <a:gd name="connsiteY0-62" fmla="*/ 14287 h 177369"/>
              <a:gd name="connsiteX1-63" fmla="*/ 956438 w 2620138"/>
              <a:gd name="connsiteY1-64" fmla="*/ 13773 h 177369"/>
              <a:gd name="connsiteX2-65" fmla="*/ 930244 w 2620138"/>
              <a:gd name="connsiteY2-66" fmla="*/ 4248 h 177369"/>
              <a:gd name="connsiteX3-67" fmla="*/ 2620138 w 2620138"/>
              <a:gd name="connsiteY3-68" fmla="*/ 0 h 177369"/>
              <a:gd name="connsiteX4-69" fmla="*/ 2620138 w 2620138"/>
              <a:gd name="connsiteY4-70" fmla="*/ 165462 h 177369"/>
              <a:gd name="connsiteX5-71" fmla="*/ 0 w 2620138"/>
              <a:gd name="connsiteY5-72" fmla="*/ 177369 h 177369"/>
              <a:gd name="connsiteX6" fmla="*/ 64296 w 2620138"/>
              <a:gd name="connsiteY6" fmla="*/ 14287 h 177369"/>
              <a:gd name="connsiteX0-73" fmla="*/ 64296 w 2620138"/>
              <a:gd name="connsiteY0-74" fmla="*/ 10039 h 173121"/>
              <a:gd name="connsiteX1-75" fmla="*/ 956438 w 2620138"/>
              <a:gd name="connsiteY1-76" fmla="*/ 9525 h 173121"/>
              <a:gd name="connsiteX2-77" fmla="*/ 930244 w 2620138"/>
              <a:gd name="connsiteY2-78" fmla="*/ 0 h 173121"/>
              <a:gd name="connsiteX3-79" fmla="*/ 2541557 w 2620138"/>
              <a:gd name="connsiteY3-80" fmla="*/ 5277 h 173121"/>
              <a:gd name="connsiteX4-81" fmla="*/ 2620138 w 2620138"/>
              <a:gd name="connsiteY4-82" fmla="*/ 161214 h 173121"/>
              <a:gd name="connsiteX5-83" fmla="*/ 0 w 2620138"/>
              <a:gd name="connsiteY5-84" fmla="*/ 173121 h 173121"/>
              <a:gd name="connsiteX6-85" fmla="*/ 64296 w 2620138"/>
              <a:gd name="connsiteY6-86" fmla="*/ 10039 h 173121"/>
              <a:gd name="connsiteX0-87" fmla="*/ 64296 w 2593945"/>
              <a:gd name="connsiteY0-88" fmla="*/ 10039 h 173121"/>
              <a:gd name="connsiteX1-89" fmla="*/ 956438 w 2593945"/>
              <a:gd name="connsiteY1-90" fmla="*/ 9525 h 173121"/>
              <a:gd name="connsiteX2-91" fmla="*/ 930244 w 2593945"/>
              <a:gd name="connsiteY2-92" fmla="*/ 0 h 173121"/>
              <a:gd name="connsiteX3-93" fmla="*/ 2541557 w 2593945"/>
              <a:gd name="connsiteY3-94" fmla="*/ 5277 h 173121"/>
              <a:gd name="connsiteX4-95" fmla="*/ 2593945 w 2593945"/>
              <a:gd name="connsiteY4-96" fmla="*/ 163595 h 173121"/>
              <a:gd name="connsiteX5-97" fmla="*/ 0 w 2593945"/>
              <a:gd name="connsiteY5-98" fmla="*/ 173121 h 173121"/>
              <a:gd name="connsiteX6-99" fmla="*/ 64296 w 2593945"/>
              <a:gd name="connsiteY6-100" fmla="*/ 10039 h 173121"/>
              <a:gd name="connsiteX0-101" fmla="*/ 64296 w 2596326"/>
              <a:gd name="connsiteY0-102" fmla="*/ 10039 h 173121"/>
              <a:gd name="connsiteX1-103" fmla="*/ 956438 w 2596326"/>
              <a:gd name="connsiteY1-104" fmla="*/ 9525 h 173121"/>
              <a:gd name="connsiteX2-105" fmla="*/ 930244 w 2596326"/>
              <a:gd name="connsiteY2-106" fmla="*/ 0 h 173121"/>
              <a:gd name="connsiteX3-107" fmla="*/ 2541557 w 2596326"/>
              <a:gd name="connsiteY3-108" fmla="*/ 5277 h 173121"/>
              <a:gd name="connsiteX4-109" fmla="*/ 2596326 w 2596326"/>
              <a:gd name="connsiteY4-110" fmla="*/ 158832 h 173121"/>
              <a:gd name="connsiteX5-111" fmla="*/ 0 w 2596326"/>
              <a:gd name="connsiteY5-112" fmla="*/ 173121 h 173121"/>
              <a:gd name="connsiteX6-113" fmla="*/ 64296 w 2596326"/>
              <a:gd name="connsiteY6-114" fmla="*/ 10039 h 173121"/>
              <a:gd name="connsiteX0-115" fmla="*/ 64296 w 2596326"/>
              <a:gd name="connsiteY0-116" fmla="*/ 10039 h 173121"/>
              <a:gd name="connsiteX1-117" fmla="*/ 956438 w 2596326"/>
              <a:gd name="connsiteY1-118" fmla="*/ 9525 h 173121"/>
              <a:gd name="connsiteX2-119" fmla="*/ 930244 w 2596326"/>
              <a:gd name="connsiteY2-120" fmla="*/ 0 h 173121"/>
              <a:gd name="connsiteX3-121" fmla="*/ 2534413 w 2596326"/>
              <a:gd name="connsiteY3-122" fmla="*/ 7658 h 173121"/>
              <a:gd name="connsiteX4-123" fmla="*/ 2596326 w 2596326"/>
              <a:gd name="connsiteY4-124" fmla="*/ 158832 h 173121"/>
              <a:gd name="connsiteX5-125" fmla="*/ 0 w 2596326"/>
              <a:gd name="connsiteY5-126" fmla="*/ 173121 h 173121"/>
              <a:gd name="connsiteX6-127" fmla="*/ 64296 w 2596326"/>
              <a:gd name="connsiteY6-128" fmla="*/ 10039 h 173121"/>
              <a:gd name="connsiteX0-129" fmla="*/ 64296 w 2596326"/>
              <a:gd name="connsiteY0-130" fmla="*/ 11906 h 174988"/>
              <a:gd name="connsiteX1-131" fmla="*/ 956438 w 2596326"/>
              <a:gd name="connsiteY1-132" fmla="*/ 11392 h 174988"/>
              <a:gd name="connsiteX2-133" fmla="*/ 930244 w 2596326"/>
              <a:gd name="connsiteY2-134" fmla="*/ 1867 h 174988"/>
              <a:gd name="connsiteX3-135" fmla="*/ 2536795 w 2596326"/>
              <a:gd name="connsiteY3-136" fmla="*/ 0 h 174988"/>
              <a:gd name="connsiteX4-137" fmla="*/ 2596326 w 2596326"/>
              <a:gd name="connsiteY4-138" fmla="*/ 160699 h 174988"/>
              <a:gd name="connsiteX5-139" fmla="*/ 0 w 2596326"/>
              <a:gd name="connsiteY5-140" fmla="*/ 174988 h 174988"/>
              <a:gd name="connsiteX6-141" fmla="*/ 64296 w 2596326"/>
              <a:gd name="connsiteY6-142" fmla="*/ 11906 h 174988"/>
              <a:gd name="connsiteX0-143" fmla="*/ 73821 w 2596326"/>
              <a:gd name="connsiteY0-144" fmla="*/ 11906 h 174988"/>
              <a:gd name="connsiteX1-145" fmla="*/ 956438 w 2596326"/>
              <a:gd name="connsiteY1-146" fmla="*/ 11392 h 174988"/>
              <a:gd name="connsiteX2-147" fmla="*/ 930244 w 2596326"/>
              <a:gd name="connsiteY2-148" fmla="*/ 1867 h 174988"/>
              <a:gd name="connsiteX3-149" fmla="*/ 2536795 w 2596326"/>
              <a:gd name="connsiteY3-150" fmla="*/ 0 h 174988"/>
              <a:gd name="connsiteX4-151" fmla="*/ 2596326 w 2596326"/>
              <a:gd name="connsiteY4-152" fmla="*/ 160699 h 174988"/>
              <a:gd name="connsiteX5-153" fmla="*/ 0 w 2596326"/>
              <a:gd name="connsiteY5-154" fmla="*/ 174988 h 174988"/>
              <a:gd name="connsiteX6-155" fmla="*/ 73821 w 2596326"/>
              <a:gd name="connsiteY6-156" fmla="*/ 11906 h 174988"/>
              <a:gd name="connsiteX0-157" fmla="*/ 73821 w 2596326"/>
              <a:gd name="connsiteY0-158" fmla="*/ 10039 h 173121"/>
              <a:gd name="connsiteX1-159" fmla="*/ 956438 w 2596326"/>
              <a:gd name="connsiteY1-160" fmla="*/ 9525 h 173121"/>
              <a:gd name="connsiteX2-161" fmla="*/ 930244 w 2596326"/>
              <a:gd name="connsiteY2-162" fmla="*/ 0 h 173121"/>
              <a:gd name="connsiteX3-163" fmla="*/ 2522507 w 2596326"/>
              <a:gd name="connsiteY3-164" fmla="*/ 2123 h 173121"/>
              <a:gd name="connsiteX4-165" fmla="*/ 2596326 w 2596326"/>
              <a:gd name="connsiteY4-166" fmla="*/ 158832 h 173121"/>
              <a:gd name="connsiteX5-167" fmla="*/ 0 w 2596326"/>
              <a:gd name="connsiteY5-168" fmla="*/ 173121 h 173121"/>
              <a:gd name="connsiteX6-169" fmla="*/ 73821 w 2596326"/>
              <a:gd name="connsiteY6-170" fmla="*/ 10039 h 173121"/>
              <a:gd name="connsiteX0-171" fmla="*/ 73821 w 2596326"/>
              <a:gd name="connsiteY0-172" fmla="*/ 10039 h 173121"/>
              <a:gd name="connsiteX1-173" fmla="*/ 956438 w 2596326"/>
              <a:gd name="connsiteY1-174" fmla="*/ 9525 h 173121"/>
              <a:gd name="connsiteX2-175" fmla="*/ 930244 w 2596326"/>
              <a:gd name="connsiteY2-176" fmla="*/ 0 h 173121"/>
              <a:gd name="connsiteX3-177" fmla="*/ 2522507 w 2596326"/>
              <a:gd name="connsiteY3-178" fmla="*/ 2123 h 173121"/>
              <a:gd name="connsiteX4-179" fmla="*/ 2596326 w 2596326"/>
              <a:gd name="connsiteY4-180" fmla="*/ 158832 h 173121"/>
              <a:gd name="connsiteX5-181" fmla="*/ 0 w 2596326"/>
              <a:gd name="connsiteY5-182" fmla="*/ 173121 h 173121"/>
              <a:gd name="connsiteX6-183" fmla="*/ 73821 w 2596326"/>
              <a:gd name="connsiteY6-184" fmla="*/ 10039 h 173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  <a:cxn ang="0">
                <a:pos x="connsiteX6-85" y="connsiteY6-86"/>
              </a:cxn>
            </a:cxnLst>
            <a:rect l="l" t="t" r="r" b="b"/>
            <a:pathLst>
              <a:path w="2596326" h="173121">
                <a:moveTo>
                  <a:pt x="73821" y="10039"/>
                </a:moveTo>
                <a:lnTo>
                  <a:pt x="956438" y="9525"/>
                </a:lnTo>
                <a:cubicBezTo>
                  <a:pt x="986601" y="8731"/>
                  <a:pt x="900081" y="794"/>
                  <a:pt x="930244" y="0"/>
                </a:cubicBezTo>
                <a:lnTo>
                  <a:pt x="2522507" y="2123"/>
                </a:lnTo>
                <a:cubicBezTo>
                  <a:pt x="2561401" y="62340"/>
                  <a:pt x="2571720" y="106596"/>
                  <a:pt x="2596326" y="158832"/>
                </a:cubicBezTo>
                <a:lnTo>
                  <a:pt x="0" y="173121"/>
                </a:lnTo>
                <a:lnTo>
                  <a:pt x="73821" y="10039"/>
                </a:lnTo>
                <a:close/>
              </a:path>
            </a:pathLst>
          </a:custGeom>
          <a:gradFill flip="none" rotWithShape="0">
            <a:gsLst>
              <a:gs pos="5000">
                <a:srgbClr val="1BD468"/>
              </a:gs>
              <a:gs pos="100000">
                <a:srgbClr val="46CEDA"/>
              </a:gs>
            </a:gsLst>
            <a:lin ang="0" scaled="0"/>
            <a:tileRect l="-70609" t="-1928775" r="-279968" b="-2115983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415514" y="2980432"/>
            <a:ext cx="17651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 useBgFill="1">
        <p:nvSpPr>
          <p:cNvPr id="40" name="矩形 38"/>
          <p:cNvSpPr/>
          <p:nvPr/>
        </p:nvSpPr>
        <p:spPr bwMode="white">
          <a:xfrm>
            <a:off x="2164040" y="2827285"/>
            <a:ext cx="2228660" cy="201850"/>
          </a:xfrm>
          <a:custGeom>
            <a:avLst/>
            <a:gdLst>
              <a:gd name="connsiteX0" fmla="*/ 0 w 2705862"/>
              <a:gd name="connsiteY0" fmla="*/ 0 h 165462"/>
              <a:gd name="connsiteX1" fmla="*/ 2705862 w 2705862"/>
              <a:gd name="connsiteY1" fmla="*/ 0 h 165462"/>
              <a:gd name="connsiteX2" fmla="*/ 2705862 w 2705862"/>
              <a:gd name="connsiteY2" fmla="*/ 165462 h 165462"/>
              <a:gd name="connsiteX3" fmla="*/ 0 w 2705862"/>
              <a:gd name="connsiteY3" fmla="*/ 165462 h 165462"/>
              <a:gd name="connsiteX4" fmla="*/ 0 w 2705862"/>
              <a:gd name="connsiteY4" fmla="*/ 0 h 165462"/>
              <a:gd name="connsiteX0-1" fmla="*/ 161925 w 2705862"/>
              <a:gd name="connsiteY0-2" fmla="*/ 16669 h 165462"/>
              <a:gd name="connsiteX1-3" fmla="*/ 2705862 w 2705862"/>
              <a:gd name="connsiteY1-4" fmla="*/ 0 h 165462"/>
              <a:gd name="connsiteX2-5" fmla="*/ 2705862 w 2705862"/>
              <a:gd name="connsiteY2-6" fmla="*/ 165462 h 165462"/>
              <a:gd name="connsiteX3-7" fmla="*/ 0 w 2705862"/>
              <a:gd name="connsiteY3-8" fmla="*/ 165462 h 165462"/>
              <a:gd name="connsiteX4-9" fmla="*/ 161925 w 2705862"/>
              <a:gd name="connsiteY4-10" fmla="*/ 16669 h 165462"/>
              <a:gd name="connsiteX0-11" fmla="*/ 80963 w 2624900"/>
              <a:gd name="connsiteY0-12" fmla="*/ 16669 h 177369"/>
              <a:gd name="connsiteX1-13" fmla="*/ 2624900 w 2624900"/>
              <a:gd name="connsiteY1-14" fmla="*/ 0 h 177369"/>
              <a:gd name="connsiteX2-15" fmla="*/ 2624900 w 2624900"/>
              <a:gd name="connsiteY2-16" fmla="*/ 165462 h 177369"/>
              <a:gd name="connsiteX3-17" fmla="*/ 0 w 2624900"/>
              <a:gd name="connsiteY3-18" fmla="*/ 177369 h 177369"/>
              <a:gd name="connsiteX4-19" fmla="*/ 80963 w 2624900"/>
              <a:gd name="connsiteY4-20" fmla="*/ 16669 h 177369"/>
              <a:gd name="connsiteX0-21" fmla="*/ 64295 w 2624900"/>
              <a:gd name="connsiteY0-22" fmla="*/ 14287 h 177369"/>
              <a:gd name="connsiteX1-23" fmla="*/ 2624900 w 2624900"/>
              <a:gd name="connsiteY1-24" fmla="*/ 0 h 177369"/>
              <a:gd name="connsiteX2-25" fmla="*/ 2624900 w 2624900"/>
              <a:gd name="connsiteY2-26" fmla="*/ 165462 h 177369"/>
              <a:gd name="connsiteX3-27" fmla="*/ 0 w 2624900"/>
              <a:gd name="connsiteY3-28" fmla="*/ 177369 h 177369"/>
              <a:gd name="connsiteX4-29" fmla="*/ 64295 w 2624900"/>
              <a:gd name="connsiteY4-30" fmla="*/ 14287 h 177369"/>
              <a:gd name="connsiteX0-31" fmla="*/ 59533 w 2620138"/>
              <a:gd name="connsiteY0-32" fmla="*/ 14287 h 177369"/>
              <a:gd name="connsiteX1-33" fmla="*/ 2620138 w 2620138"/>
              <a:gd name="connsiteY1-34" fmla="*/ 0 h 177369"/>
              <a:gd name="connsiteX2-35" fmla="*/ 2620138 w 2620138"/>
              <a:gd name="connsiteY2-36" fmla="*/ 165462 h 177369"/>
              <a:gd name="connsiteX3-37" fmla="*/ 0 w 2620138"/>
              <a:gd name="connsiteY3-38" fmla="*/ 177369 h 177369"/>
              <a:gd name="connsiteX4-39" fmla="*/ 59533 w 2620138"/>
              <a:gd name="connsiteY4-40" fmla="*/ 14287 h 177369"/>
              <a:gd name="connsiteX0-41" fmla="*/ 64296 w 2620138"/>
              <a:gd name="connsiteY0-42" fmla="*/ 14287 h 177369"/>
              <a:gd name="connsiteX1-43" fmla="*/ 2620138 w 2620138"/>
              <a:gd name="connsiteY1-44" fmla="*/ 0 h 177369"/>
              <a:gd name="connsiteX2-45" fmla="*/ 2620138 w 2620138"/>
              <a:gd name="connsiteY2-46" fmla="*/ 165462 h 177369"/>
              <a:gd name="connsiteX3-47" fmla="*/ 0 w 2620138"/>
              <a:gd name="connsiteY3-48" fmla="*/ 177369 h 177369"/>
              <a:gd name="connsiteX4-49" fmla="*/ 64296 w 2620138"/>
              <a:gd name="connsiteY4-50" fmla="*/ 14287 h 177369"/>
              <a:gd name="connsiteX0-51" fmla="*/ 64296 w 2620138"/>
              <a:gd name="connsiteY0-52" fmla="*/ 14287 h 177369"/>
              <a:gd name="connsiteX1-53" fmla="*/ 956438 w 2620138"/>
              <a:gd name="connsiteY1-54" fmla="*/ 13773 h 177369"/>
              <a:gd name="connsiteX2-55" fmla="*/ 2620138 w 2620138"/>
              <a:gd name="connsiteY2-56" fmla="*/ 0 h 177369"/>
              <a:gd name="connsiteX3-57" fmla="*/ 2620138 w 2620138"/>
              <a:gd name="connsiteY3-58" fmla="*/ 165462 h 177369"/>
              <a:gd name="connsiteX4-59" fmla="*/ 0 w 2620138"/>
              <a:gd name="connsiteY4-60" fmla="*/ 177369 h 177369"/>
              <a:gd name="connsiteX5" fmla="*/ 64296 w 2620138"/>
              <a:gd name="connsiteY5" fmla="*/ 14287 h 177369"/>
              <a:gd name="connsiteX0-61" fmla="*/ 64296 w 2620138"/>
              <a:gd name="connsiteY0-62" fmla="*/ 14287 h 177369"/>
              <a:gd name="connsiteX1-63" fmla="*/ 956438 w 2620138"/>
              <a:gd name="connsiteY1-64" fmla="*/ 13773 h 177369"/>
              <a:gd name="connsiteX2-65" fmla="*/ 930244 w 2620138"/>
              <a:gd name="connsiteY2-66" fmla="*/ 4248 h 177369"/>
              <a:gd name="connsiteX3-67" fmla="*/ 2620138 w 2620138"/>
              <a:gd name="connsiteY3-68" fmla="*/ 0 h 177369"/>
              <a:gd name="connsiteX4-69" fmla="*/ 2620138 w 2620138"/>
              <a:gd name="connsiteY4-70" fmla="*/ 165462 h 177369"/>
              <a:gd name="connsiteX5-71" fmla="*/ 0 w 2620138"/>
              <a:gd name="connsiteY5-72" fmla="*/ 177369 h 177369"/>
              <a:gd name="connsiteX6" fmla="*/ 64296 w 2620138"/>
              <a:gd name="connsiteY6" fmla="*/ 14287 h 177369"/>
              <a:gd name="connsiteX0-73" fmla="*/ 64296 w 2620138"/>
              <a:gd name="connsiteY0-74" fmla="*/ 10039 h 173121"/>
              <a:gd name="connsiteX1-75" fmla="*/ 956438 w 2620138"/>
              <a:gd name="connsiteY1-76" fmla="*/ 9525 h 173121"/>
              <a:gd name="connsiteX2-77" fmla="*/ 930244 w 2620138"/>
              <a:gd name="connsiteY2-78" fmla="*/ 0 h 173121"/>
              <a:gd name="connsiteX3-79" fmla="*/ 2541557 w 2620138"/>
              <a:gd name="connsiteY3-80" fmla="*/ 5277 h 173121"/>
              <a:gd name="connsiteX4-81" fmla="*/ 2620138 w 2620138"/>
              <a:gd name="connsiteY4-82" fmla="*/ 161214 h 173121"/>
              <a:gd name="connsiteX5-83" fmla="*/ 0 w 2620138"/>
              <a:gd name="connsiteY5-84" fmla="*/ 173121 h 173121"/>
              <a:gd name="connsiteX6-85" fmla="*/ 64296 w 2620138"/>
              <a:gd name="connsiteY6-86" fmla="*/ 10039 h 173121"/>
              <a:gd name="connsiteX0-87" fmla="*/ 64296 w 2593945"/>
              <a:gd name="connsiteY0-88" fmla="*/ 10039 h 173121"/>
              <a:gd name="connsiteX1-89" fmla="*/ 956438 w 2593945"/>
              <a:gd name="connsiteY1-90" fmla="*/ 9525 h 173121"/>
              <a:gd name="connsiteX2-91" fmla="*/ 930244 w 2593945"/>
              <a:gd name="connsiteY2-92" fmla="*/ 0 h 173121"/>
              <a:gd name="connsiteX3-93" fmla="*/ 2541557 w 2593945"/>
              <a:gd name="connsiteY3-94" fmla="*/ 5277 h 173121"/>
              <a:gd name="connsiteX4-95" fmla="*/ 2593945 w 2593945"/>
              <a:gd name="connsiteY4-96" fmla="*/ 163595 h 173121"/>
              <a:gd name="connsiteX5-97" fmla="*/ 0 w 2593945"/>
              <a:gd name="connsiteY5-98" fmla="*/ 173121 h 173121"/>
              <a:gd name="connsiteX6-99" fmla="*/ 64296 w 2593945"/>
              <a:gd name="connsiteY6-100" fmla="*/ 10039 h 173121"/>
              <a:gd name="connsiteX0-101" fmla="*/ 64296 w 2596326"/>
              <a:gd name="connsiteY0-102" fmla="*/ 10039 h 173121"/>
              <a:gd name="connsiteX1-103" fmla="*/ 956438 w 2596326"/>
              <a:gd name="connsiteY1-104" fmla="*/ 9525 h 173121"/>
              <a:gd name="connsiteX2-105" fmla="*/ 930244 w 2596326"/>
              <a:gd name="connsiteY2-106" fmla="*/ 0 h 173121"/>
              <a:gd name="connsiteX3-107" fmla="*/ 2541557 w 2596326"/>
              <a:gd name="connsiteY3-108" fmla="*/ 5277 h 173121"/>
              <a:gd name="connsiteX4-109" fmla="*/ 2596326 w 2596326"/>
              <a:gd name="connsiteY4-110" fmla="*/ 158832 h 173121"/>
              <a:gd name="connsiteX5-111" fmla="*/ 0 w 2596326"/>
              <a:gd name="connsiteY5-112" fmla="*/ 173121 h 173121"/>
              <a:gd name="connsiteX6-113" fmla="*/ 64296 w 2596326"/>
              <a:gd name="connsiteY6-114" fmla="*/ 10039 h 173121"/>
              <a:gd name="connsiteX0-115" fmla="*/ 64296 w 2596326"/>
              <a:gd name="connsiteY0-116" fmla="*/ 10039 h 173121"/>
              <a:gd name="connsiteX1-117" fmla="*/ 956438 w 2596326"/>
              <a:gd name="connsiteY1-118" fmla="*/ 9525 h 173121"/>
              <a:gd name="connsiteX2-119" fmla="*/ 930244 w 2596326"/>
              <a:gd name="connsiteY2-120" fmla="*/ 0 h 173121"/>
              <a:gd name="connsiteX3-121" fmla="*/ 2534413 w 2596326"/>
              <a:gd name="connsiteY3-122" fmla="*/ 7658 h 173121"/>
              <a:gd name="connsiteX4-123" fmla="*/ 2596326 w 2596326"/>
              <a:gd name="connsiteY4-124" fmla="*/ 158832 h 173121"/>
              <a:gd name="connsiteX5-125" fmla="*/ 0 w 2596326"/>
              <a:gd name="connsiteY5-126" fmla="*/ 173121 h 173121"/>
              <a:gd name="connsiteX6-127" fmla="*/ 64296 w 2596326"/>
              <a:gd name="connsiteY6-128" fmla="*/ 10039 h 173121"/>
              <a:gd name="connsiteX0-129" fmla="*/ 64296 w 2596326"/>
              <a:gd name="connsiteY0-130" fmla="*/ 11906 h 174988"/>
              <a:gd name="connsiteX1-131" fmla="*/ 956438 w 2596326"/>
              <a:gd name="connsiteY1-132" fmla="*/ 11392 h 174988"/>
              <a:gd name="connsiteX2-133" fmla="*/ 930244 w 2596326"/>
              <a:gd name="connsiteY2-134" fmla="*/ 1867 h 174988"/>
              <a:gd name="connsiteX3-135" fmla="*/ 2536795 w 2596326"/>
              <a:gd name="connsiteY3-136" fmla="*/ 0 h 174988"/>
              <a:gd name="connsiteX4-137" fmla="*/ 2596326 w 2596326"/>
              <a:gd name="connsiteY4-138" fmla="*/ 160699 h 174988"/>
              <a:gd name="connsiteX5-139" fmla="*/ 0 w 2596326"/>
              <a:gd name="connsiteY5-140" fmla="*/ 174988 h 174988"/>
              <a:gd name="connsiteX6-141" fmla="*/ 64296 w 2596326"/>
              <a:gd name="connsiteY6-142" fmla="*/ 11906 h 174988"/>
              <a:gd name="connsiteX0-143" fmla="*/ 73821 w 2596326"/>
              <a:gd name="connsiteY0-144" fmla="*/ 11906 h 174988"/>
              <a:gd name="connsiteX1-145" fmla="*/ 956438 w 2596326"/>
              <a:gd name="connsiteY1-146" fmla="*/ 11392 h 174988"/>
              <a:gd name="connsiteX2-147" fmla="*/ 930244 w 2596326"/>
              <a:gd name="connsiteY2-148" fmla="*/ 1867 h 174988"/>
              <a:gd name="connsiteX3-149" fmla="*/ 2536795 w 2596326"/>
              <a:gd name="connsiteY3-150" fmla="*/ 0 h 174988"/>
              <a:gd name="connsiteX4-151" fmla="*/ 2596326 w 2596326"/>
              <a:gd name="connsiteY4-152" fmla="*/ 160699 h 174988"/>
              <a:gd name="connsiteX5-153" fmla="*/ 0 w 2596326"/>
              <a:gd name="connsiteY5-154" fmla="*/ 174988 h 174988"/>
              <a:gd name="connsiteX6-155" fmla="*/ 73821 w 2596326"/>
              <a:gd name="connsiteY6-156" fmla="*/ 11906 h 174988"/>
              <a:gd name="connsiteX0-157" fmla="*/ 73821 w 2596326"/>
              <a:gd name="connsiteY0-158" fmla="*/ 10039 h 173121"/>
              <a:gd name="connsiteX1-159" fmla="*/ 956438 w 2596326"/>
              <a:gd name="connsiteY1-160" fmla="*/ 9525 h 173121"/>
              <a:gd name="connsiteX2-161" fmla="*/ 930244 w 2596326"/>
              <a:gd name="connsiteY2-162" fmla="*/ 0 h 173121"/>
              <a:gd name="connsiteX3-163" fmla="*/ 2522507 w 2596326"/>
              <a:gd name="connsiteY3-164" fmla="*/ 2123 h 173121"/>
              <a:gd name="connsiteX4-165" fmla="*/ 2596326 w 2596326"/>
              <a:gd name="connsiteY4-166" fmla="*/ 158832 h 173121"/>
              <a:gd name="connsiteX5-167" fmla="*/ 0 w 2596326"/>
              <a:gd name="connsiteY5-168" fmla="*/ 173121 h 173121"/>
              <a:gd name="connsiteX6-169" fmla="*/ 73821 w 2596326"/>
              <a:gd name="connsiteY6-170" fmla="*/ 10039 h 173121"/>
              <a:gd name="connsiteX0-171" fmla="*/ 73821 w 2596326"/>
              <a:gd name="connsiteY0-172" fmla="*/ 10039 h 173121"/>
              <a:gd name="connsiteX1-173" fmla="*/ 956438 w 2596326"/>
              <a:gd name="connsiteY1-174" fmla="*/ 9525 h 173121"/>
              <a:gd name="connsiteX2-175" fmla="*/ 930244 w 2596326"/>
              <a:gd name="connsiteY2-176" fmla="*/ 0 h 173121"/>
              <a:gd name="connsiteX3-177" fmla="*/ 2522507 w 2596326"/>
              <a:gd name="connsiteY3-178" fmla="*/ 2123 h 173121"/>
              <a:gd name="connsiteX4-179" fmla="*/ 2596326 w 2596326"/>
              <a:gd name="connsiteY4-180" fmla="*/ 158832 h 173121"/>
              <a:gd name="connsiteX5-181" fmla="*/ 0 w 2596326"/>
              <a:gd name="connsiteY5-182" fmla="*/ 173121 h 173121"/>
              <a:gd name="connsiteX6-183" fmla="*/ 73821 w 2596326"/>
              <a:gd name="connsiteY6-184" fmla="*/ 10039 h 173121"/>
              <a:gd name="connsiteX0-185" fmla="*/ 205617 w 2728122"/>
              <a:gd name="connsiteY0-186" fmla="*/ 10039 h 169131"/>
              <a:gd name="connsiteX1-187" fmla="*/ 1088234 w 2728122"/>
              <a:gd name="connsiteY1-188" fmla="*/ 9525 h 169131"/>
              <a:gd name="connsiteX2-189" fmla="*/ 1062040 w 2728122"/>
              <a:gd name="connsiteY2-190" fmla="*/ 0 h 169131"/>
              <a:gd name="connsiteX3-191" fmla="*/ 2654303 w 2728122"/>
              <a:gd name="connsiteY3-192" fmla="*/ 2123 h 169131"/>
              <a:gd name="connsiteX4-193" fmla="*/ 2728122 w 2728122"/>
              <a:gd name="connsiteY4-194" fmla="*/ 158832 h 169131"/>
              <a:gd name="connsiteX5-195" fmla="*/ 0 w 2728122"/>
              <a:gd name="connsiteY5-196" fmla="*/ 169131 h 169131"/>
              <a:gd name="connsiteX6-197" fmla="*/ 205617 w 2728122"/>
              <a:gd name="connsiteY6-198" fmla="*/ 10039 h 169131"/>
              <a:gd name="connsiteX0-199" fmla="*/ 169673 w 2728122"/>
              <a:gd name="connsiteY0-200" fmla="*/ 26001 h 169131"/>
              <a:gd name="connsiteX1-201" fmla="*/ 1088234 w 2728122"/>
              <a:gd name="connsiteY1-202" fmla="*/ 9525 h 169131"/>
              <a:gd name="connsiteX2-203" fmla="*/ 1062040 w 2728122"/>
              <a:gd name="connsiteY2-204" fmla="*/ 0 h 169131"/>
              <a:gd name="connsiteX3-205" fmla="*/ 2654303 w 2728122"/>
              <a:gd name="connsiteY3-206" fmla="*/ 2123 h 169131"/>
              <a:gd name="connsiteX4-207" fmla="*/ 2728122 w 2728122"/>
              <a:gd name="connsiteY4-208" fmla="*/ 158832 h 169131"/>
              <a:gd name="connsiteX5-209" fmla="*/ 0 w 2728122"/>
              <a:gd name="connsiteY5-210" fmla="*/ 169131 h 169131"/>
              <a:gd name="connsiteX6-211" fmla="*/ 169673 w 2728122"/>
              <a:gd name="connsiteY6-212" fmla="*/ 26001 h 169131"/>
              <a:gd name="connsiteX0-213" fmla="*/ 169673 w 2728122"/>
              <a:gd name="connsiteY0-214" fmla="*/ 26001 h 169131"/>
              <a:gd name="connsiteX1-215" fmla="*/ 1088234 w 2728122"/>
              <a:gd name="connsiteY1-216" fmla="*/ 9525 h 169131"/>
              <a:gd name="connsiteX2-217" fmla="*/ 1062040 w 2728122"/>
              <a:gd name="connsiteY2-218" fmla="*/ 0 h 169131"/>
              <a:gd name="connsiteX3-219" fmla="*/ 2654303 w 2728122"/>
              <a:gd name="connsiteY3-220" fmla="*/ 2123 h 169131"/>
              <a:gd name="connsiteX4-221" fmla="*/ 2728122 w 2728122"/>
              <a:gd name="connsiteY4-222" fmla="*/ 158832 h 169131"/>
              <a:gd name="connsiteX5-223" fmla="*/ 0 w 2728122"/>
              <a:gd name="connsiteY5-224" fmla="*/ 169131 h 169131"/>
              <a:gd name="connsiteX6-225" fmla="*/ 169673 w 2728122"/>
              <a:gd name="connsiteY6-226" fmla="*/ 26001 h 169131"/>
              <a:gd name="connsiteX0-227" fmla="*/ 169673 w 2780042"/>
              <a:gd name="connsiteY0-228" fmla="*/ 26001 h 169131"/>
              <a:gd name="connsiteX1-229" fmla="*/ 1088234 w 2780042"/>
              <a:gd name="connsiteY1-230" fmla="*/ 9525 h 169131"/>
              <a:gd name="connsiteX2-231" fmla="*/ 1062040 w 2780042"/>
              <a:gd name="connsiteY2-232" fmla="*/ 0 h 169131"/>
              <a:gd name="connsiteX3-233" fmla="*/ 2654303 w 2780042"/>
              <a:gd name="connsiteY3-234" fmla="*/ 2123 h 169131"/>
              <a:gd name="connsiteX4-235" fmla="*/ 2780042 w 2780042"/>
              <a:gd name="connsiteY4-236" fmla="*/ 137550 h 169131"/>
              <a:gd name="connsiteX5-237" fmla="*/ 0 w 2780042"/>
              <a:gd name="connsiteY5-238" fmla="*/ 169131 h 169131"/>
              <a:gd name="connsiteX6-239" fmla="*/ 169673 w 2780042"/>
              <a:gd name="connsiteY6-240" fmla="*/ 26001 h 169131"/>
              <a:gd name="connsiteX0-241" fmla="*/ 169673 w 2802689"/>
              <a:gd name="connsiteY0-242" fmla="*/ 26001 h 169131"/>
              <a:gd name="connsiteX1-243" fmla="*/ 1088234 w 2802689"/>
              <a:gd name="connsiteY1-244" fmla="*/ 9525 h 169131"/>
              <a:gd name="connsiteX2-245" fmla="*/ 1062040 w 2802689"/>
              <a:gd name="connsiteY2-246" fmla="*/ 0 h 169131"/>
              <a:gd name="connsiteX3-247" fmla="*/ 2654303 w 2802689"/>
              <a:gd name="connsiteY3-248" fmla="*/ 2123 h 169131"/>
              <a:gd name="connsiteX4-249" fmla="*/ 2780042 w 2802689"/>
              <a:gd name="connsiteY4-250" fmla="*/ 137550 h 169131"/>
              <a:gd name="connsiteX5-251" fmla="*/ 0 w 2802689"/>
              <a:gd name="connsiteY5-252" fmla="*/ 169131 h 169131"/>
              <a:gd name="connsiteX6-253" fmla="*/ 169673 w 2802689"/>
              <a:gd name="connsiteY6-254" fmla="*/ 26001 h 169131"/>
              <a:gd name="connsiteX0-255" fmla="*/ 169673 w 2803426"/>
              <a:gd name="connsiteY0-256" fmla="*/ 26001 h 169131"/>
              <a:gd name="connsiteX1-257" fmla="*/ 1088234 w 2803426"/>
              <a:gd name="connsiteY1-258" fmla="*/ 9525 h 169131"/>
              <a:gd name="connsiteX2-259" fmla="*/ 1062040 w 2803426"/>
              <a:gd name="connsiteY2-260" fmla="*/ 0 h 169131"/>
              <a:gd name="connsiteX3-261" fmla="*/ 2654303 w 2803426"/>
              <a:gd name="connsiteY3-262" fmla="*/ 2123 h 169131"/>
              <a:gd name="connsiteX4-263" fmla="*/ 2780042 w 2803426"/>
              <a:gd name="connsiteY4-264" fmla="*/ 137550 h 169131"/>
              <a:gd name="connsiteX5-265" fmla="*/ 0 w 2803426"/>
              <a:gd name="connsiteY5-266" fmla="*/ 169131 h 169131"/>
              <a:gd name="connsiteX6-267" fmla="*/ 169673 w 2803426"/>
              <a:gd name="connsiteY6-268" fmla="*/ 26001 h 1691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  <a:cxn ang="0">
                <a:pos x="connsiteX6-85" y="connsiteY6-86"/>
              </a:cxn>
            </a:cxnLst>
            <a:rect l="l" t="t" r="r" b="b"/>
            <a:pathLst>
              <a:path w="2803426" h="169131">
                <a:moveTo>
                  <a:pt x="169673" y="26001"/>
                </a:moveTo>
                <a:lnTo>
                  <a:pt x="1088234" y="9525"/>
                </a:lnTo>
                <a:cubicBezTo>
                  <a:pt x="1118397" y="8731"/>
                  <a:pt x="1031877" y="794"/>
                  <a:pt x="1062040" y="0"/>
                </a:cubicBezTo>
                <a:lnTo>
                  <a:pt x="2654303" y="2123"/>
                </a:lnTo>
                <a:cubicBezTo>
                  <a:pt x="2701184" y="54359"/>
                  <a:pt x="2863270" y="119898"/>
                  <a:pt x="2780042" y="137550"/>
                </a:cubicBezTo>
                <a:lnTo>
                  <a:pt x="0" y="169131"/>
                </a:lnTo>
                <a:cubicBezTo>
                  <a:pt x="56558" y="121421"/>
                  <a:pt x="113115" y="65730"/>
                  <a:pt x="169673" y="26001"/>
                </a:cubicBezTo>
                <a:close/>
              </a:path>
            </a:pathLst>
          </a:custGeom>
          <a:gradFill flip="none" rotWithShape="0">
            <a:gsLst>
              <a:gs pos="5000">
                <a:srgbClr val="1BD468"/>
              </a:gs>
              <a:gs pos="100000">
                <a:srgbClr val="46CEDA"/>
              </a:gs>
            </a:gsLst>
            <a:lin ang="0" scaled="0"/>
            <a:tileRect l="-70609" t="-1928775" r="-279968" b="-2115983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36" name="组合 35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58" name="圆角矩形 57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" name="圆角矩形 58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54" name="椭圆 53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52" name="椭圆 51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8" name="圆角矩形 47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32184" y="1428343"/>
            <a:ext cx="2000657" cy="200065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" name="椭圆 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283427" y="2013172"/>
            <a:ext cx="169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45CED7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THREE</a:t>
            </a:r>
            <a:endParaRPr lang="zh-CN" altLang="en-US" sz="4800" dirty="0">
              <a:solidFill>
                <a:srgbClr val="45CED7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04456" y="1100613"/>
            <a:ext cx="2656114" cy="26561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46940" y="843098"/>
            <a:ext cx="3171144" cy="3171144"/>
          </a:xfrm>
          <a:prstGeom prst="ellipse">
            <a:avLst/>
          </a:prstGeom>
          <a:noFill/>
          <a:ln>
            <a:solidFill>
              <a:schemeClr val="bg1"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140115" y="4141278"/>
            <a:ext cx="3984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103289" y="359148"/>
            <a:ext cx="6058445" cy="6058445"/>
          </a:xfrm>
          <a:prstGeom prst="ellipse">
            <a:avLst/>
          </a:prstGeom>
          <a:noFill/>
          <a:ln>
            <a:solidFill>
              <a:schemeClr val="bg1">
                <a:alpha val="5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675696" y="4910719"/>
            <a:ext cx="29136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  <a:r>
              <a:rPr lang="en-US" altLang="zh-CN" sz="1400" dirty="0" err="1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consecteturLore</a:t>
            </a:r>
            <a:endParaRPr lang="en-US" altLang="zh-CN" sz="1400" dirty="0">
              <a:solidFill>
                <a:schemeClr val="bg1">
                  <a:alpha val="74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71258" y="1149904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7" name="椭圆 1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87631" y="1537208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042447" y="5581693"/>
            <a:ext cx="164926" cy="16492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3" name="椭圆 2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02863" y="4539326"/>
            <a:ext cx="401667" cy="40166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6" name="椭圆 2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表 15"/>
          <p:cNvGraphicFramePr/>
          <p:nvPr/>
        </p:nvGraphicFramePr>
        <p:xfrm>
          <a:off x="844853" y="1739886"/>
          <a:ext cx="6479160" cy="386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矩形 16"/>
          <p:cNvSpPr/>
          <p:nvPr/>
        </p:nvSpPr>
        <p:spPr>
          <a:xfrm>
            <a:off x="8323124" y="3066062"/>
            <a:ext cx="2235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8" name="矩形 17"/>
          <p:cNvSpPr/>
          <p:nvPr/>
        </p:nvSpPr>
        <p:spPr>
          <a:xfrm>
            <a:off x="8323124" y="4813991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9" name="矩形 18"/>
          <p:cNvSpPr/>
          <p:nvPr/>
        </p:nvSpPr>
        <p:spPr>
          <a:xfrm>
            <a:off x="8323124" y="1739886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21" name="组合 20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40" name="圆角矩形 39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38" name="圆角矩形 37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36" name="椭圆 35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34" name="椭圆 33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0" name="圆角矩形 29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542015" y="2023872"/>
            <a:ext cx="563106" cy="563106"/>
            <a:chOff x="1200760" y="3842075"/>
            <a:chExt cx="1784148" cy="1784148"/>
          </a:xfrm>
        </p:grpSpPr>
        <p:sp>
          <p:nvSpPr>
            <p:cNvPr id="43" name="椭圆 42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44" name="椭圆 43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542015" y="3560925"/>
            <a:ext cx="563106" cy="563106"/>
            <a:chOff x="1200760" y="3842075"/>
            <a:chExt cx="1784148" cy="1784148"/>
          </a:xfrm>
        </p:grpSpPr>
        <p:sp>
          <p:nvSpPr>
            <p:cNvPr id="46" name="椭圆 45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47" name="椭圆 46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542015" y="5097977"/>
            <a:ext cx="563106" cy="563106"/>
            <a:chOff x="1200760" y="3842075"/>
            <a:chExt cx="1784148" cy="1784148"/>
          </a:xfrm>
        </p:grpSpPr>
        <p:sp>
          <p:nvSpPr>
            <p:cNvPr id="49" name="椭圆 48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50" name="椭圆 49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990600" y="5333969"/>
            <a:ext cx="14859000" cy="1581577"/>
            <a:chOff x="-990600" y="5333969"/>
            <a:chExt cx="14859000" cy="1581577"/>
          </a:xfrm>
        </p:grpSpPr>
        <p:sp>
          <p:nvSpPr>
            <p:cNvPr id="3" name="任意多边形 2"/>
            <p:cNvSpPr/>
            <p:nvPr/>
          </p:nvSpPr>
          <p:spPr>
            <a:xfrm>
              <a:off x="-971550" y="5333969"/>
              <a:ext cx="14839950" cy="419836"/>
            </a:xfrm>
            <a:custGeom>
              <a:avLst/>
              <a:gdLst>
                <a:gd name="connsiteX0" fmla="*/ 0 w 14839950"/>
                <a:gd name="connsiteY0" fmla="*/ 304831 h 419836"/>
                <a:gd name="connsiteX1" fmla="*/ 742950 w 14839950"/>
                <a:gd name="connsiteY1" fmla="*/ 114331 h 419836"/>
                <a:gd name="connsiteX2" fmla="*/ 2209800 w 14839950"/>
                <a:gd name="connsiteY2" fmla="*/ 381031 h 419836"/>
                <a:gd name="connsiteX3" fmla="*/ 3638550 w 14839950"/>
                <a:gd name="connsiteY3" fmla="*/ 133381 h 419836"/>
                <a:gd name="connsiteX4" fmla="*/ 5524500 w 14839950"/>
                <a:gd name="connsiteY4" fmla="*/ 247681 h 419836"/>
                <a:gd name="connsiteX5" fmla="*/ 6553200 w 14839950"/>
                <a:gd name="connsiteY5" fmla="*/ 57181 h 419836"/>
                <a:gd name="connsiteX6" fmla="*/ 7943850 w 14839950"/>
                <a:gd name="connsiteY6" fmla="*/ 419131 h 419836"/>
                <a:gd name="connsiteX7" fmla="*/ 9525000 w 14839950"/>
                <a:gd name="connsiteY7" fmla="*/ 152431 h 419836"/>
                <a:gd name="connsiteX8" fmla="*/ 10934700 w 14839950"/>
                <a:gd name="connsiteY8" fmla="*/ 266731 h 419836"/>
                <a:gd name="connsiteX9" fmla="*/ 12439650 w 14839950"/>
                <a:gd name="connsiteY9" fmla="*/ 31 h 419836"/>
                <a:gd name="connsiteX10" fmla="*/ 13773150 w 14839950"/>
                <a:gd name="connsiteY10" fmla="*/ 247681 h 419836"/>
                <a:gd name="connsiteX11" fmla="*/ 14839950 w 14839950"/>
                <a:gd name="connsiteY11" fmla="*/ 76231 h 41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39950" h="419836">
                  <a:moveTo>
                    <a:pt x="0" y="304831"/>
                  </a:moveTo>
                  <a:cubicBezTo>
                    <a:pt x="187325" y="203231"/>
                    <a:pt x="374650" y="101631"/>
                    <a:pt x="742950" y="114331"/>
                  </a:cubicBezTo>
                  <a:cubicBezTo>
                    <a:pt x="1111250" y="127031"/>
                    <a:pt x="1727200" y="377856"/>
                    <a:pt x="2209800" y="381031"/>
                  </a:cubicBezTo>
                  <a:cubicBezTo>
                    <a:pt x="2692400" y="384206"/>
                    <a:pt x="3086100" y="155606"/>
                    <a:pt x="3638550" y="133381"/>
                  </a:cubicBezTo>
                  <a:cubicBezTo>
                    <a:pt x="4191000" y="111156"/>
                    <a:pt x="5038725" y="260381"/>
                    <a:pt x="5524500" y="247681"/>
                  </a:cubicBezTo>
                  <a:cubicBezTo>
                    <a:pt x="6010275" y="234981"/>
                    <a:pt x="6149975" y="28606"/>
                    <a:pt x="6553200" y="57181"/>
                  </a:cubicBezTo>
                  <a:cubicBezTo>
                    <a:pt x="6956425" y="85756"/>
                    <a:pt x="7448550" y="403256"/>
                    <a:pt x="7943850" y="419131"/>
                  </a:cubicBezTo>
                  <a:cubicBezTo>
                    <a:pt x="8439150" y="435006"/>
                    <a:pt x="9026525" y="177831"/>
                    <a:pt x="9525000" y="152431"/>
                  </a:cubicBezTo>
                  <a:cubicBezTo>
                    <a:pt x="10023475" y="127031"/>
                    <a:pt x="10448925" y="292131"/>
                    <a:pt x="10934700" y="266731"/>
                  </a:cubicBezTo>
                  <a:cubicBezTo>
                    <a:pt x="11420475" y="241331"/>
                    <a:pt x="11966575" y="3206"/>
                    <a:pt x="12439650" y="31"/>
                  </a:cubicBezTo>
                  <a:cubicBezTo>
                    <a:pt x="12912725" y="-3144"/>
                    <a:pt x="13373100" y="234981"/>
                    <a:pt x="13773150" y="247681"/>
                  </a:cubicBezTo>
                  <a:cubicBezTo>
                    <a:pt x="14173200" y="260381"/>
                    <a:pt x="14506575" y="168306"/>
                    <a:pt x="14839950" y="76231"/>
                  </a:cubicBezTo>
                </a:path>
              </a:pathLst>
            </a:custGeom>
            <a:noFill/>
            <a:ln>
              <a:solidFill>
                <a:schemeClr val="bg1">
                  <a:alpha val="3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-990600" y="5410121"/>
              <a:ext cx="14706600" cy="952739"/>
            </a:xfrm>
            <a:custGeom>
              <a:avLst/>
              <a:gdLst>
                <a:gd name="connsiteX0" fmla="*/ 0 w 14706600"/>
                <a:gd name="connsiteY0" fmla="*/ 876379 h 952739"/>
                <a:gd name="connsiteX1" fmla="*/ 419100 w 14706600"/>
                <a:gd name="connsiteY1" fmla="*/ 838279 h 952739"/>
                <a:gd name="connsiteX2" fmla="*/ 1809750 w 14706600"/>
                <a:gd name="connsiteY2" fmla="*/ 95329 h 952739"/>
                <a:gd name="connsiteX3" fmla="*/ 3676650 w 14706600"/>
                <a:gd name="connsiteY3" fmla="*/ 914479 h 952739"/>
                <a:gd name="connsiteX4" fmla="*/ 5486400 w 14706600"/>
                <a:gd name="connsiteY4" fmla="*/ 79 h 952739"/>
                <a:gd name="connsiteX5" fmla="*/ 7277100 w 14706600"/>
                <a:gd name="connsiteY5" fmla="*/ 857329 h 952739"/>
                <a:gd name="connsiteX6" fmla="*/ 8953500 w 14706600"/>
                <a:gd name="connsiteY6" fmla="*/ 114379 h 952739"/>
                <a:gd name="connsiteX7" fmla="*/ 10972800 w 14706600"/>
                <a:gd name="connsiteY7" fmla="*/ 952579 h 952739"/>
                <a:gd name="connsiteX8" fmla="*/ 12915900 w 14706600"/>
                <a:gd name="connsiteY8" fmla="*/ 190579 h 952739"/>
                <a:gd name="connsiteX9" fmla="*/ 14706600 w 14706600"/>
                <a:gd name="connsiteY9" fmla="*/ 781129 h 95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06600" h="952739">
                  <a:moveTo>
                    <a:pt x="0" y="876379"/>
                  </a:moveTo>
                  <a:cubicBezTo>
                    <a:pt x="58737" y="922416"/>
                    <a:pt x="117475" y="968454"/>
                    <a:pt x="419100" y="838279"/>
                  </a:cubicBezTo>
                  <a:cubicBezTo>
                    <a:pt x="720725" y="708104"/>
                    <a:pt x="1266825" y="82629"/>
                    <a:pt x="1809750" y="95329"/>
                  </a:cubicBezTo>
                  <a:cubicBezTo>
                    <a:pt x="2352675" y="108029"/>
                    <a:pt x="3063875" y="930354"/>
                    <a:pt x="3676650" y="914479"/>
                  </a:cubicBezTo>
                  <a:cubicBezTo>
                    <a:pt x="4289425" y="898604"/>
                    <a:pt x="4886325" y="9604"/>
                    <a:pt x="5486400" y="79"/>
                  </a:cubicBezTo>
                  <a:cubicBezTo>
                    <a:pt x="6086475" y="-9446"/>
                    <a:pt x="6699250" y="838279"/>
                    <a:pt x="7277100" y="857329"/>
                  </a:cubicBezTo>
                  <a:cubicBezTo>
                    <a:pt x="7854950" y="876379"/>
                    <a:pt x="8337550" y="98504"/>
                    <a:pt x="8953500" y="114379"/>
                  </a:cubicBezTo>
                  <a:cubicBezTo>
                    <a:pt x="9569450" y="130254"/>
                    <a:pt x="10312400" y="939879"/>
                    <a:pt x="10972800" y="952579"/>
                  </a:cubicBezTo>
                  <a:cubicBezTo>
                    <a:pt x="11633200" y="965279"/>
                    <a:pt x="12293600" y="219154"/>
                    <a:pt x="12915900" y="190579"/>
                  </a:cubicBezTo>
                  <a:cubicBezTo>
                    <a:pt x="13538200" y="162004"/>
                    <a:pt x="14122400" y="471566"/>
                    <a:pt x="14706600" y="781129"/>
                  </a:cubicBezTo>
                </a:path>
              </a:pathLst>
            </a:custGeom>
            <a:noFill/>
            <a:ln>
              <a:solidFill>
                <a:schemeClr val="bg1">
                  <a:lumMod val="95000"/>
                  <a:alpha val="6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-666750" y="5580062"/>
              <a:ext cx="14458950" cy="1335484"/>
            </a:xfrm>
            <a:custGeom>
              <a:avLst/>
              <a:gdLst>
                <a:gd name="connsiteX0" fmla="*/ 0 w 14458950"/>
                <a:gd name="connsiteY0" fmla="*/ 1239838 h 1335484"/>
                <a:gd name="connsiteX1" fmla="*/ 2209800 w 14458950"/>
                <a:gd name="connsiteY1" fmla="*/ 115888 h 1335484"/>
                <a:gd name="connsiteX2" fmla="*/ 4552950 w 14458950"/>
                <a:gd name="connsiteY2" fmla="*/ 1316038 h 1335484"/>
                <a:gd name="connsiteX3" fmla="*/ 6934200 w 14458950"/>
                <a:gd name="connsiteY3" fmla="*/ 153988 h 1335484"/>
                <a:gd name="connsiteX4" fmla="*/ 9429750 w 14458950"/>
                <a:gd name="connsiteY4" fmla="*/ 1335088 h 1335484"/>
                <a:gd name="connsiteX5" fmla="*/ 11906250 w 14458950"/>
                <a:gd name="connsiteY5" fmla="*/ 1588 h 1335484"/>
                <a:gd name="connsiteX6" fmla="*/ 13716000 w 14458950"/>
                <a:gd name="connsiteY6" fmla="*/ 1068388 h 1335484"/>
                <a:gd name="connsiteX7" fmla="*/ 14458950 w 14458950"/>
                <a:gd name="connsiteY7" fmla="*/ 1258888 h 1335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58950" h="1335484">
                  <a:moveTo>
                    <a:pt x="0" y="1239838"/>
                  </a:moveTo>
                  <a:cubicBezTo>
                    <a:pt x="725487" y="671513"/>
                    <a:pt x="1450975" y="103188"/>
                    <a:pt x="2209800" y="115888"/>
                  </a:cubicBezTo>
                  <a:cubicBezTo>
                    <a:pt x="2968625" y="128588"/>
                    <a:pt x="3765550" y="1309688"/>
                    <a:pt x="4552950" y="1316038"/>
                  </a:cubicBezTo>
                  <a:cubicBezTo>
                    <a:pt x="5340350" y="1322388"/>
                    <a:pt x="6121400" y="150813"/>
                    <a:pt x="6934200" y="153988"/>
                  </a:cubicBezTo>
                  <a:cubicBezTo>
                    <a:pt x="7747000" y="157163"/>
                    <a:pt x="8601075" y="1360488"/>
                    <a:pt x="9429750" y="1335088"/>
                  </a:cubicBezTo>
                  <a:cubicBezTo>
                    <a:pt x="10258425" y="1309688"/>
                    <a:pt x="11191875" y="46038"/>
                    <a:pt x="11906250" y="1588"/>
                  </a:cubicBezTo>
                  <a:cubicBezTo>
                    <a:pt x="12620625" y="-42862"/>
                    <a:pt x="13290550" y="858838"/>
                    <a:pt x="13716000" y="1068388"/>
                  </a:cubicBezTo>
                  <a:cubicBezTo>
                    <a:pt x="14141450" y="1277938"/>
                    <a:pt x="14300200" y="1268413"/>
                    <a:pt x="14458950" y="1258888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>
            <a:stCxn id="3" idx="3"/>
          </p:cNvCxnSpPr>
          <p:nvPr/>
        </p:nvCxnSpPr>
        <p:spPr>
          <a:xfrm flipH="1" flipV="1">
            <a:off x="2651760" y="3246120"/>
            <a:ext cx="15240" cy="2221230"/>
          </a:xfrm>
          <a:prstGeom prst="line">
            <a:avLst/>
          </a:prstGeom>
          <a:ln w="28575">
            <a:solidFill>
              <a:schemeClr val="bg1">
                <a:alpha val="8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 flipV="1">
            <a:off x="6267449" y="2538803"/>
            <a:ext cx="1" cy="3194440"/>
          </a:xfrm>
          <a:prstGeom prst="line">
            <a:avLst/>
          </a:prstGeom>
          <a:ln w="28575">
            <a:solidFill>
              <a:schemeClr val="bg1">
                <a:alpha val="8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9963150" y="4219481"/>
            <a:ext cx="26670" cy="2135187"/>
          </a:xfrm>
          <a:prstGeom prst="line">
            <a:avLst/>
          </a:prstGeom>
          <a:ln w="28575">
            <a:solidFill>
              <a:schemeClr val="bg1">
                <a:alpha val="8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204676" y="1954212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3" name="矩形 12"/>
          <p:cNvSpPr/>
          <p:nvPr/>
        </p:nvSpPr>
        <p:spPr>
          <a:xfrm>
            <a:off x="4820366" y="1115046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5" name="矩形 14"/>
          <p:cNvSpPr/>
          <p:nvPr/>
        </p:nvSpPr>
        <p:spPr>
          <a:xfrm>
            <a:off x="8420817" y="2680580"/>
            <a:ext cx="289416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2370207" y="3760403"/>
            <a:ext cx="563106" cy="563106"/>
            <a:chOff x="1200760" y="3842075"/>
            <a:chExt cx="1784148" cy="1784148"/>
          </a:xfrm>
        </p:grpSpPr>
        <p:sp>
          <p:nvSpPr>
            <p:cNvPr id="40" name="椭圆 39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41" name="椭圆 40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890490" y="2993713"/>
            <a:ext cx="761540" cy="761540"/>
            <a:chOff x="1200760" y="3842075"/>
            <a:chExt cx="1784148" cy="1784148"/>
          </a:xfrm>
        </p:grpSpPr>
        <p:sp>
          <p:nvSpPr>
            <p:cNvPr id="43" name="椭圆 42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44" name="椭圆 43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779432" y="4781283"/>
            <a:ext cx="367435" cy="367435"/>
            <a:chOff x="1200760" y="3842075"/>
            <a:chExt cx="1784148" cy="1784148"/>
          </a:xfrm>
        </p:grpSpPr>
        <p:sp>
          <p:nvSpPr>
            <p:cNvPr id="46" name="椭圆 45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47" name="椭圆 46"/>
            <p:cNvSpPr/>
            <p:nvPr/>
          </p:nvSpPr>
          <p:spPr>
            <a:xfrm>
              <a:off x="1475769" y="4117084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042105" y="1401526"/>
            <a:ext cx="1219307" cy="519323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51" name="圆角矩形 50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3854346" y="2992830"/>
              <a:ext cx="3810000" cy="1465942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54" name="组合 53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73" name="圆角矩形 72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4" name="圆角矩形 73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71" name="圆角矩形 70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2" name="圆角矩形 71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56" name="文本框 55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69" name="椭圆 68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67" name="椭圆 66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3" name="圆角矩形 62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圆角矩形 65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2222873" y="1461132"/>
            <a:ext cx="857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  <a:endParaRPr lang="zh-CN" altLang="en-US" sz="2000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5657795" y="2279878"/>
            <a:ext cx="1219307" cy="519323"/>
            <a:chOff x="5707463" y="2294037"/>
            <a:chExt cx="1219307" cy="519323"/>
          </a:xfrm>
        </p:grpSpPr>
        <p:grpSp>
          <p:nvGrpSpPr>
            <p:cNvPr id="76" name="组合 75"/>
            <p:cNvGrpSpPr/>
            <p:nvPr/>
          </p:nvGrpSpPr>
          <p:grpSpPr>
            <a:xfrm>
              <a:off x="5707463" y="2294037"/>
              <a:ext cx="1219307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77" name="圆角矩形 76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3854346" y="2992830"/>
                <a:ext cx="3810000" cy="1465942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5888231" y="2353643"/>
              <a:ext cx="8577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1BD4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</a:t>
              </a:r>
              <a:endParaRPr lang="zh-CN" altLang="en-US" sz="20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9353495" y="2118252"/>
            <a:ext cx="1219307" cy="519323"/>
            <a:chOff x="9169778" y="2132938"/>
            <a:chExt cx="1219307" cy="519323"/>
          </a:xfrm>
        </p:grpSpPr>
        <p:grpSp>
          <p:nvGrpSpPr>
            <p:cNvPr id="80" name="组合 79"/>
            <p:cNvGrpSpPr/>
            <p:nvPr/>
          </p:nvGrpSpPr>
          <p:grpSpPr>
            <a:xfrm>
              <a:off x="9169778" y="2132938"/>
              <a:ext cx="1219307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81" name="圆角矩形 80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2" name="圆角矩形 81"/>
              <p:cNvSpPr/>
              <p:nvPr/>
            </p:nvSpPr>
            <p:spPr>
              <a:xfrm>
                <a:off x="3854346" y="2992830"/>
                <a:ext cx="3810000" cy="1465942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83" name="文本框 82"/>
            <p:cNvSpPr txBox="1"/>
            <p:nvPr/>
          </p:nvSpPr>
          <p:spPr>
            <a:xfrm>
              <a:off x="9350546" y="2192544"/>
              <a:ext cx="8577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1BD46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</a:t>
              </a:r>
              <a:endParaRPr lang="zh-CN" altLang="en-US" sz="20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128639" y="4062262"/>
            <a:ext cx="277618" cy="277618"/>
            <a:chOff x="1200760" y="3842075"/>
            <a:chExt cx="1784148" cy="1784148"/>
          </a:xfrm>
        </p:grpSpPr>
        <p:sp>
          <p:nvSpPr>
            <p:cNvPr id="87" name="椭圆 86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88" name="椭圆 87"/>
            <p:cNvSpPr/>
            <p:nvPr/>
          </p:nvSpPr>
          <p:spPr>
            <a:xfrm>
              <a:off x="1475769" y="4117084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42919" y="1760424"/>
            <a:ext cx="3198636" cy="4057578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4" name="圆角矩形 3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" name="矩形 5"/>
          <p:cNvSpPr/>
          <p:nvPr/>
        </p:nvSpPr>
        <p:spPr>
          <a:xfrm>
            <a:off x="1341314" y="3961262"/>
            <a:ext cx="24196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1BD468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7" name="矩形 6"/>
          <p:cNvSpPr/>
          <p:nvPr/>
        </p:nvSpPr>
        <p:spPr>
          <a:xfrm>
            <a:off x="1341314" y="2327629"/>
            <a:ext cx="24196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1BD468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9" name="组合 8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28" name="圆角矩形 27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26" name="圆角矩形 25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24" name="椭圆 23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22" name="椭圆 21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圆角矩形 17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95192" y="3987312"/>
            <a:ext cx="3198636" cy="1666916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41" name="圆角矩形 40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" name="圆角矩形 41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43" name="矩形 42"/>
          <p:cNvSpPr/>
          <p:nvPr/>
        </p:nvSpPr>
        <p:spPr>
          <a:xfrm>
            <a:off x="4693587" y="4088574"/>
            <a:ext cx="24196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5CED7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4448829" y="2152379"/>
            <a:ext cx="2518739" cy="1636834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53" name="圆角矩形 52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55" name="矩形 54"/>
          <p:cNvSpPr/>
          <p:nvPr/>
        </p:nvSpPr>
        <p:spPr>
          <a:xfrm>
            <a:off x="4780667" y="2266863"/>
            <a:ext cx="18550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5CED7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</a:t>
            </a:r>
          </a:p>
        </p:txBody>
      </p:sp>
      <p:sp>
        <p:nvSpPr>
          <p:cNvPr id="56" name="矩形 55"/>
          <p:cNvSpPr/>
          <p:nvPr/>
        </p:nvSpPr>
        <p:spPr>
          <a:xfrm>
            <a:off x="7718397" y="2327629"/>
            <a:ext cx="23620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57" name="矩形 56"/>
          <p:cNvSpPr/>
          <p:nvPr/>
        </p:nvSpPr>
        <p:spPr>
          <a:xfrm>
            <a:off x="8899403" y="3986484"/>
            <a:ext cx="23620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8002055" y="4446468"/>
            <a:ext cx="761540" cy="761540"/>
            <a:chOff x="1200760" y="3842075"/>
            <a:chExt cx="1784148" cy="1784148"/>
          </a:xfrm>
        </p:grpSpPr>
        <p:sp>
          <p:nvSpPr>
            <p:cNvPr id="59" name="椭圆 58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60" name="椭圆 59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1043202" y="3845418"/>
            <a:ext cx="1014198" cy="1035265"/>
            <a:chOff x="1165122" y="1163178"/>
            <a:chExt cx="3554362" cy="3628193"/>
          </a:xfrm>
        </p:grpSpPr>
        <p:sp>
          <p:nvSpPr>
            <p:cNvPr id="7" name="椭圆 6"/>
            <p:cNvSpPr/>
            <p:nvPr/>
          </p:nvSpPr>
          <p:spPr>
            <a:xfrm>
              <a:off x="1165122" y="1163178"/>
              <a:ext cx="3554362" cy="3554362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568244" y="1566301"/>
              <a:ext cx="2753033" cy="2753033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850000" y="1330283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13" name="椭圆 12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4067236" y="3126904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16" name="椭圆 15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417196" y="2824808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19" name="椭圆 18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212930" y="4489275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22" name="椭圆 21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7" name="矩形 26"/>
          <p:cNvSpPr/>
          <p:nvPr/>
        </p:nvSpPr>
        <p:spPr>
          <a:xfrm>
            <a:off x="8902052" y="2493020"/>
            <a:ext cx="27890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420641" y="1913038"/>
            <a:ext cx="1520883" cy="1552475"/>
            <a:chOff x="1165122" y="1163178"/>
            <a:chExt cx="3554362" cy="3628193"/>
          </a:xfrm>
        </p:grpSpPr>
        <p:sp>
          <p:nvSpPr>
            <p:cNvPr id="30" name="椭圆 29"/>
            <p:cNvSpPr/>
            <p:nvPr/>
          </p:nvSpPr>
          <p:spPr>
            <a:xfrm>
              <a:off x="1165122" y="1163178"/>
              <a:ext cx="3554362" cy="3554362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568244" y="1566301"/>
              <a:ext cx="2753033" cy="2753033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850000" y="1330283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42" name="椭圆 41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4067236" y="3126904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40" name="椭圆 39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1417196" y="2824808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38" name="椭圆 37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212930" y="4489275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36" name="椭圆 35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6558715" y="2916288"/>
            <a:ext cx="756485" cy="772199"/>
            <a:chOff x="1165122" y="1163178"/>
            <a:chExt cx="3554362" cy="3628193"/>
          </a:xfrm>
        </p:grpSpPr>
        <p:sp>
          <p:nvSpPr>
            <p:cNvPr id="45" name="椭圆 44"/>
            <p:cNvSpPr/>
            <p:nvPr/>
          </p:nvSpPr>
          <p:spPr>
            <a:xfrm>
              <a:off x="1165122" y="1163178"/>
              <a:ext cx="3554362" cy="3554362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568244" y="1566301"/>
              <a:ext cx="2753033" cy="2753033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850000" y="1330283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57" name="椭圆 56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4067236" y="3126904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55" name="椭圆 54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1417196" y="2824808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53" name="椭圆 52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2212930" y="4489275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51" name="椭圆 50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9197502" y="4169318"/>
            <a:ext cx="1648597" cy="1682842"/>
            <a:chOff x="1165122" y="1163178"/>
            <a:chExt cx="3554362" cy="3628193"/>
          </a:xfrm>
        </p:grpSpPr>
        <p:sp>
          <p:nvSpPr>
            <p:cNvPr id="60" name="椭圆 59"/>
            <p:cNvSpPr/>
            <p:nvPr/>
          </p:nvSpPr>
          <p:spPr>
            <a:xfrm>
              <a:off x="1165122" y="1163178"/>
              <a:ext cx="3554362" cy="3554362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1568244" y="1566301"/>
              <a:ext cx="2753033" cy="2753033"/>
            </a:xfrm>
            <a:prstGeom prst="ellipse">
              <a:avLst/>
            </a:prstGeom>
            <a:noFill/>
            <a:ln w="25400">
              <a:solidFill>
                <a:schemeClr val="bg1">
                  <a:alpha val="4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3850000" y="1330283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72" name="椭圆 71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4067236" y="3126904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70" name="椭圆 69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1417196" y="2824808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68" name="椭圆 67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2212930" y="4489275"/>
              <a:ext cx="302096" cy="302096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66" name="椭圆 65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4" name="矩形 73"/>
          <p:cNvSpPr/>
          <p:nvPr/>
        </p:nvSpPr>
        <p:spPr>
          <a:xfrm>
            <a:off x="6017928" y="3936200"/>
            <a:ext cx="18330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</a:t>
            </a:r>
          </a:p>
        </p:txBody>
      </p:sp>
      <p:sp>
        <p:nvSpPr>
          <p:cNvPr id="75" name="矩形 74"/>
          <p:cNvSpPr/>
          <p:nvPr/>
        </p:nvSpPr>
        <p:spPr>
          <a:xfrm>
            <a:off x="3087899" y="3672872"/>
            <a:ext cx="24869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</a:t>
            </a:r>
          </a:p>
        </p:txBody>
      </p:sp>
      <p:sp>
        <p:nvSpPr>
          <p:cNvPr id="76" name="矩形 75"/>
          <p:cNvSpPr/>
          <p:nvPr/>
        </p:nvSpPr>
        <p:spPr>
          <a:xfrm>
            <a:off x="561192" y="5095291"/>
            <a:ext cx="2227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77" name="组合 76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78" name="组合 77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97" name="圆角矩形 96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98" name="圆角矩形 97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95" name="圆角矩形 94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96" name="圆角矩形 95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80" name="文本框 79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85" name="组合 84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93" name="椭圆 92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椭圆 93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91" name="椭圆 90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7" name="圆角矩形 86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8" name="圆角矩形 87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圆角矩形 88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0" name="圆角矩形 89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9" name="文本框 98"/>
          <p:cNvSpPr txBox="1"/>
          <p:nvPr/>
        </p:nvSpPr>
        <p:spPr>
          <a:xfrm>
            <a:off x="1314718" y="4100291"/>
            <a:ext cx="1014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957618" y="2303044"/>
            <a:ext cx="1014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761154" y="3092644"/>
            <a:ext cx="1014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9775412" y="4588884"/>
            <a:ext cx="101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431575" y="967042"/>
            <a:ext cx="7538945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</a:t>
            </a:r>
          </a:p>
        </p:txBody>
      </p:sp>
      <p:sp>
        <p:nvSpPr>
          <p:cNvPr id="104" name="矩形 103"/>
          <p:cNvSpPr/>
          <p:nvPr/>
        </p:nvSpPr>
        <p:spPr>
          <a:xfrm>
            <a:off x="411609" y="1285157"/>
            <a:ext cx="49985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3831647" y="5150201"/>
            <a:ext cx="303840" cy="303840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07" name="椭圆 10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7329716" y="2110251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10" name="椭圆 10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8048116" y="4261384"/>
            <a:ext cx="413480" cy="413480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13" name="椭圆 11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1142208" y="2523768"/>
            <a:ext cx="394507" cy="39450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16" name="椭圆 11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783190" y="5664530"/>
            <a:ext cx="192444" cy="192444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19" name="椭圆 118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704118" y="1653722"/>
            <a:ext cx="19812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725364" y="1866447"/>
            <a:ext cx="1383393" cy="1383393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42767" y="1982561"/>
            <a:ext cx="1325336" cy="1325336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204480" y="1924504"/>
            <a:ext cx="1383393" cy="1383393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2522031" y="2644322"/>
            <a:ext cx="686971" cy="155822"/>
            <a:chOff x="2408636" y="3379445"/>
            <a:chExt cx="686971" cy="155822"/>
          </a:xfrm>
        </p:grpSpPr>
        <p:grpSp>
          <p:nvGrpSpPr>
            <p:cNvPr id="14" name="组合 13"/>
            <p:cNvGrpSpPr/>
            <p:nvPr/>
          </p:nvGrpSpPr>
          <p:grpSpPr>
            <a:xfrm>
              <a:off x="2408636" y="3379445"/>
              <a:ext cx="155822" cy="155822"/>
              <a:chOff x="1200760" y="3842075"/>
              <a:chExt cx="1784148" cy="1784148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 useBgFill="1">
            <p:nvSpPr>
              <p:cNvPr id="16" name="椭圆 15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939785" y="3379445"/>
              <a:ext cx="155822" cy="155822"/>
              <a:chOff x="1200760" y="3842075"/>
              <a:chExt cx="1784148" cy="1784148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 useBgFill="1">
            <p:nvSpPr>
              <p:cNvPr id="25" name="椭圆 24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9081938" y="2644322"/>
            <a:ext cx="686971" cy="155822"/>
            <a:chOff x="2408636" y="3379445"/>
            <a:chExt cx="686971" cy="155822"/>
          </a:xfrm>
        </p:grpSpPr>
        <p:grpSp>
          <p:nvGrpSpPr>
            <p:cNvPr id="28" name="组合 27"/>
            <p:cNvGrpSpPr/>
            <p:nvPr/>
          </p:nvGrpSpPr>
          <p:grpSpPr>
            <a:xfrm>
              <a:off x="2408636" y="3379445"/>
              <a:ext cx="155822" cy="155822"/>
              <a:chOff x="1200760" y="3842075"/>
              <a:chExt cx="1784148" cy="1784148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 useBgFill="1">
            <p:nvSpPr>
              <p:cNvPr id="33" name="椭圆 32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2939785" y="3379445"/>
              <a:ext cx="155822" cy="155822"/>
              <a:chOff x="1200760" y="3842075"/>
              <a:chExt cx="1784148" cy="178414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 useBgFill="1">
            <p:nvSpPr>
              <p:cNvPr id="31" name="椭圆 30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5648673" y="2582054"/>
            <a:ext cx="686971" cy="155822"/>
            <a:chOff x="2408636" y="3379445"/>
            <a:chExt cx="686971" cy="155822"/>
          </a:xfrm>
        </p:grpSpPr>
        <p:grpSp>
          <p:nvGrpSpPr>
            <p:cNvPr id="35" name="组合 34"/>
            <p:cNvGrpSpPr/>
            <p:nvPr/>
          </p:nvGrpSpPr>
          <p:grpSpPr>
            <a:xfrm>
              <a:off x="2408636" y="3379445"/>
              <a:ext cx="155822" cy="155822"/>
              <a:chOff x="1200760" y="3842075"/>
              <a:chExt cx="1784153" cy="1784148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200760" y="3842075"/>
                <a:ext cx="1784153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 useBgFill="1">
            <p:nvSpPr>
              <p:cNvPr id="40" name="椭圆 39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939785" y="3379445"/>
              <a:ext cx="155822" cy="155822"/>
              <a:chOff x="1200760" y="3842075"/>
              <a:chExt cx="1784153" cy="1784148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1200760" y="3842075"/>
                <a:ext cx="1784153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 useBgFill="1">
            <p:nvSpPr>
              <p:cNvPr id="38" name="椭圆 37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64" name="组合 63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83" name="圆角矩形 82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4" name="圆角矩形 83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81" name="圆角矩形 80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2" name="圆角矩形 81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66" name="文本框 65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79" name="椭圆 78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77" name="椭圆 76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3" name="圆角矩形 72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圆角矩形 73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6" name="圆角矩形 75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5" name="矩形 84"/>
          <p:cNvSpPr/>
          <p:nvPr/>
        </p:nvSpPr>
        <p:spPr>
          <a:xfrm>
            <a:off x="177950" y="3808412"/>
            <a:ext cx="26549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86" name="矩形 85"/>
          <p:cNvSpPr/>
          <p:nvPr/>
        </p:nvSpPr>
        <p:spPr>
          <a:xfrm>
            <a:off x="3385733" y="3808412"/>
            <a:ext cx="24196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87" name="矩形 86"/>
          <p:cNvSpPr/>
          <p:nvPr/>
        </p:nvSpPr>
        <p:spPr>
          <a:xfrm>
            <a:off x="6513711" y="3808412"/>
            <a:ext cx="23620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88" name="矩形 87"/>
          <p:cNvSpPr/>
          <p:nvPr/>
        </p:nvSpPr>
        <p:spPr>
          <a:xfrm>
            <a:off x="9768909" y="3696834"/>
            <a:ext cx="2051158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 useBgFill="1">
        <p:nvSpPr>
          <p:cNvPr id="89" name="KSO_Shape"/>
          <p:cNvSpPr/>
          <p:nvPr/>
        </p:nvSpPr>
        <p:spPr bwMode="auto">
          <a:xfrm>
            <a:off x="1285325" y="2359015"/>
            <a:ext cx="497385" cy="570614"/>
          </a:xfrm>
          <a:custGeom>
            <a:avLst/>
            <a:gdLst>
              <a:gd name="T0" fmla="*/ 599519 w 5888"/>
              <a:gd name="T1" fmla="*/ 45720 h 6750"/>
              <a:gd name="T2" fmla="*/ 848072 w 5888"/>
              <a:gd name="T3" fmla="*/ 1411 h 6750"/>
              <a:gd name="T4" fmla="*/ 963179 w 5888"/>
              <a:gd name="T5" fmla="*/ 101600 h 6750"/>
              <a:gd name="T6" fmla="*/ 1093522 w 5888"/>
              <a:gd name="T7" fmla="*/ 164253 h 6750"/>
              <a:gd name="T8" fmla="*/ 1121170 w 5888"/>
              <a:gd name="T9" fmla="*/ 228036 h 6750"/>
              <a:gd name="T10" fmla="*/ 1263362 w 5888"/>
              <a:gd name="T11" fmla="*/ 182880 h 6750"/>
              <a:gd name="T12" fmla="*/ 1215682 w 5888"/>
              <a:gd name="T13" fmla="*/ 222956 h 6750"/>
              <a:gd name="T14" fmla="*/ 1328251 w 5888"/>
              <a:gd name="T15" fmla="*/ 197838 h 6750"/>
              <a:gd name="T16" fmla="*/ 1289600 w 5888"/>
              <a:gd name="T17" fmla="*/ 219851 h 6750"/>
              <a:gd name="T18" fmla="*/ 1372827 w 5888"/>
              <a:gd name="T19" fmla="*/ 228036 h 6750"/>
              <a:gd name="T20" fmla="*/ 1343204 w 5888"/>
              <a:gd name="T21" fmla="*/ 248920 h 6750"/>
              <a:gd name="T22" fmla="*/ 1431227 w 5888"/>
              <a:gd name="T23" fmla="*/ 293793 h 6750"/>
              <a:gd name="T24" fmla="*/ 1338972 w 5888"/>
              <a:gd name="T25" fmla="*/ 290124 h 6750"/>
              <a:gd name="T26" fmla="*/ 1332765 w 5888"/>
              <a:gd name="T27" fmla="*/ 320604 h 6750"/>
              <a:gd name="T28" fmla="*/ 1259130 w 5888"/>
              <a:gd name="T29" fmla="*/ 300567 h 6750"/>
              <a:gd name="T30" fmla="*/ 1198755 w 5888"/>
              <a:gd name="T31" fmla="*/ 296051 h 6750"/>
              <a:gd name="T32" fmla="*/ 1210604 w 5888"/>
              <a:gd name="T33" fmla="*/ 328507 h 6750"/>
              <a:gd name="T34" fmla="*/ 1132173 w 5888"/>
              <a:gd name="T35" fmla="*/ 329918 h 6750"/>
              <a:gd name="T36" fmla="*/ 1106782 w 5888"/>
              <a:gd name="T37" fmla="*/ 408658 h 6750"/>
              <a:gd name="T38" fmla="*/ 793057 w 5888"/>
              <a:gd name="T39" fmla="*/ 283069 h 6750"/>
              <a:gd name="T40" fmla="*/ 3668 w 5888"/>
              <a:gd name="T41" fmla="*/ 168487 h 6750"/>
              <a:gd name="T42" fmla="*/ 171251 w 5888"/>
              <a:gd name="T43" fmla="*/ 270087 h 6750"/>
              <a:gd name="T44" fmla="*/ 419522 w 5888"/>
              <a:gd name="T45" fmla="*/ 389749 h 6750"/>
              <a:gd name="T46" fmla="*/ 387359 w 5888"/>
              <a:gd name="T47" fmla="*/ 389467 h 6750"/>
              <a:gd name="T48" fmla="*/ 397798 w 5888"/>
              <a:gd name="T49" fmla="*/ 461151 h 6750"/>
              <a:gd name="T50" fmla="*/ 338270 w 5888"/>
              <a:gd name="T51" fmla="*/ 514773 h 6750"/>
              <a:gd name="T52" fmla="*/ 375228 w 5888"/>
              <a:gd name="T53" fmla="*/ 569807 h 6750"/>
              <a:gd name="T54" fmla="*/ 373253 w 5888"/>
              <a:gd name="T55" fmla="*/ 609036 h 6750"/>
              <a:gd name="T56" fmla="*/ 372125 w 5888"/>
              <a:gd name="T57" fmla="*/ 671971 h 6750"/>
              <a:gd name="T58" fmla="*/ 382845 w 5888"/>
              <a:gd name="T59" fmla="*/ 772724 h 6750"/>
              <a:gd name="T60" fmla="*/ 454506 w 5888"/>
              <a:gd name="T61" fmla="*/ 831709 h 6750"/>
              <a:gd name="T62" fmla="*/ 546479 w 5888"/>
              <a:gd name="T63" fmla="*/ 908473 h 6750"/>
              <a:gd name="T64" fmla="*/ 527858 w 5888"/>
              <a:gd name="T65" fmla="*/ 1024467 h 6750"/>
              <a:gd name="T66" fmla="*/ 401184 w 5888"/>
              <a:gd name="T67" fmla="*/ 972538 h 6750"/>
              <a:gd name="T68" fmla="*/ 293976 w 5888"/>
              <a:gd name="T69" fmla="*/ 1006122 h 6750"/>
              <a:gd name="T70" fmla="*/ 198335 w 5888"/>
              <a:gd name="T71" fmla="*/ 1177431 h 6750"/>
              <a:gd name="T72" fmla="*/ 199463 w 5888"/>
              <a:gd name="T73" fmla="*/ 1735102 h 6750"/>
              <a:gd name="T74" fmla="*/ 308646 w 5888"/>
              <a:gd name="T75" fmla="*/ 1784209 h 6750"/>
              <a:gd name="T76" fmla="*/ 736350 w 5888"/>
              <a:gd name="T77" fmla="*/ 1357489 h 6750"/>
              <a:gd name="T78" fmla="*/ 986878 w 5888"/>
              <a:gd name="T79" fmla="*/ 1166142 h 6750"/>
              <a:gd name="T80" fmla="*/ 1180417 w 5888"/>
              <a:gd name="T81" fmla="*/ 1091071 h 6750"/>
              <a:gd name="T82" fmla="*/ 971643 w 5888"/>
              <a:gd name="T83" fmla="*/ 950807 h 6750"/>
              <a:gd name="T84" fmla="*/ 946252 w 5888"/>
              <a:gd name="T85" fmla="*/ 802640 h 6750"/>
              <a:gd name="T86" fmla="*/ 1081955 w 5888"/>
              <a:gd name="T87" fmla="*/ 833684 h 6750"/>
              <a:gd name="T88" fmla="*/ 1192830 w 5888"/>
              <a:gd name="T89" fmla="*/ 777804 h 6750"/>
              <a:gd name="T90" fmla="*/ 1209194 w 5888"/>
              <a:gd name="T91" fmla="*/ 677051 h 6750"/>
              <a:gd name="T92" fmla="*/ 1435177 w 5888"/>
              <a:gd name="T93" fmla="*/ 708096 h 6750"/>
              <a:gd name="T94" fmla="*/ 1649875 w 5888"/>
              <a:gd name="T95" fmla="*/ 700476 h 6750"/>
              <a:gd name="T96" fmla="*/ 1631537 w 5888"/>
              <a:gd name="T97" fmla="*/ 642902 h 6750"/>
              <a:gd name="T98" fmla="*/ 1219632 w 5888"/>
              <a:gd name="T99" fmla="*/ 464820 h 6750"/>
              <a:gd name="T100" fmla="*/ 655380 w 5888"/>
              <a:gd name="T101" fmla="*/ 261620 h 6750"/>
              <a:gd name="T102" fmla="*/ 130060 w 5888"/>
              <a:gd name="T103" fmla="*/ 108373 h 6750"/>
              <a:gd name="T104" fmla="*/ 8464 w 5888"/>
              <a:gd name="T105" fmla="*/ 129258 h 6750"/>
              <a:gd name="T106" fmla="*/ 1280854 w 5888"/>
              <a:gd name="T107" fmla="*/ 1134816 h 6750"/>
              <a:gd name="T108" fmla="*/ 1410914 w 5888"/>
              <a:gd name="T109" fmla="*/ 1247140 h 6750"/>
              <a:gd name="T110" fmla="*/ 1548309 w 5888"/>
              <a:gd name="T111" fmla="*/ 1709420 h 6750"/>
              <a:gd name="T112" fmla="*/ 387359 w 5888"/>
              <a:gd name="T113" fmla="*/ 1855329 h 6750"/>
              <a:gd name="T114" fmla="*/ 793057 w 5888"/>
              <a:gd name="T115" fmla="*/ 1461347 h 6750"/>
              <a:gd name="T116" fmla="*/ 1106500 w 5888"/>
              <a:gd name="T117" fmla="*/ 1170940 h 6750"/>
              <a:gd name="T118" fmla="*/ 1254052 w 5888"/>
              <a:gd name="T119" fmla="*/ 1132276 h 6750"/>
              <a:gd name="T120" fmla="*/ 899419 w 5888"/>
              <a:gd name="T121" fmla="*/ 712893 h 6750"/>
              <a:gd name="T122" fmla="*/ 876002 w 5888"/>
              <a:gd name="T123" fmla="*/ 741962 h 6750"/>
              <a:gd name="T124" fmla="*/ 854843 w 5888"/>
              <a:gd name="T125" fmla="*/ 706684 h 675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888" h="6750">
                <a:moveTo>
                  <a:pt x="1467" y="529"/>
                </a:moveTo>
                <a:lnTo>
                  <a:pt x="1467" y="529"/>
                </a:lnTo>
                <a:lnTo>
                  <a:pt x="1497" y="503"/>
                </a:lnTo>
                <a:lnTo>
                  <a:pt x="1530" y="478"/>
                </a:lnTo>
                <a:lnTo>
                  <a:pt x="1564" y="454"/>
                </a:lnTo>
                <a:lnTo>
                  <a:pt x="1599" y="429"/>
                </a:lnTo>
                <a:lnTo>
                  <a:pt x="1635" y="405"/>
                </a:lnTo>
                <a:lnTo>
                  <a:pt x="1672" y="382"/>
                </a:lnTo>
                <a:lnTo>
                  <a:pt x="1711" y="358"/>
                </a:lnTo>
                <a:lnTo>
                  <a:pt x="1752" y="335"/>
                </a:lnTo>
                <a:lnTo>
                  <a:pt x="1794" y="312"/>
                </a:lnTo>
                <a:lnTo>
                  <a:pt x="1837" y="290"/>
                </a:lnTo>
                <a:lnTo>
                  <a:pt x="1882" y="268"/>
                </a:lnTo>
                <a:lnTo>
                  <a:pt x="1927" y="246"/>
                </a:lnTo>
                <a:lnTo>
                  <a:pt x="1976" y="224"/>
                </a:lnTo>
                <a:lnTo>
                  <a:pt x="2024" y="204"/>
                </a:lnTo>
                <a:lnTo>
                  <a:pt x="2074" y="183"/>
                </a:lnTo>
                <a:lnTo>
                  <a:pt x="2125" y="162"/>
                </a:lnTo>
                <a:lnTo>
                  <a:pt x="2178" y="142"/>
                </a:lnTo>
                <a:lnTo>
                  <a:pt x="2230" y="124"/>
                </a:lnTo>
                <a:lnTo>
                  <a:pt x="2281" y="107"/>
                </a:lnTo>
                <a:lnTo>
                  <a:pt x="2333" y="91"/>
                </a:lnTo>
                <a:lnTo>
                  <a:pt x="2384" y="77"/>
                </a:lnTo>
                <a:lnTo>
                  <a:pt x="2435" y="64"/>
                </a:lnTo>
                <a:lnTo>
                  <a:pt x="2486" y="52"/>
                </a:lnTo>
                <a:lnTo>
                  <a:pt x="2536" y="41"/>
                </a:lnTo>
                <a:lnTo>
                  <a:pt x="2586" y="31"/>
                </a:lnTo>
                <a:lnTo>
                  <a:pt x="2636" y="23"/>
                </a:lnTo>
                <a:lnTo>
                  <a:pt x="2687" y="17"/>
                </a:lnTo>
                <a:lnTo>
                  <a:pt x="2736" y="11"/>
                </a:lnTo>
                <a:lnTo>
                  <a:pt x="2785" y="6"/>
                </a:lnTo>
                <a:lnTo>
                  <a:pt x="2834" y="4"/>
                </a:lnTo>
                <a:lnTo>
                  <a:pt x="2882" y="2"/>
                </a:lnTo>
                <a:lnTo>
                  <a:pt x="2930" y="0"/>
                </a:lnTo>
                <a:lnTo>
                  <a:pt x="2968" y="2"/>
                </a:lnTo>
                <a:lnTo>
                  <a:pt x="3006" y="5"/>
                </a:lnTo>
                <a:lnTo>
                  <a:pt x="3041" y="9"/>
                </a:lnTo>
                <a:lnTo>
                  <a:pt x="3073" y="16"/>
                </a:lnTo>
                <a:lnTo>
                  <a:pt x="3106" y="24"/>
                </a:lnTo>
                <a:lnTo>
                  <a:pt x="3136" y="35"/>
                </a:lnTo>
                <a:lnTo>
                  <a:pt x="3164" y="48"/>
                </a:lnTo>
                <a:lnTo>
                  <a:pt x="3191" y="63"/>
                </a:lnTo>
                <a:lnTo>
                  <a:pt x="3216" y="79"/>
                </a:lnTo>
                <a:lnTo>
                  <a:pt x="3239" y="98"/>
                </a:lnTo>
                <a:lnTo>
                  <a:pt x="3261" y="117"/>
                </a:lnTo>
                <a:lnTo>
                  <a:pt x="3282" y="139"/>
                </a:lnTo>
                <a:lnTo>
                  <a:pt x="3300" y="164"/>
                </a:lnTo>
                <a:lnTo>
                  <a:pt x="3317" y="189"/>
                </a:lnTo>
                <a:lnTo>
                  <a:pt x="3333" y="218"/>
                </a:lnTo>
                <a:lnTo>
                  <a:pt x="3346" y="248"/>
                </a:lnTo>
                <a:lnTo>
                  <a:pt x="3361" y="278"/>
                </a:lnTo>
                <a:lnTo>
                  <a:pt x="3377" y="307"/>
                </a:lnTo>
                <a:lnTo>
                  <a:pt x="3394" y="335"/>
                </a:lnTo>
                <a:lnTo>
                  <a:pt x="3414" y="360"/>
                </a:lnTo>
                <a:lnTo>
                  <a:pt x="3436" y="384"/>
                </a:lnTo>
                <a:lnTo>
                  <a:pt x="3459" y="407"/>
                </a:lnTo>
                <a:lnTo>
                  <a:pt x="3484" y="429"/>
                </a:lnTo>
                <a:lnTo>
                  <a:pt x="3511" y="448"/>
                </a:lnTo>
                <a:lnTo>
                  <a:pt x="3540" y="467"/>
                </a:lnTo>
                <a:lnTo>
                  <a:pt x="3571" y="483"/>
                </a:lnTo>
                <a:lnTo>
                  <a:pt x="3604" y="499"/>
                </a:lnTo>
                <a:lnTo>
                  <a:pt x="3639" y="513"/>
                </a:lnTo>
                <a:lnTo>
                  <a:pt x="3675" y="525"/>
                </a:lnTo>
                <a:lnTo>
                  <a:pt x="3713" y="536"/>
                </a:lnTo>
                <a:lnTo>
                  <a:pt x="3754" y="546"/>
                </a:lnTo>
                <a:lnTo>
                  <a:pt x="3796" y="553"/>
                </a:lnTo>
                <a:lnTo>
                  <a:pt x="3813" y="556"/>
                </a:lnTo>
                <a:lnTo>
                  <a:pt x="3827" y="561"/>
                </a:lnTo>
                <a:lnTo>
                  <a:pt x="3841" y="565"/>
                </a:lnTo>
                <a:lnTo>
                  <a:pt x="3854" y="570"/>
                </a:lnTo>
                <a:lnTo>
                  <a:pt x="3865" y="575"/>
                </a:lnTo>
                <a:lnTo>
                  <a:pt x="3876" y="582"/>
                </a:lnTo>
                <a:lnTo>
                  <a:pt x="3886" y="588"/>
                </a:lnTo>
                <a:lnTo>
                  <a:pt x="3896" y="596"/>
                </a:lnTo>
                <a:lnTo>
                  <a:pt x="3903" y="603"/>
                </a:lnTo>
                <a:lnTo>
                  <a:pt x="3910" y="612"/>
                </a:lnTo>
                <a:lnTo>
                  <a:pt x="3915" y="621"/>
                </a:lnTo>
                <a:lnTo>
                  <a:pt x="3921" y="631"/>
                </a:lnTo>
                <a:lnTo>
                  <a:pt x="3925" y="641"/>
                </a:lnTo>
                <a:lnTo>
                  <a:pt x="3927" y="651"/>
                </a:lnTo>
                <a:lnTo>
                  <a:pt x="3930" y="663"/>
                </a:lnTo>
                <a:lnTo>
                  <a:pt x="3931" y="676"/>
                </a:lnTo>
                <a:lnTo>
                  <a:pt x="3934" y="764"/>
                </a:lnTo>
                <a:lnTo>
                  <a:pt x="3934" y="827"/>
                </a:lnTo>
                <a:lnTo>
                  <a:pt x="3935" y="828"/>
                </a:lnTo>
                <a:lnTo>
                  <a:pt x="3937" y="828"/>
                </a:lnTo>
                <a:lnTo>
                  <a:pt x="3945" y="825"/>
                </a:lnTo>
                <a:lnTo>
                  <a:pt x="3957" y="819"/>
                </a:lnTo>
                <a:lnTo>
                  <a:pt x="3974" y="808"/>
                </a:lnTo>
                <a:lnTo>
                  <a:pt x="4024" y="776"/>
                </a:lnTo>
                <a:lnTo>
                  <a:pt x="4093" y="729"/>
                </a:lnTo>
                <a:lnTo>
                  <a:pt x="4113" y="716"/>
                </a:lnTo>
                <a:lnTo>
                  <a:pt x="4134" y="704"/>
                </a:lnTo>
                <a:lnTo>
                  <a:pt x="4155" y="693"/>
                </a:lnTo>
                <a:lnTo>
                  <a:pt x="4176" y="683"/>
                </a:lnTo>
                <a:lnTo>
                  <a:pt x="4199" y="674"/>
                </a:lnTo>
                <a:lnTo>
                  <a:pt x="4221" y="666"/>
                </a:lnTo>
                <a:lnTo>
                  <a:pt x="4245" y="659"/>
                </a:lnTo>
                <a:lnTo>
                  <a:pt x="4268" y="654"/>
                </a:lnTo>
                <a:lnTo>
                  <a:pt x="4293" y="649"/>
                </a:lnTo>
                <a:lnTo>
                  <a:pt x="4317" y="646"/>
                </a:lnTo>
                <a:lnTo>
                  <a:pt x="4343" y="644"/>
                </a:lnTo>
                <a:lnTo>
                  <a:pt x="4369" y="643"/>
                </a:lnTo>
                <a:lnTo>
                  <a:pt x="4395" y="643"/>
                </a:lnTo>
                <a:lnTo>
                  <a:pt x="4422" y="643"/>
                </a:lnTo>
                <a:lnTo>
                  <a:pt x="4450" y="645"/>
                </a:lnTo>
                <a:lnTo>
                  <a:pt x="4478" y="648"/>
                </a:lnTo>
                <a:lnTo>
                  <a:pt x="4436" y="671"/>
                </a:lnTo>
                <a:lnTo>
                  <a:pt x="4396" y="695"/>
                </a:lnTo>
                <a:lnTo>
                  <a:pt x="4358" y="720"/>
                </a:lnTo>
                <a:lnTo>
                  <a:pt x="4321" y="747"/>
                </a:lnTo>
                <a:lnTo>
                  <a:pt x="4304" y="760"/>
                </a:lnTo>
                <a:lnTo>
                  <a:pt x="4290" y="773"/>
                </a:lnTo>
                <a:lnTo>
                  <a:pt x="4278" y="785"/>
                </a:lnTo>
                <a:lnTo>
                  <a:pt x="4268" y="797"/>
                </a:lnTo>
                <a:lnTo>
                  <a:pt x="4263" y="808"/>
                </a:lnTo>
                <a:lnTo>
                  <a:pt x="4258" y="819"/>
                </a:lnTo>
                <a:lnTo>
                  <a:pt x="4257" y="828"/>
                </a:lnTo>
                <a:lnTo>
                  <a:pt x="4257" y="834"/>
                </a:lnTo>
                <a:lnTo>
                  <a:pt x="4258" y="838"/>
                </a:lnTo>
                <a:lnTo>
                  <a:pt x="4275" y="821"/>
                </a:lnTo>
                <a:lnTo>
                  <a:pt x="4292" y="804"/>
                </a:lnTo>
                <a:lnTo>
                  <a:pt x="4309" y="790"/>
                </a:lnTo>
                <a:lnTo>
                  <a:pt x="4326" y="776"/>
                </a:lnTo>
                <a:lnTo>
                  <a:pt x="4345" y="763"/>
                </a:lnTo>
                <a:lnTo>
                  <a:pt x="4362" y="751"/>
                </a:lnTo>
                <a:lnTo>
                  <a:pt x="4381" y="740"/>
                </a:lnTo>
                <a:lnTo>
                  <a:pt x="4399" y="730"/>
                </a:lnTo>
                <a:lnTo>
                  <a:pt x="4418" y="722"/>
                </a:lnTo>
                <a:lnTo>
                  <a:pt x="4438" y="715"/>
                </a:lnTo>
                <a:lnTo>
                  <a:pt x="4457" y="708"/>
                </a:lnTo>
                <a:lnTo>
                  <a:pt x="4477" y="703"/>
                </a:lnTo>
                <a:lnTo>
                  <a:pt x="4498" y="698"/>
                </a:lnTo>
                <a:lnTo>
                  <a:pt x="4518" y="695"/>
                </a:lnTo>
                <a:lnTo>
                  <a:pt x="4539" y="694"/>
                </a:lnTo>
                <a:lnTo>
                  <a:pt x="4561" y="693"/>
                </a:lnTo>
                <a:lnTo>
                  <a:pt x="4600" y="692"/>
                </a:lnTo>
                <a:lnTo>
                  <a:pt x="4635" y="693"/>
                </a:lnTo>
                <a:lnTo>
                  <a:pt x="4665" y="694"/>
                </a:lnTo>
                <a:lnTo>
                  <a:pt x="4689" y="697"/>
                </a:lnTo>
                <a:lnTo>
                  <a:pt x="4708" y="701"/>
                </a:lnTo>
                <a:lnTo>
                  <a:pt x="4715" y="703"/>
                </a:lnTo>
                <a:lnTo>
                  <a:pt x="4722" y="705"/>
                </a:lnTo>
                <a:lnTo>
                  <a:pt x="4726" y="708"/>
                </a:lnTo>
                <a:lnTo>
                  <a:pt x="4729" y="710"/>
                </a:lnTo>
                <a:lnTo>
                  <a:pt x="4731" y="714"/>
                </a:lnTo>
                <a:lnTo>
                  <a:pt x="4732" y="718"/>
                </a:lnTo>
                <a:lnTo>
                  <a:pt x="4730" y="720"/>
                </a:lnTo>
                <a:lnTo>
                  <a:pt x="4727" y="724"/>
                </a:lnTo>
                <a:lnTo>
                  <a:pt x="4720" y="727"/>
                </a:lnTo>
                <a:lnTo>
                  <a:pt x="4712" y="730"/>
                </a:lnTo>
                <a:lnTo>
                  <a:pt x="4687" y="737"/>
                </a:lnTo>
                <a:lnTo>
                  <a:pt x="4652" y="745"/>
                </a:lnTo>
                <a:lnTo>
                  <a:pt x="4632" y="750"/>
                </a:lnTo>
                <a:lnTo>
                  <a:pt x="4614" y="755"/>
                </a:lnTo>
                <a:lnTo>
                  <a:pt x="4598" y="762"/>
                </a:lnTo>
                <a:lnTo>
                  <a:pt x="4584" y="771"/>
                </a:lnTo>
                <a:lnTo>
                  <a:pt x="4571" y="779"/>
                </a:lnTo>
                <a:lnTo>
                  <a:pt x="4560" y="789"/>
                </a:lnTo>
                <a:lnTo>
                  <a:pt x="4550" y="800"/>
                </a:lnTo>
                <a:lnTo>
                  <a:pt x="4542" y="812"/>
                </a:lnTo>
                <a:lnTo>
                  <a:pt x="4552" y="807"/>
                </a:lnTo>
                <a:lnTo>
                  <a:pt x="4563" y="801"/>
                </a:lnTo>
                <a:lnTo>
                  <a:pt x="4574" y="796"/>
                </a:lnTo>
                <a:lnTo>
                  <a:pt x="4586" y="791"/>
                </a:lnTo>
                <a:lnTo>
                  <a:pt x="4598" y="788"/>
                </a:lnTo>
                <a:lnTo>
                  <a:pt x="4611" y="785"/>
                </a:lnTo>
                <a:lnTo>
                  <a:pt x="4639" y="780"/>
                </a:lnTo>
                <a:lnTo>
                  <a:pt x="4668" y="778"/>
                </a:lnTo>
                <a:lnTo>
                  <a:pt x="4700" y="778"/>
                </a:lnTo>
                <a:lnTo>
                  <a:pt x="4732" y="780"/>
                </a:lnTo>
                <a:lnTo>
                  <a:pt x="4769" y="785"/>
                </a:lnTo>
                <a:lnTo>
                  <a:pt x="4803" y="791"/>
                </a:lnTo>
                <a:lnTo>
                  <a:pt x="4835" y="799"/>
                </a:lnTo>
                <a:lnTo>
                  <a:pt x="4866" y="808"/>
                </a:lnTo>
                <a:lnTo>
                  <a:pt x="4893" y="818"/>
                </a:lnTo>
                <a:lnTo>
                  <a:pt x="4917" y="828"/>
                </a:lnTo>
                <a:lnTo>
                  <a:pt x="4940" y="840"/>
                </a:lnTo>
                <a:lnTo>
                  <a:pt x="4959" y="852"/>
                </a:lnTo>
                <a:lnTo>
                  <a:pt x="4976" y="867"/>
                </a:lnTo>
                <a:lnTo>
                  <a:pt x="4929" y="861"/>
                </a:lnTo>
                <a:lnTo>
                  <a:pt x="4888" y="857"/>
                </a:lnTo>
                <a:lnTo>
                  <a:pt x="4852" y="856"/>
                </a:lnTo>
                <a:lnTo>
                  <a:pt x="4822" y="856"/>
                </a:lnTo>
                <a:lnTo>
                  <a:pt x="4809" y="857"/>
                </a:lnTo>
                <a:lnTo>
                  <a:pt x="4798" y="859"/>
                </a:lnTo>
                <a:lnTo>
                  <a:pt x="4788" y="861"/>
                </a:lnTo>
                <a:lnTo>
                  <a:pt x="4779" y="864"/>
                </a:lnTo>
                <a:lnTo>
                  <a:pt x="4773" y="868"/>
                </a:lnTo>
                <a:lnTo>
                  <a:pt x="4767" y="872"/>
                </a:lnTo>
                <a:lnTo>
                  <a:pt x="4763" y="876"/>
                </a:lnTo>
                <a:lnTo>
                  <a:pt x="4761" y="882"/>
                </a:lnTo>
                <a:lnTo>
                  <a:pt x="4760" y="882"/>
                </a:lnTo>
                <a:lnTo>
                  <a:pt x="4764" y="883"/>
                </a:lnTo>
                <a:lnTo>
                  <a:pt x="4785" y="889"/>
                </a:lnTo>
                <a:lnTo>
                  <a:pt x="4879" y="909"/>
                </a:lnTo>
                <a:lnTo>
                  <a:pt x="4895" y="913"/>
                </a:lnTo>
                <a:lnTo>
                  <a:pt x="4911" y="918"/>
                </a:lnTo>
                <a:lnTo>
                  <a:pt x="4927" y="925"/>
                </a:lnTo>
                <a:lnTo>
                  <a:pt x="4942" y="931"/>
                </a:lnTo>
                <a:lnTo>
                  <a:pt x="4957" y="939"/>
                </a:lnTo>
                <a:lnTo>
                  <a:pt x="4973" y="949"/>
                </a:lnTo>
                <a:lnTo>
                  <a:pt x="4988" y="958"/>
                </a:lnTo>
                <a:lnTo>
                  <a:pt x="5002" y="969"/>
                </a:lnTo>
                <a:lnTo>
                  <a:pt x="5018" y="982"/>
                </a:lnTo>
                <a:lnTo>
                  <a:pt x="5032" y="996"/>
                </a:lnTo>
                <a:lnTo>
                  <a:pt x="5046" y="1010"/>
                </a:lnTo>
                <a:lnTo>
                  <a:pt x="5060" y="1025"/>
                </a:lnTo>
                <a:lnTo>
                  <a:pt x="5073" y="1041"/>
                </a:lnTo>
                <a:lnTo>
                  <a:pt x="5087" y="1059"/>
                </a:lnTo>
                <a:lnTo>
                  <a:pt x="5101" y="1077"/>
                </a:lnTo>
                <a:lnTo>
                  <a:pt x="5114" y="1097"/>
                </a:lnTo>
                <a:lnTo>
                  <a:pt x="5008" y="1065"/>
                </a:lnTo>
                <a:lnTo>
                  <a:pt x="4953" y="1049"/>
                </a:lnTo>
                <a:lnTo>
                  <a:pt x="4897" y="1031"/>
                </a:lnTo>
                <a:lnTo>
                  <a:pt x="4871" y="1023"/>
                </a:lnTo>
                <a:lnTo>
                  <a:pt x="4846" y="1016"/>
                </a:lnTo>
                <a:lnTo>
                  <a:pt x="4824" y="1012"/>
                </a:lnTo>
                <a:lnTo>
                  <a:pt x="4805" y="1009"/>
                </a:lnTo>
                <a:lnTo>
                  <a:pt x="4787" y="1008"/>
                </a:lnTo>
                <a:lnTo>
                  <a:pt x="4771" y="1009"/>
                </a:lnTo>
                <a:lnTo>
                  <a:pt x="4758" y="1012"/>
                </a:lnTo>
                <a:lnTo>
                  <a:pt x="4747" y="1016"/>
                </a:lnTo>
                <a:lnTo>
                  <a:pt x="4746" y="1022"/>
                </a:lnTo>
                <a:lnTo>
                  <a:pt x="4746" y="1028"/>
                </a:lnTo>
                <a:lnTo>
                  <a:pt x="4747" y="1034"/>
                </a:lnTo>
                <a:lnTo>
                  <a:pt x="4751" y="1041"/>
                </a:lnTo>
                <a:lnTo>
                  <a:pt x="4756" y="1048"/>
                </a:lnTo>
                <a:lnTo>
                  <a:pt x="4765" y="1056"/>
                </a:lnTo>
                <a:lnTo>
                  <a:pt x="4775" y="1064"/>
                </a:lnTo>
                <a:lnTo>
                  <a:pt x="4787" y="1073"/>
                </a:lnTo>
                <a:lnTo>
                  <a:pt x="4881" y="1136"/>
                </a:lnTo>
                <a:lnTo>
                  <a:pt x="4874" y="1141"/>
                </a:lnTo>
                <a:lnTo>
                  <a:pt x="4867" y="1144"/>
                </a:lnTo>
                <a:lnTo>
                  <a:pt x="4859" y="1146"/>
                </a:lnTo>
                <a:lnTo>
                  <a:pt x="4850" y="1149"/>
                </a:lnTo>
                <a:lnTo>
                  <a:pt x="4841" y="1150"/>
                </a:lnTo>
                <a:lnTo>
                  <a:pt x="4831" y="1151"/>
                </a:lnTo>
                <a:lnTo>
                  <a:pt x="4808" y="1151"/>
                </a:lnTo>
                <a:lnTo>
                  <a:pt x="4783" y="1149"/>
                </a:lnTo>
                <a:lnTo>
                  <a:pt x="4754" y="1144"/>
                </a:lnTo>
                <a:lnTo>
                  <a:pt x="4724" y="1136"/>
                </a:lnTo>
                <a:lnTo>
                  <a:pt x="4690" y="1128"/>
                </a:lnTo>
                <a:lnTo>
                  <a:pt x="4655" y="1117"/>
                </a:lnTo>
                <a:lnTo>
                  <a:pt x="4620" y="1104"/>
                </a:lnTo>
                <a:lnTo>
                  <a:pt x="4585" y="1090"/>
                </a:lnTo>
                <a:lnTo>
                  <a:pt x="4549" y="1074"/>
                </a:lnTo>
                <a:lnTo>
                  <a:pt x="4514" y="1058"/>
                </a:lnTo>
                <a:lnTo>
                  <a:pt x="4479" y="1040"/>
                </a:lnTo>
                <a:lnTo>
                  <a:pt x="4443" y="1022"/>
                </a:lnTo>
                <a:lnTo>
                  <a:pt x="4408" y="1002"/>
                </a:lnTo>
                <a:lnTo>
                  <a:pt x="4409" y="1010"/>
                </a:lnTo>
                <a:lnTo>
                  <a:pt x="4411" y="1019"/>
                </a:lnTo>
                <a:lnTo>
                  <a:pt x="4416" y="1026"/>
                </a:lnTo>
                <a:lnTo>
                  <a:pt x="4421" y="1034"/>
                </a:lnTo>
                <a:lnTo>
                  <a:pt x="4429" y="1041"/>
                </a:lnTo>
                <a:lnTo>
                  <a:pt x="4439" y="1050"/>
                </a:lnTo>
                <a:lnTo>
                  <a:pt x="4450" y="1058"/>
                </a:lnTo>
                <a:lnTo>
                  <a:pt x="4463" y="1065"/>
                </a:lnTo>
                <a:lnTo>
                  <a:pt x="4490" y="1081"/>
                </a:lnTo>
                <a:lnTo>
                  <a:pt x="4517" y="1098"/>
                </a:lnTo>
                <a:lnTo>
                  <a:pt x="4545" y="1117"/>
                </a:lnTo>
                <a:lnTo>
                  <a:pt x="4572" y="1136"/>
                </a:lnTo>
                <a:lnTo>
                  <a:pt x="4545" y="1141"/>
                </a:lnTo>
                <a:lnTo>
                  <a:pt x="4518" y="1143"/>
                </a:lnTo>
                <a:lnTo>
                  <a:pt x="4491" y="1142"/>
                </a:lnTo>
                <a:lnTo>
                  <a:pt x="4463" y="1140"/>
                </a:lnTo>
                <a:lnTo>
                  <a:pt x="4434" y="1134"/>
                </a:lnTo>
                <a:lnTo>
                  <a:pt x="4406" y="1127"/>
                </a:lnTo>
                <a:lnTo>
                  <a:pt x="4377" y="1117"/>
                </a:lnTo>
                <a:lnTo>
                  <a:pt x="4348" y="1105"/>
                </a:lnTo>
                <a:lnTo>
                  <a:pt x="4320" y="1092"/>
                </a:lnTo>
                <a:lnTo>
                  <a:pt x="4293" y="1079"/>
                </a:lnTo>
                <a:lnTo>
                  <a:pt x="4270" y="1064"/>
                </a:lnTo>
                <a:lnTo>
                  <a:pt x="4249" y="1049"/>
                </a:lnTo>
                <a:lnTo>
                  <a:pt x="4230" y="1035"/>
                </a:lnTo>
                <a:lnTo>
                  <a:pt x="4215" y="1020"/>
                </a:lnTo>
                <a:lnTo>
                  <a:pt x="4201" y="1003"/>
                </a:lnTo>
                <a:lnTo>
                  <a:pt x="4190" y="987"/>
                </a:lnTo>
                <a:lnTo>
                  <a:pt x="4186" y="991"/>
                </a:lnTo>
                <a:lnTo>
                  <a:pt x="4185" y="997"/>
                </a:lnTo>
                <a:lnTo>
                  <a:pt x="4185" y="1003"/>
                </a:lnTo>
                <a:lnTo>
                  <a:pt x="4186" y="1012"/>
                </a:lnTo>
                <a:lnTo>
                  <a:pt x="4191" y="1034"/>
                </a:lnTo>
                <a:lnTo>
                  <a:pt x="4199" y="1063"/>
                </a:lnTo>
                <a:lnTo>
                  <a:pt x="4205" y="1080"/>
                </a:lnTo>
                <a:lnTo>
                  <a:pt x="4214" y="1095"/>
                </a:lnTo>
                <a:lnTo>
                  <a:pt x="4223" y="1110"/>
                </a:lnTo>
                <a:lnTo>
                  <a:pt x="4238" y="1124"/>
                </a:lnTo>
                <a:lnTo>
                  <a:pt x="4253" y="1139"/>
                </a:lnTo>
                <a:lnTo>
                  <a:pt x="4270" y="1152"/>
                </a:lnTo>
                <a:lnTo>
                  <a:pt x="4291" y="1164"/>
                </a:lnTo>
                <a:lnTo>
                  <a:pt x="4313" y="1176"/>
                </a:lnTo>
                <a:lnTo>
                  <a:pt x="4300" y="1177"/>
                </a:lnTo>
                <a:lnTo>
                  <a:pt x="4286" y="1177"/>
                </a:lnTo>
                <a:lnTo>
                  <a:pt x="4270" y="1176"/>
                </a:lnTo>
                <a:lnTo>
                  <a:pt x="4254" y="1173"/>
                </a:lnTo>
                <a:lnTo>
                  <a:pt x="4238" y="1169"/>
                </a:lnTo>
                <a:lnTo>
                  <a:pt x="4219" y="1165"/>
                </a:lnTo>
                <a:lnTo>
                  <a:pt x="4201" y="1158"/>
                </a:lnTo>
                <a:lnTo>
                  <a:pt x="4180" y="1152"/>
                </a:lnTo>
                <a:lnTo>
                  <a:pt x="4159" y="1144"/>
                </a:lnTo>
                <a:lnTo>
                  <a:pt x="4137" y="1134"/>
                </a:lnTo>
                <a:lnTo>
                  <a:pt x="4090" y="1112"/>
                </a:lnTo>
                <a:lnTo>
                  <a:pt x="4040" y="1086"/>
                </a:lnTo>
                <a:lnTo>
                  <a:pt x="3985" y="1056"/>
                </a:lnTo>
                <a:lnTo>
                  <a:pt x="3997" y="1094"/>
                </a:lnTo>
                <a:lnTo>
                  <a:pt x="4006" y="1132"/>
                </a:lnTo>
                <a:lnTo>
                  <a:pt x="4013" y="1169"/>
                </a:lnTo>
                <a:lnTo>
                  <a:pt x="4017" y="1206"/>
                </a:lnTo>
                <a:lnTo>
                  <a:pt x="4019" y="1242"/>
                </a:lnTo>
                <a:lnTo>
                  <a:pt x="4018" y="1278"/>
                </a:lnTo>
                <a:lnTo>
                  <a:pt x="4015" y="1313"/>
                </a:lnTo>
                <a:lnTo>
                  <a:pt x="4009" y="1348"/>
                </a:lnTo>
                <a:lnTo>
                  <a:pt x="4005" y="1366"/>
                </a:lnTo>
                <a:lnTo>
                  <a:pt x="4002" y="1381"/>
                </a:lnTo>
                <a:lnTo>
                  <a:pt x="3996" y="1395"/>
                </a:lnTo>
                <a:lnTo>
                  <a:pt x="3992" y="1407"/>
                </a:lnTo>
                <a:lnTo>
                  <a:pt x="3986" y="1418"/>
                </a:lnTo>
                <a:lnTo>
                  <a:pt x="3980" y="1427"/>
                </a:lnTo>
                <a:lnTo>
                  <a:pt x="3973" y="1435"/>
                </a:lnTo>
                <a:lnTo>
                  <a:pt x="3966" y="1440"/>
                </a:lnTo>
                <a:lnTo>
                  <a:pt x="3958" y="1446"/>
                </a:lnTo>
                <a:lnTo>
                  <a:pt x="3950" y="1448"/>
                </a:lnTo>
                <a:lnTo>
                  <a:pt x="3942" y="1450"/>
                </a:lnTo>
                <a:lnTo>
                  <a:pt x="3933" y="1450"/>
                </a:lnTo>
                <a:lnTo>
                  <a:pt x="3923" y="1448"/>
                </a:lnTo>
                <a:lnTo>
                  <a:pt x="3913" y="1446"/>
                </a:lnTo>
                <a:lnTo>
                  <a:pt x="3902" y="1440"/>
                </a:lnTo>
                <a:lnTo>
                  <a:pt x="3891" y="1435"/>
                </a:lnTo>
                <a:lnTo>
                  <a:pt x="3828" y="1402"/>
                </a:lnTo>
                <a:lnTo>
                  <a:pt x="3764" y="1370"/>
                </a:lnTo>
                <a:lnTo>
                  <a:pt x="3698" y="1339"/>
                </a:lnTo>
                <a:lnTo>
                  <a:pt x="3631" y="1308"/>
                </a:lnTo>
                <a:lnTo>
                  <a:pt x="3563" y="1277"/>
                </a:lnTo>
                <a:lnTo>
                  <a:pt x="3494" y="1248"/>
                </a:lnTo>
                <a:lnTo>
                  <a:pt x="3423" y="1218"/>
                </a:lnTo>
                <a:lnTo>
                  <a:pt x="3351" y="1190"/>
                </a:lnTo>
                <a:lnTo>
                  <a:pt x="3278" y="1162"/>
                </a:lnTo>
                <a:lnTo>
                  <a:pt x="3203" y="1134"/>
                </a:lnTo>
                <a:lnTo>
                  <a:pt x="3128" y="1107"/>
                </a:lnTo>
                <a:lnTo>
                  <a:pt x="3050" y="1080"/>
                </a:lnTo>
                <a:lnTo>
                  <a:pt x="2972" y="1053"/>
                </a:lnTo>
                <a:lnTo>
                  <a:pt x="2892" y="1028"/>
                </a:lnTo>
                <a:lnTo>
                  <a:pt x="2811" y="1003"/>
                </a:lnTo>
                <a:lnTo>
                  <a:pt x="2729" y="979"/>
                </a:lnTo>
                <a:lnTo>
                  <a:pt x="2564" y="929"/>
                </a:lnTo>
                <a:lnTo>
                  <a:pt x="2403" y="878"/>
                </a:lnTo>
                <a:lnTo>
                  <a:pt x="2242" y="824"/>
                </a:lnTo>
                <a:lnTo>
                  <a:pt x="2083" y="768"/>
                </a:lnTo>
                <a:lnTo>
                  <a:pt x="1926" y="712"/>
                </a:lnTo>
                <a:lnTo>
                  <a:pt x="1771" y="653"/>
                </a:lnTo>
                <a:lnTo>
                  <a:pt x="1618" y="591"/>
                </a:lnTo>
                <a:lnTo>
                  <a:pt x="1467" y="529"/>
                </a:lnTo>
                <a:close/>
                <a:moveTo>
                  <a:pt x="4" y="514"/>
                </a:moveTo>
                <a:lnTo>
                  <a:pt x="4" y="514"/>
                </a:lnTo>
                <a:lnTo>
                  <a:pt x="1" y="528"/>
                </a:lnTo>
                <a:lnTo>
                  <a:pt x="0" y="541"/>
                </a:lnTo>
                <a:lnTo>
                  <a:pt x="1" y="555"/>
                </a:lnTo>
                <a:lnTo>
                  <a:pt x="3" y="568"/>
                </a:lnTo>
                <a:lnTo>
                  <a:pt x="7" y="583"/>
                </a:lnTo>
                <a:lnTo>
                  <a:pt x="13" y="597"/>
                </a:lnTo>
                <a:lnTo>
                  <a:pt x="19" y="610"/>
                </a:lnTo>
                <a:lnTo>
                  <a:pt x="29" y="624"/>
                </a:lnTo>
                <a:lnTo>
                  <a:pt x="40" y="638"/>
                </a:lnTo>
                <a:lnTo>
                  <a:pt x="52" y="651"/>
                </a:lnTo>
                <a:lnTo>
                  <a:pt x="66" y="666"/>
                </a:lnTo>
                <a:lnTo>
                  <a:pt x="81" y="680"/>
                </a:lnTo>
                <a:lnTo>
                  <a:pt x="99" y="694"/>
                </a:lnTo>
                <a:lnTo>
                  <a:pt x="119" y="708"/>
                </a:lnTo>
                <a:lnTo>
                  <a:pt x="139" y="722"/>
                </a:lnTo>
                <a:lnTo>
                  <a:pt x="162" y="737"/>
                </a:lnTo>
                <a:lnTo>
                  <a:pt x="210" y="764"/>
                </a:lnTo>
                <a:lnTo>
                  <a:pt x="260" y="792"/>
                </a:lnTo>
                <a:lnTo>
                  <a:pt x="312" y="820"/>
                </a:lnTo>
                <a:lnTo>
                  <a:pt x="367" y="848"/>
                </a:lnTo>
                <a:lnTo>
                  <a:pt x="423" y="875"/>
                </a:lnTo>
                <a:lnTo>
                  <a:pt x="482" y="903"/>
                </a:lnTo>
                <a:lnTo>
                  <a:pt x="544" y="930"/>
                </a:lnTo>
                <a:lnTo>
                  <a:pt x="607" y="957"/>
                </a:lnTo>
                <a:lnTo>
                  <a:pt x="737" y="1012"/>
                </a:lnTo>
                <a:lnTo>
                  <a:pt x="867" y="1064"/>
                </a:lnTo>
                <a:lnTo>
                  <a:pt x="998" y="1116"/>
                </a:lnTo>
                <a:lnTo>
                  <a:pt x="1130" y="1165"/>
                </a:lnTo>
                <a:lnTo>
                  <a:pt x="1193" y="1189"/>
                </a:lnTo>
                <a:lnTo>
                  <a:pt x="1254" y="1213"/>
                </a:lnTo>
                <a:lnTo>
                  <a:pt x="1308" y="1236"/>
                </a:lnTo>
                <a:lnTo>
                  <a:pt x="1359" y="1258"/>
                </a:lnTo>
                <a:lnTo>
                  <a:pt x="1406" y="1280"/>
                </a:lnTo>
                <a:lnTo>
                  <a:pt x="1449" y="1300"/>
                </a:lnTo>
                <a:lnTo>
                  <a:pt x="1487" y="1321"/>
                </a:lnTo>
                <a:lnTo>
                  <a:pt x="1521" y="1341"/>
                </a:lnTo>
                <a:lnTo>
                  <a:pt x="1509" y="1353"/>
                </a:lnTo>
                <a:lnTo>
                  <a:pt x="1499" y="1364"/>
                </a:lnTo>
                <a:lnTo>
                  <a:pt x="1492" y="1374"/>
                </a:lnTo>
                <a:lnTo>
                  <a:pt x="1487" y="1381"/>
                </a:lnTo>
                <a:lnTo>
                  <a:pt x="1485" y="1387"/>
                </a:lnTo>
                <a:lnTo>
                  <a:pt x="1484" y="1391"/>
                </a:lnTo>
                <a:lnTo>
                  <a:pt x="1485" y="1393"/>
                </a:lnTo>
                <a:lnTo>
                  <a:pt x="1487" y="1394"/>
                </a:lnTo>
                <a:lnTo>
                  <a:pt x="1492" y="1395"/>
                </a:lnTo>
                <a:lnTo>
                  <a:pt x="1480" y="1400"/>
                </a:lnTo>
                <a:lnTo>
                  <a:pt x="1468" y="1403"/>
                </a:lnTo>
                <a:lnTo>
                  <a:pt x="1457" y="1406"/>
                </a:lnTo>
                <a:lnTo>
                  <a:pt x="1447" y="1407"/>
                </a:lnTo>
                <a:lnTo>
                  <a:pt x="1437" y="1407"/>
                </a:lnTo>
                <a:lnTo>
                  <a:pt x="1428" y="1405"/>
                </a:lnTo>
                <a:lnTo>
                  <a:pt x="1420" y="1403"/>
                </a:lnTo>
                <a:lnTo>
                  <a:pt x="1412" y="1399"/>
                </a:lnTo>
                <a:lnTo>
                  <a:pt x="1399" y="1390"/>
                </a:lnTo>
                <a:lnTo>
                  <a:pt x="1388" y="1384"/>
                </a:lnTo>
                <a:lnTo>
                  <a:pt x="1379" y="1381"/>
                </a:lnTo>
                <a:lnTo>
                  <a:pt x="1373" y="1380"/>
                </a:lnTo>
                <a:lnTo>
                  <a:pt x="1413" y="1406"/>
                </a:lnTo>
                <a:lnTo>
                  <a:pt x="1442" y="1426"/>
                </a:lnTo>
                <a:lnTo>
                  <a:pt x="1453" y="1435"/>
                </a:lnTo>
                <a:lnTo>
                  <a:pt x="1461" y="1441"/>
                </a:lnTo>
                <a:lnTo>
                  <a:pt x="1465" y="1446"/>
                </a:lnTo>
                <a:lnTo>
                  <a:pt x="1467" y="1450"/>
                </a:lnTo>
                <a:lnTo>
                  <a:pt x="1468" y="1470"/>
                </a:lnTo>
                <a:lnTo>
                  <a:pt x="1468" y="1489"/>
                </a:lnTo>
                <a:lnTo>
                  <a:pt x="1465" y="1508"/>
                </a:lnTo>
                <a:lnTo>
                  <a:pt x="1463" y="1526"/>
                </a:lnTo>
                <a:lnTo>
                  <a:pt x="1459" y="1543"/>
                </a:lnTo>
                <a:lnTo>
                  <a:pt x="1453" y="1560"/>
                </a:lnTo>
                <a:lnTo>
                  <a:pt x="1447" y="1576"/>
                </a:lnTo>
                <a:lnTo>
                  <a:pt x="1439" y="1591"/>
                </a:lnTo>
                <a:lnTo>
                  <a:pt x="1430" y="1606"/>
                </a:lnTo>
                <a:lnTo>
                  <a:pt x="1421" y="1620"/>
                </a:lnTo>
                <a:lnTo>
                  <a:pt x="1410" y="1634"/>
                </a:lnTo>
                <a:lnTo>
                  <a:pt x="1398" y="1646"/>
                </a:lnTo>
                <a:lnTo>
                  <a:pt x="1383" y="1658"/>
                </a:lnTo>
                <a:lnTo>
                  <a:pt x="1368" y="1668"/>
                </a:lnTo>
                <a:lnTo>
                  <a:pt x="1353" y="1679"/>
                </a:lnTo>
                <a:lnTo>
                  <a:pt x="1335" y="1689"/>
                </a:lnTo>
                <a:lnTo>
                  <a:pt x="1318" y="1699"/>
                </a:lnTo>
                <a:lnTo>
                  <a:pt x="1302" y="1709"/>
                </a:lnTo>
                <a:lnTo>
                  <a:pt x="1287" y="1719"/>
                </a:lnTo>
                <a:lnTo>
                  <a:pt x="1273" y="1729"/>
                </a:lnTo>
                <a:lnTo>
                  <a:pt x="1260" y="1738"/>
                </a:lnTo>
                <a:lnTo>
                  <a:pt x="1249" y="1749"/>
                </a:lnTo>
                <a:lnTo>
                  <a:pt x="1238" y="1759"/>
                </a:lnTo>
                <a:lnTo>
                  <a:pt x="1229" y="1770"/>
                </a:lnTo>
                <a:lnTo>
                  <a:pt x="1221" y="1780"/>
                </a:lnTo>
                <a:lnTo>
                  <a:pt x="1213" y="1791"/>
                </a:lnTo>
                <a:lnTo>
                  <a:pt x="1208" y="1802"/>
                </a:lnTo>
                <a:lnTo>
                  <a:pt x="1202" y="1813"/>
                </a:lnTo>
                <a:lnTo>
                  <a:pt x="1199" y="1824"/>
                </a:lnTo>
                <a:lnTo>
                  <a:pt x="1196" y="1835"/>
                </a:lnTo>
                <a:lnTo>
                  <a:pt x="1195" y="1845"/>
                </a:lnTo>
                <a:lnTo>
                  <a:pt x="1193" y="1857"/>
                </a:lnTo>
                <a:lnTo>
                  <a:pt x="1195" y="1872"/>
                </a:lnTo>
                <a:lnTo>
                  <a:pt x="1197" y="1886"/>
                </a:lnTo>
                <a:lnTo>
                  <a:pt x="1201" y="1898"/>
                </a:lnTo>
                <a:lnTo>
                  <a:pt x="1208" y="1910"/>
                </a:lnTo>
                <a:lnTo>
                  <a:pt x="1215" y="1920"/>
                </a:lnTo>
                <a:lnTo>
                  <a:pt x="1224" y="1930"/>
                </a:lnTo>
                <a:lnTo>
                  <a:pt x="1236" y="1937"/>
                </a:lnTo>
                <a:lnTo>
                  <a:pt x="1248" y="1944"/>
                </a:lnTo>
                <a:lnTo>
                  <a:pt x="1262" y="1951"/>
                </a:lnTo>
                <a:lnTo>
                  <a:pt x="1275" y="1961"/>
                </a:lnTo>
                <a:lnTo>
                  <a:pt x="1290" y="1972"/>
                </a:lnTo>
                <a:lnTo>
                  <a:pt x="1303" y="1986"/>
                </a:lnTo>
                <a:lnTo>
                  <a:pt x="1317" y="2002"/>
                </a:lnTo>
                <a:lnTo>
                  <a:pt x="1330" y="2019"/>
                </a:lnTo>
                <a:lnTo>
                  <a:pt x="1344" y="2039"/>
                </a:lnTo>
                <a:lnTo>
                  <a:pt x="1357" y="2061"/>
                </a:lnTo>
                <a:lnTo>
                  <a:pt x="1366" y="2078"/>
                </a:lnTo>
                <a:lnTo>
                  <a:pt x="1370" y="2095"/>
                </a:lnTo>
                <a:lnTo>
                  <a:pt x="1373" y="2101"/>
                </a:lnTo>
                <a:lnTo>
                  <a:pt x="1373" y="2109"/>
                </a:lnTo>
                <a:lnTo>
                  <a:pt x="1373" y="2115"/>
                </a:lnTo>
                <a:lnTo>
                  <a:pt x="1371" y="2121"/>
                </a:lnTo>
                <a:lnTo>
                  <a:pt x="1369" y="2127"/>
                </a:lnTo>
                <a:lnTo>
                  <a:pt x="1366" y="2133"/>
                </a:lnTo>
                <a:lnTo>
                  <a:pt x="1363" y="2137"/>
                </a:lnTo>
                <a:lnTo>
                  <a:pt x="1358" y="2141"/>
                </a:lnTo>
                <a:lnTo>
                  <a:pt x="1353" y="2146"/>
                </a:lnTo>
                <a:lnTo>
                  <a:pt x="1346" y="2149"/>
                </a:lnTo>
                <a:lnTo>
                  <a:pt x="1340" y="2152"/>
                </a:lnTo>
                <a:lnTo>
                  <a:pt x="1331" y="2156"/>
                </a:lnTo>
                <a:lnTo>
                  <a:pt x="1323" y="2158"/>
                </a:lnTo>
                <a:lnTo>
                  <a:pt x="1318" y="2162"/>
                </a:lnTo>
                <a:lnTo>
                  <a:pt x="1312" y="2167"/>
                </a:lnTo>
                <a:lnTo>
                  <a:pt x="1308" y="2171"/>
                </a:lnTo>
                <a:lnTo>
                  <a:pt x="1306" y="2176"/>
                </a:lnTo>
                <a:lnTo>
                  <a:pt x="1305" y="2183"/>
                </a:lnTo>
                <a:lnTo>
                  <a:pt x="1305" y="2190"/>
                </a:lnTo>
                <a:lnTo>
                  <a:pt x="1305" y="2196"/>
                </a:lnTo>
                <a:lnTo>
                  <a:pt x="1307" y="2204"/>
                </a:lnTo>
                <a:lnTo>
                  <a:pt x="1311" y="2212"/>
                </a:lnTo>
                <a:lnTo>
                  <a:pt x="1316" y="2221"/>
                </a:lnTo>
                <a:lnTo>
                  <a:pt x="1321" y="2231"/>
                </a:lnTo>
                <a:lnTo>
                  <a:pt x="1338" y="2253"/>
                </a:lnTo>
                <a:lnTo>
                  <a:pt x="1357" y="2276"/>
                </a:lnTo>
                <a:lnTo>
                  <a:pt x="1338" y="2327"/>
                </a:lnTo>
                <a:lnTo>
                  <a:pt x="1321" y="2371"/>
                </a:lnTo>
                <a:lnTo>
                  <a:pt x="1320" y="2375"/>
                </a:lnTo>
                <a:lnTo>
                  <a:pt x="1319" y="2381"/>
                </a:lnTo>
                <a:lnTo>
                  <a:pt x="1319" y="2393"/>
                </a:lnTo>
                <a:lnTo>
                  <a:pt x="1322" y="2405"/>
                </a:lnTo>
                <a:lnTo>
                  <a:pt x="1327" y="2418"/>
                </a:lnTo>
                <a:lnTo>
                  <a:pt x="1334" y="2432"/>
                </a:lnTo>
                <a:lnTo>
                  <a:pt x="1344" y="2447"/>
                </a:lnTo>
                <a:lnTo>
                  <a:pt x="1357" y="2463"/>
                </a:lnTo>
                <a:lnTo>
                  <a:pt x="1373" y="2480"/>
                </a:lnTo>
                <a:lnTo>
                  <a:pt x="1390" y="2494"/>
                </a:lnTo>
                <a:lnTo>
                  <a:pt x="1402" y="2507"/>
                </a:lnTo>
                <a:lnTo>
                  <a:pt x="1410" y="2516"/>
                </a:lnTo>
                <a:lnTo>
                  <a:pt x="1412" y="2521"/>
                </a:lnTo>
                <a:lnTo>
                  <a:pt x="1413" y="2523"/>
                </a:lnTo>
                <a:lnTo>
                  <a:pt x="1413" y="2529"/>
                </a:lnTo>
                <a:lnTo>
                  <a:pt x="1411" y="2540"/>
                </a:lnTo>
                <a:lnTo>
                  <a:pt x="1400" y="2583"/>
                </a:lnTo>
                <a:lnTo>
                  <a:pt x="1382" y="2648"/>
                </a:lnTo>
                <a:lnTo>
                  <a:pt x="1357" y="2738"/>
                </a:lnTo>
                <a:lnTo>
                  <a:pt x="1353" y="2759"/>
                </a:lnTo>
                <a:lnTo>
                  <a:pt x="1351" y="2777"/>
                </a:lnTo>
                <a:lnTo>
                  <a:pt x="1352" y="2795"/>
                </a:lnTo>
                <a:lnTo>
                  <a:pt x="1354" y="2812"/>
                </a:lnTo>
                <a:lnTo>
                  <a:pt x="1358" y="2829"/>
                </a:lnTo>
                <a:lnTo>
                  <a:pt x="1365" y="2843"/>
                </a:lnTo>
                <a:lnTo>
                  <a:pt x="1374" y="2857"/>
                </a:lnTo>
                <a:lnTo>
                  <a:pt x="1385" y="2870"/>
                </a:lnTo>
                <a:lnTo>
                  <a:pt x="1398" y="2882"/>
                </a:lnTo>
                <a:lnTo>
                  <a:pt x="1413" y="2893"/>
                </a:lnTo>
                <a:lnTo>
                  <a:pt x="1432" y="2903"/>
                </a:lnTo>
                <a:lnTo>
                  <a:pt x="1451" y="2913"/>
                </a:lnTo>
                <a:lnTo>
                  <a:pt x="1473" y="2920"/>
                </a:lnTo>
                <a:lnTo>
                  <a:pt x="1497" y="2927"/>
                </a:lnTo>
                <a:lnTo>
                  <a:pt x="1524" y="2933"/>
                </a:lnTo>
                <a:lnTo>
                  <a:pt x="1553" y="2938"/>
                </a:lnTo>
                <a:lnTo>
                  <a:pt x="1611" y="2947"/>
                </a:lnTo>
                <a:lnTo>
                  <a:pt x="1664" y="2952"/>
                </a:lnTo>
                <a:lnTo>
                  <a:pt x="1716" y="2956"/>
                </a:lnTo>
                <a:lnTo>
                  <a:pt x="1763" y="2957"/>
                </a:lnTo>
                <a:lnTo>
                  <a:pt x="1805" y="2957"/>
                </a:lnTo>
                <a:lnTo>
                  <a:pt x="1846" y="2954"/>
                </a:lnTo>
                <a:lnTo>
                  <a:pt x="1864" y="2952"/>
                </a:lnTo>
                <a:lnTo>
                  <a:pt x="1882" y="2949"/>
                </a:lnTo>
                <a:lnTo>
                  <a:pt x="1898" y="2945"/>
                </a:lnTo>
                <a:lnTo>
                  <a:pt x="1914" y="2942"/>
                </a:lnTo>
                <a:lnTo>
                  <a:pt x="1914" y="2979"/>
                </a:lnTo>
                <a:lnTo>
                  <a:pt x="1915" y="3016"/>
                </a:lnTo>
                <a:lnTo>
                  <a:pt x="1918" y="3053"/>
                </a:lnTo>
                <a:lnTo>
                  <a:pt x="1921" y="3087"/>
                </a:lnTo>
                <a:lnTo>
                  <a:pt x="1924" y="3121"/>
                </a:lnTo>
                <a:lnTo>
                  <a:pt x="1927" y="3155"/>
                </a:lnTo>
                <a:lnTo>
                  <a:pt x="1933" y="3187"/>
                </a:lnTo>
                <a:lnTo>
                  <a:pt x="1937" y="3219"/>
                </a:lnTo>
                <a:lnTo>
                  <a:pt x="1941" y="3235"/>
                </a:lnTo>
                <a:lnTo>
                  <a:pt x="1943" y="3251"/>
                </a:lnTo>
                <a:lnTo>
                  <a:pt x="1945" y="3290"/>
                </a:lnTo>
                <a:lnTo>
                  <a:pt x="1946" y="3331"/>
                </a:lnTo>
                <a:lnTo>
                  <a:pt x="1944" y="3377"/>
                </a:lnTo>
                <a:lnTo>
                  <a:pt x="1941" y="3427"/>
                </a:lnTo>
                <a:lnTo>
                  <a:pt x="1934" y="3482"/>
                </a:lnTo>
                <a:lnTo>
                  <a:pt x="1925" y="3541"/>
                </a:lnTo>
                <a:lnTo>
                  <a:pt x="1914" y="3604"/>
                </a:lnTo>
                <a:lnTo>
                  <a:pt x="1912" y="3610"/>
                </a:lnTo>
                <a:lnTo>
                  <a:pt x="1910" y="3614"/>
                </a:lnTo>
                <a:lnTo>
                  <a:pt x="1908" y="3617"/>
                </a:lnTo>
                <a:lnTo>
                  <a:pt x="1905" y="3621"/>
                </a:lnTo>
                <a:lnTo>
                  <a:pt x="1900" y="3624"/>
                </a:lnTo>
                <a:lnTo>
                  <a:pt x="1896" y="3626"/>
                </a:lnTo>
                <a:lnTo>
                  <a:pt x="1890" y="3628"/>
                </a:lnTo>
                <a:lnTo>
                  <a:pt x="1885" y="3629"/>
                </a:lnTo>
                <a:lnTo>
                  <a:pt x="1871" y="3630"/>
                </a:lnTo>
                <a:lnTo>
                  <a:pt x="1855" y="3629"/>
                </a:lnTo>
                <a:lnTo>
                  <a:pt x="1837" y="3626"/>
                </a:lnTo>
                <a:lnTo>
                  <a:pt x="1816" y="3621"/>
                </a:lnTo>
                <a:lnTo>
                  <a:pt x="1793" y="3613"/>
                </a:lnTo>
                <a:lnTo>
                  <a:pt x="1768" y="3603"/>
                </a:lnTo>
                <a:lnTo>
                  <a:pt x="1740" y="3591"/>
                </a:lnTo>
                <a:lnTo>
                  <a:pt x="1710" y="3577"/>
                </a:lnTo>
                <a:lnTo>
                  <a:pt x="1677" y="3562"/>
                </a:lnTo>
                <a:lnTo>
                  <a:pt x="1642" y="3543"/>
                </a:lnTo>
                <a:lnTo>
                  <a:pt x="1605" y="3523"/>
                </a:lnTo>
                <a:lnTo>
                  <a:pt x="1565" y="3501"/>
                </a:lnTo>
                <a:lnTo>
                  <a:pt x="1544" y="3489"/>
                </a:lnTo>
                <a:lnTo>
                  <a:pt x="1524" y="3480"/>
                </a:lnTo>
                <a:lnTo>
                  <a:pt x="1504" y="3471"/>
                </a:lnTo>
                <a:lnTo>
                  <a:pt x="1483" y="3463"/>
                </a:lnTo>
                <a:lnTo>
                  <a:pt x="1463" y="3456"/>
                </a:lnTo>
                <a:lnTo>
                  <a:pt x="1442" y="3450"/>
                </a:lnTo>
                <a:lnTo>
                  <a:pt x="1422" y="3446"/>
                </a:lnTo>
                <a:lnTo>
                  <a:pt x="1402" y="3442"/>
                </a:lnTo>
                <a:lnTo>
                  <a:pt x="1381" y="3439"/>
                </a:lnTo>
                <a:lnTo>
                  <a:pt x="1362" y="3438"/>
                </a:lnTo>
                <a:lnTo>
                  <a:pt x="1341" y="3438"/>
                </a:lnTo>
                <a:lnTo>
                  <a:pt x="1321" y="3439"/>
                </a:lnTo>
                <a:lnTo>
                  <a:pt x="1300" y="3440"/>
                </a:lnTo>
                <a:lnTo>
                  <a:pt x="1281" y="3444"/>
                </a:lnTo>
                <a:lnTo>
                  <a:pt x="1261" y="3448"/>
                </a:lnTo>
                <a:lnTo>
                  <a:pt x="1240" y="3453"/>
                </a:lnTo>
                <a:lnTo>
                  <a:pt x="1221" y="3460"/>
                </a:lnTo>
                <a:lnTo>
                  <a:pt x="1201" y="3467"/>
                </a:lnTo>
                <a:lnTo>
                  <a:pt x="1180" y="3475"/>
                </a:lnTo>
                <a:lnTo>
                  <a:pt x="1161" y="3485"/>
                </a:lnTo>
                <a:lnTo>
                  <a:pt x="1141" y="3496"/>
                </a:lnTo>
                <a:lnTo>
                  <a:pt x="1121" y="3507"/>
                </a:lnTo>
                <a:lnTo>
                  <a:pt x="1102" y="3520"/>
                </a:lnTo>
                <a:lnTo>
                  <a:pt x="1081" y="3534"/>
                </a:lnTo>
                <a:lnTo>
                  <a:pt x="1061" y="3550"/>
                </a:lnTo>
                <a:lnTo>
                  <a:pt x="1042" y="3565"/>
                </a:lnTo>
                <a:lnTo>
                  <a:pt x="1022" y="3582"/>
                </a:lnTo>
                <a:lnTo>
                  <a:pt x="1002" y="3601"/>
                </a:lnTo>
                <a:lnTo>
                  <a:pt x="983" y="3621"/>
                </a:lnTo>
                <a:lnTo>
                  <a:pt x="963" y="3640"/>
                </a:lnTo>
                <a:lnTo>
                  <a:pt x="943" y="3662"/>
                </a:lnTo>
                <a:lnTo>
                  <a:pt x="924" y="3685"/>
                </a:lnTo>
                <a:lnTo>
                  <a:pt x="899" y="3717"/>
                </a:lnTo>
                <a:lnTo>
                  <a:pt x="874" y="3751"/>
                </a:lnTo>
                <a:lnTo>
                  <a:pt x="850" y="3787"/>
                </a:lnTo>
                <a:lnTo>
                  <a:pt x="830" y="3823"/>
                </a:lnTo>
                <a:lnTo>
                  <a:pt x="809" y="3861"/>
                </a:lnTo>
                <a:lnTo>
                  <a:pt x="789" y="3901"/>
                </a:lnTo>
                <a:lnTo>
                  <a:pt x="772" y="3943"/>
                </a:lnTo>
                <a:lnTo>
                  <a:pt x="755" y="3985"/>
                </a:lnTo>
                <a:lnTo>
                  <a:pt x="740" y="4029"/>
                </a:lnTo>
                <a:lnTo>
                  <a:pt x="727" y="4075"/>
                </a:lnTo>
                <a:lnTo>
                  <a:pt x="714" y="4123"/>
                </a:lnTo>
                <a:lnTo>
                  <a:pt x="703" y="4172"/>
                </a:lnTo>
                <a:lnTo>
                  <a:pt x="693" y="4222"/>
                </a:lnTo>
                <a:lnTo>
                  <a:pt x="684" y="4275"/>
                </a:lnTo>
                <a:lnTo>
                  <a:pt x="678" y="4328"/>
                </a:lnTo>
                <a:lnTo>
                  <a:pt x="671" y="4383"/>
                </a:lnTo>
                <a:lnTo>
                  <a:pt x="663" y="4496"/>
                </a:lnTo>
                <a:lnTo>
                  <a:pt x="655" y="4608"/>
                </a:lnTo>
                <a:lnTo>
                  <a:pt x="648" y="4722"/>
                </a:lnTo>
                <a:lnTo>
                  <a:pt x="645" y="4835"/>
                </a:lnTo>
                <a:lnTo>
                  <a:pt x="644" y="4949"/>
                </a:lnTo>
                <a:lnTo>
                  <a:pt x="645" y="5065"/>
                </a:lnTo>
                <a:lnTo>
                  <a:pt x="647" y="5179"/>
                </a:lnTo>
                <a:lnTo>
                  <a:pt x="652" y="5295"/>
                </a:lnTo>
                <a:lnTo>
                  <a:pt x="663" y="5522"/>
                </a:lnTo>
                <a:lnTo>
                  <a:pt x="676" y="5741"/>
                </a:lnTo>
                <a:lnTo>
                  <a:pt x="691" y="5950"/>
                </a:lnTo>
                <a:lnTo>
                  <a:pt x="700" y="6050"/>
                </a:lnTo>
                <a:lnTo>
                  <a:pt x="707" y="6148"/>
                </a:lnTo>
                <a:lnTo>
                  <a:pt x="715" y="6242"/>
                </a:lnTo>
                <a:lnTo>
                  <a:pt x="720" y="6327"/>
                </a:lnTo>
                <a:lnTo>
                  <a:pt x="723" y="6405"/>
                </a:lnTo>
                <a:lnTo>
                  <a:pt x="723" y="6440"/>
                </a:lnTo>
                <a:lnTo>
                  <a:pt x="722" y="6474"/>
                </a:lnTo>
                <a:lnTo>
                  <a:pt x="720" y="6506"/>
                </a:lnTo>
                <a:lnTo>
                  <a:pt x="719" y="6535"/>
                </a:lnTo>
                <a:lnTo>
                  <a:pt x="717" y="6562"/>
                </a:lnTo>
                <a:lnTo>
                  <a:pt x="714" y="6589"/>
                </a:lnTo>
                <a:lnTo>
                  <a:pt x="710" y="6611"/>
                </a:lnTo>
                <a:lnTo>
                  <a:pt x="706" y="6633"/>
                </a:lnTo>
                <a:lnTo>
                  <a:pt x="701" y="6652"/>
                </a:lnTo>
                <a:lnTo>
                  <a:pt x="695" y="6669"/>
                </a:lnTo>
                <a:lnTo>
                  <a:pt x="859" y="6530"/>
                </a:lnTo>
                <a:lnTo>
                  <a:pt x="939" y="6460"/>
                </a:lnTo>
                <a:lnTo>
                  <a:pt x="1018" y="6391"/>
                </a:lnTo>
                <a:lnTo>
                  <a:pt x="1094" y="6322"/>
                </a:lnTo>
                <a:lnTo>
                  <a:pt x="1169" y="6254"/>
                </a:lnTo>
                <a:lnTo>
                  <a:pt x="1244" y="6187"/>
                </a:lnTo>
                <a:lnTo>
                  <a:pt x="1316" y="6120"/>
                </a:lnTo>
                <a:lnTo>
                  <a:pt x="1387" y="6052"/>
                </a:lnTo>
                <a:lnTo>
                  <a:pt x="1456" y="5987"/>
                </a:lnTo>
                <a:lnTo>
                  <a:pt x="1523" y="5920"/>
                </a:lnTo>
                <a:lnTo>
                  <a:pt x="1589" y="5854"/>
                </a:lnTo>
                <a:lnTo>
                  <a:pt x="1654" y="5790"/>
                </a:lnTo>
                <a:lnTo>
                  <a:pt x="1717" y="5726"/>
                </a:lnTo>
                <a:lnTo>
                  <a:pt x="1779" y="5661"/>
                </a:lnTo>
                <a:lnTo>
                  <a:pt x="1838" y="5597"/>
                </a:lnTo>
                <a:lnTo>
                  <a:pt x="1956" y="5472"/>
                </a:lnTo>
                <a:lnTo>
                  <a:pt x="2071" y="5352"/>
                </a:lnTo>
                <a:lnTo>
                  <a:pt x="2183" y="5235"/>
                </a:lnTo>
                <a:lnTo>
                  <a:pt x="2293" y="5123"/>
                </a:lnTo>
                <a:lnTo>
                  <a:pt x="2402" y="5014"/>
                </a:lnTo>
                <a:lnTo>
                  <a:pt x="2507" y="4911"/>
                </a:lnTo>
                <a:lnTo>
                  <a:pt x="2610" y="4810"/>
                </a:lnTo>
                <a:lnTo>
                  <a:pt x="2712" y="4715"/>
                </a:lnTo>
                <a:lnTo>
                  <a:pt x="2762" y="4669"/>
                </a:lnTo>
                <a:lnTo>
                  <a:pt x="2812" y="4623"/>
                </a:lnTo>
                <a:lnTo>
                  <a:pt x="2861" y="4581"/>
                </a:lnTo>
                <a:lnTo>
                  <a:pt x="2912" y="4538"/>
                </a:lnTo>
                <a:lnTo>
                  <a:pt x="2961" y="4497"/>
                </a:lnTo>
                <a:lnTo>
                  <a:pt x="3010" y="4457"/>
                </a:lnTo>
                <a:lnTo>
                  <a:pt x="3059" y="4419"/>
                </a:lnTo>
                <a:lnTo>
                  <a:pt x="3109" y="4382"/>
                </a:lnTo>
                <a:lnTo>
                  <a:pt x="3157" y="4346"/>
                </a:lnTo>
                <a:lnTo>
                  <a:pt x="3207" y="4311"/>
                </a:lnTo>
                <a:lnTo>
                  <a:pt x="3256" y="4278"/>
                </a:lnTo>
                <a:lnTo>
                  <a:pt x="3305" y="4246"/>
                </a:lnTo>
                <a:lnTo>
                  <a:pt x="3353" y="4216"/>
                </a:lnTo>
                <a:lnTo>
                  <a:pt x="3402" y="4186"/>
                </a:lnTo>
                <a:lnTo>
                  <a:pt x="3450" y="4159"/>
                </a:lnTo>
                <a:lnTo>
                  <a:pt x="3498" y="4132"/>
                </a:lnTo>
                <a:lnTo>
                  <a:pt x="3547" y="4108"/>
                </a:lnTo>
                <a:lnTo>
                  <a:pt x="3596" y="4085"/>
                </a:lnTo>
                <a:lnTo>
                  <a:pt x="3647" y="4063"/>
                </a:lnTo>
                <a:lnTo>
                  <a:pt x="3698" y="4043"/>
                </a:lnTo>
                <a:lnTo>
                  <a:pt x="3750" y="4026"/>
                </a:lnTo>
                <a:lnTo>
                  <a:pt x="3803" y="4011"/>
                </a:lnTo>
                <a:lnTo>
                  <a:pt x="3856" y="3997"/>
                </a:lnTo>
                <a:lnTo>
                  <a:pt x="3911" y="3985"/>
                </a:lnTo>
                <a:lnTo>
                  <a:pt x="3967" y="3974"/>
                </a:lnTo>
                <a:lnTo>
                  <a:pt x="4024" y="3967"/>
                </a:lnTo>
                <a:lnTo>
                  <a:pt x="4080" y="3960"/>
                </a:lnTo>
                <a:lnTo>
                  <a:pt x="4138" y="3956"/>
                </a:lnTo>
                <a:lnTo>
                  <a:pt x="4197" y="3954"/>
                </a:lnTo>
                <a:lnTo>
                  <a:pt x="4257" y="3953"/>
                </a:lnTo>
                <a:lnTo>
                  <a:pt x="4317" y="3954"/>
                </a:lnTo>
                <a:lnTo>
                  <a:pt x="4380" y="3957"/>
                </a:lnTo>
                <a:lnTo>
                  <a:pt x="4305" y="3922"/>
                </a:lnTo>
                <a:lnTo>
                  <a:pt x="4184" y="3866"/>
                </a:lnTo>
                <a:lnTo>
                  <a:pt x="4017" y="3792"/>
                </a:lnTo>
                <a:lnTo>
                  <a:pt x="3804" y="3697"/>
                </a:lnTo>
                <a:lnTo>
                  <a:pt x="3775" y="3684"/>
                </a:lnTo>
                <a:lnTo>
                  <a:pt x="3747" y="3670"/>
                </a:lnTo>
                <a:lnTo>
                  <a:pt x="3719" y="3654"/>
                </a:lnTo>
                <a:lnTo>
                  <a:pt x="3693" y="3638"/>
                </a:lnTo>
                <a:lnTo>
                  <a:pt x="3667" y="3621"/>
                </a:lnTo>
                <a:lnTo>
                  <a:pt x="3642" y="3602"/>
                </a:lnTo>
                <a:lnTo>
                  <a:pt x="3618" y="3583"/>
                </a:lnTo>
                <a:lnTo>
                  <a:pt x="3595" y="3563"/>
                </a:lnTo>
                <a:lnTo>
                  <a:pt x="3574" y="3542"/>
                </a:lnTo>
                <a:lnTo>
                  <a:pt x="3553" y="3520"/>
                </a:lnTo>
                <a:lnTo>
                  <a:pt x="3532" y="3497"/>
                </a:lnTo>
                <a:lnTo>
                  <a:pt x="3512" y="3474"/>
                </a:lnTo>
                <a:lnTo>
                  <a:pt x="3494" y="3449"/>
                </a:lnTo>
                <a:lnTo>
                  <a:pt x="3476" y="3424"/>
                </a:lnTo>
                <a:lnTo>
                  <a:pt x="3459" y="3397"/>
                </a:lnTo>
                <a:lnTo>
                  <a:pt x="3444" y="3369"/>
                </a:lnTo>
                <a:lnTo>
                  <a:pt x="3428" y="3341"/>
                </a:lnTo>
                <a:lnTo>
                  <a:pt x="3414" y="3311"/>
                </a:lnTo>
                <a:lnTo>
                  <a:pt x="3401" y="3282"/>
                </a:lnTo>
                <a:lnTo>
                  <a:pt x="3389" y="3250"/>
                </a:lnTo>
                <a:lnTo>
                  <a:pt x="3377" y="3219"/>
                </a:lnTo>
                <a:lnTo>
                  <a:pt x="3366" y="3185"/>
                </a:lnTo>
                <a:lnTo>
                  <a:pt x="3356" y="3151"/>
                </a:lnTo>
                <a:lnTo>
                  <a:pt x="3347" y="3116"/>
                </a:lnTo>
                <a:lnTo>
                  <a:pt x="3340" y="3081"/>
                </a:lnTo>
                <a:lnTo>
                  <a:pt x="3332" y="3044"/>
                </a:lnTo>
                <a:lnTo>
                  <a:pt x="3327" y="3007"/>
                </a:lnTo>
                <a:lnTo>
                  <a:pt x="3321" y="2967"/>
                </a:lnTo>
                <a:lnTo>
                  <a:pt x="3317" y="2928"/>
                </a:lnTo>
                <a:lnTo>
                  <a:pt x="3312" y="2888"/>
                </a:lnTo>
                <a:lnTo>
                  <a:pt x="3310" y="2846"/>
                </a:lnTo>
                <a:lnTo>
                  <a:pt x="3308" y="2803"/>
                </a:lnTo>
                <a:lnTo>
                  <a:pt x="3331" y="2824"/>
                </a:lnTo>
                <a:lnTo>
                  <a:pt x="3354" y="2844"/>
                </a:lnTo>
                <a:lnTo>
                  <a:pt x="3377" y="2861"/>
                </a:lnTo>
                <a:lnTo>
                  <a:pt x="3401" y="2879"/>
                </a:lnTo>
                <a:lnTo>
                  <a:pt x="3425" y="2893"/>
                </a:lnTo>
                <a:lnTo>
                  <a:pt x="3450" y="2907"/>
                </a:lnTo>
                <a:lnTo>
                  <a:pt x="3475" y="2919"/>
                </a:lnTo>
                <a:lnTo>
                  <a:pt x="3501" y="2930"/>
                </a:lnTo>
                <a:lnTo>
                  <a:pt x="3528" y="2939"/>
                </a:lnTo>
                <a:lnTo>
                  <a:pt x="3554" y="2948"/>
                </a:lnTo>
                <a:lnTo>
                  <a:pt x="3581" y="2954"/>
                </a:lnTo>
                <a:lnTo>
                  <a:pt x="3608" y="2959"/>
                </a:lnTo>
                <a:lnTo>
                  <a:pt x="3636" y="2963"/>
                </a:lnTo>
                <a:lnTo>
                  <a:pt x="3664" y="2965"/>
                </a:lnTo>
                <a:lnTo>
                  <a:pt x="3693" y="2966"/>
                </a:lnTo>
                <a:lnTo>
                  <a:pt x="3722" y="2965"/>
                </a:lnTo>
                <a:lnTo>
                  <a:pt x="3752" y="2964"/>
                </a:lnTo>
                <a:lnTo>
                  <a:pt x="3780" y="2962"/>
                </a:lnTo>
                <a:lnTo>
                  <a:pt x="3807" y="2959"/>
                </a:lnTo>
                <a:lnTo>
                  <a:pt x="3835" y="2954"/>
                </a:lnTo>
                <a:lnTo>
                  <a:pt x="3862" y="2950"/>
                </a:lnTo>
                <a:lnTo>
                  <a:pt x="3888" y="2944"/>
                </a:lnTo>
                <a:lnTo>
                  <a:pt x="3914" y="2938"/>
                </a:lnTo>
                <a:lnTo>
                  <a:pt x="3939" y="2931"/>
                </a:lnTo>
                <a:lnTo>
                  <a:pt x="3963" y="2924"/>
                </a:lnTo>
                <a:lnTo>
                  <a:pt x="3989" y="2915"/>
                </a:lnTo>
                <a:lnTo>
                  <a:pt x="4012" y="2905"/>
                </a:lnTo>
                <a:lnTo>
                  <a:pt x="4034" y="2895"/>
                </a:lnTo>
                <a:lnTo>
                  <a:pt x="4057" y="2884"/>
                </a:lnTo>
                <a:lnTo>
                  <a:pt x="4079" y="2873"/>
                </a:lnTo>
                <a:lnTo>
                  <a:pt x="4101" y="2860"/>
                </a:lnTo>
                <a:lnTo>
                  <a:pt x="4122" y="2847"/>
                </a:lnTo>
                <a:lnTo>
                  <a:pt x="4143" y="2833"/>
                </a:lnTo>
                <a:lnTo>
                  <a:pt x="4161" y="2819"/>
                </a:lnTo>
                <a:lnTo>
                  <a:pt x="4180" y="2803"/>
                </a:lnTo>
                <a:lnTo>
                  <a:pt x="4196" y="2788"/>
                </a:lnTo>
                <a:lnTo>
                  <a:pt x="4213" y="2773"/>
                </a:lnTo>
                <a:lnTo>
                  <a:pt x="4228" y="2756"/>
                </a:lnTo>
                <a:lnTo>
                  <a:pt x="4241" y="2740"/>
                </a:lnTo>
                <a:lnTo>
                  <a:pt x="4254" y="2723"/>
                </a:lnTo>
                <a:lnTo>
                  <a:pt x="4266" y="2704"/>
                </a:lnTo>
                <a:lnTo>
                  <a:pt x="4277" y="2687"/>
                </a:lnTo>
                <a:lnTo>
                  <a:pt x="4287" y="2668"/>
                </a:lnTo>
                <a:lnTo>
                  <a:pt x="4294" y="2648"/>
                </a:lnTo>
                <a:lnTo>
                  <a:pt x="4302" y="2629"/>
                </a:lnTo>
                <a:lnTo>
                  <a:pt x="4309" y="2608"/>
                </a:lnTo>
                <a:lnTo>
                  <a:pt x="4314" y="2588"/>
                </a:lnTo>
                <a:lnTo>
                  <a:pt x="4318" y="2566"/>
                </a:lnTo>
                <a:lnTo>
                  <a:pt x="4322" y="2546"/>
                </a:lnTo>
                <a:lnTo>
                  <a:pt x="4322" y="2524"/>
                </a:lnTo>
                <a:lnTo>
                  <a:pt x="4321" y="2503"/>
                </a:lnTo>
                <a:lnTo>
                  <a:pt x="4318" y="2482"/>
                </a:lnTo>
                <a:lnTo>
                  <a:pt x="4313" y="2462"/>
                </a:lnTo>
                <a:lnTo>
                  <a:pt x="4305" y="2441"/>
                </a:lnTo>
                <a:lnTo>
                  <a:pt x="4297" y="2420"/>
                </a:lnTo>
                <a:lnTo>
                  <a:pt x="4286" y="2399"/>
                </a:lnTo>
                <a:lnTo>
                  <a:pt x="4273" y="2379"/>
                </a:lnTo>
                <a:lnTo>
                  <a:pt x="4257" y="2358"/>
                </a:lnTo>
                <a:lnTo>
                  <a:pt x="4240" y="2337"/>
                </a:lnTo>
                <a:lnTo>
                  <a:pt x="4221" y="2317"/>
                </a:lnTo>
                <a:lnTo>
                  <a:pt x="4199" y="2297"/>
                </a:lnTo>
                <a:lnTo>
                  <a:pt x="4176" y="2276"/>
                </a:lnTo>
                <a:lnTo>
                  <a:pt x="4151" y="2256"/>
                </a:lnTo>
                <a:lnTo>
                  <a:pt x="4124" y="2237"/>
                </a:lnTo>
                <a:lnTo>
                  <a:pt x="4240" y="2275"/>
                </a:lnTo>
                <a:lnTo>
                  <a:pt x="4351" y="2311"/>
                </a:lnTo>
                <a:lnTo>
                  <a:pt x="4458" y="2344"/>
                </a:lnTo>
                <a:lnTo>
                  <a:pt x="4561" y="2375"/>
                </a:lnTo>
                <a:lnTo>
                  <a:pt x="4659" y="2404"/>
                </a:lnTo>
                <a:lnTo>
                  <a:pt x="4753" y="2429"/>
                </a:lnTo>
                <a:lnTo>
                  <a:pt x="4844" y="2453"/>
                </a:lnTo>
                <a:lnTo>
                  <a:pt x="4929" y="2474"/>
                </a:lnTo>
                <a:lnTo>
                  <a:pt x="5011" y="2492"/>
                </a:lnTo>
                <a:lnTo>
                  <a:pt x="5087" y="2509"/>
                </a:lnTo>
                <a:lnTo>
                  <a:pt x="5161" y="2523"/>
                </a:lnTo>
                <a:lnTo>
                  <a:pt x="5229" y="2534"/>
                </a:lnTo>
                <a:lnTo>
                  <a:pt x="5293" y="2542"/>
                </a:lnTo>
                <a:lnTo>
                  <a:pt x="5353" y="2549"/>
                </a:lnTo>
                <a:lnTo>
                  <a:pt x="5409" y="2553"/>
                </a:lnTo>
                <a:lnTo>
                  <a:pt x="5460" y="2554"/>
                </a:lnTo>
                <a:lnTo>
                  <a:pt x="5508" y="2554"/>
                </a:lnTo>
                <a:lnTo>
                  <a:pt x="5553" y="2552"/>
                </a:lnTo>
                <a:lnTo>
                  <a:pt x="5595" y="2550"/>
                </a:lnTo>
                <a:lnTo>
                  <a:pt x="5635" y="2547"/>
                </a:lnTo>
                <a:lnTo>
                  <a:pt x="5671" y="2542"/>
                </a:lnTo>
                <a:lnTo>
                  <a:pt x="5705" y="2537"/>
                </a:lnTo>
                <a:lnTo>
                  <a:pt x="5735" y="2530"/>
                </a:lnTo>
                <a:lnTo>
                  <a:pt x="5764" y="2523"/>
                </a:lnTo>
                <a:lnTo>
                  <a:pt x="5789" y="2514"/>
                </a:lnTo>
                <a:lnTo>
                  <a:pt x="5811" y="2504"/>
                </a:lnTo>
                <a:lnTo>
                  <a:pt x="5830" y="2493"/>
                </a:lnTo>
                <a:lnTo>
                  <a:pt x="5848" y="2482"/>
                </a:lnTo>
                <a:lnTo>
                  <a:pt x="5854" y="2476"/>
                </a:lnTo>
                <a:lnTo>
                  <a:pt x="5861" y="2469"/>
                </a:lnTo>
                <a:lnTo>
                  <a:pt x="5867" y="2463"/>
                </a:lnTo>
                <a:lnTo>
                  <a:pt x="5873" y="2455"/>
                </a:lnTo>
                <a:lnTo>
                  <a:pt x="5877" y="2448"/>
                </a:lnTo>
                <a:lnTo>
                  <a:pt x="5880" y="2441"/>
                </a:lnTo>
                <a:lnTo>
                  <a:pt x="5884" y="2433"/>
                </a:lnTo>
                <a:lnTo>
                  <a:pt x="5886" y="2424"/>
                </a:lnTo>
                <a:lnTo>
                  <a:pt x="5888" y="2412"/>
                </a:lnTo>
                <a:lnTo>
                  <a:pt x="5886" y="2399"/>
                </a:lnTo>
                <a:lnTo>
                  <a:pt x="5883" y="2386"/>
                </a:lnTo>
                <a:lnTo>
                  <a:pt x="5876" y="2372"/>
                </a:lnTo>
                <a:lnTo>
                  <a:pt x="5867" y="2358"/>
                </a:lnTo>
                <a:lnTo>
                  <a:pt x="5855" y="2342"/>
                </a:lnTo>
                <a:lnTo>
                  <a:pt x="5841" y="2327"/>
                </a:lnTo>
                <a:lnTo>
                  <a:pt x="5825" y="2312"/>
                </a:lnTo>
                <a:lnTo>
                  <a:pt x="5805" y="2296"/>
                </a:lnTo>
                <a:lnTo>
                  <a:pt x="5783" y="2278"/>
                </a:lnTo>
                <a:lnTo>
                  <a:pt x="5759" y="2262"/>
                </a:lnTo>
                <a:lnTo>
                  <a:pt x="5732" y="2244"/>
                </a:lnTo>
                <a:lnTo>
                  <a:pt x="5702" y="2226"/>
                </a:lnTo>
                <a:lnTo>
                  <a:pt x="5670" y="2207"/>
                </a:lnTo>
                <a:lnTo>
                  <a:pt x="5636" y="2188"/>
                </a:lnTo>
                <a:lnTo>
                  <a:pt x="5598" y="2169"/>
                </a:lnTo>
                <a:lnTo>
                  <a:pt x="5519" y="2129"/>
                </a:lnTo>
                <a:lnTo>
                  <a:pt x="5438" y="2090"/>
                </a:lnTo>
                <a:lnTo>
                  <a:pt x="5354" y="2051"/>
                </a:lnTo>
                <a:lnTo>
                  <a:pt x="5268" y="2011"/>
                </a:lnTo>
                <a:lnTo>
                  <a:pt x="5178" y="1973"/>
                </a:lnTo>
                <a:lnTo>
                  <a:pt x="5085" y="1934"/>
                </a:lnTo>
                <a:lnTo>
                  <a:pt x="4991" y="1896"/>
                </a:lnTo>
                <a:lnTo>
                  <a:pt x="4894" y="1857"/>
                </a:lnTo>
                <a:lnTo>
                  <a:pt x="4699" y="1783"/>
                </a:lnTo>
                <a:lnTo>
                  <a:pt x="4509" y="1712"/>
                </a:lnTo>
                <a:lnTo>
                  <a:pt x="4323" y="1647"/>
                </a:lnTo>
                <a:lnTo>
                  <a:pt x="4142" y="1583"/>
                </a:lnTo>
                <a:lnTo>
                  <a:pt x="3982" y="1530"/>
                </a:lnTo>
                <a:lnTo>
                  <a:pt x="3858" y="1487"/>
                </a:lnTo>
                <a:lnTo>
                  <a:pt x="3769" y="1455"/>
                </a:lnTo>
                <a:lnTo>
                  <a:pt x="3716" y="1435"/>
                </a:lnTo>
                <a:lnTo>
                  <a:pt x="3626" y="1406"/>
                </a:lnTo>
                <a:lnTo>
                  <a:pt x="3529" y="1375"/>
                </a:lnTo>
                <a:lnTo>
                  <a:pt x="3424" y="1339"/>
                </a:lnTo>
                <a:lnTo>
                  <a:pt x="3309" y="1298"/>
                </a:lnTo>
                <a:lnTo>
                  <a:pt x="3188" y="1253"/>
                </a:lnTo>
                <a:lnTo>
                  <a:pt x="3058" y="1205"/>
                </a:lnTo>
                <a:lnTo>
                  <a:pt x="2920" y="1153"/>
                </a:lnTo>
                <a:lnTo>
                  <a:pt x="2774" y="1097"/>
                </a:lnTo>
                <a:lnTo>
                  <a:pt x="2623" y="1039"/>
                </a:lnTo>
                <a:lnTo>
                  <a:pt x="2474" y="982"/>
                </a:lnTo>
                <a:lnTo>
                  <a:pt x="2323" y="927"/>
                </a:lnTo>
                <a:lnTo>
                  <a:pt x="2173" y="872"/>
                </a:lnTo>
                <a:lnTo>
                  <a:pt x="2024" y="820"/>
                </a:lnTo>
                <a:lnTo>
                  <a:pt x="1874" y="767"/>
                </a:lnTo>
                <a:lnTo>
                  <a:pt x="1723" y="716"/>
                </a:lnTo>
                <a:lnTo>
                  <a:pt x="1574" y="667"/>
                </a:lnTo>
                <a:lnTo>
                  <a:pt x="1426" y="620"/>
                </a:lnTo>
                <a:lnTo>
                  <a:pt x="1283" y="576"/>
                </a:lnTo>
                <a:lnTo>
                  <a:pt x="1144" y="537"/>
                </a:lnTo>
                <a:lnTo>
                  <a:pt x="1010" y="500"/>
                </a:lnTo>
                <a:lnTo>
                  <a:pt x="880" y="468"/>
                </a:lnTo>
                <a:lnTo>
                  <a:pt x="817" y="453"/>
                </a:lnTo>
                <a:lnTo>
                  <a:pt x="754" y="438"/>
                </a:lnTo>
                <a:lnTo>
                  <a:pt x="693" y="425"/>
                </a:lnTo>
                <a:lnTo>
                  <a:pt x="633" y="413"/>
                </a:lnTo>
                <a:lnTo>
                  <a:pt x="574" y="402"/>
                </a:lnTo>
                <a:lnTo>
                  <a:pt x="516" y="393"/>
                </a:lnTo>
                <a:lnTo>
                  <a:pt x="461" y="384"/>
                </a:lnTo>
                <a:lnTo>
                  <a:pt x="408" y="377"/>
                </a:lnTo>
                <a:lnTo>
                  <a:pt x="359" y="373"/>
                </a:lnTo>
                <a:lnTo>
                  <a:pt x="312" y="371"/>
                </a:lnTo>
                <a:lnTo>
                  <a:pt x="269" y="371"/>
                </a:lnTo>
                <a:lnTo>
                  <a:pt x="229" y="373"/>
                </a:lnTo>
                <a:lnTo>
                  <a:pt x="193" y="377"/>
                </a:lnTo>
                <a:lnTo>
                  <a:pt x="175" y="381"/>
                </a:lnTo>
                <a:lnTo>
                  <a:pt x="159" y="384"/>
                </a:lnTo>
                <a:lnTo>
                  <a:pt x="143" y="388"/>
                </a:lnTo>
                <a:lnTo>
                  <a:pt x="128" y="393"/>
                </a:lnTo>
                <a:lnTo>
                  <a:pt x="114" y="397"/>
                </a:lnTo>
                <a:lnTo>
                  <a:pt x="101" y="403"/>
                </a:lnTo>
                <a:lnTo>
                  <a:pt x="88" y="409"/>
                </a:lnTo>
                <a:lnTo>
                  <a:pt x="77" y="417"/>
                </a:lnTo>
                <a:lnTo>
                  <a:pt x="66" y="423"/>
                </a:lnTo>
                <a:lnTo>
                  <a:pt x="55" y="432"/>
                </a:lnTo>
                <a:lnTo>
                  <a:pt x="47" y="440"/>
                </a:lnTo>
                <a:lnTo>
                  <a:pt x="38" y="448"/>
                </a:lnTo>
                <a:lnTo>
                  <a:pt x="30" y="458"/>
                </a:lnTo>
                <a:lnTo>
                  <a:pt x="24" y="468"/>
                </a:lnTo>
                <a:lnTo>
                  <a:pt x="17" y="479"/>
                </a:lnTo>
                <a:lnTo>
                  <a:pt x="12" y="490"/>
                </a:lnTo>
                <a:lnTo>
                  <a:pt x="7" y="502"/>
                </a:lnTo>
                <a:lnTo>
                  <a:pt x="4" y="514"/>
                </a:lnTo>
                <a:close/>
                <a:moveTo>
                  <a:pt x="3093" y="2644"/>
                </a:moveTo>
                <a:lnTo>
                  <a:pt x="3308" y="3008"/>
                </a:lnTo>
                <a:lnTo>
                  <a:pt x="2890" y="3023"/>
                </a:lnTo>
                <a:lnTo>
                  <a:pt x="3093" y="2644"/>
                </a:lnTo>
                <a:close/>
                <a:moveTo>
                  <a:pt x="3093" y="2738"/>
                </a:moveTo>
                <a:lnTo>
                  <a:pt x="3214" y="2967"/>
                </a:lnTo>
                <a:lnTo>
                  <a:pt x="2985" y="2967"/>
                </a:lnTo>
                <a:lnTo>
                  <a:pt x="3093" y="2738"/>
                </a:lnTo>
                <a:close/>
                <a:moveTo>
                  <a:pt x="4502" y="4012"/>
                </a:moveTo>
                <a:lnTo>
                  <a:pt x="4502" y="4012"/>
                </a:lnTo>
                <a:lnTo>
                  <a:pt x="4540" y="4021"/>
                </a:lnTo>
                <a:lnTo>
                  <a:pt x="4577" y="4032"/>
                </a:lnTo>
                <a:lnTo>
                  <a:pt x="4613" y="4044"/>
                </a:lnTo>
                <a:lnTo>
                  <a:pt x="4647" y="4059"/>
                </a:lnTo>
                <a:lnTo>
                  <a:pt x="4681" y="4074"/>
                </a:lnTo>
                <a:lnTo>
                  <a:pt x="4713" y="4090"/>
                </a:lnTo>
                <a:lnTo>
                  <a:pt x="4742" y="4108"/>
                </a:lnTo>
                <a:lnTo>
                  <a:pt x="4772" y="4126"/>
                </a:lnTo>
                <a:lnTo>
                  <a:pt x="4799" y="4147"/>
                </a:lnTo>
                <a:lnTo>
                  <a:pt x="4825" y="4168"/>
                </a:lnTo>
                <a:lnTo>
                  <a:pt x="4849" y="4191"/>
                </a:lnTo>
                <a:lnTo>
                  <a:pt x="4872" y="4215"/>
                </a:lnTo>
                <a:lnTo>
                  <a:pt x="4895" y="4241"/>
                </a:lnTo>
                <a:lnTo>
                  <a:pt x="4915" y="4267"/>
                </a:lnTo>
                <a:lnTo>
                  <a:pt x="4935" y="4296"/>
                </a:lnTo>
                <a:lnTo>
                  <a:pt x="4952" y="4325"/>
                </a:lnTo>
                <a:lnTo>
                  <a:pt x="4968" y="4356"/>
                </a:lnTo>
                <a:lnTo>
                  <a:pt x="4986" y="4387"/>
                </a:lnTo>
                <a:lnTo>
                  <a:pt x="5001" y="4419"/>
                </a:lnTo>
                <a:lnTo>
                  <a:pt x="5018" y="4453"/>
                </a:lnTo>
                <a:lnTo>
                  <a:pt x="5033" y="4487"/>
                </a:lnTo>
                <a:lnTo>
                  <a:pt x="5048" y="4523"/>
                </a:lnTo>
                <a:lnTo>
                  <a:pt x="5063" y="4559"/>
                </a:lnTo>
                <a:lnTo>
                  <a:pt x="5078" y="4596"/>
                </a:lnTo>
                <a:lnTo>
                  <a:pt x="5106" y="4674"/>
                </a:lnTo>
                <a:lnTo>
                  <a:pt x="5132" y="4756"/>
                </a:lnTo>
                <a:lnTo>
                  <a:pt x="5157" y="4841"/>
                </a:lnTo>
                <a:lnTo>
                  <a:pt x="5181" y="4930"/>
                </a:lnTo>
                <a:lnTo>
                  <a:pt x="5229" y="5118"/>
                </a:lnTo>
                <a:lnTo>
                  <a:pt x="5281" y="5319"/>
                </a:lnTo>
                <a:lnTo>
                  <a:pt x="5395" y="5761"/>
                </a:lnTo>
                <a:lnTo>
                  <a:pt x="5412" y="5818"/>
                </a:lnTo>
                <a:lnTo>
                  <a:pt x="5429" y="5877"/>
                </a:lnTo>
                <a:lnTo>
                  <a:pt x="5447" y="5936"/>
                </a:lnTo>
                <a:lnTo>
                  <a:pt x="5468" y="5996"/>
                </a:lnTo>
                <a:lnTo>
                  <a:pt x="5488" y="6057"/>
                </a:lnTo>
                <a:lnTo>
                  <a:pt x="5510" y="6118"/>
                </a:lnTo>
                <a:lnTo>
                  <a:pt x="5534" y="6179"/>
                </a:lnTo>
                <a:lnTo>
                  <a:pt x="5558" y="6240"/>
                </a:lnTo>
                <a:lnTo>
                  <a:pt x="5584" y="6302"/>
                </a:lnTo>
                <a:lnTo>
                  <a:pt x="5612" y="6365"/>
                </a:lnTo>
                <a:lnTo>
                  <a:pt x="5640" y="6428"/>
                </a:lnTo>
                <a:lnTo>
                  <a:pt x="5671" y="6491"/>
                </a:lnTo>
                <a:lnTo>
                  <a:pt x="5701" y="6556"/>
                </a:lnTo>
                <a:lnTo>
                  <a:pt x="5734" y="6620"/>
                </a:lnTo>
                <a:lnTo>
                  <a:pt x="5767" y="6685"/>
                </a:lnTo>
                <a:lnTo>
                  <a:pt x="5802" y="6750"/>
                </a:lnTo>
                <a:lnTo>
                  <a:pt x="994" y="6750"/>
                </a:lnTo>
                <a:lnTo>
                  <a:pt x="1058" y="6726"/>
                </a:lnTo>
                <a:lnTo>
                  <a:pt x="1122" y="6700"/>
                </a:lnTo>
                <a:lnTo>
                  <a:pt x="1186" y="6672"/>
                </a:lnTo>
                <a:lnTo>
                  <a:pt x="1249" y="6642"/>
                </a:lnTo>
                <a:lnTo>
                  <a:pt x="1311" y="6609"/>
                </a:lnTo>
                <a:lnTo>
                  <a:pt x="1373" y="6574"/>
                </a:lnTo>
                <a:lnTo>
                  <a:pt x="1434" y="6537"/>
                </a:lnTo>
                <a:lnTo>
                  <a:pt x="1495" y="6499"/>
                </a:lnTo>
                <a:lnTo>
                  <a:pt x="1555" y="6457"/>
                </a:lnTo>
                <a:lnTo>
                  <a:pt x="1614" y="6414"/>
                </a:lnTo>
                <a:lnTo>
                  <a:pt x="1673" y="6369"/>
                </a:lnTo>
                <a:lnTo>
                  <a:pt x="1731" y="6321"/>
                </a:lnTo>
                <a:lnTo>
                  <a:pt x="1788" y="6272"/>
                </a:lnTo>
                <a:lnTo>
                  <a:pt x="1844" y="6219"/>
                </a:lnTo>
                <a:lnTo>
                  <a:pt x="1901" y="6166"/>
                </a:lnTo>
                <a:lnTo>
                  <a:pt x="1956" y="6109"/>
                </a:lnTo>
                <a:lnTo>
                  <a:pt x="2066" y="5994"/>
                </a:lnTo>
                <a:lnTo>
                  <a:pt x="2175" y="5879"/>
                </a:lnTo>
                <a:lnTo>
                  <a:pt x="2284" y="5764"/>
                </a:lnTo>
                <a:lnTo>
                  <a:pt x="2392" y="5647"/>
                </a:lnTo>
                <a:lnTo>
                  <a:pt x="2498" y="5530"/>
                </a:lnTo>
                <a:lnTo>
                  <a:pt x="2604" y="5413"/>
                </a:lnTo>
                <a:lnTo>
                  <a:pt x="2707" y="5296"/>
                </a:lnTo>
                <a:lnTo>
                  <a:pt x="2811" y="5178"/>
                </a:lnTo>
                <a:lnTo>
                  <a:pt x="2915" y="5062"/>
                </a:lnTo>
                <a:lnTo>
                  <a:pt x="3018" y="4950"/>
                </a:lnTo>
                <a:lnTo>
                  <a:pt x="3121" y="4841"/>
                </a:lnTo>
                <a:lnTo>
                  <a:pt x="3224" y="4736"/>
                </a:lnTo>
                <a:lnTo>
                  <a:pt x="3327" y="4634"/>
                </a:lnTo>
                <a:lnTo>
                  <a:pt x="3429" y="4536"/>
                </a:lnTo>
                <a:lnTo>
                  <a:pt x="3532" y="4442"/>
                </a:lnTo>
                <a:lnTo>
                  <a:pt x="3634" y="4351"/>
                </a:lnTo>
                <a:lnTo>
                  <a:pt x="3685" y="4308"/>
                </a:lnTo>
                <a:lnTo>
                  <a:pt x="3737" y="4267"/>
                </a:lnTo>
                <a:lnTo>
                  <a:pt x="3764" y="4249"/>
                </a:lnTo>
                <a:lnTo>
                  <a:pt x="3790" y="4230"/>
                </a:lnTo>
                <a:lnTo>
                  <a:pt x="3816" y="4213"/>
                </a:lnTo>
                <a:lnTo>
                  <a:pt x="3842" y="4195"/>
                </a:lnTo>
                <a:lnTo>
                  <a:pt x="3868" y="4180"/>
                </a:lnTo>
                <a:lnTo>
                  <a:pt x="3895" y="4165"/>
                </a:lnTo>
                <a:lnTo>
                  <a:pt x="3922" y="4149"/>
                </a:lnTo>
                <a:lnTo>
                  <a:pt x="3948" y="4136"/>
                </a:lnTo>
                <a:lnTo>
                  <a:pt x="3976" y="4123"/>
                </a:lnTo>
                <a:lnTo>
                  <a:pt x="4002" y="4110"/>
                </a:lnTo>
                <a:lnTo>
                  <a:pt x="4029" y="4099"/>
                </a:lnTo>
                <a:lnTo>
                  <a:pt x="4056" y="4088"/>
                </a:lnTo>
                <a:lnTo>
                  <a:pt x="4084" y="4077"/>
                </a:lnTo>
                <a:lnTo>
                  <a:pt x="4111" y="4068"/>
                </a:lnTo>
                <a:lnTo>
                  <a:pt x="4138" y="4060"/>
                </a:lnTo>
                <a:lnTo>
                  <a:pt x="4166" y="4051"/>
                </a:lnTo>
                <a:lnTo>
                  <a:pt x="4193" y="4044"/>
                </a:lnTo>
                <a:lnTo>
                  <a:pt x="4220" y="4038"/>
                </a:lnTo>
                <a:lnTo>
                  <a:pt x="4249" y="4031"/>
                </a:lnTo>
                <a:lnTo>
                  <a:pt x="4276" y="4027"/>
                </a:lnTo>
                <a:lnTo>
                  <a:pt x="4304" y="4023"/>
                </a:lnTo>
                <a:lnTo>
                  <a:pt x="4332" y="4018"/>
                </a:lnTo>
                <a:lnTo>
                  <a:pt x="4360" y="4016"/>
                </a:lnTo>
                <a:lnTo>
                  <a:pt x="4388" y="4014"/>
                </a:lnTo>
                <a:lnTo>
                  <a:pt x="4417" y="4012"/>
                </a:lnTo>
                <a:lnTo>
                  <a:pt x="4445" y="4012"/>
                </a:lnTo>
                <a:lnTo>
                  <a:pt x="4474" y="4011"/>
                </a:lnTo>
                <a:lnTo>
                  <a:pt x="4502" y="4012"/>
                </a:lnTo>
                <a:close/>
                <a:moveTo>
                  <a:pt x="3105" y="2465"/>
                </a:moveTo>
                <a:lnTo>
                  <a:pt x="3105" y="2465"/>
                </a:lnTo>
                <a:lnTo>
                  <a:pt x="3125" y="2466"/>
                </a:lnTo>
                <a:lnTo>
                  <a:pt x="3133" y="2467"/>
                </a:lnTo>
                <a:lnTo>
                  <a:pt x="3141" y="2469"/>
                </a:lnTo>
                <a:lnTo>
                  <a:pt x="3149" y="2471"/>
                </a:lnTo>
                <a:lnTo>
                  <a:pt x="3155" y="2475"/>
                </a:lnTo>
                <a:lnTo>
                  <a:pt x="3162" y="2478"/>
                </a:lnTo>
                <a:lnTo>
                  <a:pt x="3167" y="2482"/>
                </a:lnTo>
                <a:lnTo>
                  <a:pt x="3173" y="2487"/>
                </a:lnTo>
                <a:lnTo>
                  <a:pt x="3177" y="2492"/>
                </a:lnTo>
                <a:lnTo>
                  <a:pt x="3180" y="2498"/>
                </a:lnTo>
                <a:lnTo>
                  <a:pt x="3184" y="2504"/>
                </a:lnTo>
                <a:lnTo>
                  <a:pt x="3186" y="2511"/>
                </a:lnTo>
                <a:lnTo>
                  <a:pt x="3188" y="2518"/>
                </a:lnTo>
                <a:lnTo>
                  <a:pt x="3188" y="2526"/>
                </a:lnTo>
                <a:lnTo>
                  <a:pt x="3189" y="2535"/>
                </a:lnTo>
                <a:lnTo>
                  <a:pt x="3188" y="2546"/>
                </a:lnTo>
                <a:lnTo>
                  <a:pt x="3188" y="2557"/>
                </a:lnTo>
                <a:lnTo>
                  <a:pt x="3186" y="2566"/>
                </a:lnTo>
                <a:lnTo>
                  <a:pt x="3184" y="2576"/>
                </a:lnTo>
                <a:lnTo>
                  <a:pt x="3180" y="2584"/>
                </a:lnTo>
                <a:lnTo>
                  <a:pt x="3177" y="2592"/>
                </a:lnTo>
                <a:lnTo>
                  <a:pt x="3173" y="2599"/>
                </a:lnTo>
                <a:lnTo>
                  <a:pt x="3167" y="2606"/>
                </a:lnTo>
                <a:lnTo>
                  <a:pt x="3162" y="2611"/>
                </a:lnTo>
                <a:lnTo>
                  <a:pt x="3155" y="2616"/>
                </a:lnTo>
                <a:lnTo>
                  <a:pt x="3149" y="2620"/>
                </a:lnTo>
                <a:lnTo>
                  <a:pt x="3141" y="2623"/>
                </a:lnTo>
                <a:lnTo>
                  <a:pt x="3133" y="2625"/>
                </a:lnTo>
                <a:lnTo>
                  <a:pt x="3125" y="2628"/>
                </a:lnTo>
                <a:lnTo>
                  <a:pt x="3115" y="2629"/>
                </a:lnTo>
                <a:lnTo>
                  <a:pt x="3105" y="2629"/>
                </a:lnTo>
                <a:lnTo>
                  <a:pt x="3095" y="2629"/>
                </a:lnTo>
                <a:lnTo>
                  <a:pt x="3085" y="2628"/>
                </a:lnTo>
                <a:lnTo>
                  <a:pt x="3078" y="2625"/>
                </a:lnTo>
                <a:lnTo>
                  <a:pt x="3070" y="2623"/>
                </a:lnTo>
                <a:lnTo>
                  <a:pt x="3062" y="2620"/>
                </a:lnTo>
                <a:lnTo>
                  <a:pt x="3056" y="2616"/>
                </a:lnTo>
                <a:lnTo>
                  <a:pt x="3050" y="2611"/>
                </a:lnTo>
                <a:lnTo>
                  <a:pt x="3045" y="2606"/>
                </a:lnTo>
                <a:lnTo>
                  <a:pt x="3041" y="2599"/>
                </a:lnTo>
                <a:lnTo>
                  <a:pt x="3036" y="2592"/>
                </a:lnTo>
                <a:lnTo>
                  <a:pt x="3033" y="2584"/>
                </a:lnTo>
                <a:lnTo>
                  <a:pt x="3030" y="2576"/>
                </a:lnTo>
                <a:lnTo>
                  <a:pt x="3027" y="2566"/>
                </a:lnTo>
                <a:lnTo>
                  <a:pt x="3026" y="2557"/>
                </a:lnTo>
                <a:lnTo>
                  <a:pt x="3025" y="2535"/>
                </a:lnTo>
                <a:lnTo>
                  <a:pt x="3026" y="2518"/>
                </a:lnTo>
                <a:lnTo>
                  <a:pt x="3027" y="2511"/>
                </a:lnTo>
                <a:lnTo>
                  <a:pt x="3030" y="2504"/>
                </a:lnTo>
                <a:lnTo>
                  <a:pt x="3033" y="2498"/>
                </a:lnTo>
                <a:lnTo>
                  <a:pt x="3036" y="2492"/>
                </a:lnTo>
                <a:lnTo>
                  <a:pt x="3041" y="2487"/>
                </a:lnTo>
                <a:lnTo>
                  <a:pt x="3045" y="2482"/>
                </a:lnTo>
                <a:lnTo>
                  <a:pt x="3050" y="2478"/>
                </a:lnTo>
                <a:lnTo>
                  <a:pt x="3056" y="2475"/>
                </a:lnTo>
                <a:lnTo>
                  <a:pt x="3062" y="2471"/>
                </a:lnTo>
                <a:lnTo>
                  <a:pt x="3070" y="2469"/>
                </a:lnTo>
                <a:lnTo>
                  <a:pt x="3078" y="2467"/>
                </a:lnTo>
                <a:lnTo>
                  <a:pt x="3085" y="2466"/>
                </a:lnTo>
                <a:lnTo>
                  <a:pt x="3105" y="2465"/>
                </a:lnTo>
                <a:close/>
              </a:path>
            </a:pathLst>
          </a:custGeom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 useBgFill="1">
        <p:nvSpPr>
          <p:cNvPr id="90" name="KSO_Shape"/>
          <p:cNvSpPr/>
          <p:nvPr/>
        </p:nvSpPr>
        <p:spPr bwMode="auto">
          <a:xfrm>
            <a:off x="4126304" y="2272579"/>
            <a:ext cx="583876" cy="618950"/>
          </a:xfrm>
          <a:custGeom>
            <a:avLst/>
            <a:gdLst>
              <a:gd name="T0" fmla="*/ 871762 w 2344738"/>
              <a:gd name="T1" fmla="*/ 2409190 h 2484437"/>
              <a:gd name="T2" fmla="*/ 1162059 w 2344738"/>
              <a:gd name="T3" fmla="*/ 2170588 h 2484437"/>
              <a:gd name="T4" fmla="*/ 1847045 w 2344738"/>
              <a:gd name="T5" fmla="*/ 1914799 h 2484437"/>
              <a:gd name="T6" fmla="*/ 1989223 w 2344738"/>
              <a:gd name="T7" fmla="*/ 2174222 h 2484437"/>
              <a:gd name="T8" fmla="*/ 2171725 w 2344738"/>
              <a:gd name="T9" fmla="*/ 2027497 h 2484437"/>
              <a:gd name="T10" fmla="*/ 577756 w 2344738"/>
              <a:gd name="T11" fmla="*/ 1710690 h 2484437"/>
              <a:gd name="T12" fmla="*/ 918226 w 2344738"/>
              <a:gd name="T13" fmla="*/ 1971358 h 2484437"/>
              <a:gd name="T14" fmla="*/ 916117 w 2344738"/>
              <a:gd name="T15" fmla="*/ 1782955 h 2484437"/>
              <a:gd name="T16" fmla="*/ 1163655 w 2344738"/>
              <a:gd name="T17" fmla="*/ 1791018 h 2484437"/>
              <a:gd name="T18" fmla="*/ 1369346 w 2344738"/>
              <a:gd name="T19" fmla="*/ 1978503 h 2484437"/>
              <a:gd name="T20" fmla="*/ 1844763 w 2344738"/>
              <a:gd name="T21" fmla="*/ 1695450 h 2484437"/>
              <a:gd name="T22" fmla="*/ 1613852 w 2344738"/>
              <a:gd name="T23" fmla="*/ 1757995 h 2484437"/>
              <a:gd name="T24" fmla="*/ 1466215 w 2344738"/>
              <a:gd name="T25" fmla="*/ 1665804 h 2484437"/>
              <a:gd name="T26" fmla="*/ 139383 w 2344738"/>
              <a:gd name="T27" fmla="*/ 1551132 h 2484437"/>
              <a:gd name="T28" fmla="*/ 121920 w 2344738"/>
              <a:gd name="T29" fmla="*/ 1806533 h 2484437"/>
              <a:gd name="T30" fmla="*/ 349213 w 2344738"/>
              <a:gd name="T31" fmla="*/ 1603596 h 2484437"/>
              <a:gd name="T32" fmla="*/ 904689 w 2344738"/>
              <a:gd name="T33" fmla="*/ 1386127 h 2484437"/>
              <a:gd name="T34" fmla="*/ 637223 w 2344738"/>
              <a:gd name="T35" fmla="*/ 1626218 h 2484437"/>
              <a:gd name="T36" fmla="*/ 468909 w 2344738"/>
              <a:gd name="T37" fmla="*/ 1265925 h 2484437"/>
              <a:gd name="T38" fmla="*/ 430842 w 2344738"/>
              <a:gd name="T39" fmla="*/ 1122045 h 2484437"/>
              <a:gd name="T40" fmla="*/ 1268838 w 2344738"/>
              <a:gd name="T41" fmla="*/ 1494705 h 2484437"/>
              <a:gd name="T42" fmla="*/ 1607502 w 2344738"/>
              <a:gd name="T43" fmla="*/ 1509397 h 2484437"/>
              <a:gd name="T44" fmla="*/ 1745572 w 2344738"/>
              <a:gd name="T45" fmla="*/ 1626218 h 2484437"/>
              <a:gd name="T46" fmla="*/ 1985330 w 2344738"/>
              <a:gd name="T47" fmla="*/ 1321435 h 2484437"/>
              <a:gd name="T48" fmla="*/ 959075 w 2344738"/>
              <a:gd name="T49" fmla="*/ 1223010 h 2484437"/>
              <a:gd name="T50" fmla="*/ 1590675 w 2344738"/>
              <a:gd name="T51" fmla="*/ 717903 h 2484437"/>
              <a:gd name="T52" fmla="*/ 1221105 w 2344738"/>
              <a:gd name="T53" fmla="*/ 1447738 h 2484437"/>
              <a:gd name="T54" fmla="*/ 1833657 w 2344738"/>
              <a:gd name="T55" fmla="*/ 772478 h 2484437"/>
              <a:gd name="T56" fmla="*/ 707217 w 2344738"/>
              <a:gd name="T57" fmla="*/ 636270 h 2484437"/>
              <a:gd name="T58" fmla="*/ 651510 w 2344738"/>
              <a:gd name="T59" fmla="*/ 1030166 h 2484437"/>
              <a:gd name="T60" fmla="*/ 1878779 w 2344738"/>
              <a:gd name="T61" fmla="*/ 599489 h 2484437"/>
              <a:gd name="T62" fmla="*/ 2173605 w 2344738"/>
              <a:gd name="T63" fmla="*/ 692847 h 2484437"/>
              <a:gd name="T64" fmla="*/ 2093597 w 2344738"/>
              <a:gd name="T65" fmla="*/ 537027 h 2484437"/>
              <a:gd name="T66" fmla="*/ 260298 w 2344738"/>
              <a:gd name="T67" fmla="*/ 577256 h 2484437"/>
              <a:gd name="T68" fmla="*/ 273014 w 2344738"/>
              <a:gd name="T69" fmla="*/ 751147 h 2484437"/>
              <a:gd name="T70" fmla="*/ 532634 w 2344738"/>
              <a:gd name="T71" fmla="*/ 599489 h 2484437"/>
              <a:gd name="T72" fmla="*/ 932432 w 2344738"/>
              <a:gd name="T73" fmla="*/ 577533 h 2484437"/>
              <a:gd name="T74" fmla="*/ 1226230 w 2344738"/>
              <a:gd name="T75" fmla="*/ 474027 h 2484437"/>
              <a:gd name="T76" fmla="*/ 1322388 w 2344738"/>
              <a:gd name="T77" fmla="*/ 712503 h 2484437"/>
              <a:gd name="T78" fmla="*/ 1595994 w 2344738"/>
              <a:gd name="T79" fmla="*/ 561340 h 2484437"/>
              <a:gd name="T80" fmla="*/ 1022828 w 2344738"/>
              <a:gd name="T81" fmla="*/ 100965 h 2484437"/>
              <a:gd name="T82" fmla="*/ 1158106 w 2344738"/>
              <a:gd name="T83" fmla="*/ 312420 h 2484437"/>
              <a:gd name="T84" fmla="*/ 1118615 w 2344738"/>
              <a:gd name="T85" fmla="*/ 67628 h 2484437"/>
              <a:gd name="T86" fmla="*/ 1343177 w 2344738"/>
              <a:gd name="T87" fmla="*/ 191770 h 2484437"/>
              <a:gd name="T88" fmla="*/ 1909128 w 2344738"/>
              <a:gd name="T89" fmla="*/ 458790 h 2484437"/>
              <a:gd name="T90" fmla="*/ 2231565 w 2344738"/>
              <a:gd name="T91" fmla="*/ 430530 h 2484437"/>
              <a:gd name="T92" fmla="*/ 2344738 w 2344738"/>
              <a:gd name="T93" fmla="*/ 562777 h 2484437"/>
              <a:gd name="T94" fmla="*/ 2230438 w 2344738"/>
              <a:gd name="T95" fmla="*/ 724605 h 2484437"/>
              <a:gd name="T96" fmla="*/ 2134871 w 2344738"/>
              <a:gd name="T97" fmla="*/ 1265400 h 2484437"/>
              <a:gd name="T98" fmla="*/ 2171407 w 2344738"/>
              <a:gd name="T99" fmla="*/ 1880454 h 2484437"/>
              <a:gd name="T100" fmla="*/ 2202512 w 2344738"/>
              <a:gd name="T101" fmla="*/ 2178986 h 2484437"/>
              <a:gd name="T102" fmla="*/ 1751813 w 2344738"/>
              <a:gd name="T103" fmla="*/ 2197723 h 2484437"/>
              <a:gd name="T104" fmla="*/ 1125316 w 2344738"/>
              <a:gd name="T105" fmla="*/ 2346007 h 2484437"/>
              <a:gd name="T106" fmla="*/ 852722 w 2344738"/>
              <a:gd name="T107" fmla="*/ 2471102 h 2484437"/>
              <a:gd name="T108" fmla="*/ 691196 w 2344738"/>
              <a:gd name="T109" fmla="*/ 2049780 h 2484437"/>
              <a:gd name="T110" fmla="*/ 149860 w 2344738"/>
              <a:gd name="T111" fmla="*/ 1882136 h 2484437"/>
              <a:gd name="T112" fmla="*/ 2540 w 2344738"/>
              <a:gd name="T113" fmla="*/ 1690904 h 2484437"/>
              <a:gd name="T114" fmla="*/ 276542 w 2344738"/>
              <a:gd name="T115" fmla="*/ 1265400 h 2484437"/>
              <a:gd name="T116" fmla="*/ 162385 w 2344738"/>
              <a:gd name="T117" fmla="*/ 796289 h 2484437"/>
              <a:gd name="T118" fmla="*/ 49212 w 2344738"/>
              <a:gd name="T119" fmla="*/ 664361 h 2484437"/>
              <a:gd name="T120" fmla="*/ 161613 w 2344738"/>
              <a:gd name="T121" fmla="*/ 520400 h 2484437"/>
              <a:gd name="T122" fmla="*/ 567447 w 2344738"/>
              <a:gd name="T123" fmla="*/ 475939 h 2484437"/>
              <a:gd name="T124" fmla="*/ 925454 w 2344738"/>
              <a:gd name="T125" fmla="*/ 141922 h 2484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44738" h="2484437">
                <a:moveTo>
                  <a:pt x="756092" y="2055731"/>
                </a:moveTo>
                <a:lnTo>
                  <a:pt x="756568" y="2065020"/>
                </a:lnTo>
                <a:lnTo>
                  <a:pt x="759424" y="2100897"/>
                </a:lnTo>
                <a:lnTo>
                  <a:pt x="761011" y="2118360"/>
                </a:lnTo>
                <a:lnTo>
                  <a:pt x="762915" y="2135187"/>
                </a:lnTo>
                <a:lnTo>
                  <a:pt x="765136" y="2151697"/>
                </a:lnTo>
                <a:lnTo>
                  <a:pt x="767675" y="2167255"/>
                </a:lnTo>
                <a:lnTo>
                  <a:pt x="770214" y="2183130"/>
                </a:lnTo>
                <a:lnTo>
                  <a:pt x="773070" y="2198052"/>
                </a:lnTo>
                <a:lnTo>
                  <a:pt x="775609" y="2212975"/>
                </a:lnTo>
                <a:lnTo>
                  <a:pt x="778782" y="2227262"/>
                </a:lnTo>
                <a:lnTo>
                  <a:pt x="781955" y="2241232"/>
                </a:lnTo>
                <a:lnTo>
                  <a:pt x="785129" y="2254250"/>
                </a:lnTo>
                <a:lnTo>
                  <a:pt x="788619" y="2267267"/>
                </a:lnTo>
                <a:lnTo>
                  <a:pt x="792427" y="2279650"/>
                </a:lnTo>
                <a:lnTo>
                  <a:pt x="796553" y="2291397"/>
                </a:lnTo>
                <a:lnTo>
                  <a:pt x="800678" y="2303145"/>
                </a:lnTo>
                <a:lnTo>
                  <a:pt x="804486" y="2314257"/>
                </a:lnTo>
                <a:lnTo>
                  <a:pt x="808929" y="2324735"/>
                </a:lnTo>
                <a:lnTo>
                  <a:pt x="813372" y="2334577"/>
                </a:lnTo>
                <a:lnTo>
                  <a:pt x="817815" y="2343785"/>
                </a:lnTo>
                <a:lnTo>
                  <a:pt x="822892" y="2352992"/>
                </a:lnTo>
                <a:lnTo>
                  <a:pt x="827969" y="2361247"/>
                </a:lnTo>
                <a:lnTo>
                  <a:pt x="833047" y="2369185"/>
                </a:lnTo>
                <a:lnTo>
                  <a:pt x="837807" y="2376487"/>
                </a:lnTo>
                <a:lnTo>
                  <a:pt x="843202" y="2383472"/>
                </a:lnTo>
                <a:lnTo>
                  <a:pt x="848596" y="2389505"/>
                </a:lnTo>
                <a:lnTo>
                  <a:pt x="854309" y="2395220"/>
                </a:lnTo>
                <a:lnTo>
                  <a:pt x="860021" y="2400617"/>
                </a:lnTo>
                <a:lnTo>
                  <a:pt x="866050" y="2405380"/>
                </a:lnTo>
                <a:lnTo>
                  <a:pt x="871762" y="2409190"/>
                </a:lnTo>
                <a:lnTo>
                  <a:pt x="877792" y="2412682"/>
                </a:lnTo>
                <a:lnTo>
                  <a:pt x="884138" y="2415540"/>
                </a:lnTo>
                <a:lnTo>
                  <a:pt x="890485" y="2417445"/>
                </a:lnTo>
                <a:lnTo>
                  <a:pt x="896515" y="2419350"/>
                </a:lnTo>
                <a:lnTo>
                  <a:pt x="904765" y="2420620"/>
                </a:lnTo>
                <a:lnTo>
                  <a:pt x="913334" y="2420937"/>
                </a:lnTo>
                <a:lnTo>
                  <a:pt x="921584" y="2420620"/>
                </a:lnTo>
                <a:lnTo>
                  <a:pt x="930470" y="2419032"/>
                </a:lnTo>
                <a:lnTo>
                  <a:pt x="939355" y="2417127"/>
                </a:lnTo>
                <a:lnTo>
                  <a:pt x="948241" y="2413635"/>
                </a:lnTo>
                <a:lnTo>
                  <a:pt x="957444" y="2409825"/>
                </a:lnTo>
                <a:lnTo>
                  <a:pt x="966964" y="2405380"/>
                </a:lnTo>
                <a:lnTo>
                  <a:pt x="976484" y="2399665"/>
                </a:lnTo>
                <a:lnTo>
                  <a:pt x="986004" y="2392997"/>
                </a:lnTo>
                <a:lnTo>
                  <a:pt x="996159" y="2386012"/>
                </a:lnTo>
                <a:lnTo>
                  <a:pt x="1005997" y="2378075"/>
                </a:lnTo>
                <a:lnTo>
                  <a:pt x="1016151" y="2368867"/>
                </a:lnTo>
                <a:lnTo>
                  <a:pt x="1026624" y="2359025"/>
                </a:lnTo>
                <a:lnTo>
                  <a:pt x="1036778" y="2348865"/>
                </a:lnTo>
                <a:lnTo>
                  <a:pt x="1047251" y="2337752"/>
                </a:lnTo>
                <a:lnTo>
                  <a:pt x="1057723" y="2325687"/>
                </a:lnTo>
                <a:lnTo>
                  <a:pt x="1067878" y="2312987"/>
                </a:lnTo>
                <a:lnTo>
                  <a:pt x="1078667" y="2299652"/>
                </a:lnTo>
                <a:lnTo>
                  <a:pt x="1089457" y="2285365"/>
                </a:lnTo>
                <a:lnTo>
                  <a:pt x="1100246" y="2270442"/>
                </a:lnTo>
                <a:lnTo>
                  <a:pt x="1111036" y="2254567"/>
                </a:lnTo>
                <a:lnTo>
                  <a:pt x="1121825" y="2238057"/>
                </a:lnTo>
                <a:lnTo>
                  <a:pt x="1132615" y="2221230"/>
                </a:lnTo>
                <a:lnTo>
                  <a:pt x="1143404" y="2203450"/>
                </a:lnTo>
                <a:lnTo>
                  <a:pt x="1153877" y="2185035"/>
                </a:lnTo>
                <a:lnTo>
                  <a:pt x="1162059" y="2170588"/>
                </a:lnTo>
                <a:lnTo>
                  <a:pt x="1158106" y="2170430"/>
                </a:lnTo>
                <a:lnTo>
                  <a:pt x="1134306" y="2168842"/>
                </a:lnTo>
                <a:lnTo>
                  <a:pt x="1110823" y="2166619"/>
                </a:lnTo>
                <a:lnTo>
                  <a:pt x="1087340" y="2164079"/>
                </a:lnTo>
                <a:lnTo>
                  <a:pt x="1063857" y="2160903"/>
                </a:lnTo>
                <a:lnTo>
                  <a:pt x="1041326" y="2157093"/>
                </a:lnTo>
                <a:lnTo>
                  <a:pt x="1018160" y="2152647"/>
                </a:lnTo>
                <a:lnTo>
                  <a:pt x="995629" y="2147884"/>
                </a:lnTo>
                <a:lnTo>
                  <a:pt x="973415" y="2142485"/>
                </a:lnTo>
                <a:lnTo>
                  <a:pt x="951519" y="2136134"/>
                </a:lnTo>
                <a:lnTo>
                  <a:pt x="928988" y="2129783"/>
                </a:lnTo>
                <a:lnTo>
                  <a:pt x="907727" y="2122797"/>
                </a:lnTo>
                <a:lnTo>
                  <a:pt x="886148" y="2115176"/>
                </a:lnTo>
                <a:lnTo>
                  <a:pt x="864886" y="2106919"/>
                </a:lnTo>
                <a:lnTo>
                  <a:pt x="843942" y="2098663"/>
                </a:lnTo>
                <a:lnTo>
                  <a:pt x="822997" y="2089454"/>
                </a:lnTo>
                <a:lnTo>
                  <a:pt x="802688" y="2079609"/>
                </a:lnTo>
                <a:lnTo>
                  <a:pt x="782378" y="2069765"/>
                </a:lnTo>
                <a:lnTo>
                  <a:pt x="762386" y="2059286"/>
                </a:lnTo>
                <a:lnTo>
                  <a:pt x="756092" y="2055731"/>
                </a:lnTo>
                <a:close/>
                <a:moveTo>
                  <a:pt x="1982350" y="1752593"/>
                </a:moveTo>
                <a:lnTo>
                  <a:pt x="1976519" y="1761420"/>
                </a:lnTo>
                <a:lnTo>
                  <a:pt x="1963826" y="1779838"/>
                </a:lnTo>
                <a:lnTo>
                  <a:pt x="1950498" y="1797939"/>
                </a:lnTo>
                <a:lnTo>
                  <a:pt x="1937169" y="1815722"/>
                </a:lnTo>
                <a:lnTo>
                  <a:pt x="1923207" y="1832870"/>
                </a:lnTo>
                <a:lnTo>
                  <a:pt x="1908609" y="1850335"/>
                </a:lnTo>
                <a:lnTo>
                  <a:pt x="1893694" y="1866848"/>
                </a:lnTo>
                <a:lnTo>
                  <a:pt x="1878779" y="1883043"/>
                </a:lnTo>
                <a:lnTo>
                  <a:pt x="1862912" y="1899239"/>
                </a:lnTo>
                <a:lnTo>
                  <a:pt x="1847045" y="1914799"/>
                </a:lnTo>
                <a:lnTo>
                  <a:pt x="1830544" y="1929724"/>
                </a:lnTo>
                <a:lnTo>
                  <a:pt x="1814043" y="1944966"/>
                </a:lnTo>
                <a:lnTo>
                  <a:pt x="1796906" y="1958939"/>
                </a:lnTo>
                <a:lnTo>
                  <a:pt x="1779453" y="1973229"/>
                </a:lnTo>
                <a:lnTo>
                  <a:pt x="1761999" y="1986884"/>
                </a:lnTo>
                <a:lnTo>
                  <a:pt x="1743911" y="1999903"/>
                </a:lnTo>
                <a:lnTo>
                  <a:pt x="1725505" y="2012923"/>
                </a:lnTo>
                <a:lnTo>
                  <a:pt x="1706465" y="2025308"/>
                </a:lnTo>
                <a:lnTo>
                  <a:pt x="1687742" y="2036740"/>
                </a:lnTo>
                <a:lnTo>
                  <a:pt x="1668385" y="2048172"/>
                </a:lnTo>
                <a:lnTo>
                  <a:pt x="1649027" y="2059286"/>
                </a:lnTo>
                <a:lnTo>
                  <a:pt x="1629035" y="2069765"/>
                </a:lnTo>
                <a:lnTo>
                  <a:pt x="1608725" y="2079609"/>
                </a:lnTo>
                <a:lnTo>
                  <a:pt x="1604716" y="2081523"/>
                </a:lnTo>
                <a:lnTo>
                  <a:pt x="1636599" y="2093237"/>
                </a:lnTo>
                <a:lnTo>
                  <a:pt x="1675639" y="2106893"/>
                </a:lnTo>
                <a:lnTo>
                  <a:pt x="1714043" y="2119279"/>
                </a:lnTo>
                <a:lnTo>
                  <a:pt x="1751496" y="2130395"/>
                </a:lnTo>
                <a:lnTo>
                  <a:pt x="1787679" y="2140558"/>
                </a:lnTo>
                <a:lnTo>
                  <a:pt x="1822275" y="2149450"/>
                </a:lnTo>
                <a:lnTo>
                  <a:pt x="1839096" y="2153261"/>
                </a:lnTo>
                <a:lnTo>
                  <a:pt x="1855918" y="2156755"/>
                </a:lnTo>
                <a:lnTo>
                  <a:pt x="1872105" y="2159613"/>
                </a:lnTo>
                <a:lnTo>
                  <a:pt x="1887975" y="2162789"/>
                </a:lnTo>
                <a:lnTo>
                  <a:pt x="1903527" y="2165329"/>
                </a:lnTo>
                <a:lnTo>
                  <a:pt x="1919079" y="2167870"/>
                </a:lnTo>
                <a:lnTo>
                  <a:pt x="1933679" y="2169776"/>
                </a:lnTo>
                <a:lnTo>
                  <a:pt x="1948280" y="2171364"/>
                </a:lnTo>
                <a:lnTo>
                  <a:pt x="1962245" y="2172634"/>
                </a:lnTo>
                <a:lnTo>
                  <a:pt x="1975893" y="2173587"/>
                </a:lnTo>
                <a:lnTo>
                  <a:pt x="1989223" y="2174222"/>
                </a:lnTo>
                <a:lnTo>
                  <a:pt x="2002237" y="2175175"/>
                </a:lnTo>
                <a:lnTo>
                  <a:pt x="2014615" y="2175175"/>
                </a:lnTo>
                <a:lnTo>
                  <a:pt x="2026993" y="2175175"/>
                </a:lnTo>
                <a:lnTo>
                  <a:pt x="2038737" y="2174222"/>
                </a:lnTo>
                <a:lnTo>
                  <a:pt x="2049845" y="2173587"/>
                </a:lnTo>
                <a:lnTo>
                  <a:pt x="2060637" y="2172634"/>
                </a:lnTo>
                <a:lnTo>
                  <a:pt x="2071111" y="2171364"/>
                </a:lnTo>
                <a:lnTo>
                  <a:pt x="2080950" y="2169776"/>
                </a:lnTo>
                <a:lnTo>
                  <a:pt x="2090789" y="2167870"/>
                </a:lnTo>
                <a:lnTo>
                  <a:pt x="2099994" y="2165329"/>
                </a:lnTo>
                <a:lnTo>
                  <a:pt x="2108246" y="2162789"/>
                </a:lnTo>
                <a:lnTo>
                  <a:pt x="2116815" y="2159930"/>
                </a:lnTo>
                <a:lnTo>
                  <a:pt x="2124433" y="2156755"/>
                </a:lnTo>
                <a:lnTo>
                  <a:pt x="2131415" y="2153261"/>
                </a:lnTo>
                <a:lnTo>
                  <a:pt x="2138398" y="2149768"/>
                </a:lnTo>
                <a:lnTo>
                  <a:pt x="2144429" y="2145321"/>
                </a:lnTo>
                <a:lnTo>
                  <a:pt x="2150142" y="2141193"/>
                </a:lnTo>
                <a:lnTo>
                  <a:pt x="2155537" y="2136747"/>
                </a:lnTo>
                <a:lnTo>
                  <a:pt x="2160298" y="2131665"/>
                </a:lnTo>
                <a:lnTo>
                  <a:pt x="2164425" y="2126266"/>
                </a:lnTo>
                <a:lnTo>
                  <a:pt x="2167916" y="2120867"/>
                </a:lnTo>
                <a:lnTo>
                  <a:pt x="2171725" y="2113563"/>
                </a:lnTo>
                <a:lnTo>
                  <a:pt x="2174899" y="2105941"/>
                </a:lnTo>
                <a:lnTo>
                  <a:pt x="2177120" y="2097683"/>
                </a:lnTo>
                <a:lnTo>
                  <a:pt x="2178707" y="2089109"/>
                </a:lnTo>
                <a:lnTo>
                  <a:pt x="2179025" y="2079581"/>
                </a:lnTo>
                <a:lnTo>
                  <a:pt x="2179025" y="2070053"/>
                </a:lnTo>
                <a:lnTo>
                  <a:pt x="2178390" y="2060208"/>
                </a:lnTo>
                <a:lnTo>
                  <a:pt x="2176803" y="2049728"/>
                </a:lnTo>
                <a:lnTo>
                  <a:pt x="2174899" y="2038930"/>
                </a:lnTo>
                <a:lnTo>
                  <a:pt x="2171725" y="2027497"/>
                </a:lnTo>
                <a:lnTo>
                  <a:pt x="2167916" y="2016064"/>
                </a:lnTo>
                <a:lnTo>
                  <a:pt x="2163790" y="2003996"/>
                </a:lnTo>
                <a:lnTo>
                  <a:pt x="2158394" y="1991292"/>
                </a:lnTo>
                <a:lnTo>
                  <a:pt x="2152681" y="1978589"/>
                </a:lnTo>
                <a:lnTo>
                  <a:pt x="2146016" y="1965568"/>
                </a:lnTo>
                <a:lnTo>
                  <a:pt x="2138716" y="1952229"/>
                </a:lnTo>
                <a:lnTo>
                  <a:pt x="2130781" y="1938255"/>
                </a:lnTo>
                <a:lnTo>
                  <a:pt x="2121894" y="1924281"/>
                </a:lnTo>
                <a:lnTo>
                  <a:pt x="2112689" y="1909672"/>
                </a:lnTo>
                <a:lnTo>
                  <a:pt x="2102533" y="1895063"/>
                </a:lnTo>
                <a:lnTo>
                  <a:pt x="2091741" y="1880137"/>
                </a:lnTo>
                <a:lnTo>
                  <a:pt x="2080315" y="1865210"/>
                </a:lnTo>
                <a:lnTo>
                  <a:pt x="2068572" y="1849331"/>
                </a:lnTo>
                <a:lnTo>
                  <a:pt x="2055241" y="1834087"/>
                </a:lnTo>
                <a:lnTo>
                  <a:pt x="2042228" y="1817890"/>
                </a:lnTo>
                <a:lnTo>
                  <a:pt x="2027945" y="1801693"/>
                </a:lnTo>
                <a:lnTo>
                  <a:pt x="2013345" y="1785814"/>
                </a:lnTo>
                <a:lnTo>
                  <a:pt x="1998110" y="1768982"/>
                </a:lnTo>
                <a:lnTo>
                  <a:pt x="1982350" y="1752593"/>
                </a:lnTo>
                <a:close/>
                <a:moveTo>
                  <a:pt x="704690" y="1683845"/>
                </a:moveTo>
                <a:lnTo>
                  <a:pt x="688658" y="1685924"/>
                </a:lnTo>
                <a:lnTo>
                  <a:pt x="671195" y="1688464"/>
                </a:lnTo>
                <a:lnTo>
                  <a:pt x="654368" y="1690052"/>
                </a:lnTo>
                <a:lnTo>
                  <a:pt x="638175" y="1691323"/>
                </a:lnTo>
                <a:lnTo>
                  <a:pt x="621983" y="1692593"/>
                </a:lnTo>
                <a:lnTo>
                  <a:pt x="606425" y="1693228"/>
                </a:lnTo>
                <a:lnTo>
                  <a:pt x="590550" y="1693863"/>
                </a:lnTo>
                <a:lnTo>
                  <a:pt x="575628" y="1693228"/>
                </a:lnTo>
                <a:lnTo>
                  <a:pt x="564912" y="1692995"/>
                </a:lnTo>
                <a:lnTo>
                  <a:pt x="566650" y="1695450"/>
                </a:lnTo>
                <a:lnTo>
                  <a:pt x="577756" y="1710690"/>
                </a:lnTo>
                <a:lnTo>
                  <a:pt x="589179" y="1725295"/>
                </a:lnTo>
                <a:lnTo>
                  <a:pt x="601236" y="1740535"/>
                </a:lnTo>
                <a:lnTo>
                  <a:pt x="612977" y="1754505"/>
                </a:lnTo>
                <a:lnTo>
                  <a:pt x="625669" y="1768793"/>
                </a:lnTo>
                <a:lnTo>
                  <a:pt x="638361" y="1782445"/>
                </a:lnTo>
                <a:lnTo>
                  <a:pt x="651371" y="1796098"/>
                </a:lnTo>
                <a:lnTo>
                  <a:pt x="665015" y="1809115"/>
                </a:lnTo>
                <a:lnTo>
                  <a:pt x="678659" y="1821815"/>
                </a:lnTo>
                <a:lnTo>
                  <a:pt x="692323" y="1833968"/>
                </a:lnTo>
                <a:lnTo>
                  <a:pt x="692466" y="1831022"/>
                </a:lnTo>
                <a:lnTo>
                  <a:pt x="695322" y="1784985"/>
                </a:lnTo>
                <a:lnTo>
                  <a:pt x="699130" y="1737995"/>
                </a:lnTo>
                <a:lnTo>
                  <a:pt x="703890" y="1691005"/>
                </a:lnTo>
                <a:lnTo>
                  <a:pt x="704690" y="1683845"/>
                </a:lnTo>
                <a:close/>
                <a:moveTo>
                  <a:pt x="769029" y="1673012"/>
                </a:moveTo>
                <a:lnTo>
                  <a:pt x="768310" y="1678622"/>
                </a:lnTo>
                <a:lnTo>
                  <a:pt x="763232" y="1726565"/>
                </a:lnTo>
                <a:lnTo>
                  <a:pt x="759424" y="1773555"/>
                </a:lnTo>
                <a:lnTo>
                  <a:pt x="756568" y="1819275"/>
                </a:lnTo>
                <a:lnTo>
                  <a:pt x="754029" y="1863725"/>
                </a:lnTo>
                <a:lnTo>
                  <a:pt x="753619" y="1882342"/>
                </a:lnTo>
                <a:lnTo>
                  <a:pt x="767505" y="1891983"/>
                </a:lnTo>
                <a:lnTo>
                  <a:pt x="783053" y="1902143"/>
                </a:lnTo>
                <a:lnTo>
                  <a:pt x="799236" y="1912303"/>
                </a:lnTo>
                <a:lnTo>
                  <a:pt x="815419" y="1921828"/>
                </a:lnTo>
                <a:lnTo>
                  <a:pt x="831919" y="1931035"/>
                </a:lnTo>
                <a:lnTo>
                  <a:pt x="848736" y="1939925"/>
                </a:lnTo>
                <a:lnTo>
                  <a:pt x="865870" y="1948498"/>
                </a:lnTo>
                <a:lnTo>
                  <a:pt x="883005" y="1956435"/>
                </a:lnTo>
                <a:lnTo>
                  <a:pt x="900774" y="1964055"/>
                </a:lnTo>
                <a:lnTo>
                  <a:pt x="918226" y="1971358"/>
                </a:lnTo>
                <a:lnTo>
                  <a:pt x="935995" y="1978025"/>
                </a:lnTo>
                <a:lnTo>
                  <a:pt x="954399" y="1984375"/>
                </a:lnTo>
                <a:lnTo>
                  <a:pt x="972486" y="1990090"/>
                </a:lnTo>
                <a:lnTo>
                  <a:pt x="990889" y="1996123"/>
                </a:lnTo>
                <a:lnTo>
                  <a:pt x="1009928" y="2000885"/>
                </a:lnTo>
                <a:lnTo>
                  <a:pt x="1028649" y="2005648"/>
                </a:lnTo>
                <a:lnTo>
                  <a:pt x="1047687" y="2009775"/>
                </a:lnTo>
                <a:lnTo>
                  <a:pt x="1067043" y="2013268"/>
                </a:lnTo>
                <a:lnTo>
                  <a:pt x="1086082" y="2016760"/>
                </a:lnTo>
                <a:lnTo>
                  <a:pt x="1105755" y="2019300"/>
                </a:lnTo>
                <a:lnTo>
                  <a:pt x="1125428" y="2021840"/>
                </a:lnTo>
                <a:lnTo>
                  <a:pt x="1145418" y="2023428"/>
                </a:lnTo>
                <a:lnTo>
                  <a:pt x="1165409" y="2024380"/>
                </a:lnTo>
                <a:lnTo>
                  <a:pt x="1185399" y="2025333"/>
                </a:lnTo>
                <a:lnTo>
                  <a:pt x="1205707" y="2025650"/>
                </a:lnTo>
                <a:lnTo>
                  <a:pt x="1226014" y="2025333"/>
                </a:lnTo>
                <a:lnTo>
                  <a:pt x="1246005" y="2024380"/>
                </a:lnTo>
                <a:lnTo>
                  <a:pt x="1265995" y="2023428"/>
                </a:lnTo>
                <a:lnTo>
                  <a:pt x="1285985" y="2021840"/>
                </a:lnTo>
                <a:lnTo>
                  <a:pt x="1305658" y="2019300"/>
                </a:lnTo>
                <a:lnTo>
                  <a:pt x="1309126" y="2018845"/>
                </a:lnTo>
                <a:lnTo>
                  <a:pt x="1285562" y="2006536"/>
                </a:lnTo>
                <a:lnTo>
                  <a:pt x="1242397" y="1983988"/>
                </a:lnTo>
                <a:lnTo>
                  <a:pt x="1199231" y="1960486"/>
                </a:lnTo>
                <a:lnTo>
                  <a:pt x="1156701" y="1936350"/>
                </a:lnTo>
                <a:lnTo>
                  <a:pt x="1114487" y="1911260"/>
                </a:lnTo>
                <a:lnTo>
                  <a:pt x="1074178" y="1886806"/>
                </a:lnTo>
                <a:lnTo>
                  <a:pt x="1033869" y="1861717"/>
                </a:lnTo>
                <a:lnTo>
                  <a:pt x="994195" y="1835992"/>
                </a:lnTo>
                <a:lnTo>
                  <a:pt x="955156" y="1809633"/>
                </a:lnTo>
                <a:lnTo>
                  <a:pt x="916117" y="1782955"/>
                </a:lnTo>
                <a:lnTo>
                  <a:pt x="877712" y="1755643"/>
                </a:lnTo>
                <a:lnTo>
                  <a:pt x="840577" y="1728013"/>
                </a:lnTo>
                <a:lnTo>
                  <a:pt x="803759" y="1700383"/>
                </a:lnTo>
                <a:lnTo>
                  <a:pt x="769029" y="1673012"/>
                </a:lnTo>
                <a:close/>
                <a:moveTo>
                  <a:pt x="1070070" y="1580060"/>
                </a:moveTo>
                <a:lnTo>
                  <a:pt x="1056640" y="1585250"/>
                </a:lnTo>
                <a:lnTo>
                  <a:pt x="1014730" y="1600812"/>
                </a:lnTo>
                <a:lnTo>
                  <a:pt x="973773" y="1615421"/>
                </a:lnTo>
                <a:lnTo>
                  <a:pt x="933450" y="1628441"/>
                </a:lnTo>
                <a:lnTo>
                  <a:pt x="893445" y="1640827"/>
                </a:lnTo>
                <a:lnTo>
                  <a:pt x="873443" y="1646544"/>
                </a:lnTo>
                <a:lnTo>
                  <a:pt x="854393" y="1651942"/>
                </a:lnTo>
                <a:lnTo>
                  <a:pt x="846810" y="1653777"/>
                </a:lnTo>
                <a:lnTo>
                  <a:pt x="858351" y="1662590"/>
                </a:lnTo>
                <a:lnTo>
                  <a:pt x="895169" y="1690855"/>
                </a:lnTo>
                <a:lnTo>
                  <a:pt x="933891" y="1718485"/>
                </a:lnTo>
                <a:lnTo>
                  <a:pt x="973882" y="1746433"/>
                </a:lnTo>
                <a:lnTo>
                  <a:pt x="1014826" y="1774381"/>
                </a:lnTo>
                <a:lnTo>
                  <a:pt x="1057674" y="1802328"/>
                </a:lnTo>
                <a:lnTo>
                  <a:pt x="1101792" y="1829958"/>
                </a:lnTo>
                <a:lnTo>
                  <a:pt x="1146861" y="1857271"/>
                </a:lnTo>
                <a:lnTo>
                  <a:pt x="1194471" y="1885218"/>
                </a:lnTo>
                <a:lnTo>
                  <a:pt x="1229421" y="1905168"/>
                </a:lnTo>
                <a:lnTo>
                  <a:pt x="1229311" y="1905000"/>
                </a:lnTo>
                <a:lnTo>
                  <a:pt x="1219795" y="1889760"/>
                </a:lnTo>
                <a:lnTo>
                  <a:pt x="1209963" y="1874203"/>
                </a:lnTo>
                <a:lnTo>
                  <a:pt x="1200447" y="1858645"/>
                </a:lnTo>
                <a:lnTo>
                  <a:pt x="1191249" y="1842135"/>
                </a:lnTo>
                <a:lnTo>
                  <a:pt x="1182051" y="1825625"/>
                </a:lnTo>
                <a:lnTo>
                  <a:pt x="1172853" y="1808163"/>
                </a:lnTo>
                <a:lnTo>
                  <a:pt x="1163655" y="1791018"/>
                </a:lnTo>
                <a:lnTo>
                  <a:pt x="1154457" y="1772920"/>
                </a:lnTo>
                <a:lnTo>
                  <a:pt x="1145576" y="1754823"/>
                </a:lnTo>
                <a:lnTo>
                  <a:pt x="1136695" y="1736408"/>
                </a:lnTo>
                <a:lnTo>
                  <a:pt x="1119250" y="1698308"/>
                </a:lnTo>
                <a:lnTo>
                  <a:pt x="1102122" y="1658938"/>
                </a:lnTo>
                <a:lnTo>
                  <a:pt x="1085312" y="1619250"/>
                </a:lnTo>
                <a:lnTo>
                  <a:pt x="1070070" y="1580060"/>
                </a:lnTo>
                <a:close/>
                <a:moveTo>
                  <a:pt x="1191479" y="1530183"/>
                </a:moveTo>
                <a:lnTo>
                  <a:pt x="1183323" y="1533802"/>
                </a:lnTo>
                <a:lnTo>
                  <a:pt x="1141095" y="1551904"/>
                </a:lnTo>
                <a:lnTo>
                  <a:pt x="1128914" y="1556814"/>
                </a:lnTo>
                <a:lnTo>
                  <a:pt x="1137012" y="1577658"/>
                </a:lnTo>
                <a:lnTo>
                  <a:pt x="1152871" y="1616393"/>
                </a:lnTo>
                <a:lnTo>
                  <a:pt x="1169047" y="1653858"/>
                </a:lnTo>
                <a:lnTo>
                  <a:pt x="1185223" y="1689418"/>
                </a:lnTo>
                <a:lnTo>
                  <a:pt x="1201716" y="1723708"/>
                </a:lnTo>
                <a:lnTo>
                  <a:pt x="1218209" y="1756410"/>
                </a:lnTo>
                <a:lnTo>
                  <a:pt x="1234703" y="1787525"/>
                </a:lnTo>
                <a:lnTo>
                  <a:pt x="1251196" y="1816735"/>
                </a:lnTo>
                <a:lnTo>
                  <a:pt x="1268006" y="1844675"/>
                </a:lnTo>
                <a:lnTo>
                  <a:pt x="1284500" y="1870710"/>
                </a:lnTo>
                <a:lnTo>
                  <a:pt x="1300993" y="1895158"/>
                </a:lnTo>
                <a:lnTo>
                  <a:pt x="1309557" y="1906905"/>
                </a:lnTo>
                <a:lnTo>
                  <a:pt x="1317486" y="1918018"/>
                </a:lnTo>
                <a:lnTo>
                  <a:pt x="1326050" y="1928495"/>
                </a:lnTo>
                <a:lnTo>
                  <a:pt x="1333979" y="1938973"/>
                </a:lnTo>
                <a:lnTo>
                  <a:pt x="1342226" y="1948815"/>
                </a:lnTo>
                <a:lnTo>
                  <a:pt x="1350473" y="1958023"/>
                </a:lnTo>
                <a:lnTo>
                  <a:pt x="1358719" y="1966913"/>
                </a:lnTo>
                <a:lnTo>
                  <a:pt x="1366331" y="1975485"/>
                </a:lnTo>
                <a:lnTo>
                  <a:pt x="1369346" y="1978503"/>
                </a:lnTo>
                <a:lnTo>
                  <a:pt x="1380463" y="1983988"/>
                </a:lnTo>
                <a:lnTo>
                  <a:pt x="1410560" y="1998615"/>
                </a:lnTo>
                <a:lnTo>
                  <a:pt x="1420523" y="1996123"/>
                </a:lnTo>
                <a:lnTo>
                  <a:pt x="1438927" y="1990090"/>
                </a:lnTo>
                <a:lnTo>
                  <a:pt x="1456697" y="1984375"/>
                </a:lnTo>
                <a:lnTo>
                  <a:pt x="1475418" y="1978025"/>
                </a:lnTo>
                <a:lnTo>
                  <a:pt x="1492869" y="1971358"/>
                </a:lnTo>
                <a:lnTo>
                  <a:pt x="1510639" y="1964055"/>
                </a:lnTo>
                <a:lnTo>
                  <a:pt x="1528408" y="1956435"/>
                </a:lnTo>
                <a:lnTo>
                  <a:pt x="1545543" y="1948498"/>
                </a:lnTo>
                <a:lnTo>
                  <a:pt x="1562360" y="1939925"/>
                </a:lnTo>
                <a:lnTo>
                  <a:pt x="1579494" y="1931035"/>
                </a:lnTo>
                <a:lnTo>
                  <a:pt x="1595994" y="1921828"/>
                </a:lnTo>
                <a:lnTo>
                  <a:pt x="1612177" y="1912303"/>
                </a:lnTo>
                <a:lnTo>
                  <a:pt x="1628042" y="1902143"/>
                </a:lnTo>
                <a:lnTo>
                  <a:pt x="1643908" y="1891983"/>
                </a:lnTo>
                <a:lnTo>
                  <a:pt x="1659139" y="1881188"/>
                </a:lnTo>
                <a:lnTo>
                  <a:pt x="1674687" y="1870075"/>
                </a:lnTo>
                <a:lnTo>
                  <a:pt x="1689600" y="1858328"/>
                </a:lnTo>
                <a:lnTo>
                  <a:pt x="1704196" y="1846580"/>
                </a:lnTo>
                <a:lnTo>
                  <a:pt x="1718475" y="1834515"/>
                </a:lnTo>
                <a:lnTo>
                  <a:pt x="1732754" y="1821815"/>
                </a:lnTo>
                <a:lnTo>
                  <a:pt x="1746398" y="1809115"/>
                </a:lnTo>
                <a:lnTo>
                  <a:pt x="1760042" y="1796098"/>
                </a:lnTo>
                <a:lnTo>
                  <a:pt x="1773052" y="1782445"/>
                </a:lnTo>
                <a:lnTo>
                  <a:pt x="1785744" y="1768793"/>
                </a:lnTo>
                <a:lnTo>
                  <a:pt x="1798436" y="1754505"/>
                </a:lnTo>
                <a:lnTo>
                  <a:pt x="1810177" y="1740535"/>
                </a:lnTo>
                <a:lnTo>
                  <a:pt x="1822234" y="1725295"/>
                </a:lnTo>
                <a:lnTo>
                  <a:pt x="1833657" y="1710690"/>
                </a:lnTo>
                <a:lnTo>
                  <a:pt x="1844763" y="1695450"/>
                </a:lnTo>
                <a:lnTo>
                  <a:pt x="1847759" y="1691218"/>
                </a:lnTo>
                <a:lnTo>
                  <a:pt x="1836392" y="1692275"/>
                </a:lnTo>
                <a:lnTo>
                  <a:pt x="1822102" y="1692910"/>
                </a:lnTo>
                <a:lnTo>
                  <a:pt x="1807177" y="1693228"/>
                </a:lnTo>
                <a:lnTo>
                  <a:pt x="1792252" y="1693863"/>
                </a:lnTo>
                <a:lnTo>
                  <a:pt x="1776692" y="1693228"/>
                </a:lnTo>
                <a:lnTo>
                  <a:pt x="1761132" y="1692593"/>
                </a:lnTo>
                <a:lnTo>
                  <a:pt x="1744937" y="1691323"/>
                </a:lnTo>
                <a:lnTo>
                  <a:pt x="1728424" y="1690052"/>
                </a:lnTo>
                <a:lnTo>
                  <a:pt x="1711276" y="1688464"/>
                </a:lnTo>
                <a:lnTo>
                  <a:pt x="1702865" y="1687195"/>
                </a:lnTo>
                <a:lnTo>
                  <a:pt x="1701800" y="1689328"/>
                </a:lnTo>
                <a:lnTo>
                  <a:pt x="1699260" y="1694733"/>
                </a:lnTo>
                <a:lnTo>
                  <a:pt x="1696085" y="1699501"/>
                </a:lnTo>
                <a:lnTo>
                  <a:pt x="1692910" y="1704906"/>
                </a:lnTo>
                <a:lnTo>
                  <a:pt x="1689100" y="1709992"/>
                </a:lnTo>
                <a:lnTo>
                  <a:pt x="1685607" y="1714760"/>
                </a:lnTo>
                <a:lnTo>
                  <a:pt x="1681480" y="1719211"/>
                </a:lnTo>
                <a:lnTo>
                  <a:pt x="1677670" y="1723344"/>
                </a:lnTo>
                <a:lnTo>
                  <a:pt x="1673225" y="1727794"/>
                </a:lnTo>
                <a:lnTo>
                  <a:pt x="1668462" y="1731927"/>
                </a:lnTo>
                <a:lnTo>
                  <a:pt x="1664017" y="1735424"/>
                </a:lnTo>
                <a:lnTo>
                  <a:pt x="1658937" y="1738921"/>
                </a:lnTo>
                <a:lnTo>
                  <a:pt x="1653857" y="1742418"/>
                </a:lnTo>
                <a:lnTo>
                  <a:pt x="1648460" y="1745279"/>
                </a:lnTo>
                <a:lnTo>
                  <a:pt x="1643062" y="1748140"/>
                </a:lnTo>
                <a:lnTo>
                  <a:pt x="1637347" y="1750683"/>
                </a:lnTo>
                <a:lnTo>
                  <a:pt x="1631632" y="1752591"/>
                </a:lnTo>
                <a:lnTo>
                  <a:pt x="1625917" y="1755134"/>
                </a:lnTo>
                <a:lnTo>
                  <a:pt x="1620202" y="1756723"/>
                </a:lnTo>
                <a:lnTo>
                  <a:pt x="1613852" y="1757995"/>
                </a:lnTo>
                <a:lnTo>
                  <a:pt x="1607502" y="1759267"/>
                </a:lnTo>
                <a:lnTo>
                  <a:pt x="1601152" y="1759902"/>
                </a:lnTo>
                <a:lnTo>
                  <a:pt x="1594802" y="1760538"/>
                </a:lnTo>
                <a:lnTo>
                  <a:pt x="1588452" y="1760538"/>
                </a:lnTo>
                <a:lnTo>
                  <a:pt x="1582102" y="1760538"/>
                </a:lnTo>
                <a:lnTo>
                  <a:pt x="1575435" y="1759902"/>
                </a:lnTo>
                <a:lnTo>
                  <a:pt x="1569402" y="1759267"/>
                </a:lnTo>
                <a:lnTo>
                  <a:pt x="1562735" y="1757995"/>
                </a:lnTo>
                <a:lnTo>
                  <a:pt x="1557020" y="1756723"/>
                </a:lnTo>
                <a:lnTo>
                  <a:pt x="1550987" y="1755134"/>
                </a:lnTo>
                <a:lnTo>
                  <a:pt x="1544955" y="1752591"/>
                </a:lnTo>
                <a:lnTo>
                  <a:pt x="1539240" y="1750683"/>
                </a:lnTo>
                <a:lnTo>
                  <a:pt x="1533525" y="1748140"/>
                </a:lnTo>
                <a:lnTo>
                  <a:pt x="1528127" y="1745279"/>
                </a:lnTo>
                <a:lnTo>
                  <a:pt x="1522730" y="1742418"/>
                </a:lnTo>
                <a:lnTo>
                  <a:pt x="1517967" y="1738921"/>
                </a:lnTo>
                <a:lnTo>
                  <a:pt x="1512887" y="1735424"/>
                </a:lnTo>
                <a:lnTo>
                  <a:pt x="1508125" y="1731927"/>
                </a:lnTo>
                <a:lnTo>
                  <a:pt x="1503680" y="1727794"/>
                </a:lnTo>
                <a:lnTo>
                  <a:pt x="1499235" y="1723344"/>
                </a:lnTo>
                <a:lnTo>
                  <a:pt x="1495107" y="1719211"/>
                </a:lnTo>
                <a:lnTo>
                  <a:pt x="1490980" y="1714760"/>
                </a:lnTo>
                <a:lnTo>
                  <a:pt x="1487487" y="1709992"/>
                </a:lnTo>
                <a:lnTo>
                  <a:pt x="1483677" y="1704906"/>
                </a:lnTo>
                <a:lnTo>
                  <a:pt x="1480502" y="1699501"/>
                </a:lnTo>
                <a:lnTo>
                  <a:pt x="1477327" y="1694733"/>
                </a:lnTo>
                <a:lnTo>
                  <a:pt x="1474787" y="1689328"/>
                </a:lnTo>
                <a:lnTo>
                  <a:pt x="1471930" y="1683606"/>
                </a:lnTo>
                <a:lnTo>
                  <a:pt x="1469707" y="1677566"/>
                </a:lnTo>
                <a:lnTo>
                  <a:pt x="1467802" y="1671844"/>
                </a:lnTo>
                <a:lnTo>
                  <a:pt x="1466215" y="1665804"/>
                </a:lnTo>
                <a:lnTo>
                  <a:pt x="1464627" y="1659446"/>
                </a:lnTo>
                <a:lnTo>
                  <a:pt x="1463675" y="1653406"/>
                </a:lnTo>
                <a:lnTo>
                  <a:pt x="1462722" y="1647366"/>
                </a:lnTo>
                <a:lnTo>
                  <a:pt x="1462405" y="1640690"/>
                </a:lnTo>
                <a:lnTo>
                  <a:pt x="1462087" y="1634332"/>
                </a:lnTo>
                <a:lnTo>
                  <a:pt x="1462182" y="1632333"/>
                </a:lnTo>
                <a:lnTo>
                  <a:pt x="1449611" y="1628441"/>
                </a:lnTo>
                <a:lnTo>
                  <a:pt x="1408965" y="1615421"/>
                </a:lnTo>
                <a:lnTo>
                  <a:pt x="1367683" y="1600812"/>
                </a:lnTo>
                <a:lnTo>
                  <a:pt x="1326401" y="1585250"/>
                </a:lnTo>
                <a:lnTo>
                  <a:pt x="1284483" y="1569054"/>
                </a:lnTo>
                <a:lnTo>
                  <a:pt x="1241931" y="1551904"/>
                </a:lnTo>
                <a:lnTo>
                  <a:pt x="1199697" y="1533802"/>
                </a:lnTo>
                <a:lnTo>
                  <a:pt x="1191479" y="1530183"/>
                </a:lnTo>
                <a:close/>
                <a:moveTo>
                  <a:pt x="1104493" y="1490234"/>
                </a:moveTo>
                <a:lnTo>
                  <a:pt x="1106563" y="1496060"/>
                </a:lnTo>
                <a:lnTo>
                  <a:pt x="1107088" y="1497526"/>
                </a:lnTo>
                <a:lnTo>
                  <a:pt x="1113937" y="1494744"/>
                </a:lnTo>
                <a:lnTo>
                  <a:pt x="1104493" y="1490234"/>
                </a:lnTo>
                <a:close/>
                <a:moveTo>
                  <a:pt x="287237" y="1385930"/>
                </a:moveTo>
                <a:lnTo>
                  <a:pt x="272098" y="1400560"/>
                </a:lnTo>
                <a:lnTo>
                  <a:pt x="245428" y="1426926"/>
                </a:lnTo>
                <a:lnTo>
                  <a:pt x="220980" y="1452657"/>
                </a:lnTo>
                <a:lnTo>
                  <a:pt x="208915" y="1465681"/>
                </a:lnTo>
                <a:lnTo>
                  <a:pt x="197803" y="1478387"/>
                </a:lnTo>
                <a:lnTo>
                  <a:pt x="187008" y="1490776"/>
                </a:lnTo>
                <a:lnTo>
                  <a:pt x="176530" y="1503165"/>
                </a:lnTo>
                <a:lnTo>
                  <a:pt x="166370" y="1515554"/>
                </a:lnTo>
                <a:lnTo>
                  <a:pt x="157163" y="1527625"/>
                </a:lnTo>
                <a:lnTo>
                  <a:pt x="147955" y="1539696"/>
                </a:lnTo>
                <a:lnTo>
                  <a:pt x="139383" y="1551132"/>
                </a:lnTo>
                <a:lnTo>
                  <a:pt x="131128" y="1563203"/>
                </a:lnTo>
                <a:lnTo>
                  <a:pt x="123190" y="1574321"/>
                </a:lnTo>
                <a:lnTo>
                  <a:pt x="115888" y="1585440"/>
                </a:lnTo>
                <a:lnTo>
                  <a:pt x="109538" y="1596558"/>
                </a:lnTo>
                <a:lnTo>
                  <a:pt x="102870" y="1607358"/>
                </a:lnTo>
                <a:lnTo>
                  <a:pt x="97155" y="1618159"/>
                </a:lnTo>
                <a:lnTo>
                  <a:pt x="91758" y="1628324"/>
                </a:lnTo>
                <a:lnTo>
                  <a:pt x="86678" y="1638807"/>
                </a:lnTo>
                <a:lnTo>
                  <a:pt x="82233" y="1648337"/>
                </a:lnTo>
                <a:lnTo>
                  <a:pt x="78423" y="1658502"/>
                </a:lnTo>
                <a:lnTo>
                  <a:pt x="74930" y="1668032"/>
                </a:lnTo>
                <a:lnTo>
                  <a:pt x="71755" y="1677244"/>
                </a:lnTo>
                <a:lnTo>
                  <a:pt x="69215" y="1686139"/>
                </a:lnTo>
                <a:lnTo>
                  <a:pt x="67310" y="1695033"/>
                </a:lnTo>
                <a:lnTo>
                  <a:pt x="65723" y="1703292"/>
                </a:lnTo>
                <a:lnTo>
                  <a:pt x="64453" y="1711869"/>
                </a:lnTo>
                <a:lnTo>
                  <a:pt x="64135" y="1719493"/>
                </a:lnTo>
                <a:lnTo>
                  <a:pt x="64135" y="1727435"/>
                </a:lnTo>
                <a:lnTo>
                  <a:pt x="64453" y="1735059"/>
                </a:lnTo>
                <a:lnTo>
                  <a:pt x="65405" y="1742047"/>
                </a:lnTo>
                <a:lnTo>
                  <a:pt x="66993" y="1748718"/>
                </a:lnTo>
                <a:lnTo>
                  <a:pt x="68898" y="1755389"/>
                </a:lnTo>
                <a:lnTo>
                  <a:pt x="71438" y="1761425"/>
                </a:lnTo>
                <a:lnTo>
                  <a:pt x="74295" y="1767143"/>
                </a:lnTo>
                <a:lnTo>
                  <a:pt x="78740" y="1774131"/>
                </a:lnTo>
                <a:lnTo>
                  <a:pt x="83820" y="1780802"/>
                </a:lnTo>
                <a:lnTo>
                  <a:pt x="89853" y="1786838"/>
                </a:lnTo>
                <a:lnTo>
                  <a:pt x="96838" y="1792238"/>
                </a:lnTo>
                <a:lnTo>
                  <a:pt x="104458" y="1797638"/>
                </a:lnTo>
                <a:lnTo>
                  <a:pt x="112713" y="1802403"/>
                </a:lnTo>
                <a:lnTo>
                  <a:pt x="121920" y="1806533"/>
                </a:lnTo>
                <a:lnTo>
                  <a:pt x="131763" y="1810345"/>
                </a:lnTo>
                <a:lnTo>
                  <a:pt x="142240" y="1813839"/>
                </a:lnTo>
                <a:lnTo>
                  <a:pt x="153353" y="1817016"/>
                </a:lnTo>
                <a:lnTo>
                  <a:pt x="165735" y="1819239"/>
                </a:lnTo>
                <a:lnTo>
                  <a:pt x="177800" y="1821463"/>
                </a:lnTo>
                <a:lnTo>
                  <a:pt x="191453" y="1823051"/>
                </a:lnTo>
                <a:lnTo>
                  <a:pt x="205740" y="1824322"/>
                </a:lnTo>
                <a:lnTo>
                  <a:pt x="220345" y="1824957"/>
                </a:lnTo>
                <a:lnTo>
                  <a:pt x="235585" y="1825275"/>
                </a:lnTo>
                <a:lnTo>
                  <a:pt x="251460" y="1825275"/>
                </a:lnTo>
                <a:lnTo>
                  <a:pt x="267970" y="1824639"/>
                </a:lnTo>
                <a:lnTo>
                  <a:pt x="285115" y="1823686"/>
                </a:lnTo>
                <a:lnTo>
                  <a:pt x="302895" y="1822098"/>
                </a:lnTo>
                <a:lnTo>
                  <a:pt x="320993" y="1820192"/>
                </a:lnTo>
                <a:lnTo>
                  <a:pt x="339725" y="1817968"/>
                </a:lnTo>
                <a:lnTo>
                  <a:pt x="359410" y="1814792"/>
                </a:lnTo>
                <a:lnTo>
                  <a:pt x="379413" y="1811615"/>
                </a:lnTo>
                <a:lnTo>
                  <a:pt x="399733" y="1808121"/>
                </a:lnTo>
                <a:lnTo>
                  <a:pt x="420370" y="1803674"/>
                </a:lnTo>
                <a:lnTo>
                  <a:pt x="441960" y="1798909"/>
                </a:lnTo>
                <a:lnTo>
                  <a:pt x="458716" y="1795021"/>
                </a:lnTo>
                <a:lnTo>
                  <a:pt x="447270" y="1779838"/>
                </a:lnTo>
                <a:lnTo>
                  <a:pt x="434894" y="1761420"/>
                </a:lnTo>
                <a:lnTo>
                  <a:pt x="422518" y="1742684"/>
                </a:lnTo>
                <a:lnTo>
                  <a:pt x="410459" y="1723949"/>
                </a:lnTo>
                <a:lnTo>
                  <a:pt x="399352" y="1704260"/>
                </a:lnTo>
                <a:lnTo>
                  <a:pt x="388245" y="1684572"/>
                </a:lnTo>
                <a:lnTo>
                  <a:pt x="377773" y="1664884"/>
                </a:lnTo>
                <a:lnTo>
                  <a:pt x="367936" y="1644560"/>
                </a:lnTo>
                <a:lnTo>
                  <a:pt x="358415" y="1624237"/>
                </a:lnTo>
                <a:lnTo>
                  <a:pt x="349213" y="1603596"/>
                </a:lnTo>
                <a:lnTo>
                  <a:pt x="340645" y="1582320"/>
                </a:lnTo>
                <a:lnTo>
                  <a:pt x="332711" y="1561361"/>
                </a:lnTo>
                <a:lnTo>
                  <a:pt x="324778" y="1539767"/>
                </a:lnTo>
                <a:lnTo>
                  <a:pt x="318114" y="1517856"/>
                </a:lnTo>
                <a:lnTo>
                  <a:pt x="311449" y="1495945"/>
                </a:lnTo>
                <a:lnTo>
                  <a:pt x="305420" y="1474034"/>
                </a:lnTo>
                <a:lnTo>
                  <a:pt x="300025" y="1451170"/>
                </a:lnTo>
                <a:lnTo>
                  <a:pt x="294948" y="1428941"/>
                </a:lnTo>
                <a:lnTo>
                  <a:pt x="290823" y="1406077"/>
                </a:lnTo>
                <a:lnTo>
                  <a:pt x="287237" y="1385930"/>
                </a:lnTo>
                <a:close/>
                <a:moveTo>
                  <a:pt x="825882" y="1340155"/>
                </a:moveTo>
                <a:lnTo>
                  <a:pt x="819719" y="1367155"/>
                </a:lnTo>
                <a:lnTo>
                  <a:pt x="808612" y="1421447"/>
                </a:lnTo>
                <a:lnTo>
                  <a:pt x="798457" y="1474787"/>
                </a:lnTo>
                <a:lnTo>
                  <a:pt x="789571" y="1527175"/>
                </a:lnTo>
                <a:lnTo>
                  <a:pt x="781321" y="1578610"/>
                </a:lnTo>
                <a:lnTo>
                  <a:pt x="778588" y="1599316"/>
                </a:lnTo>
                <a:lnTo>
                  <a:pt x="782951" y="1602926"/>
                </a:lnTo>
                <a:lnTo>
                  <a:pt x="789940" y="1601447"/>
                </a:lnTo>
                <a:lnTo>
                  <a:pt x="824230" y="1593190"/>
                </a:lnTo>
                <a:lnTo>
                  <a:pt x="859473" y="1583662"/>
                </a:lnTo>
                <a:lnTo>
                  <a:pt x="895985" y="1573182"/>
                </a:lnTo>
                <a:lnTo>
                  <a:pt x="933768" y="1561432"/>
                </a:lnTo>
                <a:lnTo>
                  <a:pt x="972185" y="1548729"/>
                </a:lnTo>
                <a:lnTo>
                  <a:pt x="1011555" y="1535073"/>
                </a:lnTo>
                <a:lnTo>
                  <a:pt x="1048349" y="1520873"/>
                </a:lnTo>
                <a:lnTo>
                  <a:pt x="1038369" y="1492568"/>
                </a:lnTo>
                <a:lnTo>
                  <a:pt x="1024413" y="1450656"/>
                </a:lnTo>
                <a:lnTo>
                  <a:pt x="987571" y="1431541"/>
                </a:lnTo>
                <a:lnTo>
                  <a:pt x="945971" y="1409310"/>
                </a:lnTo>
                <a:lnTo>
                  <a:pt x="904689" y="1386127"/>
                </a:lnTo>
                <a:lnTo>
                  <a:pt x="862455" y="1361991"/>
                </a:lnTo>
                <a:lnTo>
                  <a:pt x="825882" y="1340155"/>
                </a:lnTo>
                <a:close/>
                <a:moveTo>
                  <a:pt x="426033" y="1320824"/>
                </a:moveTo>
                <a:lnTo>
                  <a:pt x="426083" y="1321435"/>
                </a:lnTo>
                <a:lnTo>
                  <a:pt x="428304" y="1341438"/>
                </a:lnTo>
                <a:lnTo>
                  <a:pt x="430842" y="1361123"/>
                </a:lnTo>
                <a:lnTo>
                  <a:pt x="434333" y="1380490"/>
                </a:lnTo>
                <a:lnTo>
                  <a:pt x="437823" y="1399540"/>
                </a:lnTo>
                <a:lnTo>
                  <a:pt x="442265" y="1418908"/>
                </a:lnTo>
                <a:lnTo>
                  <a:pt x="446708" y="1437640"/>
                </a:lnTo>
                <a:lnTo>
                  <a:pt x="451785" y="1456055"/>
                </a:lnTo>
                <a:lnTo>
                  <a:pt x="457179" y="1474788"/>
                </a:lnTo>
                <a:lnTo>
                  <a:pt x="463208" y="1492885"/>
                </a:lnTo>
                <a:lnTo>
                  <a:pt x="469236" y="1510983"/>
                </a:lnTo>
                <a:lnTo>
                  <a:pt x="476217" y="1529080"/>
                </a:lnTo>
                <a:lnTo>
                  <a:pt x="483515" y="1546860"/>
                </a:lnTo>
                <a:lnTo>
                  <a:pt x="491131" y="1564005"/>
                </a:lnTo>
                <a:lnTo>
                  <a:pt x="499381" y="1581468"/>
                </a:lnTo>
                <a:lnTo>
                  <a:pt x="507631" y="1598613"/>
                </a:lnTo>
                <a:lnTo>
                  <a:pt x="516515" y="1615123"/>
                </a:lnTo>
                <a:lnTo>
                  <a:pt x="521451" y="1623979"/>
                </a:lnTo>
                <a:lnTo>
                  <a:pt x="528955" y="1624948"/>
                </a:lnTo>
                <a:lnTo>
                  <a:pt x="539433" y="1626218"/>
                </a:lnTo>
                <a:lnTo>
                  <a:pt x="550545" y="1627171"/>
                </a:lnTo>
                <a:lnTo>
                  <a:pt x="561658" y="1628124"/>
                </a:lnTo>
                <a:lnTo>
                  <a:pt x="573405" y="1628441"/>
                </a:lnTo>
                <a:lnTo>
                  <a:pt x="585470" y="1628441"/>
                </a:lnTo>
                <a:lnTo>
                  <a:pt x="597853" y="1628124"/>
                </a:lnTo>
                <a:lnTo>
                  <a:pt x="610553" y="1627489"/>
                </a:lnTo>
                <a:lnTo>
                  <a:pt x="623570" y="1626854"/>
                </a:lnTo>
                <a:lnTo>
                  <a:pt x="637223" y="1626218"/>
                </a:lnTo>
                <a:lnTo>
                  <a:pt x="650875" y="1624948"/>
                </a:lnTo>
                <a:lnTo>
                  <a:pt x="665163" y="1623360"/>
                </a:lnTo>
                <a:lnTo>
                  <a:pt x="694373" y="1619549"/>
                </a:lnTo>
                <a:lnTo>
                  <a:pt x="702748" y="1618167"/>
                </a:lnTo>
                <a:lnTo>
                  <a:pt x="699337" y="1615270"/>
                </a:lnTo>
                <a:lnTo>
                  <a:pt x="666011" y="1586687"/>
                </a:lnTo>
                <a:lnTo>
                  <a:pt x="634589" y="1557787"/>
                </a:lnTo>
                <a:lnTo>
                  <a:pt x="604436" y="1529204"/>
                </a:lnTo>
                <a:lnTo>
                  <a:pt x="589836" y="1514595"/>
                </a:lnTo>
                <a:lnTo>
                  <a:pt x="575236" y="1500304"/>
                </a:lnTo>
                <a:lnTo>
                  <a:pt x="561271" y="1486330"/>
                </a:lnTo>
                <a:lnTo>
                  <a:pt x="547940" y="1472038"/>
                </a:lnTo>
                <a:lnTo>
                  <a:pt x="534292" y="1457747"/>
                </a:lnTo>
                <a:lnTo>
                  <a:pt x="521597" y="1443456"/>
                </a:lnTo>
                <a:lnTo>
                  <a:pt x="508901" y="1429164"/>
                </a:lnTo>
                <a:lnTo>
                  <a:pt x="497157" y="1415508"/>
                </a:lnTo>
                <a:lnTo>
                  <a:pt x="485731" y="1401217"/>
                </a:lnTo>
                <a:lnTo>
                  <a:pt x="473988" y="1387561"/>
                </a:lnTo>
                <a:lnTo>
                  <a:pt x="463196" y="1373587"/>
                </a:lnTo>
                <a:lnTo>
                  <a:pt x="453357" y="1359613"/>
                </a:lnTo>
                <a:lnTo>
                  <a:pt x="443201" y="1345957"/>
                </a:lnTo>
                <a:lnTo>
                  <a:pt x="433679" y="1332300"/>
                </a:lnTo>
                <a:lnTo>
                  <a:pt x="426033" y="1320824"/>
                </a:lnTo>
                <a:close/>
                <a:moveTo>
                  <a:pt x="563522" y="1163592"/>
                </a:moveTo>
                <a:lnTo>
                  <a:pt x="542290" y="1178196"/>
                </a:lnTo>
                <a:lnTo>
                  <a:pt x="502920" y="1206786"/>
                </a:lnTo>
                <a:lnTo>
                  <a:pt x="465455" y="1234740"/>
                </a:lnTo>
                <a:lnTo>
                  <a:pt x="455660" y="1242410"/>
                </a:lnTo>
                <a:lnTo>
                  <a:pt x="456848" y="1244647"/>
                </a:lnTo>
                <a:lnTo>
                  <a:pt x="462562" y="1255445"/>
                </a:lnTo>
                <a:lnTo>
                  <a:pt x="468909" y="1265925"/>
                </a:lnTo>
                <a:lnTo>
                  <a:pt x="475575" y="1277040"/>
                </a:lnTo>
                <a:lnTo>
                  <a:pt x="482557" y="1287838"/>
                </a:lnTo>
                <a:lnTo>
                  <a:pt x="490175" y="1299271"/>
                </a:lnTo>
                <a:lnTo>
                  <a:pt x="498110" y="1310387"/>
                </a:lnTo>
                <a:lnTo>
                  <a:pt x="506362" y="1322138"/>
                </a:lnTo>
                <a:lnTo>
                  <a:pt x="524453" y="1345957"/>
                </a:lnTo>
                <a:lnTo>
                  <a:pt x="543497" y="1370093"/>
                </a:lnTo>
                <a:lnTo>
                  <a:pt x="564762" y="1394865"/>
                </a:lnTo>
                <a:lnTo>
                  <a:pt x="587297" y="1419954"/>
                </a:lnTo>
                <a:lnTo>
                  <a:pt x="611736" y="1445361"/>
                </a:lnTo>
                <a:lnTo>
                  <a:pt x="637445" y="1471721"/>
                </a:lnTo>
                <a:lnTo>
                  <a:pt x="664106" y="1498081"/>
                </a:lnTo>
                <a:lnTo>
                  <a:pt x="692989" y="1525075"/>
                </a:lnTo>
                <a:lnTo>
                  <a:pt x="721963" y="1551321"/>
                </a:lnTo>
                <a:lnTo>
                  <a:pt x="722613" y="1546860"/>
                </a:lnTo>
                <a:lnTo>
                  <a:pt x="730229" y="1498282"/>
                </a:lnTo>
                <a:lnTo>
                  <a:pt x="739115" y="1450340"/>
                </a:lnTo>
                <a:lnTo>
                  <a:pt x="748317" y="1401762"/>
                </a:lnTo>
                <a:lnTo>
                  <a:pt x="758472" y="1354137"/>
                </a:lnTo>
                <a:lnTo>
                  <a:pt x="768627" y="1308100"/>
                </a:lnTo>
                <a:lnTo>
                  <a:pt x="769341" y="1305052"/>
                </a:lnTo>
                <a:lnTo>
                  <a:pt x="737021" y="1284818"/>
                </a:lnTo>
                <a:lnTo>
                  <a:pt x="696374" y="1257824"/>
                </a:lnTo>
                <a:lnTo>
                  <a:pt x="656362" y="1230512"/>
                </a:lnTo>
                <a:lnTo>
                  <a:pt x="616985" y="1202882"/>
                </a:lnTo>
                <a:lnTo>
                  <a:pt x="578561" y="1174935"/>
                </a:lnTo>
                <a:lnTo>
                  <a:pt x="563522" y="1163592"/>
                </a:lnTo>
                <a:close/>
                <a:moveTo>
                  <a:pt x="441840" y="1066401"/>
                </a:moveTo>
                <a:lnTo>
                  <a:pt x="437823" y="1083628"/>
                </a:lnTo>
                <a:lnTo>
                  <a:pt x="434333" y="1102995"/>
                </a:lnTo>
                <a:lnTo>
                  <a:pt x="430842" y="1122045"/>
                </a:lnTo>
                <a:lnTo>
                  <a:pt x="428304" y="1141730"/>
                </a:lnTo>
                <a:lnTo>
                  <a:pt x="426083" y="1161415"/>
                </a:lnTo>
                <a:lnTo>
                  <a:pt x="425439" y="1169539"/>
                </a:lnTo>
                <a:lnTo>
                  <a:pt x="427648" y="1177001"/>
                </a:lnTo>
                <a:lnTo>
                  <a:pt x="429516" y="1183022"/>
                </a:lnTo>
                <a:lnTo>
                  <a:pt x="451485" y="1166443"/>
                </a:lnTo>
                <a:lnTo>
                  <a:pt x="489903" y="1138171"/>
                </a:lnTo>
                <a:lnTo>
                  <a:pt x="511337" y="1123125"/>
                </a:lnTo>
                <a:lnTo>
                  <a:pt x="504571" y="1117771"/>
                </a:lnTo>
                <a:lnTo>
                  <a:pt x="469005" y="1089506"/>
                </a:lnTo>
                <a:lnTo>
                  <a:pt x="441840" y="1066401"/>
                </a:lnTo>
                <a:close/>
                <a:moveTo>
                  <a:pt x="1964738" y="1045668"/>
                </a:moveTo>
                <a:lnTo>
                  <a:pt x="1964373" y="1045997"/>
                </a:lnTo>
                <a:lnTo>
                  <a:pt x="1947863" y="1060606"/>
                </a:lnTo>
                <a:lnTo>
                  <a:pt x="1913890" y="1089506"/>
                </a:lnTo>
                <a:lnTo>
                  <a:pt x="1878330" y="1117771"/>
                </a:lnTo>
                <a:lnTo>
                  <a:pt x="1841818" y="1146671"/>
                </a:lnTo>
                <a:lnTo>
                  <a:pt x="1804353" y="1174935"/>
                </a:lnTo>
                <a:lnTo>
                  <a:pt x="1765935" y="1202882"/>
                </a:lnTo>
                <a:lnTo>
                  <a:pt x="1726565" y="1230512"/>
                </a:lnTo>
                <a:lnTo>
                  <a:pt x="1686243" y="1257824"/>
                </a:lnTo>
                <a:lnTo>
                  <a:pt x="1645603" y="1284818"/>
                </a:lnTo>
                <a:lnTo>
                  <a:pt x="1604328" y="1310860"/>
                </a:lnTo>
                <a:lnTo>
                  <a:pt x="1562418" y="1336584"/>
                </a:lnTo>
                <a:lnTo>
                  <a:pt x="1520508" y="1361991"/>
                </a:lnTo>
                <a:lnTo>
                  <a:pt x="1477963" y="1386127"/>
                </a:lnTo>
                <a:lnTo>
                  <a:pt x="1437005" y="1409310"/>
                </a:lnTo>
                <a:lnTo>
                  <a:pt x="1395095" y="1431541"/>
                </a:lnTo>
                <a:lnTo>
                  <a:pt x="1353185" y="1453454"/>
                </a:lnTo>
                <a:lnTo>
                  <a:pt x="1310958" y="1474732"/>
                </a:lnTo>
                <a:lnTo>
                  <a:pt x="1268838" y="1494705"/>
                </a:lnTo>
                <a:lnTo>
                  <a:pt x="1289882" y="1503314"/>
                </a:lnTo>
                <a:lnTo>
                  <a:pt x="1330846" y="1519511"/>
                </a:lnTo>
                <a:lnTo>
                  <a:pt x="1371176" y="1535073"/>
                </a:lnTo>
                <a:lnTo>
                  <a:pt x="1410870" y="1548729"/>
                </a:lnTo>
                <a:lnTo>
                  <a:pt x="1449294" y="1561432"/>
                </a:lnTo>
                <a:lnTo>
                  <a:pt x="1479284" y="1570917"/>
                </a:lnTo>
                <a:lnTo>
                  <a:pt x="1480502" y="1568844"/>
                </a:lnTo>
                <a:lnTo>
                  <a:pt x="1483677" y="1563758"/>
                </a:lnTo>
                <a:lnTo>
                  <a:pt x="1487487" y="1558671"/>
                </a:lnTo>
                <a:lnTo>
                  <a:pt x="1490980" y="1554221"/>
                </a:lnTo>
                <a:lnTo>
                  <a:pt x="1495107" y="1549452"/>
                </a:lnTo>
                <a:lnTo>
                  <a:pt x="1499235" y="1545002"/>
                </a:lnTo>
                <a:lnTo>
                  <a:pt x="1503680" y="1540551"/>
                </a:lnTo>
                <a:lnTo>
                  <a:pt x="1508125" y="1536736"/>
                </a:lnTo>
                <a:lnTo>
                  <a:pt x="1512887" y="1532921"/>
                </a:lnTo>
                <a:lnTo>
                  <a:pt x="1517967" y="1529424"/>
                </a:lnTo>
                <a:lnTo>
                  <a:pt x="1522730" y="1526563"/>
                </a:lnTo>
                <a:lnTo>
                  <a:pt x="1528127" y="1523384"/>
                </a:lnTo>
                <a:lnTo>
                  <a:pt x="1533525" y="1520841"/>
                </a:lnTo>
                <a:lnTo>
                  <a:pt x="1539240" y="1517980"/>
                </a:lnTo>
                <a:lnTo>
                  <a:pt x="1544955" y="1515755"/>
                </a:lnTo>
                <a:lnTo>
                  <a:pt x="1550987" y="1513847"/>
                </a:lnTo>
                <a:lnTo>
                  <a:pt x="1557020" y="1512258"/>
                </a:lnTo>
                <a:lnTo>
                  <a:pt x="1562735" y="1510668"/>
                </a:lnTo>
                <a:lnTo>
                  <a:pt x="1569402" y="1509397"/>
                </a:lnTo>
                <a:lnTo>
                  <a:pt x="1575435" y="1508761"/>
                </a:lnTo>
                <a:lnTo>
                  <a:pt x="1582102" y="1508443"/>
                </a:lnTo>
                <a:lnTo>
                  <a:pt x="1588452" y="1508125"/>
                </a:lnTo>
                <a:lnTo>
                  <a:pt x="1594802" y="1508443"/>
                </a:lnTo>
                <a:lnTo>
                  <a:pt x="1601152" y="1508761"/>
                </a:lnTo>
                <a:lnTo>
                  <a:pt x="1607502" y="1509397"/>
                </a:lnTo>
                <a:lnTo>
                  <a:pt x="1613852" y="1510668"/>
                </a:lnTo>
                <a:lnTo>
                  <a:pt x="1620202" y="1512258"/>
                </a:lnTo>
                <a:lnTo>
                  <a:pt x="1625917" y="1513847"/>
                </a:lnTo>
                <a:lnTo>
                  <a:pt x="1631632" y="1515755"/>
                </a:lnTo>
                <a:lnTo>
                  <a:pt x="1637347" y="1517980"/>
                </a:lnTo>
                <a:lnTo>
                  <a:pt x="1643062" y="1520841"/>
                </a:lnTo>
                <a:lnTo>
                  <a:pt x="1648460" y="1523384"/>
                </a:lnTo>
                <a:lnTo>
                  <a:pt x="1653857" y="1526563"/>
                </a:lnTo>
                <a:lnTo>
                  <a:pt x="1658937" y="1529424"/>
                </a:lnTo>
                <a:lnTo>
                  <a:pt x="1664017" y="1532921"/>
                </a:lnTo>
                <a:lnTo>
                  <a:pt x="1668462" y="1536736"/>
                </a:lnTo>
                <a:lnTo>
                  <a:pt x="1673225" y="1540551"/>
                </a:lnTo>
                <a:lnTo>
                  <a:pt x="1677670" y="1545002"/>
                </a:lnTo>
                <a:lnTo>
                  <a:pt x="1681480" y="1549452"/>
                </a:lnTo>
                <a:lnTo>
                  <a:pt x="1685607" y="1554221"/>
                </a:lnTo>
                <a:lnTo>
                  <a:pt x="1689100" y="1558671"/>
                </a:lnTo>
                <a:lnTo>
                  <a:pt x="1692910" y="1563758"/>
                </a:lnTo>
                <a:lnTo>
                  <a:pt x="1696085" y="1568844"/>
                </a:lnTo>
                <a:lnTo>
                  <a:pt x="1699260" y="1574248"/>
                </a:lnTo>
                <a:lnTo>
                  <a:pt x="1701800" y="1579653"/>
                </a:lnTo>
                <a:lnTo>
                  <a:pt x="1704657" y="1585375"/>
                </a:lnTo>
                <a:lnTo>
                  <a:pt x="1706880" y="1591097"/>
                </a:lnTo>
                <a:lnTo>
                  <a:pt x="1708785" y="1596819"/>
                </a:lnTo>
                <a:lnTo>
                  <a:pt x="1710372" y="1602542"/>
                </a:lnTo>
                <a:lnTo>
                  <a:pt x="1711960" y="1608900"/>
                </a:lnTo>
                <a:lnTo>
                  <a:pt x="1712913" y="1614940"/>
                </a:lnTo>
                <a:lnTo>
                  <a:pt x="1713865" y="1621616"/>
                </a:lnTo>
                <a:lnTo>
                  <a:pt x="1713930" y="1622842"/>
                </a:lnTo>
                <a:lnTo>
                  <a:pt x="1717944" y="1623360"/>
                </a:lnTo>
                <a:lnTo>
                  <a:pt x="1731917" y="1624948"/>
                </a:lnTo>
                <a:lnTo>
                  <a:pt x="1745572" y="1626218"/>
                </a:lnTo>
                <a:lnTo>
                  <a:pt x="1759544" y="1626854"/>
                </a:lnTo>
                <a:lnTo>
                  <a:pt x="1772564" y="1627489"/>
                </a:lnTo>
                <a:lnTo>
                  <a:pt x="1785266" y="1628124"/>
                </a:lnTo>
                <a:lnTo>
                  <a:pt x="1797650" y="1628441"/>
                </a:lnTo>
                <a:lnTo>
                  <a:pt x="1809400" y="1628441"/>
                </a:lnTo>
                <a:lnTo>
                  <a:pt x="1821467" y="1628124"/>
                </a:lnTo>
                <a:lnTo>
                  <a:pt x="1832581" y="1627171"/>
                </a:lnTo>
                <a:lnTo>
                  <a:pt x="1843378" y="1626218"/>
                </a:lnTo>
                <a:lnTo>
                  <a:pt x="1853540" y="1624948"/>
                </a:lnTo>
                <a:lnTo>
                  <a:pt x="1864019" y="1623678"/>
                </a:lnTo>
                <a:lnTo>
                  <a:pt x="1873546" y="1621772"/>
                </a:lnTo>
                <a:lnTo>
                  <a:pt x="1882755" y="1619867"/>
                </a:lnTo>
                <a:lnTo>
                  <a:pt x="1891646" y="1617644"/>
                </a:lnTo>
                <a:lnTo>
                  <a:pt x="1893435" y="1617180"/>
                </a:lnTo>
                <a:lnTo>
                  <a:pt x="1894581" y="1615123"/>
                </a:lnTo>
                <a:lnTo>
                  <a:pt x="1903465" y="1598613"/>
                </a:lnTo>
                <a:lnTo>
                  <a:pt x="1912032" y="1581468"/>
                </a:lnTo>
                <a:lnTo>
                  <a:pt x="1919965" y="1564005"/>
                </a:lnTo>
                <a:lnTo>
                  <a:pt x="1927580" y="1546860"/>
                </a:lnTo>
                <a:lnTo>
                  <a:pt x="1934879" y="1529080"/>
                </a:lnTo>
                <a:lnTo>
                  <a:pt x="1941859" y="1510983"/>
                </a:lnTo>
                <a:lnTo>
                  <a:pt x="1948205" y="1492885"/>
                </a:lnTo>
                <a:lnTo>
                  <a:pt x="1954234" y="1474788"/>
                </a:lnTo>
                <a:lnTo>
                  <a:pt x="1959628" y="1456055"/>
                </a:lnTo>
                <a:lnTo>
                  <a:pt x="1964705" y="1437640"/>
                </a:lnTo>
                <a:lnTo>
                  <a:pt x="1969148" y="1418908"/>
                </a:lnTo>
                <a:lnTo>
                  <a:pt x="1973590" y="1399540"/>
                </a:lnTo>
                <a:lnTo>
                  <a:pt x="1977398" y="1380490"/>
                </a:lnTo>
                <a:lnTo>
                  <a:pt x="1980253" y="1361123"/>
                </a:lnTo>
                <a:lnTo>
                  <a:pt x="1983109" y="1341438"/>
                </a:lnTo>
                <a:lnTo>
                  <a:pt x="1985330" y="1321435"/>
                </a:lnTo>
                <a:lnTo>
                  <a:pt x="1986917" y="1302068"/>
                </a:lnTo>
                <a:lnTo>
                  <a:pt x="1988503" y="1282065"/>
                </a:lnTo>
                <a:lnTo>
                  <a:pt x="1989138" y="1261428"/>
                </a:lnTo>
                <a:lnTo>
                  <a:pt x="1989138" y="1241743"/>
                </a:lnTo>
                <a:lnTo>
                  <a:pt x="1989138" y="1221105"/>
                </a:lnTo>
                <a:lnTo>
                  <a:pt x="1988503" y="1201103"/>
                </a:lnTo>
                <a:lnTo>
                  <a:pt x="1986917" y="1181418"/>
                </a:lnTo>
                <a:lnTo>
                  <a:pt x="1985330" y="1161415"/>
                </a:lnTo>
                <a:lnTo>
                  <a:pt x="1983109" y="1141730"/>
                </a:lnTo>
                <a:lnTo>
                  <a:pt x="1980253" y="1122045"/>
                </a:lnTo>
                <a:lnTo>
                  <a:pt x="1977398" y="1102995"/>
                </a:lnTo>
                <a:lnTo>
                  <a:pt x="1973590" y="1083628"/>
                </a:lnTo>
                <a:lnTo>
                  <a:pt x="1969148" y="1064578"/>
                </a:lnTo>
                <a:lnTo>
                  <a:pt x="1964738" y="1045668"/>
                </a:lnTo>
                <a:close/>
                <a:moveTo>
                  <a:pt x="916037" y="1019660"/>
                </a:moveTo>
                <a:lnTo>
                  <a:pt x="912064" y="1031240"/>
                </a:lnTo>
                <a:lnTo>
                  <a:pt x="897467" y="1075690"/>
                </a:lnTo>
                <a:lnTo>
                  <a:pt x="883186" y="1121410"/>
                </a:lnTo>
                <a:lnTo>
                  <a:pt x="869541" y="1167765"/>
                </a:lnTo>
                <a:lnTo>
                  <a:pt x="856213" y="1215707"/>
                </a:lnTo>
                <a:lnTo>
                  <a:pt x="843519" y="1265555"/>
                </a:lnTo>
                <a:lnTo>
                  <a:pt x="841045" y="1275844"/>
                </a:lnTo>
                <a:lnTo>
                  <a:pt x="841178" y="1275926"/>
                </a:lnTo>
                <a:lnTo>
                  <a:pt x="887541" y="1303556"/>
                </a:lnTo>
                <a:lnTo>
                  <a:pt x="935809" y="1331185"/>
                </a:lnTo>
                <a:lnTo>
                  <a:pt x="981855" y="1356909"/>
                </a:lnTo>
                <a:lnTo>
                  <a:pt x="997943" y="1365625"/>
                </a:lnTo>
                <a:lnTo>
                  <a:pt x="996185" y="1359853"/>
                </a:lnTo>
                <a:lnTo>
                  <a:pt x="983180" y="1314450"/>
                </a:lnTo>
                <a:lnTo>
                  <a:pt x="970810" y="1268730"/>
                </a:lnTo>
                <a:lnTo>
                  <a:pt x="959075" y="1223010"/>
                </a:lnTo>
                <a:lnTo>
                  <a:pt x="948291" y="1176655"/>
                </a:lnTo>
                <a:lnTo>
                  <a:pt x="937824" y="1130618"/>
                </a:lnTo>
                <a:lnTo>
                  <a:pt x="927991" y="1082675"/>
                </a:lnTo>
                <a:lnTo>
                  <a:pt x="918793" y="1034733"/>
                </a:lnTo>
                <a:lnTo>
                  <a:pt x="916037" y="1019660"/>
                </a:lnTo>
                <a:close/>
                <a:moveTo>
                  <a:pt x="863289" y="979742"/>
                </a:moveTo>
                <a:lnTo>
                  <a:pt x="855028" y="984105"/>
                </a:lnTo>
                <a:lnTo>
                  <a:pt x="808990" y="1009835"/>
                </a:lnTo>
                <a:lnTo>
                  <a:pt x="761048" y="1037472"/>
                </a:lnTo>
                <a:lnTo>
                  <a:pt x="714375" y="1065426"/>
                </a:lnTo>
                <a:lnTo>
                  <a:pt x="668973" y="1093698"/>
                </a:lnTo>
                <a:lnTo>
                  <a:pt x="625158" y="1121652"/>
                </a:lnTo>
                <a:lnTo>
                  <a:pt x="618343" y="1126266"/>
                </a:lnTo>
                <a:lnTo>
                  <a:pt x="629688" y="1134920"/>
                </a:lnTo>
                <a:lnTo>
                  <a:pt x="669382" y="1162867"/>
                </a:lnTo>
                <a:lnTo>
                  <a:pt x="710029" y="1191450"/>
                </a:lnTo>
                <a:lnTo>
                  <a:pt x="752263" y="1219397"/>
                </a:lnTo>
                <a:lnTo>
                  <a:pt x="784932" y="1240860"/>
                </a:lnTo>
                <a:lnTo>
                  <a:pt x="791475" y="1215707"/>
                </a:lnTo>
                <a:lnTo>
                  <a:pt x="803852" y="1169987"/>
                </a:lnTo>
                <a:lnTo>
                  <a:pt x="816863" y="1124902"/>
                </a:lnTo>
                <a:lnTo>
                  <a:pt x="830191" y="1080135"/>
                </a:lnTo>
                <a:lnTo>
                  <a:pt x="844471" y="1035685"/>
                </a:lnTo>
                <a:lnTo>
                  <a:pt x="859069" y="991870"/>
                </a:lnTo>
                <a:lnTo>
                  <a:pt x="863289" y="979742"/>
                </a:lnTo>
                <a:close/>
                <a:moveTo>
                  <a:pt x="1657985" y="712821"/>
                </a:moveTo>
                <a:lnTo>
                  <a:pt x="1645285" y="713456"/>
                </a:lnTo>
                <a:lnTo>
                  <a:pt x="1632268" y="714092"/>
                </a:lnTo>
                <a:lnTo>
                  <a:pt x="1618615" y="715362"/>
                </a:lnTo>
                <a:lnTo>
                  <a:pt x="1604963" y="716315"/>
                </a:lnTo>
                <a:lnTo>
                  <a:pt x="1590675" y="717903"/>
                </a:lnTo>
                <a:lnTo>
                  <a:pt x="1561465" y="721715"/>
                </a:lnTo>
                <a:lnTo>
                  <a:pt x="1530668" y="726798"/>
                </a:lnTo>
                <a:lnTo>
                  <a:pt x="1498918" y="732516"/>
                </a:lnTo>
                <a:lnTo>
                  <a:pt x="1465898" y="739822"/>
                </a:lnTo>
                <a:lnTo>
                  <a:pt x="1431608" y="748081"/>
                </a:lnTo>
                <a:lnTo>
                  <a:pt x="1396048" y="757611"/>
                </a:lnTo>
                <a:lnTo>
                  <a:pt x="1359535" y="768094"/>
                </a:lnTo>
                <a:lnTo>
                  <a:pt x="1322070" y="779848"/>
                </a:lnTo>
                <a:lnTo>
                  <a:pt x="1283653" y="792554"/>
                </a:lnTo>
                <a:lnTo>
                  <a:pt x="1244283" y="806531"/>
                </a:lnTo>
                <a:lnTo>
                  <a:pt x="1203960" y="821461"/>
                </a:lnTo>
                <a:lnTo>
                  <a:pt x="1163003" y="837662"/>
                </a:lnTo>
                <a:lnTo>
                  <a:pt x="1121093" y="855134"/>
                </a:lnTo>
                <a:lnTo>
                  <a:pt x="1077913" y="873558"/>
                </a:lnTo>
                <a:lnTo>
                  <a:pt x="1035050" y="893253"/>
                </a:lnTo>
                <a:lnTo>
                  <a:pt x="990600" y="914537"/>
                </a:lnTo>
                <a:lnTo>
                  <a:pt x="964318" y="927496"/>
                </a:lnTo>
                <a:lnTo>
                  <a:pt x="968907" y="957263"/>
                </a:lnTo>
                <a:lnTo>
                  <a:pt x="978106" y="1009650"/>
                </a:lnTo>
                <a:lnTo>
                  <a:pt x="988255" y="1062990"/>
                </a:lnTo>
                <a:lnTo>
                  <a:pt x="999357" y="1117283"/>
                </a:lnTo>
                <a:lnTo>
                  <a:pt x="1010775" y="1168718"/>
                </a:lnTo>
                <a:lnTo>
                  <a:pt x="1023145" y="1219518"/>
                </a:lnTo>
                <a:lnTo>
                  <a:pt x="1035832" y="1268730"/>
                </a:lnTo>
                <a:lnTo>
                  <a:pt x="1049153" y="1316673"/>
                </a:lnTo>
                <a:lnTo>
                  <a:pt x="1062792" y="1363663"/>
                </a:lnTo>
                <a:lnTo>
                  <a:pt x="1075796" y="1405968"/>
                </a:lnTo>
                <a:lnTo>
                  <a:pt x="1117450" y="1427095"/>
                </a:lnTo>
                <a:lnTo>
                  <a:pt x="1161590" y="1447738"/>
                </a:lnTo>
                <a:lnTo>
                  <a:pt x="1191459" y="1461474"/>
                </a:lnTo>
                <a:lnTo>
                  <a:pt x="1221105" y="1447738"/>
                </a:lnTo>
                <a:lnTo>
                  <a:pt x="1264920" y="1427095"/>
                </a:lnTo>
                <a:lnTo>
                  <a:pt x="1309688" y="1404547"/>
                </a:lnTo>
                <a:lnTo>
                  <a:pt x="1355090" y="1381681"/>
                </a:lnTo>
                <a:lnTo>
                  <a:pt x="1400810" y="1356909"/>
                </a:lnTo>
                <a:lnTo>
                  <a:pt x="1446848" y="1331185"/>
                </a:lnTo>
                <a:lnTo>
                  <a:pt x="1494790" y="1303556"/>
                </a:lnTo>
                <a:lnTo>
                  <a:pt x="1541780" y="1275926"/>
                </a:lnTo>
                <a:lnTo>
                  <a:pt x="1586865" y="1247979"/>
                </a:lnTo>
                <a:lnTo>
                  <a:pt x="1630680" y="1219397"/>
                </a:lnTo>
                <a:lnTo>
                  <a:pt x="1672908" y="1191450"/>
                </a:lnTo>
                <a:lnTo>
                  <a:pt x="1713548" y="1162867"/>
                </a:lnTo>
                <a:lnTo>
                  <a:pt x="1752918" y="1134920"/>
                </a:lnTo>
                <a:lnTo>
                  <a:pt x="1790383" y="1106338"/>
                </a:lnTo>
                <a:lnTo>
                  <a:pt x="1826895" y="1078391"/>
                </a:lnTo>
                <a:lnTo>
                  <a:pt x="1861503" y="1050126"/>
                </a:lnTo>
                <a:lnTo>
                  <a:pt x="1894523" y="1022496"/>
                </a:lnTo>
                <a:lnTo>
                  <a:pt x="1925638" y="994867"/>
                </a:lnTo>
                <a:lnTo>
                  <a:pt x="1944123" y="978323"/>
                </a:lnTo>
                <a:lnTo>
                  <a:pt x="1941859" y="971868"/>
                </a:lnTo>
                <a:lnTo>
                  <a:pt x="1934879" y="954088"/>
                </a:lnTo>
                <a:lnTo>
                  <a:pt x="1927580" y="936308"/>
                </a:lnTo>
                <a:lnTo>
                  <a:pt x="1919965" y="918845"/>
                </a:lnTo>
                <a:lnTo>
                  <a:pt x="1912032" y="901383"/>
                </a:lnTo>
                <a:lnTo>
                  <a:pt x="1903465" y="884555"/>
                </a:lnTo>
                <a:lnTo>
                  <a:pt x="1894581" y="867728"/>
                </a:lnTo>
                <a:lnTo>
                  <a:pt x="1885379" y="851218"/>
                </a:lnTo>
                <a:lnTo>
                  <a:pt x="1875859" y="835025"/>
                </a:lnTo>
                <a:lnTo>
                  <a:pt x="1866023" y="818833"/>
                </a:lnTo>
                <a:lnTo>
                  <a:pt x="1855552" y="802958"/>
                </a:lnTo>
                <a:lnTo>
                  <a:pt x="1844763" y="787718"/>
                </a:lnTo>
                <a:lnTo>
                  <a:pt x="1833657" y="772478"/>
                </a:lnTo>
                <a:lnTo>
                  <a:pt x="1822234" y="757238"/>
                </a:lnTo>
                <a:lnTo>
                  <a:pt x="1812344" y="745258"/>
                </a:lnTo>
                <a:lnTo>
                  <a:pt x="1808481" y="742681"/>
                </a:lnTo>
                <a:lnTo>
                  <a:pt x="1802448" y="738869"/>
                </a:lnTo>
                <a:lnTo>
                  <a:pt x="1795463" y="734740"/>
                </a:lnTo>
                <a:lnTo>
                  <a:pt x="1788478" y="731881"/>
                </a:lnTo>
                <a:lnTo>
                  <a:pt x="1780858" y="728704"/>
                </a:lnTo>
                <a:lnTo>
                  <a:pt x="1772921" y="726163"/>
                </a:lnTo>
                <a:lnTo>
                  <a:pt x="1764348" y="723304"/>
                </a:lnTo>
                <a:lnTo>
                  <a:pt x="1755458" y="721080"/>
                </a:lnTo>
                <a:lnTo>
                  <a:pt x="1746251" y="719174"/>
                </a:lnTo>
                <a:lnTo>
                  <a:pt x="1736725" y="717586"/>
                </a:lnTo>
                <a:lnTo>
                  <a:pt x="1726565" y="715997"/>
                </a:lnTo>
                <a:lnTo>
                  <a:pt x="1716405" y="714727"/>
                </a:lnTo>
                <a:lnTo>
                  <a:pt x="1705293" y="714092"/>
                </a:lnTo>
                <a:lnTo>
                  <a:pt x="1694181" y="713456"/>
                </a:lnTo>
                <a:lnTo>
                  <a:pt x="1682433" y="712821"/>
                </a:lnTo>
                <a:lnTo>
                  <a:pt x="1670685" y="712821"/>
                </a:lnTo>
                <a:lnTo>
                  <a:pt x="1657985" y="712821"/>
                </a:lnTo>
                <a:close/>
                <a:moveTo>
                  <a:pt x="868468" y="533737"/>
                </a:moveTo>
                <a:lnTo>
                  <a:pt x="865870" y="534988"/>
                </a:lnTo>
                <a:lnTo>
                  <a:pt x="848736" y="543243"/>
                </a:lnTo>
                <a:lnTo>
                  <a:pt x="831919" y="552133"/>
                </a:lnTo>
                <a:lnTo>
                  <a:pt x="815419" y="561340"/>
                </a:lnTo>
                <a:lnTo>
                  <a:pt x="799236" y="570865"/>
                </a:lnTo>
                <a:lnTo>
                  <a:pt x="783053" y="581025"/>
                </a:lnTo>
                <a:lnTo>
                  <a:pt x="767505" y="591503"/>
                </a:lnTo>
                <a:lnTo>
                  <a:pt x="751957" y="601980"/>
                </a:lnTo>
                <a:lnTo>
                  <a:pt x="736726" y="613410"/>
                </a:lnTo>
                <a:lnTo>
                  <a:pt x="721813" y="624840"/>
                </a:lnTo>
                <a:lnTo>
                  <a:pt x="707217" y="636270"/>
                </a:lnTo>
                <a:lnTo>
                  <a:pt x="692938" y="648653"/>
                </a:lnTo>
                <a:lnTo>
                  <a:pt x="678659" y="661035"/>
                </a:lnTo>
                <a:lnTo>
                  <a:pt x="665015" y="674053"/>
                </a:lnTo>
                <a:lnTo>
                  <a:pt x="651371" y="687070"/>
                </a:lnTo>
                <a:lnTo>
                  <a:pt x="638361" y="700405"/>
                </a:lnTo>
                <a:lnTo>
                  <a:pt x="625669" y="714375"/>
                </a:lnTo>
                <a:lnTo>
                  <a:pt x="612977" y="728028"/>
                </a:lnTo>
                <a:lnTo>
                  <a:pt x="601236" y="742633"/>
                </a:lnTo>
                <a:lnTo>
                  <a:pt x="589179" y="757238"/>
                </a:lnTo>
                <a:lnTo>
                  <a:pt x="577756" y="772478"/>
                </a:lnTo>
                <a:lnTo>
                  <a:pt x="566650" y="787718"/>
                </a:lnTo>
                <a:lnTo>
                  <a:pt x="555861" y="802958"/>
                </a:lnTo>
                <a:lnTo>
                  <a:pt x="545390" y="818833"/>
                </a:lnTo>
                <a:lnTo>
                  <a:pt x="535554" y="835025"/>
                </a:lnTo>
                <a:lnTo>
                  <a:pt x="525717" y="851218"/>
                </a:lnTo>
                <a:lnTo>
                  <a:pt x="516515" y="867728"/>
                </a:lnTo>
                <a:lnTo>
                  <a:pt x="507631" y="884555"/>
                </a:lnTo>
                <a:lnTo>
                  <a:pt x="499381" y="901383"/>
                </a:lnTo>
                <a:lnTo>
                  <a:pt x="491131" y="918845"/>
                </a:lnTo>
                <a:lnTo>
                  <a:pt x="483515" y="936308"/>
                </a:lnTo>
                <a:lnTo>
                  <a:pt x="476217" y="954088"/>
                </a:lnTo>
                <a:lnTo>
                  <a:pt x="469236" y="971868"/>
                </a:lnTo>
                <a:lnTo>
                  <a:pt x="463208" y="989965"/>
                </a:lnTo>
                <a:lnTo>
                  <a:pt x="460561" y="998051"/>
                </a:lnTo>
                <a:lnTo>
                  <a:pt x="488376" y="1022496"/>
                </a:lnTo>
                <a:lnTo>
                  <a:pt x="521402" y="1050126"/>
                </a:lnTo>
                <a:lnTo>
                  <a:pt x="556015" y="1078391"/>
                </a:lnTo>
                <a:lnTo>
                  <a:pt x="565691" y="1085860"/>
                </a:lnTo>
                <a:lnTo>
                  <a:pt x="569595" y="1083215"/>
                </a:lnTo>
                <a:lnTo>
                  <a:pt x="610235" y="1056214"/>
                </a:lnTo>
                <a:lnTo>
                  <a:pt x="651510" y="1030166"/>
                </a:lnTo>
                <a:lnTo>
                  <a:pt x="693420" y="1004435"/>
                </a:lnTo>
                <a:lnTo>
                  <a:pt x="735013" y="979340"/>
                </a:lnTo>
                <a:lnTo>
                  <a:pt x="777875" y="954880"/>
                </a:lnTo>
                <a:lnTo>
                  <a:pt x="818833" y="932008"/>
                </a:lnTo>
                <a:lnTo>
                  <a:pt x="860743" y="909454"/>
                </a:lnTo>
                <a:lnTo>
                  <a:pt x="895555" y="891247"/>
                </a:lnTo>
                <a:lnTo>
                  <a:pt x="895322" y="889635"/>
                </a:lnTo>
                <a:lnTo>
                  <a:pt x="888661" y="841693"/>
                </a:lnTo>
                <a:lnTo>
                  <a:pt x="883269" y="794068"/>
                </a:lnTo>
                <a:lnTo>
                  <a:pt x="878829" y="746443"/>
                </a:lnTo>
                <a:lnTo>
                  <a:pt x="875023" y="699453"/>
                </a:lnTo>
                <a:lnTo>
                  <a:pt x="871851" y="653415"/>
                </a:lnTo>
                <a:lnTo>
                  <a:pt x="869948" y="608013"/>
                </a:lnTo>
                <a:lnTo>
                  <a:pt x="868679" y="562928"/>
                </a:lnTo>
                <a:lnTo>
                  <a:pt x="868468" y="533737"/>
                </a:lnTo>
                <a:close/>
                <a:moveTo>
                  <a:pt x="2020253" y="515954"/>
                </a:moveTo>
                <a:lnTo>
                  <a:pt x="2004378" y="516272"/>
                </a:lnTo>
                <a:lnTo>
                  <a:pt x="1987868" y="516589"/>
                </a:lnTo>
                <a:lnTo>
                  <a:pt x="1970723" y="517860"/>
                </a:lnTo>
                <a:lnTo>
                  <a:pt x="1952943" y="519448"/>
                </a:lnTo>
                <a:lnTo>
                  <a:pt x="1934845" y="521353"/>
                </a:lnTo>
                <a:lnTo>
                  <a:pt x="1916113" y="523576"/>
                </a:lnTo>
                <a:lnTo>
                  <a:pt x="1896428" y="526434"/>
                </a:lnTo>
                <a:lnTo>
                  <a:pt x="1876425" y="529610"/>
                </a:lnTo>
                <a:lnTo>
                  <a:pt x="1856105" y="533739"/>
                </a:lnTo>
                <a:lnTo>
                  <a:pt x="1835468" y="537867"/>
                </a:lnTo>
                <a:lnTo>
                  <a:pt x="1818071" y="541450"/>
                </a:lnTo>
                <a:lnTo>
                  <a:pt x="1830544" y="552491"/>
                </a:lnTo>
                <a:lnTo>
                  <a:pt x="1847045" y="568051"/>
                </a:lnTo>
                <a:lnTo>
                  <a:pt x="1862912" y="583929"/>
                </a:lnTo>
                <a:lnTo>
                  <a:pt x="1878779" y="599489"/>
                </a:lnTo>
                <a:lnTo>
                  <a:pt x="1893694" y="616002"/>
                </a:lnTo>
                <a:lnTo>
                  <a:pt x="1908609" y="632515"/>
                </a:lnTo>
                <a:lnTo>
                  <a:pt x="1923207" y="649345"/>
                </a:lnTo>
                <a:lnTo>
                  <a:pt x="1937169" y="667128"/>
                </a:lnTo>
                <a:lnTo>
                  <a:pt x="1950498" y="684911"/>
                </a:lnTo>
                <a:lnTo>
                  <a:pt x="1963826" y="703012"/>
                </a:lnTo>
                <a:lnTo>
                  <a:pt x="1976519" y="721430"/>
                </a:lnTo>
                <a:lnTo>
                  <a:pt x="1988895" y="739848"/>
                </a:lnTo>
                <a:lnTo>
                  <a:pt x="2000637" y="758901"/>
                </a:lnTo>
                <a:lnTo>
                  <a:pt x="2012378" y="778272"/>
                </a:lnTo>
                <a:lnTo>
                  <a:pt x="2023168" y="797961"/>
                </a:lnTo>
                <a:lnTo>
                  <a:pt x="2033323" y="817967"/>
                </a:lnTo>
                <a:lnTo>
                  <a:pt x="2043477" y="838290"/>
                </a:lnTo>
                <a:lnTo>
                  <a:pt x="2052998" y="858614"/>
                </a:lnTo>
                <a:lnTo>
                  <a:pt x="2056015" y="865380"/>
                </a:lnTo>
                <a:lnTo>
                  <a:pt x="2058035" y="863071"/>
                </a:lnTo>
                <a:lnTo>
                  <a:pt x="2069148" y="850367"/>
                </a:lnTo>
                <a:lnTo>
                  <a:pt x="2079308" y="837982"/>
                </a:lnTo>
                <a:lnTo>
                  <a:pt x="2089468" y="825914"/>
                </a:lnTo>
                <a:lnTo>
                  <a:pt x="2098675" y="813845"/>
                </a:lnTo>
                <a:lnTo>
                  <a:pt x="2107883" y="801777"/>
                </a:lnTo>
                <a:lnTo>
                  <a:pt x="2116455" y="790027"/>
                </a:lnTo>
                <a:lnTo>
                  <a:pt x="2124711" y="778594"/>
                </a:lnTo>
                <a:lnTo>
                  <a:pt x="2132331" y="766843"/>
                </a:lnTo>
                <a:lnTo>
                  <a:pt x="2139633" y="755728"/>
                </a:lnTo>
                <a:lnTo>
                  <a:pt x="2146301" y="744930"/>
                </a:lnTo>
                <a:lnTo>
                  <a:pt x="2152968" y="733815"/>
                </a:lnTo>
                <a:lnTo>
                  <a:pt x="2158683" y="723652"/>
                </a:lnTo>
                <a:lnTo>
                  <a:pt x="2164081" y="713172"/>
                </a:lnTo>
                <a:lnTo>
                  <a:pt x="2168843" y="702692"/>
                </a:lnTo>
                <a:lnTo>
                  <a:pt x="2173605" y="692847"/>
                </a:lnTo>
                <a:lnTo>
                  <a:pt x="2177415" y="683002"/>
                </a:lnTo>
                <a:lnTo>
                  <a:pt x="2179793" y="676516"/>
                </a:lnTo>
                <a:lnTo>
                  <a:pt x="2174979" y="674995"/>
                </a:lnTo>
                <a:lnTo>
                  <a:pt x="2169575" y="672452"/>
                </a:lnTo>
                <a:lnTo>
                  <a:pt x="2163853" y="669909"/>
                </a:lnTo>
                <a:lnTo>
                  <a:pt x="2158448" y="667048"/>
                </a:lnTo>
                <a:lnTo>
                  <a:pt x="2153044" y="664187"/>
                </a:lnTo>
                <a:lnTo>
                  <a:pt x="2147958" y="661008"/>
                </a:lnTo>
                <a:lnTo>
                  <a:pt x="2142871" y="657511"/>
                </a:lnTo>
                <a:lnTo>
                  <a:pt x="2138421" y="653696"/>
                </a:lnTo>
                <a:lnTo>
                  <a:pt x="2133652" y="649881"/>
                </a:lnTo>
                <a:lnTo>
                  <a:pt x="2129201" y="645749"/>
                </a:lnTo>
                <a:lnTo>
                  <a:pt x="2124751" y="640980"/>
                </a:lnTo>
                <a:lnTo>
                  <a:pt x="2120936" y="636529"/>
                </a:lnTo>
                <a:lnTo>
                  <a:pt x="2117121" y="631761"/>
                </a:lnTo>
                <a:lnTo>
                  <a:pt x="2113624" y="626675"/>
                </a:lnTo>
                <a:lnTo>
                  <a:pt x="2110763" y="621906"/>
                </a:lnTo>
                <a:lnTo>
                  <a:pt x="2107584" y="616502"/>
                </a:lnTo>
                <a:lnTo>
                  <a:pt x="2105041" y="611097"/>
                </a:lnTo>
                <a:lnTo>
                  <a:pt x="2102180" y="605375"/>
                </a:lnTo>
                <a:lnTo>
                  <a:pt x="2099955" y="599971"/>
                </a:lnTo>
                <a:lnTo>
                  <a:pt x="2098047" y="593613"/>
                </a:lnTo>
                <a:lnTo>
                  <a:pt x="2096458" y="587891"/>
                </a:lnTo>
                <a:lnTo>
                  <a:pt x="2094868" y="581851"/>
                </a:lnTo>
                <a:lnTo>
                  <a:pt x="2093597" y="575493"/>
                </a:lnTo>
                <a:lnTo>
                  <a:pt x="2092961" y="569135"/>
                </a:lnTo>
                <a:lnTo>
                  <a:pt x="2092643" y="562777"/>
                </a:lnTo>
                <a:lnTo>
                  <a:pt x="2092325" y="556419"/>
                </a:lnTo>
                <a:lnTo>
                  <a:pt x="2092643" y="549743"/>
                </a:lnTo>
                <a:lnTo>
                  <a:pt x="2092961" y="543385"/>
                </a:lnTo>
                <a:lnTo>
                  <a:pt x="2093597" y="537027"/>
                </a:lnTo>
                <a:lnTo>
                  <a:pt x="2094868" y="530987"/>
                </a:lnTo>
                <a:lnTo>
                  <a:pt x="2096458" y="524946"/>
                </a:lnTo>
                <a:lnTo>
                  <a:pt x="2096810" y="523537"/>
                </a:lnTo>
                <a:lnTo>
                  <a:pt x="2090103" y="521988"/>
                </a:lnTo>
                <a:lnTo>
                  <a:pt x="2078038" y="520083"/>
                </a:lnTo>
                <a:lnTo>
                  <a:pt x="2064385" y="518177"/>
                </a:lnTo>
                <a:lnTo>
                  <a:pt x="2050098" y="517225"/>
                </a:lnTo>
                <a:lnTo>
                  <a:pt x="2035493" y="516272"/>
                </a:lnTo>
                <a:lnTo>
                  <a:pt x="2020253" y="515954"/>
                </a:lnTo>
                <a:close/>
                <a:moveTo>
                  <a:pt x="362307" y="515954"/>
                </a:moveTo>
                <a:lnTo>
                  <a:pt x="346747" y="516272"/>
                </a:lnTo>
                <a:lnTo>
                  <a:pt x="332140" y="517225"/>
                </a:lnTo>
                <a:lnTo>
                  <a:pt x="318485" y="518177"/>
                </a:lnTo>
                <a:lnTo>
                  <a:pt x="304830" y="520083"/>
                </a:lnTo>
                <a:lnTo>
                  <a:pt x="292128" y="521988"/>
                </a:lnTo>
                <a:lnTo>
                  <a:pt x="280378" y="524846"/>
                </a:lnTo>
                <a:lnTo>
                  <a:pt x="269264" y="527387"/>
                </a:lnTo>
                <a:lnTo>
                  <a:pt x="258467" y="530881"/>
                </a:lnTo>
                <a:lnTo>
                  <a:pt x="248941" y="534692"/>
                </a:lnTo>
                <a:lnTo>
                  <a:pt x="239732" y="539455"/>
                </a:lnTo>
                <a:lnTo>
                  <a:pt x="231158" y="543901"/>
                </a:lnTo>
                <a:lnTo>
                  <a:pt x="223536" y="548983"/>
                </a:lnTo>
                <a:lnTo>
                  <a:pt x="219442" y="552492"/>
                </a:lnTo>
                <a:lnTo>
                  <a:pt x="224375" y="554685"/>
                </a:lnTo>
                <a:lnTo>
                  <a:pt x="230097" y="556910"/>
                </a:lnTo>
                <a:lnTo>
                  <a:pt x="235502" y="560089"/>
                </a:lnTo>
                <a:lnTo>
                  <a:pt x="240906" y="562632"/>
                </a:lnTo>
                <a:lnTo>
                  <a:pt x="245992" y="566129"/>
                </a:lnTo>
                <a:lnTo>
                  <a:pt x="251079" y="569626"/>
                </a:lnTo>
                <a:lnTo>
                  <a:pt x="255529" y="573441"/>
                </a:lnTo>
                <a:lnTo>
                  <a:pt x="260298" y="577256"/>
                </a:lnTo>
                <a:lnTo>
                  <a:pt x="264749" y="581389"/>
                </a:lnTo>
                <a:lnTo>
                  <a:pt x="268563" y="585839"/>
                </a:lnTo>
                <a:lnTo>
                  <a:pt x="273014" y="590290"/>
                </a:lnTo>
                <a:lnTo>
                  <a:pt x="276829" y="595376"/>
                </a:lnTo>
                <a:lnTo>
                  <a:pt x="280326" y="600463"/>
                </a:lnTo>
                <a:lnTo>
                  <a:pt x="283187" y="605549"/>
                </a:lnTo>
                <a:lnTo>
                  <a:pt x="286366" y="610635"/>
                </a:lnTo>
                <a:lnTo>
                  <a:pt x="289227" y="616040"/>
                </a:lnTo>
                <a:lnTo>
                  <a:pt x="291770" y="621444"/>
                </a:lnTo>
                <a:lnTo>
                  <a:pt x="293995" y="627484"/>
                </a:lnTo>
                <a:lnTo>
                  <a:pt x="295903" y="633206"/>
                </a:lnTo>
                <a:lnTo>
                  <a:pt x="297492" y="639246"/>
                </a:lnTo>
                <a:lnTo>
                  <a:pt x="299082" y="645287"/>
                </a:lnTo>
                <a:lnTo>
                  <a:pt x="300353" y="651645"/>
                </a:lnTo>
                <a:lnTo>
                  <a:pt x="300989" y="657685"/>
                </a:lnTo>
                <a:lnTo>
                  <a:pt x="301307" y="664361"/>
                </a:lnTo>
                <a:lnTo>
                  <a:pt x="301625" y="670719"/>
                </a:lnTo>
                <a:lnTo>
                  <a:pt x="301307" y="677394"/>
                </a:lnTo>
                <a:lnTo>
                  <a:pt x="300989" y="683752"/>
                </a:lnTo>
                <a:lnTo>
                  <a:pt x="300353" y="690111"/>
                </a:lnTo>
                <a:lnTo>
                  <a:pt x="299082" y="696151"/>
                </a:lnTo>
                <a:lnTo>
                  <a:pt x="297492" y="702509"/>
                </a:lnTo>
                <a:lnTo>
                  <a:pt x="295903" y="708549"/>
                </a:lnTo>
                <a:lnTo>
                  <a:pt x="293995" y="714271"/>
                </a:lnTo>
                <a:lnTo>
                  <a:pt x="291770" y="719993"/>
                </a:lnTo>
                <a:lnTo>
                  <a:pt x="289227" y="725397"/>
                </a:lnTo>
                <a:lnTo>
                  <a:pt x="286366" y="730802"/>
                </a:lnTo>
                <a:lnTo>
                  <a:pt x="283187" y="736206"/>
                </a:lnTo>
                <a:lnTo>
                  <a:pt x="280326" y="741292"/>
                </a:lnTo>
                <a:lnTo>
                  <a:pt x="276829" y="746379"/>
                </a:lnTo>
                <a:lnTo>
                  <a:pt x="273014" y="751147"/>
                </a:lnTo>
                <a:lnTo>
                  <a:pt x="268563" y="755916"/>
                </a:lnTo>
                <a:lnTo>
                  <a:pt x="264749" y="760049"/>
                </a:lnTo>
                <a:lnTo>
                  <a:pt x="260298" y="764181"/>
                </a:lnTo>
                <a:lnTo>
                  <a:pt x="255529" y="768314"/>
                </a:lnTo>
                <a:lnTo>
                  <a:pt x="252928" y="770544"/>
                </a:lnTo>
                <a:lnTo>
                  <a:pt x="258150" y="778594"/>
                </a:lnTo>
                <a:lnTo>
                  <a:pt x="266089" y="790027"/>
                </a:lnTo>
                <a:lnTo>
                  <a:pt x="274980" y="801777"/>
                </a:lnTo>
                <a:lnTo>
                  <a:pt x="283872" y="813845"/>
                </a:lnTo>
                <a:lnTo>
                  <a:pt x="293398" y="825914"/>
                </a:lnTo>
                <a:lnTo>
                  <a:pt x="303560" y="837982"/>
                </a:lnTo>
                <a:lnTo>
                  <a:pt x="313722" y="850367"/>
                </a:lnTo>
                <a:lnTo>
                  <a:pt x="324518" y="863071"/>
                </a:lnTo>
                <a:lnTo>
                  <a:pt x="335950" y="875774"/>
                </a:lnTo>
                <a:lnTo>
                  <a:pt x="346135" y="886785"/>
                </a:lnTo>
                <a:lnTo>
                  <a:pt x="349213" y="879255"/>
                </a:lnTo>
                <a:lnTo>
                  <a:pt x="358415" y="858614"/>
                </a:lnTo>
                <a:lnTo>
                  <a:pt x="367936" y="838290"/>
                </a:lnTo>
                <a:lnTo>
                  <a:pt x="377773" y="817967"/>
                </a:lnTo>
                <a:lnTo>
                  <a:pt x="388245" y="797961"/>
                </a:lnTo>
                <a:lnTo>
                  <a:pt x="399352" y="778272"/>
                </a:lnTo>
                <a:lnTo>
                  <a:pt x="410459" y="758901"/>
                </a:lnTo>
                <a:lnTo>
                  <a:pt x="422518" y="739848"/>
                </a:lnTo>
                <a:lnTo>
                  <a:pt x="434894" y="721430"/>
                </a:lnTo>
                <a:lnTo>
                  <a:pt x="447270" y="703012"/>
                </a:lnTo>
                <a:lnTo>
                  <a:pt x="460915" y="684911"/>
                </a:lnTo>
                <a:lnTo>
                  <a:pt x="474244" y="667128"/>
                </a:lnTo>
                <a:lnTo>
                  <a:pt x="488524" y="649345"/>
                </a:lnTo>
                <a:lnTo>
                  <a:pt x="502804" y="632515"/>
                </a:lnTo>
                <a:lnTo>
                  <a:pt x="517719" y="616002"/>
                </a:lnTo>
                <a:lnTo>
                  <a:pt x="532634" y="599489"/>
                </a:lnTo>
                <a:lnTo>
                  <a:pt x="548501" y="583929"/>
                </a:lnTo>
                <a:lnTo>
                  <a:pt x="564050" y="568051"/>
                </a:lnTo>
                <a:lnTo>
                  <a:pt x="580552" y="552491"/>
                </a:lnTo>
                <a:lnTo>
                  <a:pt x="587136" y="546773"/>
                </a:lnTo>
                <a:lnTo>
                  <a:pt x="569035" y="542313"/>
                </a:lnTo>
                <a:lnTo>
                  <a:pt x="547441" y="537867"/>
                </a:lnTo>
                <a:lnTo>
                  <a:pt x="526483" y="533739"/>
                </a:lnTo>
                <a:lnTo>
                  <a:pt x="505842" y="529610"/>
                </a:lnTo>
                <a:lnTo>
                  <a:pt x="486153" y="526434"/>
                </a:lnTo>
                <a:lnTo>
                  <a:pt x="466783" y="523576"/>
                </a:lnTo>
                <a:lnTo>
                  <a:pt x="448047" y="521353"/>
                </a:lnTo>
                <a:lnTo>
                  <a:pt x="429629" y="519448"/>
                </a:lnTo>
                <a:lnTo>
                  <a:pt x="411846" y="517860"/>
                </a:lnTo>
                <a:lnTo>
                  <a:pt x="395015" y="516589"/>
                </a:lnTo>
                <a:lnTo>
                  <a:pt x="378503" y="516272"/>
                </a:lnTo>
                <a:lnTo>
                  <a:pt x="362307" y="515954"/>
                </a:lnTo>
                <a:close/>
                <a:moveTo>
                  <a:pt x="1144594" y="459502"/>
                </a:moveTo>
                <a:lnTo>
                  <a:pt x="1125428" y="461328"/>
                </a:lnTo>
                <a:lnTo>
                  <a:pt x="1105755" y="463868"/>
                </a:lnTo>
                <a:lnTo>
                  <a:pt x="1086082" y="466408"/>
                </a:lnTo>
                <a:lnTo>
                  <a:pt x="1067043" y="469583"/>
                </a:lnTo>
                <a:lnTo>
                  <a:pt x="1047687" y="473393"/>
                </a:lnTo>
                <a:lnTo>
                  <a:pt x="1028649" y="477520"/>
                </a:lnTo>
                <a:lnTo>
                  <a:pt x="1009928" y="482283"/>
                </a:lnTo>
                <a:lnTo>
                  <a:pt x="990889" y="487045"/>
                </a:lnTo>
                <a:lnTo>
                  <a:pt x="972486" y="492443"/>
                </a:lnTo>
                <a:lnTo>
                  <a:pt x="954399" y="498793"/>
                </a:lnTo>
                <a:lnTo>
                  <a:pt x="935995" y="504825"/>
                </a:lnTo>
                <a:lnTo>
                  <a:pt x="932351" y="506258"/>
                </a:lnTo>
                <a:lnTo>
                  <a:pt x="932115" y="536258"/>
                </a:lnTo>
                <a:lnTo>
                  <a:pt x="932432" y="577533"/>
                </a:lnTo>
                <a:lnTo>
                  <a:pt x="933701" y="621030"/>
                </a:lnTo>
                <a:lnTo>
                  <a:pt x="935921" y="665163"/>
                </a:lnTo>
                <a:lnTo>
                  <a:pt x="939093" y="710883"/>
                </a:lnTo>
                <a:lnTo>
                  <a:pt x="942899" y="757873"/>
                </a:lnTo>
                <a:lnTo>
                  <a:pt x="944704" y="775147"/>
                </a:lnTo>
                <a:lnTo>
                  <a:pt x="957126" y="748030"/>
                </a:lnTo>
                <a:lnTo>
                  <a:pt x="966329" y="729615"/>
                </a:lnTo>
                <a:lnTo>
                  <a:pt x="974897" y="711517"/>
                </a:lnTo>
                <a:lnTo>
                  <a:pt x="984100" y="693420"/>
                </a:lnTo>
                <a:lnTo>
                  <a:pt x="992986" y="676275"/>
                </a:lnTo>
                <a:lnTo>
                  <a:pt x="1002189" y="659130"/>
                </a:lnTo>
                <a:lnTo>
                  <a:pt x="1012026" y="642620"/>
                </a:lnTo>
                <a:lnTo>
                  <a:pt x="1021229" y="626427"/>
                </a:lnTo>
                <a:lnTo>
                  <a:pt x="1030749" y="610235"/>
                </a:lnTo>
                <a:lnTo>
                  <a:pt x="1040269" y="594677"/>
                </a:lnTo>
                <a:lnTo>
                  <a:pt x="1049789" y="579755"/>
                </a:lnTo>
                <a:lnTo>
                  <a:pt x="1059627" y="564832"/>
                </a:lnTo>
                <a:lnTo>
                  <a:pt x="1069147" y="550862"/>
                </a:lnTo>
                <a:lnTo>
                  <a:pt x="1078985" y="537210"/>
                </a:lnTo>
                <a:lnTo>
                  <a:pt x="1088822" y="523557"/>
                </a:lnTo>
                <a:lnTo>
                  <a:pt x="1098660" y="511175"/>
                </a:lnTo>
                <a:lnTo>
                  <a:pt x="1108814" y="498792"/>
                </a:lnTo>
                <a:lnTo>
                  <a:pt x="1118652" y="487045"/>
                </a:lnTo>
                <a:lnTo>
                  <a:pt x="1129124" y="475932"/>
                </a:lnTo>
                <a:lnTo>
                  <a:pt x="1138962" y="465137"/>
                </a:lnTo>
                <a:lnTo>
                  <a:pt x="1144594" y="459502"/>
                </a:lnTo>
                <a:close/>
                <a:moveTo>
                  <a:pt x="1249064" y="458616"/>
                </a:moveTo>
                <a:lnTo>
                  <a:pt x="1248761" y="458787"/>
                </a:lnTo>
                <a:lnTo>
                  <a:pt x="1241462" y="463232"/>
                </a:lnTo>
                <a:lnTo>
                  <a:pt x="1233846" y="468312"/>
                </a:lnTo>
                <a:lnTo>
                  <a:pt x="1226230" y="474027"/>
                </a:lnTo>
                <a:lnTo>
                  <a:pt x="1218614" y="480377"/>
                </a:lnTo>
                <a:lnTo>
                  <a:pt x="1210997" y="486727"/>
                </a:lnTo>
                <a:lnTo>
                  <a:pt x="1203064" y="493712"/>
                </a:lnTo>
                <a:lnTo>
                  <a:pt x="1195131" y="501015"/>
                </a:lnTo>
                <a:lnTo>
                  <a:pt x="1187197" y="508952"/>
                </a:lnTo>
                <a:lnTo>
                  <a:pt x="1178946" y="517525"/>
                </a:lnTo>
                <a:lnTo>
                  <a:pt x="1171013" y="526415"/>
                </a:lnTo>
                <a:lnTo>
                  <a:pt x="1162762" y="535940"/>
                </a:lnTo>
                <a:lnTo>
                  <a:pt x="1154829" y="545465"/>
                </a:lnTo>
                <a:lnTo>
                  <a:pt x="1146578" y="555942"/>
                </a:lnTo>
                <a:lnTo>
                  <a:pt x="1138327" y="566737"/>
                </a:lnTo>
                <a:lnTo>
                  <a:pt x="1130076" y="577850"/>
                </a:lnTo>
                <a:lnTo>
                  <a:pt x="1121825" y="589280"/>
                </a:lnTo>
                <a:lnTo>
                  <a:pt x="1105324" y="613727"/>
                </a:lnTo>
                <a:lnTo>
                  <a:pt x="1088187" y="640080"/>
                </a:lnTo>
                <a:lnTo>
                  <a:pt x="1071686" y="667702"/>
                </a:lnTo>
                <a:lnTo>
                  <a:pt x="1055184" y="697547"/>
                </a:lnTo>
                <a:lnTo>
                  <a:pt x="1038365" y="728662"/>
                </a:lnTo>
                <a:lnTo>
                  <a:pt x="1021864" y="761365"/>
                </a:lnTo>
                <a:lnTo>
                  <a:pt x="1005679" y="795337"/>
                </a:lnTo>
                <a:lnTo>
                  <a:pt x="989178" y="831215"/>
                </a:lnTo>
                <a:lnTo>
                  <a:pt x="981773" y="848753"/>
                </a:lnTo>
                <a:lnTo>
                  <a:pt x="987743" y="845921"/>
                </a:lnTo>
                <a:lnTo>
                  <a:pt x="1029970" y="826544"/>
                </a:lnTo>
                <a:lnTo>
                  <a:pt x="1072515" y="807167"/>
                </a:lnTo>
                <a:lnTo>
                  <a:pt x="1114743" y="789060"/>
                </a:lnTo>
                <a:lnTo>
                  <a:pt x="1157288" y="772224"/>
                </a:lnTo>
                <a:lnTo>
                  <a:pt x="1198880" y="755705"/>
                </a:lnTo>
                <a:lnTo>
                  <a:pt x="1240790" y="740140"/>
                </a:lnTo>
                <a:lnTo>
                  <a:pt x="1282065" y="726163"/>
                </a:lnTo>
                <a:lnTo>
                  <a:pt x="1322388" y="712503"/>
                </a:lnTo>
                <a:lnTo>
                  <a:pt x="1362393" y="700114"/>
                </a:lnTo>
                <a:lnTo>
                  <a:pt x="1382395" y="695032"/>
                </a:lnTo>
                <a:lnTo>
                  <a:pt x="1401445" y="689632"/>
                </a:lnTo>
                <a:lnTo>
                  <a:pt x="1421130" y="684231"/>
                </a:lnTo>
                <a:lnTo>
                  <a:pt x="1439863" y="679466"/>
                </a:lnTo>
                <a:lnTo>
                  <a:pt x="1459230" y="675019"/>
                </a:lnTo>
                <a:lnTo>
                  <a:pt x="1477645" y="670889"/>
                </a:lnTo>
                <a:lnTo>
                  <a:pt x="1496060" y="667077"/>
                </a:lnTo>
                <a:lnTo>
                  <a:pt x="1514475" y="663583"/>
                </a:lnTo>
                <a:lnTo>
                  <a:pt x="1532255" y="660407"/>
                </a:lnTo>
                <a:lnTo>
                  <a:pt x="1550035" y="657548"/>
                </a:lnTo>
                <a:lnTo>
                  <a:pt x="1567180" y="655006"/>
                </a:lnTo>
                <a:lnTo>
                  <a:pt x="1584643" y="653100"/>
                </a:lnTo>
                <a:lnTo>
                  <a:pt x="1601470" y="651194"/>
                </a:lnTo>
                <a:lnTo>
                  <a:pt x="1617663" y="649606"/>
                </a:lnTo>
                <a:lnTo>
                  <a:pt x="1633855" y="648653"/>
                </a:lnTo>
                <a:lnTo>
                  <a:pt x="1649413" y="648018"/>
                </a:lnTo>
                <a:lnTo>
                  <a:pt x="1665288" y="647700"/>
                </a:lnTo>
                <a:lnTo>
                  <a:pt x="1680211" y="647700"/>
                </a:lnTo>
                <a:lnTo>
                  <a:pt x="1694815" y="648018"/>
                </a:lnTo>
                <a:lnTo>
                  <a:pt x="1709103" y="648653"/>
                </a:lnTo>
                <a:lnTo>
                  <a:pt x="1719853" y="649848"/>
                </a:lnTo>
                <a:lnTo>
                  <a:pt x="1718475" y="648653"/>
                </a:lnTo>
                <a:lnTo>
                  <a:pt x="1704196" y="636270"/>
                </a:lnTo>
                <a:lnTo>
                  <a:pt x="1689600" y="624840"/>
                </a:lnTo>
                <a:lnTo>
                  <a:pt x="1674687" y="613410"/>
                </a:lnTo>
                <a:lnTo>
                  <a:pt x="1659139" y="601980"/>
                </a:lnTo>
                <a:lnTo>
                  <a:pt x="1643908" y="591503"/>
                </a:lnTo>
                <a:lnTo>
                  <a:pt x="1628042" y="581025"/>
                </a:lnTo>
                <a:lnTo>
                  <a:pt x="1612177" y="570865"/>
                </a:lnTo>
                <a:lnTo>
                  <a:pt x="1595994" y="561340"/>
                </a:lnTo>
                <a:lnTo>
                  <a:pt x="1579494" y="552133"/>
                </a:lnTo>
                <a:lnTo>
                  <a:pt x="1562360" y="543243"/>
                </a:lnTo>
                <a:lnTo>
                  <a:pt x="1545543" y="534988"/>
                </a:lnTo>
                <a:lnTo>
                  <a:pt x="1528408" y="526733"/>
                </a:lnTo>
                <a:lnTo>
                  <a:pt x="1510639" y="519113"/>
                </a:lnTo>
                <a:lnTo>
                  <a:pt x="1492869" y="511810"/>
                </a:lnTo>
                <a:lnTo>
                  <a:pt x="1475418" y="504825"/>
                </a:lnTo>
                <a:lnTo>
                  <a:pt x="1456697" y="498793"/>
                </a:lnTo>
                <a:lnTo>
                  <a:pt x="1438927" y="492443"/>
                </a:lnTo>
                <a:lnTo>
                  <a:pt x="1420523" y="487045"/>
                </a:lnTo>
                <a:lnTo>
                  <a:pt x="1401485" y="482283"/>
                </a:lnTo>
                <a:lnTo>
                  <a:pt x="1382764" y="477520"/>
                </a:lnTo>
                <a:lnTo>
                  <a:pt x="1363408" y="473393"/>
                </a:lnTo>
                <a:lnTo>
                  <a:pt x="1344370" y="469583"/>
                </a:lnTo>
                <a:lnTo>
                  <a:pt x="1325014" y="466408"/>
                </a:lnTo>
                <a:lnTo>
                  <a:pt x="1305658" y="463868"/>
                </a:lnTo>
                <a:lnTo>
                  <a:pt x="1285985" y="461328"/>
                </a:lnTo>
                <a:lnTo>
                  <a:pt x="1265995" y="459423"/>
                </a:lnTo>
                <a:lnTo>
                  <a:pt x="1249064" y="458616"/>
                </a:lnTo>
                <a:close/>
                <a:moveTo>
                  <a:pt x="1092607" y="63500"/>
                </a:moveTo>
                <a:lnTo>
                  <a:pt x="1084677" y="63818"/>
                </a:lnTo>
                <a:lnTo>
                  <a:pt x="1076431" y="65088"/>
                </a:lnTo>
                <a:lnTo>
                  <a:pt x="1070087" y="66993"/>
                </a:lnTo>
                <a:lnTo>
                  <a:pt x="1063744" y="69215"/>
                </a:lnTo>
                <a:lnTo>
                  <a:pt x="1057400" y="71755"/>
                </a:lnTo>
                <a:lnTo>
                  <a:pt x="1051374" y="75247"/>
                </a:lnTo>
                <a:lnTo>
                  <a:pt x="1045347" y="79693"/>
                </a:lnTo>
                <a:lnTo>
                  <a:pt x="1039638" y="84137"/>
                </a:lnTo>
                <a:lnTo>
                  <a:pt x="1033929" y="89218"/>
                </a:lnTo>
                <a:lnTo>
                  <a:pt x="1028537" y="94932"/>
                </a:lnTo>
                <a:lnTo>
                  <a:pt x="1022828" y="100965"/>
                </a:lnTo>
                <a:lnTo>
                  <a:pt x="1017753" y="107950"/>
                </a:lnTo>
                <a:lnTo>
                  <a:pt x="1012361" y="115252"/>
                </a:lnTo>
                <a:lnTo>
                  <a:pt x="1007286" y="123508"/>
                </a:lnTo>
                <a:lnTo>
                  <a:pt x="1002528" y="131763"/>
                </a:lnTo>
                <a:lnTo>
                  <a:pt x="997771" y="140652"/>
                </a:lnTo>
                <a:lnTo>
                  <a:pt x="993013" y="150178"/>
                </a:lnTo>
                <a:lnTo>
                  <a:pt x="988572" y="160020"/>
                </a:lnTo>
                <a:lnTo>
                  <a:pt x="984449" y="170815"/>
                </a:lnTo>
                <a:lnTo>
                  <a:pt x="980009" y="181293"/>
                </a:lnTo>
                <a:lnTo>
                  <a:pt x="975885" y="193040"/>
                </a:lnTo>
                <a:lnTo>
                  <a:pt x="972079" y="204788"/>
                </a:lnTo>
                <a:lnTo>
                  <a:pt x="968590" y="217170"/>
                </a:lnTo>
                <a:lnTo>
                  <a:pt x="964784" y="230188"/>
                </a:lnTo>
                <a:lnTo>
                  <a:pt x="961612" y="243840"/>
                </a:lnTo>
                <a:lnTo>
                  <a:pt x="958123" y="257493"/>
                </a:lnTo>
                <a:lnTo>
                  <a:pt x="955269" y="271780"/>
                </a:lnTo>
                <a:lnTo>
                  <a:pt x="952414" y="286385"/>
                </a:lnTo>
                <a:lnTo>
                  <a:pt x="949877" y="301307"/>
                </a:lnTo>
                <a:lnTo>
                  <a:pt x="947022" y="317183"/>
                </a:lnTo>
                <a:lnTo>
                  <a:pt x="944802" y="333375"/>
                </a:lnTo>
                <a:lnTo>
                  <a:pt x="942987" y="349121"/>
                </a:lnTo>
                <a:lnTo>
                  <a:pt x="951519" y="346716"/>
                </a:lnTo>
                <a:lnTo>
                  <a:pt x="973415" y="340365"/>
                </a:lnTo>
                <a:lnTo>
                  <a:pt x="995629" y="334967"/>
                </a:lnTo>
                <a:lnTo>
                  <a:pt x="1018160" y="330203"/>
                </a:lnTo>
                <a:lnTo>
                  <a:pt x="1041326" y="325758"/>
                </a:lnTo>
                <a:lnTo>
                  <a:pt x="1063857" y="321947"/>
                </a:lnTo>
                <a:lnTo>
                  <a:pt x="1087340" y="318454"/>
                </a:lnTo>
                <a:lnTo>
                  <a:pt x="1110823" y="315913"/>
                </a:lnTo>
                <a:lnTo>
                  <a:pt x="1134306" y="314008"/>
                </a:lnTo>
                <a:lnTo>
                  <a:pt x="1158106" y="312420"/>
                </a:lnTo>
                <a:lnTo>
                  <a:pt x="1181906" y="311785"/>
                </a:lnTo>
                <a:lnTo>
                  <a:pt x="1205707" y="311150"/>
                </a:lnTo>
                <a:lnTo>
                  <a:pt x="1229824" y="311785"/>
                </a:lnTo>
                <a:lnTo>
                  <a:pt x="1253624" y="312420"/>
                </a:lnTo>
                <a:lnTo>
                  <a:pt x="1277107" y="314008"/>
                </a:lnTo>
                <a:lnTo>
                  <a:pt x="1300590" y="315913"/>
                </a:lnTo>
                <a:lnTo>
                  <a:pt x="1324073" y="318454"/>
                </a:lnTo>
                <a:lnTo>
                  <a:pt x="1345556" y="321650"/>
                </a:lnTo>
                <a:lnTo>
                  <a:pt x="1344129" y="319088"/>
                </a:lnTo>
                <a:lnTo>
                  <a:pt x="1333345" y="299720"/>
                </a:lnTo>
                <a:lnTo>
                  <a:pt x="1322561" y="281305"/>
                </a:lnTo>
                <a:lnTo>
                  <a:pt x="1311777" y="263208"/>
                </a:lnTo>
                <a:lnTo>
                  <a:pt x="1300993" y="246380"/>
                </a:lnTo>
                <a:lnTo>
                  <a:pt x="1290209" y="229870"/>
                </a:lnTo>
                <a:lnTo>
                  <a:pt x="1279425" y="213995"/>
                </a:lnTo>
                <a:lnTo>
                  <a:pt x="1268958" y="199073"/>
                </a:lnTo>
                <a:lnTo>
                  <a:pt x="1258174" y="185420"/>
                </a:lnTo>
                <a:lnTo>
                  <a:pt x="1247707" y="171450"/>
                </a:lnTo>
                <a:lnTo>
                  <a:pt x="1236923" y="158750"/>
                </a:lnTo>
                <a:lnTo>
                  <a:pt x="1226456" y="146685"/>
                </a:lnTo>
                <a:lnTo>
                  <a:pt x="1216306" y="135573"/>
                </a:lnTo>
                <a:lnTo>
                  <a:pt x="1205839" y="125413"/>
                </a:lnTo>
                <a:lnTo>
                  <a:pt x="1195373" y="115570"/>
                </a:lnTo>
                <a:lnTo>
                  <a:pt x="1185540" y="106998"/>
                </a:lnTo>
                <a:lnTo>
                  <a:pt x="1175390" y="98743"/>
                </a:lnTo>
                <a:lnTo>
                  <a:pt x="1165558" y="91440"/>
                </a:lnTo>
                <a:lnTo>
                  <a:pt x="1156042" y="85090"/>
                </a:lnTo>
                <a:lnTo>
                  <a:pt x="1146210" y="79058"/>
                </a:lnTo>
                <a:lnTo>
                  <a:pt x="1137012" y="74613"/>
                </a:lnTo>
                <a:lnTo>
                  <a:pt x="1127814" y="70802"/>
                </a:lnTo>
                <a:lnTo>
                  <a:pt x="1118615" y="67628"/>
                </a:lnTo>
                <a:lnTo>
                  <a:pt x="1109734" y="65405"/>
                </a:lnTo>
                <a:lnTo>
                  <a:pt x="1101171" y="63818"/>
                </a:lnTo>
                <a:lnTo>
                  <a:pt x="1092607" y="63500"/>
                </a:lnTo>
                <a:close/>
                <a:moveTo>
                  <a:pt x="1090069" y="0"/>
                </a:moveTo>
                <a:lnTo>
                  <a:pt x="1096730" y="0"/>
                </a:lnTo>
                <a:lnTo>
                  <a:pt x="1103708" y="318"/>
                </a:lnTo>
                <a:lnTo>
                  <a:pt x="1110369" y="1270"/>
                </a:lnTo>
                <a:lnTo>
                  <a:pt x="1117030" y="1905"/>
                </a:lnTo>
                <a:lnTo>
                  <a:pt x="1124007" y="3175"/>
                </a:lnTo>
                <a:lnTo>
                  <a:pt x="1130985" y="4763"/>
                </a:lnTo>
                <a:lnTo>
                  <a:pt x="1137646" y="6668"/>
                </a:lnTo>
                <a:lnTo>
                  <a:pt x="1144307" y="8573"/>
                </a:lnTo>
                <a:lnTo>
                  <a:pt x="1151285" y="11113"/>
                </a:lnTo>
                <a:lnTo>
                  <a:pt x="1157945" y="13970"/>
                </a:lnTo>
                <a:lnTo>
                  <a:pt x="1164923" y="16510"/>
                </a:lnTo>
                <a:lnTo>
                  <a:pt x="1171584" y="20003"/>
                </a:lnTo>
                <a:lnTo>
                  <a:pt x="1178245" y="23495"/>
                </a:lnTo>
                <a:lnTo>
                  <a:pt x="1185223" y="27305"/>
                </a:lnTo>
                <a:lnTo>
                  <a:pt x="1192201" y="31115"/>
                </a:lnTo>
                <a:lnTo>
                  <a:pt x="1198544" y="35878"/>
                </a:lnTo>
                <a:lnTo>
                  <a:pt x="1211866" y="45085"/>
                </a:lnTo>
                <a:lnTo>
                  <a:pt x="1225504" y="55880"/>
                </a:lnTo>
                <a:lnTo>
                  <a:pt x="1238826" y="66993"/>
                </a:lnTo>
                <a:lnTo>
                  <a:pt x="1252465" y="79693"/>
                </a:lnTo>
                <a:lnTo>
                  <a:pt x="1265469" y="93028"/>
                </a:lnTo>
                <a:lnTo>
                  <a:pt x="1278473" y="107315"/>
                </a:lnTo>
                <a:lnTo>
                  <a:pt x="1291795" y="122555"/>
                </a:lnTo>
                <a:lnTo>
                  <a:pt x="1304482" y="138748"/>
                </a:lnTo>
                <a:lnTo>
                  <a:pt x="1317486" y="155575"/>
                </a:lnTo>
                <a:lnTo>
                  <a:pt x="1330490" y="173355"/>
                </a:lnTo>
                <a:lnTo>
                  <a:pt x="1343177" y="191770"/>
                </a:lnTo>
                <a:lnTo>
                  <a:pt x="1355865" y="211455"/>
                </a:lnTo>
                <a:lnTo>
                  <a:pt x="1368235" y="231458"/>
                </a:lnTo>
                <a:lnTo>
                  <a:pt x="1380604" y="252095"/>
                </a:lnTo>
                <a:lnTo>
                  <a:pt x="1392974" y="273685"/>
                </a:lnTo>
                <a:lnTo>
                  <a:pt x="1405027" y="295910"/>
                </a:lnTo>
                <a:lnTo>
                  <a:pt x="1417080" y="318770"/>
                </a:lnTo>
                <a:lnTo>
                  <a:pt x="1426613" y="337599"/>
                </a:lnTo>
                <a:lnTo>
                  <a:pt x="1437997" y="340365"/>
                </a:lnTo>
                <a:lnTo>
                  <a:pt x="1460211" y="346716"/>
                </a:lnTo>
                <a:lnTo>
                  <a:pt x="1482107" y="353067"/>
                </a:lnTo>
                <a:lnTo>
                  <a:pt x="1503686" y="360053"/>
                </a:lnTo>
                <a:lnTo>
                  <a:pt x="1525265" y="367675"/>
                </a:lnTo>
                <a:lnTo>
                  <a:pt x="1546527" y="375931"/>
                </a:lnTo>
                <a:lnTo>
                  <a:pt x="1567471" y="384188"/>
                </a:lnTo>
                <a:lnTo>
                  <a:pt x="1588098" y="393397"/>
                </a:lnTo>
                <a:lnTo>
                  <a:pt x="1608725" y="402606"/>
                </a:lnTo>
                <a:lnTo>
                  <a:pt x="1629035" y="413085"/>
                </a:lnTo>
                <a:lnTo>
                  <a:pt x="1649027" y="423564"/>
                </a:lnTo>
                <a:lnTo>
                  <a:pt x="1668385" y="434361"/>
                </a:lnTo>
                <a:lnTo>
                  <a:pt x="1687742" y="445793"/>
                </a:lnTo>
                <a:lnTo>
                  <a:pt x="1706465" y="457543"/>
                </a:lnTo>
                <a:lnTo>
                  <a:pt x="1725505" y="469927"/>
                </a:lnTo>
                <a:lnTo>
                  <a:pt x="1743911" y="482629"/>
                </a:lnTo>
                <a:lnTo>
                  <a:pt x="1754618" y="490712"/>
                </a:lnTo>
                <a:lnTo>
                  <a:pt x="1765300" y="488007"/>
                </a:lnTo>
                <a:lnTo>
                  <a:pt x="1790383" y="481655"/>
                </a:lnTo>
                <a:lnTo>
                  <a:pt x="1815148" y="475939"/>
                </a:lnTo>
                <a:lnTo>
                  <a:pt x="1839278" y="470858"/>
                </a:lnTo>
                <a:lnTo>
                  <a:pt x="1863090" y="466412"/>
                </a:lnTo>
                <a:lnTo>
                  <a:pt x="1886585" y="461965"/>
                </a:lnTo>
                <a:lnTo>
                  <a:pt x="1909128" y="458790"/>
                </a:lnTo>
                <a:lnTo>
                  <a:pt x="1931353" y="455931"/>
                </a:lnTo>
                <a:lnTo>
                  <a:pt x="1953260" y="453708"/>
                </a:lnTo>
                <a:lnTo>
                  <a:pt x="1974533" y="452120"/>
                </a:lnTo>
                <a:lnTo>
                  <a:pt x="1995170" y="450850"/>
                </a:lnTo>
                <a:lnTo>
                  <a:pt x="2015173" y="450850"/>
                </a:lnTo>
                <a:lnTo>
                  <a:pt x="2034858" y="450850"/>
                </a:lnTo>
                <a:lnTo>
                  <a:pt x="2053591" y="452120"/>
                </a:lnTo>
                <a:lnTo>
                  <a:pt x="2071688" y="453708"/>
                </a:lnTo>
                <a:lnTo>
                  <a:pt x="2089468" y="455931"/>
                </a:lnTo>
                <a:lnTo>
                  <a:pt x="2105978" y="459107"/>
                </a:lnTo>
                <a:lnTo>
                  <a:pt x="2122171" y="462918"/>
                </a:lnTo>
                <a:lnTo>
                  <a:pt x="2129791" y="465141"/>
                </a:lnTo>
                <a:lnTo>
                  <a:pt x="2130938" y="465476"/>
                </a:lnTo>
                <a:lnTo>
                  <a:pt x="2133652" y="462956"/>
                </a:lnTo>
                <a:lnTo>
                  <a:pt x="2138421" y="459141"/>
                </a:lnTo>
                <a:lnTo>
                  <a:pt x="2142871" y="455008"/>
                </a:lnTo>
                <a:lnTo>
                  <a:pt x="2147958" y="451829"/>
                </a:lnTo>
                <a:lnTo>
                  <a:pt x="2153044" y="448332"/>
                </a:lnTo>
                <a:lnTo>
                  <a:pt x="2158448" y="445153"/>
                </a:lnTo>
                <a:lnTo>
                  <a:pt x="2163853" y="442610"/>
                </a:lnTo>
                <a:lnTo>
                  <a:pt x="2169575" y="439749"/>
                </a:lnTo>
                <a:lnTo>
                  <a:pt x="2174979" y="437524"/>
                </a:lnTo>
                <a:lnTo>
                  <a:pt x="2181019" y="435616"/>
                </a:lnTo>
                <a:lnTo>
                  <a:pt x="2186741" y="434027"/>
                </a:lnTo>
                <a:lnTo>
                  <a:pt x="2193099" y="432437"/>
                </a:lnTo>
                <a:lnTo>
                  <a:pt x="2199140" y="431166"/>
                </a:lnTo>
                <a:lnTo>
                  <a:pt x="2205815" y="430530"/>
                </a:lnTo>
                <a:lnTo>
                  <a:pt x="2211856" y="430212"/>
                </a:lnTo>
                <a:lnTo>
                  <a:pt x="2218531" y="430212"/>
                </a:lnTo>
                <a:lnTo>
                  <a:pt x="2224890" y="430212"/>
                </a:lnTo>
                <a:lnTo>
                  <a:pt x="2231565" y="430530"/>
                </a:lnTo>
                <a:lnTo>
                  <a:pt x="2237606" y="431166"/>
                </a:lnTo>
                <a:lnTo>
                  <a:pt x="2243646" y="432437"/>
                </a:lnTo>
                <a:lnTo>
                  <a:pt x="2250004" y="434027"/>
                </a:lnTo>
                <a:lnTo>
                  <a:pt x="2256044" y="435616"/>
                </a:lnTo>
                <a:lnTo>
                  <a:pt x="2261766" y="437524"/>
                </a:lnTo>
                <a:lnTo>
                  <a:pt x="2267806" y="439749"/>
                </a:lnTo>
                <a:lnTo>
                  <a:pt x="2273528" y="442610"/>
                </a:lnTo>
                <a:lnTo>
                  <a:pt x="2278933" y="445153"/>
                </a:lnTo>
                <a:lnTo>
                  <a:pt x="2283701" y="448332"/>
                </a:lnTo>
                <a:lnTo>
                  <a:pt x="2289105" y="451829"/>
                </a:lnTo>
                <a:lnTo>
                  <a:pt x="2294192" y="455008"/>
                </a:lnTo>
                <a:lnTo>
                  <a:pt x="2298960" y="459141"/>
                </a:lnTo>
                <a:lnTo>
                  <a:pt x="2303411" y="462956"/>
                </a:lnTo>
                <a:lnTo>
                  <a:pt x="2307544" y="467089"/>
                </a:lnTo>
                <a:lnTo>
                  <a:pt x="2311994" y="471221"/>
                </a:lnTo>
                <a:lnTo>
                  <a:pt x="2315809" y="475990"/>
                </a:lnTo>
                <a:lnTo>
                  <a:pt x="2319624" y="480440"/>
                </a:lnTo>
                <a:lnTo>
                  <a:pt x="2323121" y="485527"/>
                </a:lnTo>
                <a:lnTo>
                  <a:pt x="2326618" y="490931"/>
                </a:lnTo>
                <a:lnTo>
                  <a:pt x="2329479" y="496017"/>
                </a:lnTo>
                <a:lnTo>
                  <a:pt x="2332340" y="501422"/>
                </a:lnTo>
                <a:lnTo>
                  <a:pt x="2334883" y="507144"/>
                </a:lnTo>
                <a:lnTo>
                  <a:pt x="2336790" y="512866"/>
                </a:lnTo>
                <a:lnTo>
                  <a:pt x="2339334" y="518588"/>
                </a:lnTo>
                <a:lnTo>
                  <a:pt x="2340923" y="524946"/>
                </a:lnTo>
                <a:lnTo>
                  <a:pt x="2342195" y="530987"/>
                </a:lnTo>
                <a:lnTo>
                  <a:pt x="2343466" y="537027"/>
                </a:lnTo>
                <a:lnTo>
                  <a:pt x="2344102" y="543385"/>
                </a:lnTo>
                <a:lnTo>
                  <a:pt x="2344738" y="549743"/>
                </a:lnTo>
                <a:lnTo>
                  <a:pt x="2344738" y="556419"/>
                </a:lnTo>
                <a:lnTo>
                  <a:pt x="2344738" y="562777"/>
                </a:lnTo>
                <a:lnTo>
                  <a:pt x="2344102" y="569135"/>
                </a:lnTo>
                <a:lnTo>
                  <a:pt x="2343466" y="575493"/>
                </a:lnTo>
                <a:lnTo>
                  <a:pt x="2342195" y="581851"/>
                </a:lnTo>
                <a:lnTo>
                  <a:pt x="2340923" y="587891"/>
                </a:lnTo>
                <a:lnTo>
                  <a:pt x="2339334" y="593613"/>
                </a:lnTo>
                <a:lnTo>
                  <a:pt x="2336790" y="599971"/>
                </a:lnTo>
                <a:lnTo>
                  <a:pt x="2334883" y="605375"/>
                </a:lnTo>
                <a:lnTo>
                  <a:pt x="2332340" y="611097"/>
                </a:lnTo>
                <a:lnTo>
                  <a:pt x="2329479" y="616502"/>
                </a:lnTo>
                <a:lnTo>
                  <a:pt x="2326618" y="621906"/>
                </a:lnTo>
                <a:lnTo>
                  <a:pt x="2323121" y="626675"/>
                </a:lnTo>
                <a:lnTo>
                  <a:pt x="2319624" y="631761"/>
                </a:lnTo>
                <a:lnTo>
                  <a:pt x="2315809" y="636529"/>
                </a:lnTo>
                <a:lnTo>
                  <a:pt x="2311994" y="640980"/>
                </a:lnTo>
                <a:lnTo>
                  <a:pt x="2307544" y="645749"/>
                </a:lnTo>
                <a:lnTo>
                  <a:pt x="2303411" y="649881"/>
                </a:lnTo>
                <a:lnTo>
                  <a:pt x="2298960" y="653696"/>
                </a:lnTo>
                <a:lnTo>
                  <a:pt x="2294192" y="657511"/>
                </a:lnTo>
                <a:lnTo>
                  <a:pt x="2289105" y="661008"/>
                </a:lnTo>
                <a:lnTo>
                  <a:pt x="2283701" y="664187"/>
                </a:lnTo>
                <a:lnTo>
                  <a:pt x="2278933" y="667048"/>
                </a:lnTo>
                <a:lnTo>
                  <a:pt x="2273528" y="669909"/>
                </a:lnTo>
                <a:lnTo>
                  <a:pt x="2267806" y="672452"/>
                </a:lnTo>
                <a:lnTo>
                  <a:pt x="2261766" y="674995"/>
                </a:lnTo>
                <a:lnTo>
                  <a:pt x="2256044" y="676903"/>
                </a:lnTo>
                <a:lnTo>
                  <a:pt x="2250004" y="678174"/>
                </a:lnTo>
                <a:lnTo>
                  <a:pt x="2247042" y="678915"/>
                </a:lnTo>
                <a:lnTo>
                  <a:pt x="2244725" y="687131"/>
                </a:lnTo>
                <a:lnTo>
                  <a:pt x="2240598" y="699199"/>
                </a:lnTo>
                <a:lnTo>
                  <a:pt x="2235835" y="711902"/>
                </a:lnTo>
                <a:lnTo>
                  <a:pt x="2230438" y="724605"/>
                </a:lnTo>
                <a:lnTo>
                  <a:pt x="2224405" y="737626"/>
                </a:lnTo>
                <a:lnTo>
                  <a:pt x="2217738" y="750647"/>
                </a:lnTo>
                <a:lnTo>
                  <a:pt x="2210753" y="763985"/>
                </a:lnTo>
                <a:lnTo>
                  <a:pt x="2203133" y="777324"/>
                </a:lnTo>
                <a:lnTo>
                  <a:pt x="2194878" y="790662"/>
                </a:lnTo>
                <a:lnTo>
                  <a:pt x="2185988" y="804318"/>
                </a:lnTo>
                <a:lnTo>
                  <a:pt x="2176781" y="817974"/>
                </a:lnTo>
                <a:lnTo>
                  <a:pt x="2166621" y="831948"/>
                </a:lnTo>
                <a:lnTo>
                  <a:pt x="2156778" y="845604"/>
                </a:lnTo>
                <a:lnTo>
                  <a:pt x="2145665" y="859577"/>
                </a:lnTo>
                <a:lnTo>
                  <a:pt x="2134235" y="873868"/>
                </a:lnTo>
                <a:lnTo>
                  <a:pt x="2122488" y="887524"/>
                </a:lnTo>
                <a:lnTo>
                  <a:pt x="2110105" y="901815"/>
                </a:lnTo>
                <a:lnTo>
                  <a:pt x="2097405" y="916107"/>
                </a:lnTo>
                <a:lnTo>
                  <a:pt x="2084388" y="930715"/>
                </a:lnTo>
                <a:lnTo>
                  <a:pt x="2082612" y="932575"/>
                </a:lnTo>
                <a:lnTo>
                  <a:pt x="2086318" y="943083"/>
                </a:lnTo>
                <a:lnTo>
                  <a:pt x="2093299" y="964677"/>
                </a:lnTo>
                <a:lnTo>
                  <a:pt x="2099963" y="986588"/>
                </a:lnTo>
                <a:lnTo>
                  <a:pt x="2105993" y="1008817"/>
                </a:lnTo>
                <a:lnTo>
                  <a:pt x="2111388" y="1031045"/>
                </a:lnTo>
                <a:lnTo>
                  <a:pt x="2116465" y="1053909"/>
                </a:lnTo>
                <a:lnTo>
                  <a:pt x="2120591" y="1076456"/>
                </a:lnTo>
                <a:lnTo>
                  <a:pt x="2124399" y="1099637"/>
                </a:lnTo>
                <a:lnTo>
                  <a:pt x="2127889" y="1123136"/>
                </a:lnTo>
                <a:lnTo>
                  <a:pt x="2130745" y="1146000"/>
                </a:lnTo>
                <a:lnTo>
                  <a:pt x="2132649" y="1169817"/>
                </a:lnTo>
                <a:lnTo>
                  <a:pt x="2133919" y="1193316"/>
                </a:lnTo>
                <a:lnTo>
                  <a:pt x="2134871" y="1217132"/>
                </a:lnTo>
                <a:lnTo>
                  <a:pt x="2135188" y="1241584"/>
                </a:lnTo>
                <a:lnTo>
                  <a:pt x="2134871" y="1265400"/>
                </a:lnTo>
                <a:lnTo>
                  <a:pt x="2133919" y="1289217"/>
                </a:lnTo>
                <a:lnTo>
                  <a:pt x="2132649" y="1313034"/>
                </a:lnTo>
                <a:lnTo>
                  <a:pt x="2130745" y="1336533"/>
                </a:lnTo>
                <a:lnTo>
                  <a:pt x="2127889" y="1359714"/>
                </a:lnTo>
                <a:lnTo>
                  <a:pt x="2124399" y="1382896"/>
                </a:lnTo>
                <a:lnTo>
                  <a:pt x="2120591" y="1406077"/>
                </a:lnTo>
                <a:lnTo>
                  <a:pt x="2116465" y="1428941"/>
                </a:lnTo>
                <a:lnTo>
                  <a:pt x="2111388" y="1451170"/>
                </a:lnTo>
                <a:lnTo>
                  <a:pt x="2105993" y="1474034"/>
                </a:lnTo>
                <a:lnTo>
                  <a:pt x="2099963" y="1495945"/>
                </a:lnTo>
                <a:lnTo>
                  <a:pt x="2093299" y="1517856"/>
                </a:lnTo>
                <a:lnTo>
                  <a:pt x="2086318" y="1539767"/>
                </a:lnTo>
                <a:lnTo>
                  <a:pt x="2078702" y="1561361"/>
                </a:lnTo>
                <a:lnTo>
                  <a:pt x="2070769" y="1582320"/>
                </a:lnTo>
                <a:lnTo>
                  <a:pt x="2062200" y="1603596"/>
                </a:lnTo>
                <a:lnTo>
                  <a:pt x="2052998" y="1624237"/>
                </a:lnTo>
                <a:lnTo>
                  <a:pt x="2043477" y="1644560"/>
                </a:lnTo>
                <a:lnTo>
                  <a:pt x="2033323" y="1664884"/>
                </a:lnTo>
                <a:lnTo>
                  <a:pt x="2023168" y="1684572"/>
                </a:lnTo>
                <a:lnTo>
                  <a:pt x="2016689" y="1696395"/>
                </a:lnTo>
                <a:lnTo>
                  <a:pt x="2018423" y="1698160"/>
                </a:lnTo>
                <a:lnTo>
                  <a:pt x="2036832" y="1716580"/>
                </a:lnTo>
                <a:lnTo>
                  <a:pt x="2054606" y="1735318"/>
                </a:lnTo>
                <a:lnTo>
                  <a:pt x="2071746" y="1753738"/>
                </a:lnTo>
                <a:lnTo>
                  <a:pt x="2088250" y="1772158"/>
                </a:lnTo>
                <a:lnTo>
                  <a:pt x="2103802" y="1790578"/>
                </a:lnTo>
                <a:lnTo>
                  <a:pt x="2119037" y="1808998"/>
                </a:lnTo>
                <a:lnTo>
                  <a:pt x="2133320" y="1827100"/>
                </a:lnTo>
                <a:lnTo>
                  <a:pt x="2146650" y="1845202"/>
                </a:lnTo>
                <a:lnTo>
                  <a:pt x="2159346" y="1862987"/>
                </a:lnTo>
                <a:lnTo>
                  <a:pt x="2171407" y="1880454"/>
                </a:lnTo>
                <a:lnTo>
                  <a:pt x="2182516" y="1898239"/>
                </a:lnTo>
                <a:lnTo>
                  <a:pt x="2192990" y="1915707"/>
                </a:lnTo>
                <a:lnTo>
                  <a:pt x="2202194" y="1932539"/>
                </a:lnTo>
                <a:lnTo>
                  <a:pt x="2210447" y="1949371"/>
                </a:lnTo>
                <a:lnTo>
                  <a:pt x="2218381" y="1965885"/>
                </a:lnTo>
                <a:lnTo>
                  <a:pt x="2224729" y="1982400"/>
                </a:lnTo>
                <a:lnTo>
                  <a:pt x="2230442" y="1998279"/>
                </a:lnTo>
                <a:lnTo>
                  <a:pt x="2235203" y="2014476"/>
                </a:lnTo>
                <a:lnTo>
                  <a:pt x="2237107" y="2022098"/>
                </a:lnTo>
                <a:lnTo>
                  <a:pt x="2238695" y="2029720"/>
                </a:lnTo>
                <a:lnTo>
                  <a:pt x="2240281" y="2037342"/>
                </a:lnTo>
                <a:lnTo>
                  <a:pt x="2241234" y="2044647"/>
                </a:lnTo>
                <a:lnTo>
                  <a:pt x="2242186" y="2052586"/>
                </a:lnTo>
                <a:lnTo>
                  <a:pt x="2242821" y="2059891"/>
                </a:lnTo>
                <a:lnTo>
                  <a:pt x="2243138" y="2067195"/>
                </a:lnTo>
                <a:lnTo>
                  <a:pt x="2243138" y="2074500"/>
                </a:lnTo>
                <a:lnTo>
                  <a:pt x="2243138" y="2081169"/>
                </a:lnTo>
                <a:lnTo>
                  <a:pt x="2242821" y="2088473"/>
                </a:lnTo>
                <a:lnTo>
                  <a:pt x="2242186" y="2095460"/>
                </a:lnTo>
                <a:lnTo>
                  <a:pt x="2240916" y="2102130"/>
                </a:lnTo>
                <a:lnTo>
                  <a:pt x="2239647" y="2108799"/>
                </a:lnTo>
                <a:lnTo>
                  <a:pt x="2237742" y="2115468"/>
                </a:lnTo>
                <a:lnTo>
                  <a:pt x="2235838" y="2122138"/>
                </a:lnTo>
                <a:lnTo>
                  <a:pt x="2233934" y="2128489"/>
                </a:lnTo>
                <a:lnTo>
                  <a:pt x="2231395" y="2134841"/>
                </a:lnTo>
                <a:lnTo>
                  <a:pt x="2228538" y="2141193"/>
                </a:lnTo>
                <a:lnTo>
                  <a:pt x="2225681" y="2147545"/>
                </a:lnTo>
                <a:lnTo>
                  <a:pt x="2222190" y="2153261"/>
                </a:lnTo>
                <a:lnTo>
                  <a:pt x="2216477" y="2162471"/>
                </a:lnTo>
                <a:lnTo>
                  <a:pt x="2209812" y="2170728"/>
                </a:lnTo>
                <a:lnTo>
                  <a:pt x="2202512" y="2178986"/>
                </a:lnTo>
                <a:lnTo>
                  <a:pt x="2194894" y="2186608"/>
                </a:lnTo>
                <a:lnTo>
                  <a:pt x="2186325" y="2193595"/>
                </a:lnTo>
                <a:lnTo>
                  <a:pt x="2177438" y="2199946"/>
                </a:lnTo>
                <a:lnTo>
                  <a:pt x="2168233" y="2206298"/>
                </a:lnTo>
                <a:lnTo>
                  <a:pt x="2158394" y="2211697"/>
                </a:lnTo>
                <a:lnTo>
                  <a:pt x="2147920" y="2216461"/>
                </a:lnTo>
                <a:lnTo>
                  <a:pt x="2137129" y="2221225"/>
                </a:lnTo>
                <a:lnTo>
                  <a:pt x="2125703" y="2225036"/>
                </a:lnTo>
                <a:lnTo>
                  <a:pt x="2113641" y="2228529"/>
                </a:lnTo>
                <a:lnTo>
                  <a:pt x="2100946" y="2231705"/>
                </a:lnTo>
                <a:lnTo>
                  <a:pt x="2088250" y="2234246"/>
                </a:lnTo>
                <a:lnTo>
                  <a:pt x="2074919" y="2236151"/>
                </a:lnTo>
                <a:lnTo>
                  <a:pt x="2061272" y="2237739"/>
                </a:lnTo>
                <a:lnTo>
                  <a:pt x="2047306" y="2239327"/>
                </a:lnTo>
                <a:lnTo>
                  <a:pt x="2032706" y="2239962"/>
                </a:lnTo>
                <a:lnTo>
                  <a:pt x="2017471" y="2239962"/>
                </a:lnTo>
                <a:lnTo>
                  <a:pt x="2001919" y="2239962"/>
                </a:lnTo>
                <a:lnTo>
                  <a:pt x="1986049" y="2239645"/>
                </a:lnTo>
                <a:lnTo>
                  <a:pt x="1970180" y="2238374"/>
                </a:lnTo>
                <a:lnTo>
                  <a:pt x="1953675" y="2237421"/>
                </a:lnTo>
                <a:lnTo>
                  <a:pt x="1937171" y="2235516"/>
                </a:lnTo>
                <a:lnTo>
                  <a:pt x="1919714" y="2233610"/>
                </a:lnTo>
                <a:lnTo>
                  <a:pt x="1901940" y="2230752"/>
                </a:lnTo>
                <a:lnTo>
                  <a:pt x="1884483" y="2228211"/>
                </a:lnTo>
                <a:lnTo>
                  <a:pt x="1866392" y="2224718"/>
                </a:lnTo>
                <a:lnTo>
                  <a:pt x="1847983" y="2221225"/>
                </a:lnTo>
                <a:lnTo>
                  <a:pt x="1828940" y="2217096"/>
                </a:lnTo>
                <a:lnTo>
                  <a:pt x="1810213" y="2212650"/>
                </a:lnTo>
                <a:lnTo>
                  <a:pt x="1791170" y="2208204"/>
                </a:lnTo>
                <a:lnTo>
                  <a:pt x="1771491" y="2203122"/>
                </a:lnTo>
                <a:lnTo>
                  <a:pt x="1751813" y="2197723"/>
                </a:lnTo>
                <a:lnTo>
                  <a:pt x="1732135" y="2192007"/>
                </a:lnTo>
                <a:lnTo>
                  <a:pt x="1711822" y="2185973"/>
                </a:lnTo>
                <a:lnTo>
                  <a:pt x="1691508" y="2179303"/>
                </a:lnTo>
                <a:lnTo>
                  <a:pt x="1671195" y="2172634"/>
                </a:lnTo>
                <a:lnTo>
                  <a:pt x="1650882" y="2165965"/>
                </a:lnTo>
                <a:lnTo>
                  <a:pt x="1629617" y="2158660"/>
                </a:lnTo>
                <a:lnTo>
                  <a:pt x="1587721" y="2143098"/>
                </a:lnTo>
                <a:lnTo>
                  <a:pt x="1545507" y="2126584"/>
                </a:lnTo>
                <a:lnTo>
                  <a:pt x="1521352" y="2116558"/>
                </a:lnTo>
                <a:lnTo>
                  <a:pt x="1503686" y="2122797"/>
                </a:lnTo>
                <a:lnTo>
                  <a:pt x="1482107" y="2129783"/>
                </a:lnTo>
                <a:lnTo>
                  <a:pt x="1460211" y="2136134"/>
                </a:lnTo>
                <a:lnTo>
                  <a:pt x="1437997" y="2142485"/>
                </a:lnTo>
                <a:lnTo>
                  <a:pt x="1415784" y="2147884"/>
                </a:lnTo>
                <a:lnTo>
                  <a:pt x="1393253" y="2152647"/>
                </a:lnTo>
                <a:lnTo>
                  <a:pt x="1370087" y="2157093"/>
                </a:lnTo>
                <a:lnTo>
                  <a:pt x="1347556" y="2160903"/>
                </a:lnTo>
                <a:lnTo>
                  <a:pt x="1324073" y="2164079"/>
                </a:lnTo>
                <a:lnTo>
                  <a:pt x="1300590" y="2166619"/>
                </a:lnTo>
                <a:lnTo>
                  <a:pt x="1277107" y="2168842"/>
                </a:lnTo>
                <a:lnTo>
                  <a:pt x="1253624" y="2170430"/>
                </a:lnTo>
                <a:lnTo>
                  <a:pt x="1235048" y="2171174"/>
                </a:lnTo>
                <a:lnTo>
                  <a:pt x="1225595" y="2188845"/>
                </a:lnTo>
                <a:lnTo>
                  <a:pt x="1213536" y="2210752"/>
                </a:lnTo>
                <a:lnTo>
                  <a:pt x="1201160" y="2232342"/>
                </a:lnTo>
                <a:lnTo>
                  <a:pt x="1189101" y="2252980"/>
                </a:lnTo>
                <a:lnTo>
                  <a:pt x="1176408" y="2273617"/>
                </a:lnTo>
                <a:lnTo>
                  <a:pt x="1163714" y="2292667"/>
                </a:lnTo>
                <a:lnTo>
                  <a:pt x="1151020" y="2311082"/>
                </a:lnTo>
                <a:lnTo>
                  <a:pt x="1138327" y="2328862"/>
                </a:lnTo>
                <a:lnTo>
                  <a:pt x="1125316" y="2346007"/>
                </a:lnTo>
                <a:lnTo>
                  <a:pt x="1112305" y="2362200"/>
                </a:lnTo>
                <a:lnTo>
                  <a:pt x="1098977" y="2377122"/>
                </a:lnTo>
                <a:lnTo>
                  <a:pt x="1085966" y="2391410"/>
                </a:lnTo>
                <a:lnTo>
                  <a:pt x="1072638" y="2404745"/>
                </a:lnTo>
                <a:lnTo>
                  <a:pt x="1059627" y="2417445"/>
                </a:lnTo>
                <a:lnTo>
                  <a:pt x="1045981" y="2429192"/>
                </a:lnTo>
                <a:lnTo>
                  <a:pt x="1032653" y="2439352"/>
                </a:lnTo>
                <a:lnTo>
                  <a:pt x="1019325" y="2449195"/>
                </a:lnTo>
                <a:lnTo>
                  <a:pt x="1012343" y="2453322"/>
                </a:lnTo>
                <a:lnTo>
                  <a:pt x="1005679" y="2457450"/>
                </a:lnTo>
                <a:lnTo>
                  <a:pt x="998698" y="2460942"/>
                </a:lnTo>
                <a:lnTo>
                  <a:pt x="992034" y="2464752"/>
                </a:lnTo>
                <a:lnTo>
                  <a:pt x="985370" y="2467927"/>
                </a:lnTo>
                <a:lnTo>
                  <a:pt x="978388" y="2471102"/>
                </a:lnTo>
                <a:lnTo>
                  <a:pt x="971407" y="2473642"/>
                </a:lnTo>
                <a:lnTo>
                  <a:pt x="965060" y="2475865"/>
                </a:lnTo>
                <a:lnTo>
                  <a:pt x="958078" y="2477770"/>
                </a:lnTo>
                <a:lnTo>
                  <a:pt x="951097" y="2479992"/>
                </a:lnTo>
                <a:lnTo>
                  <a:pt x="944750" y="2481262"/>
                </a:lnTo>
                <a:lnTo>
                  <a:pt x="937769" y="2482532"/>
                </a:lnTo>
                <a:lnTo>
                  <a:pt x="930787" y="2483802"/>
                </a:lnTo>
                <a:lnTo>
                  <a:pt x="924440" y="2484120"/>
                </a:lnTo>
                <a:lnTo>
                  <a:pt x="917459" y="2484437"/>
                </a:lnTo>
                <a:lnTo>
                  <a:pt x="910478" y="2484437"/>
                </a:lnTo>
                <a:lnTo>
                  <a:pt x="903813" y="2484120"/>
                </a:lnTo>
                <a:lnTo>
                  <a:pt x="897149" y="2483167"/>
                </a:lnTo>
                <a:lnTo>
                  <a:pt x="890168" y="2482532"/>
                </a:lnTo>
                <a:lnTo>
                  <a:pt x="883504" y="2480945"/>
                </a:lnTo>
                <a:lnTo>
                  <a:pt x="872714" y="2478405"/>
                </a:lnTo>
                <a:lnTo>
                  <a:pt x="862559" y="2474912"/>
                </a:lnTo>
                <a:lnTo>
                  <a:pt x="852722" y="2471102"/>
                </a:lnTo>
                <a:lnTo>
                  <a:pt x="843202" y="2466022"/>
                </a:lnTo>
                <a:lnTo>
                  <a:pt x="833682" y="2460307"/>
                </a:lnTo>
                <a:lnTo>
                  <a:pt x="824796" y="2453957"/>
                </a:lnTo>
                <a:lnTo>
                  <a:pt x="815911" y="2447290"/>
                </a:lnTo>
                <a:lnTo>
                  <a:pt x="807977" y="2439352"/>
                </a:lnTo>
                <a:lnTo>
                  <a:pt x="799726" y="2431097"/>
                </a:lnTo>
                <a:lnTo>
                  <a:pt x="792110" y="2422207"/>
                </a:lnTo>
                <a:lnTo>
                  <a:pt x="784494" y="2412682"/>
                </a:lnTo>
                <a:lnTo>
                  <a:pt x="777513" y="2402205"/>
                </a:lnTo>
                <a:lnTo>
                  <a:pt x="770531" y="2391410"/>
                </a:lnTo>
                <a:lnTo>
                  <a:pt x="764184" y="2380297"/>
                </a:lnTo>
                <a:lnTo>
                  <a:pt x="757520" y="2368550"/>
                </a:lnTo>
                <a:lnTo>
                  <a:pt x="751808" y="2355850"/>
                </a:lnTo>
                <a:lnTo>
                  <a:pt x="746096" y="2342515"/>
                </a:lnTo>
                <a:lnTo>
                  <a:pt x="740701" y="2329180"/>
                </a:lnTo>
                <a:lnTo>
                  <a:pt x="735624" y="2314892"/>
                </a:lnTo>
                <a:lnTo>
                  <a:pt x="730864" y="2300287"/>
                </a:lnTo>
                <a:lnTo>
                  <a:pt x="726104" y="2285365"/>
                </a:lnTo>
                <a:lnTo>
                  <a:pt x="721978" y="2269490"/>
                </a:lnTo>
                <a:lnTo>
                  <a:pt x="718170" y="2253615"/>
                </a:lnTo>
                <a:lnTo>
                  <a:pt x="714362" y="2237105"/>
                </a:lnTo>
                <a:lnTo>
                  <a:pt x="710871" y="2219960"/>
                </a:lnTo>
                <a:lnTo>
                  <a:pt x="707698" y="2202815"/>
                </a:lnTo>
                <a:lnTo>
                  <a:pt x="704525" y="2185035"/>
                </a:lnTo>
                <a:lnTo>
                  <a:pt x="701986" y="2166620"/>
                </a:lnTo>
                <a:lnTo>
                  <a:pt x="699765" y="2148205"/>
                </a:lnTo>
                <a:lnTo>
                  <a:pt x="697226" y="2128837"/>
                </a:lnTo>
                <a:lnTo>
                  <a:pt x="695322" y="2109787"/>
                </a:lnTo>
                <a:lnTo>
                  <a:pt x="693735" y="2090102"/>
                </a:lnTo>
                <a:lnTo>
                  <a:pt x="692466" y="2070100"/>
                </a:lnTo>
                <a:lnTo>
                  <a:pt x="691196" y="2049780"/>
                </a:lnTo>
                <a:lnTo>
                  <a:pt x="689927" y="2029142"/>
                </a:lnTo>
                <a:lnTo>
                  <a:pt x="689723" y="2015447"/>
                </a:lnTo>
                <a:lnTo>
                  <a:pt x="685908" y="2012923"/>
                </a:lnTo>
                <a:lnTo>
                  <a:pt x="667502" y="1999903"/>
                </a:lnTo>
                <a:lnTo>
                  <a:pt x="649414" y="1986884"/>
                </a:lnTo>
                <a:lnTo>
                  <a:pt x="631643" y="1973229"/>
                </a:lnTo>
                <a:lnTo>
                  <a:pt x="614507" y="1958939"/>
                </a:lnTo>
                <a:lnTo>
                  <a:pt x="597371" y="1944966"/>
                </a:lnTo>
                <a:lnTo>
                  <a:pt x="580552" y="1929724"/>
                </a:lnTo>
                <a:lnTo>
                  <a:pt x="564050" y="1914799"/>
                </a:lnTo>
                <a:lnTo>
                  <a:pt x="548501" y="1899239"/>
                </a:lnTo>
                <a:lnTo>
                  <a:pt x="532634" y="1883043"/>
                </a:lnTo>
                <a:lnTo>
                  <a:pt x="517719" y="1866848"/>
                </a:lnTo>
                <a:lnTo>
                  <a:pt x="502852" y="1850389"/>
                </a:lnTo>
                <a:lnTo>
                  <a:pt x="490220" y="1853864"/>
                </a:lnTo>
                <a:lnTo>
                  <a:pt x="465455" y="1859900"/>
                </a:lnTo>
                <a:lnTo>
                  <a:pt x="440690" y="1865300"/>
                </a:lnTo>
                <a:lnTo>
                  <a:pt x="416560" y="1870700"/>
                </a:lnTo>
                <a:lnTo>
                  <a:pt x="392748" y="1875465"/>
                </a:lnTo>
                <a:lnTo>
                  <a:pt x="369253" y="1879277"/>
                </a:lnTo>
                <a:lnTo>
                  <a:pt x="346710" y="1882772"/>
                </a:lnTo>
                <a:lnTo>
                  <a:pt x="324485" y="1885631"/>
                </a:lnTo>
                <a:lnTo>
                  <a:pt x="302578" y="1887537"/>
                </a:lnTo>
                <a:lnTo>
                  <a:pt x="281305" y="1889443"/>
                </a:lnTo>
                <a:lnTo>
                  <a:pt x="260668" y="1890396"/>
                </a:lnTo>
                <a:lnTo>
                  <a:pt x="240665" y="1890713"/>
                </a:lnTo>
                <a:lnTo>
                  <a:pt x="220980" y="1890396"/>
                </a:lnTo>
                <a:lnTo>
                  <a:pt x="202248" y="1889443"/>
                </a:lnTo>
                <a:lnTo>
                  <a:pt x="184150" y="1887537"/>
                </a:lnTo>
                <a:lnTo>
                  <a:pt x="166370" y="1885313"/>
                </a:lnTo>
                <a:lnTo>
                  <a:pt x="149860" y="1882136"/>
                </a:lnTo>
                <a:lnTo>
                  <a:pt x="133668" y="1878324"/>
                </a:lnTo>
                <a:lnTo>
                  <a:pt x="126048" y="1876418"/>
                </a:lnTo>
                <a:lnTo>
                  <a:pt x="118428" y="1874195"/>
                </a:lnTo>
                <a:lnTo>
                  <a:pt x="111125" y="1871336"/>
                </a:lnTo>
                <a:lnTo>
                  <a:pt x="103823" y="1868794"/>
                </a:lnTo>
                <a:lnTo>
                  <a:pt x="96838" y="1865936"/>
                </a:lnTo>
                <a:lnTo>
                  <a:pt x="90170" y="1862759"/>
                </a:lnTo>
                <a:lnTo>
                  <a:pt x="83820" y="1859582"/>
                </a:lnTo>
                <a:lnTo>
                  <a:pt x="77153" y="1856088"/>
                </a:lnTo>
                <a:lnTo>
                  <a:pt x="71438" y="1852276"/>
                </a:lnTo>
                <a:lnTo>
                  <a:pt x="65405" y="1848464"/>
                </a:lnTo>
                <a:lnTo>
                  <a:pt x="60008" y="1844652"/>
                </a:lnTo>
                <a:lnTo>
                  <a:pt x="54293" y="1839887"/>
                </a:lnTo>
                <a:lnTo>
                  <a:pt x="49213" y="1835758"/>
                </a:lnTo>
                <a:lnTo>
                  <a:pt x="44133" y="1830993"/>
                </a:lnTo>
                <a:lnTo>
                  <a:pt x="39688" y="1826228"/>
                </a:lnTo>
                <a:lnTo>
                  <a:pt x="34925" y="1821145"/>
                </a:lnTo>
                <a:lnTo>
                  <a:pt x="30798" y="1815745"/>
                </a:lnTo>
                <a:lnTo>
                  <a:pt x="26353" y="1810345"/>
                </a:lnTo>
                <a:lnTo>
                  <a:pt x="22543" y="1804627"/>
                </a:lnTo>
                <a:lnTo>
                  <a:pt x="19050" y="1798273"/>
                </a:lnTo>
                <a:lnTo>
                  <a:pt x="14288" y="1788744"/>
                </a:lnTo>
                <a:lnTo>
                  <a:pt x="9843" y="1778896"/>
                </a:lnTo>
                <a:lnTo>
                  <a:pt x="6668" y="1768731"/>
                </a:lnTo>
                <a:lnTo>
                  <a:pt x="3810" y="1758566"/>
                </a:lnTo>
                <a:lnTo>
                  <a:pt x="1905" y="1747765"/>
                </a:lnTo>
                <a:lnTo>
                  <a:pt x="318" y="1736647"/>
                </a:lnTo>
                <a:lnTo>
                  <a:pt x="0" y="1725211"/>
                </a:lnTo>
                <a:lnTo>
                  <a:pt x="0" y="1714093"/>
                </a:lnTo>
                <a:lnTo>
                  <a:pt x="1270" y="1702657"/>
                </a:lnTo>
                <a:lnTo>
                  <a:pt x="2540" y="1690904"/>
                </a:lnTo>
                <a:lnTo>
                  <a:pt x="4445" y="1678832"/>
                </a:lnTo>
                <a:lnTo>
                  <a:pt x="7620" y="1666761"/>
                </a:lnTo>
                <a:lnTo>
                  <a:pt x="11113" y="1654690"/>
                </a:lnTo>
                <a:lnTo>
                  <a:pt x="15240" y="1642301"/>
                </a:lnTo>
                <a:lnTo>
                  <a:pt x="20003" y="1629595"/>
                </a:lnTo>
                <a:lnTo>
                  <a:pt x="25400" y="1616570"/>
                </a:lnTo>
                <a:lnTo>
                  <a:pt x="31115" y="1603864"/>
                </a:lnTo>
                <a:lnTo>
                  <a:pt x="38100" y="1590840"/>
                </a:lnTo>
                <a:lnTo>
                  <a:pt x="45085" y="1577180"/>
                </a:lnTo>
                <a:lnTo>
                  <a:pt x="52705" y="1564156"/>
                </a:lnTo>
                <a:lnTo>
                  <a:pt x="60960" y="1550814"/>
                </a:lnTo>
                <a:lnTo>
                  <a:pt x="69850" y="1536837"/>
                </a:lnTo>
                <a:lnTo>
                  <a:pt x="79058" y="1523495"/>
                </a:lnTo>
                <a:lnTo>
                  <a:pt x="88900" y="1509518"/>
                </a:lnTo>
                <a:lnTo>
                  <a:pt x="99060" y="1495859"/>
                </a:lnTo>
                <a:lnTo>
                  <a:pt x="110173" y="1481564"/>
                </a:lnTo>
                <a:lnTo>
                  <a:pt x="121285" y="1467587"/>
                </a:lnTo>
                <a:lnTo>
                  <a:pt x="133350" y="1453610"/>
                </a:lnTo>
                <a:lnTo>
                  <a:pt x="145733" y="1439315"/>
                </a:lnTo>
                <a:lnTo>
                  <a:pt x="158433" y="1425020"/>
                </a:lnTo>
                <a:lnTo>
                  <a:pt x="171450" y="1410725"/>
                </a:lnTo>
                <a:lnTo>
                  <a:pt x="185103" y="1396748"/>
                </a:lnTo>
                <a:lnTo>
                  <a:pt x="199073" y="1382136"/>
                </a:lnTo>
                <a:lnTo>
                  <a:pt x="213678" y="1367841"/>
                </a:lnTo>
                <a:lnTo>
                  <a:pt x="228283" y="1353228"/>
                </a:lnTo>
                <a:lnTo>
                  <a:pt x="243523" y="1338616"/>
                </a:lnTo>
                <a:lnTo>
                  <a:pt x="259080" y="1324321"/>
                </a:lnTo>
                <a:lnTo>
                  <a:pt x="275273" y="1309709"/>
                </a:lnTo>
                <a:lnTo>
                  <a:pt x="278354" y="1306873"/>
                </a:lnTo>
                <a:lnTo>
                  <a:pt x="277177" y="1289217"/>
                </a:lnTo>
                <a:lnTo>
                  <a:pt x="276542" y="1265400"/>
                </a:lnTo>
                <a:lnTo>
                  <a:pt x="276225" y="1241584"/>
                </a:lnTo>
                <a:lnTo>
                  <a:pt x="276542" y="1217132"/>
                </a:lnTo>
                <a:lnTo>
                  <a:pt x="277177" y="1193316"/>
                </a:lnTo>
                <a:lnTo>
                  <a:pt x="278764" y="1169817"/>
                </a:lnTo>
                <a:lnTo>
                  <a:pt x="280668" y="1146000"/>
                </a:lnTo>
                <a:lnTo>
                  <a:pt x="283524" y="1123136"/>
                </a:lnTo>
                <a:lnTo>
                  <a:pt x="286697" y="1099637"/>
                </a:lnTo>
                <a:lnTo>
                  <a:pt x="290823" y="1076456"/>
                </a:lnTo>
                <a:lnTo>
                  <a:pt x="294948" y="1053909"/>
                </a:lnTo>
                <a:lnTo>
                  <a:pt x="300025" y="1031045"/>
                </a:lnTo>
                <a:lnTo>
                  <a:pt x="305420" y="1008817"/>
                </a:lnTo>
                <a:lnTo>
                  <a:pt x="311449" y="986588"/>
                </a:lnTo>
                <a:lnTo>
                  <a:pt x="318114" y="964677"/>
                </a:lnTo>
                <a:lnTo>
                  <a:pt x="321267" y="954459"/>
                </a:lnTo>
                <a:lnTo>
                  <a:pt x="311816" y="945006"/>
                </a:lnTo>
                <a:lnTo>
                  <a:pt x="298479" y="930715"/>
                </a:lnTo>
                <a:lnTo>
                  <a:pt x="285459" y="916107"/>
                </a:lnTo>
                <a:lnTo>
                  <a:pt x="272757" y="901815"/>
                </a:lnTo>
                <a:lnTo>
                  <a:pt x="260373" y="887524"/>
                </a:lnTo>
                <a:lnTo>
                  <a:pt x="248306" y="873868"/>
                </a:lnTo>
                <a:lnTo>
                  <a:pt x="236874" y="859577"/>
                </a:lnTo>
                <a:lnTo>
                  <a:pt x="226077" y="845604"/>
                </a:lnTo>
                <a:lnTo>
                  <a:pt x="215915" y="831948"/>
                </a:lnTo>
                <a:lnTo>
                  <a:pt x="206071" y="817974"/>
                </a:lnTo>
                <a:lnTo>
                  <a:pt x="196544" y="804318"/>
                </a:lnTo>
                <a:lnTo>
                  <a:pt x="191046" y="795873"/>
                </a:lnTo>
                <a:lnTo>
                  <a:pt x="188135" y="796289"/>
                </a:lnTo>
                <a:lnTo>
                  <a:pt x="181777" y="796925"/>
                </a:lnTo>
                <a:lnTo>
                  <a:pt x="175419" y="796925"/>
                </a:lnTo>
                <a:lnTo>
                  <a:pt x="169060" y="796925"/>
                </a:lnTo>
                <a:lnTo>
                  <a:pt x="162385" y="796289"/>
                </a:lnTo>
                <a:lnTo>
                  <a:pt x="156344" y="795336"/>
                </a:lnTo>
                <a:lnTo>
                  <a:pt x="150304" y="794382"/>
                </a:lnTo>
                <a:lnTo>
                  <a:pt x="143946" y="793110"/>
                </a:lnTo>
                <a:lnTo>
                  <a:pt x="137906" y="791203"/>
                </a:lnTo>
                <a:lnTo>
                  <a:pt x="132184" y="789295"/>
                </a:lnTo>
                <a:lnTo>
                  <a:pt x="126462" y="787070"/>
                </a:lnTo>
                <a:lnTo>
                  <a:pt x="120422" y="784845"/>
                </a:lnTo>
                <a:lnTo>
                  <a:pt x="115017" y="781666"/>
                </a:lnTo>
                <a:lnTo>
                  <a:pt x="110249" y="778805"/>
                </a:lnTo>
                <a:lnTo>
                  <a:pt x="104845" y="775626"/>
                </a:lnTo>
                <a:lnTo>
                  <a:pt x="99758" y="772129"/>
                </a:lnTo>
                <a:lnTo>
                  <a:pt x="94990" y="768314"/>
                </a:lnTo>
                <a:lnTo>
                  <a:pt x="90539" y="764181"/>
                </a:lnTo>
                <a:lnTo>
                  <a:pt x="86406" y="760049"/>
                </a:lnTo>
                <a:lnTo>
                  <a:pt x="81956" y="755916"/>
                </a:lnTo>
                <a:lnTo>
                  <a:pt x="77823" y="751147"/>
                </a:lnTo>
                <a:lnTo>
                  <a:pt x="74326" y="746379"/>
                </a:lnTo>
                <a:lnTo>
                  <a:pt x="70829" y="741292"/>
                </a:lnTo>
                <a:lnTo>
                  <a:pt x="67332" y="736206"/>
                </a:lnTo>
                <a:lnTo>
                  <a:pt x="64471" y="730802"/>
                </a:lnTo>
                <a:lnTo>
                  <a:pt x="61610" y="725397"/>
                </a:lnTo>
                <a:lnTo>
                  <a:pt x="59067" y="719993"/>
                </a:lnTo>
                <a:lnTo>
                  <a:pt x="56524" y="714271"/>
                </a:lnTo>
                <a:lnTo>
                  <a:pt x="54616" y="708549"/>
                </a:lnTo>
                <a:lnTo>
                  <a:pt x="53345" y="702509"/>
                </a:lnTo>
                <a:lnTo>
                  <a:pt x="51755" y="696151"/>
                </a:lnTo>
                <a:lnTo>
                  <a:pt x="50484" y="690111"/>
                </a:lnTo>
                <a:lnTo>
                  <a:pt x="49848" y="683752"/>
                </a:lnTo>
                <a:lnTo>
                  <a:pt x="49212" y="677394"/>
                </a:lnTo>
                <a:lnTo>
                  <a:pt x="49212" y="670719"/>
                </a:lnTo>
                <a:lnTo>
                  <a:pt x="49212" y="664361"/>
                </a:lnTo>
                <a:lnTo>
                  <a:pt x="49848" y="657685"/>
                </a:lnTo>
                <a:lnTo>
                  <a:pt x="50484" y="651645"/>
                </a:lnTo>
                <a:lnTo>
                  <a:pt x="51755" y="645287"/>
                </a:lnTo>
                <a:lnTo>
                  <a:pt x="53345" y="639246"/>
                </a:lnTo>
                <a:lnTo>
                  <a:pt x="54616" y="633206"/>
                </a:lnTo>
                <a:lnTo>
                  <a:pt x="56524" y="627484"/>
                </a:lnTo>
                <a:lnTo>
                  <a:pt x="59067" y="621444"/>
                </a:lnTo>
                <a:lnTo>
                  <a:pt x="61610" y="616040"/>
                </a:lnTo>
                <a:lnTo>
                  <a:pt x="64471" y="610635"/>
                </a:lnTo>
                <a:lnTo>
                  <a:pt x="67332" y="605549"/>
                </a:lnTo>
                <a:lnTo>
                  <a:pt x="70829" y="600463"/>
                </a:lnTo>
                <a:lnTo>
                  <a:pt x="74326" y="595376"/>
                </a:lnTo>
                <a:lnTo>
                  <a:pt x="77823" y="590290"/>
                </a:lnTo>
                <a:lnTo>
                  <a:pt x="81956" y="585839"/>
                </a:lnTo>
                <a:lnTo>
                  <a:pt x="86406" y="581389"/>
                </a:lnTo>
                <a:lnTo>
                  <a:pt x="90539" y="577256"/>
                </a:lnTo>
                <a:lnTo>
                  <a:pt x="94990" y="573441"/>
                </a:lnTo>
                <a:lnTo>
                  <a:pt x="99758" y="569626"/>
                </a:lnTo>
                <a:lnTo>
                  <a:pt x="104845" y="566129"/>
                </a:lnTo>
                <a:lnTo>
                  <a:pt x="110249" y="562632"/>
                </a:lnTo>
                <a:lnTo>
                  <a:pt x="115017" y="560089"/>
                </a:lnTo>
                <a:lnTo>
                  <a:pt x="120422" y="556910"/>
                </a:lnTo>
                <a:lnTo>
                  <a:pt x="126462" y="554685"/>
                </a:lnTo>
                <a:lnTo>
                  <a:pt x="132184" y="552142"/>
                </a:lnTo>
                <a:lnTo>
                  <a:pt x="137906" y="550234"/>
                </a:lnTo>
                <a:lnTo>
                  <a:pt x="143255" y="548545"/>
                </a:lnTo>
                <a:lnTo>
                  <a:pt x="146053" y="542949"/>
                </a:lnTo>
                <a:lnTo>
                  <a:pt x="149546" y="536915"/>
                </a:lnTo>
                <a:lnTo>
                  <a:pt x="153357" y="531198"/>
                </a:lnTo>
                <a:lnTo>
                  <a:pt x="157485" y="525799"/>
                </a:lnTo>
                <a:lnTo>
                  <a:pt x="161613" y="520400"/>
                </a:lnTo>
                <a:lnTo>
                  <a:pt x="166059" y="515637"/>
                </a:lnTo>
                <a:lnTo>
                  <a:pt x="171140" y="510555"/>
                </a:lnTo>
                <a:lnTo>
                  <a:pt x="175903" y="505792"/>
                </a:lnTo>
                <a:lnTo>
                  <a:pt x="181302" y="501345"/>
                </a:lnTo>
                <a:lnTo>
                  <a:pt x="186700" y="497217"/>
                </a:lnTo>
                <a:lnTo>
                  <a:pt x="192416" y="492771"/>
                </a:lnTo>
                <a:lnTo>
                  <a:pt x="198132" y="488960"/>
                </a:lnTo>
                <a:lnTo>
                  <a:pt x="204166" y="485466"/>
                </a:lnTo>
                <a:lnTo>
                  <a:pt x="210517" y="481973"/>
                </a:lnTo>
                <a:lnTo>
                  <a:pt x="216868" y="478480"/>
                </a:lnTo>
                <a:lnTo>
                  <a:pt x="223854" y="475621"/>
                </a:lnTo>
                <a:lnTo>
                  <a:pt x="230840" y="472446"/>
                </a:lnTo>
                <a:lnTo>
                  <a:pt x="238144" y="469905"/>
                </a:lnTo>
                <a:lnTo>
                  <a:pt x="245448" y="467364"/>
                </a:lnTo>
                <a:lnTo>
                  <a:pt x="252751" y="465141"/>
                </a:lnTo>
                <a:lnTo>
                  <a:pt x="260373" y="462918"/>
                </a:lnTo>
                <a:lnTo>
                  <a:pt x="276568" y="459107"/>
                </a:lnTo>
                <a:lnTo>
                  <a:pt x="293398" y="455931"/>
                </a:lnTo>
                <a:lnTo>
                  <a:pt x="310864" y="453708"/>
                </a:lnTo>
                <a:lnTo>
                  <a:pt x="329282" y="452120"/>
                </a:lnTo>
                <a:lnTo>
                  <a:pt x="348017" y="450850"/>
                </a:lnTo>
                <a:lnTo>
                  <a:pt x="367071" y="450850"/>
                </a:lnTo>
                <a:lnTo>
                  <a:pt x="387712" y="450850"/>
                </a:lnTo>
                <a:lnTo>
                  <a:pt x="408035" y="452120"/>
                </a:lnTo>
                <a:lnTo>
                  <a:pt x="429629" y="453708"/>
                </a:lnTo>
                <a:lnTo>
                  <a:pt x="450905" y="455931"/>
                </a:lnTo>
                <a:lnTo>
                  <a:pt x="473769" y="458790"/>
                </a:lnTo>
                <a:lnTo>
                  <a:pt x="496315" y="461965"/>
                </a:lnTo>
                <a:lnTo>
                  <a:pt x="519814" y="466412"/>
                </a:lnTo>
                <a:lnTo>
                  <a:pt x="543631" y="470858"/>
                </a:lnTo>
                <a:lnTo>
                  <a:pt x="567447" y="475939"/>
                </a:lnTo>
                <a:lnTo>
                  <a:pt x="592216" y="481655"/>
                </a:lnTo>
                <a:lnTo>
                  <a:pt x="616985" y="488007"/>
                </a:lnTo>
                <a:lnTo>
                  <a:pt x="642390" y="494359"/>
                </a:lnTo>
                <a:lnTo>
                  <a:pt x="649347" y="496334"/>
                </a:lnTo>
                <a:lnTo>
                  <a:pt x="649414" y="496284"/>
                </a:lnTo>
                <a:lnTo>
                  <a:pt x="667502" y="482629"/>
                </a:lnTo>
                <a:lnTo>
                  <a:pt x="685908" y="469927"/>
                </a:lnTo>
                <a:lnTo>
                  <a:pt x="704631" y="457543"/>
                </a:lnTo>
                <a:lnTo>
                  <a:pt x="723671" y="445793"/>
                </a:lnTo>
                <a:lnTo>
                  <a:pt x="742711" y="434361"/>
                </a:lnTo>
                <a:lnTo>
                  <a:pt x="762386" y="423564"/>
                </a:lnTo>
                <a:lnTo>
                  <a:pt x="782378" y="413085"/>
                </a:lnTo>
                <a:lnTo>
                  <a:pt x="802688" y="402606"/>
                </a:lnTo>
                <a:lnTo>
                  <a:pt x="822997" y="393397"/>
                </a:lnTo>
                <a:lnTo>
                  <a:pt x="843942" y="384188"/>
                </a:lnTo>
                <a:lnTo>
                  <a:pt x="864886" y="375931"/>
                </a:lnTo>
                <a:lnTo>
                  <a:pt x="875299" y="371888"/>
                </a:lnTo>
                <a:lnTo>
                  <a:pt x="876926" y="355600"/>
                </a:lnTo>
                <a:lnTo>
                  <a:pt x="879146" y="336550"/>
                </a:lnTo>
                <a:lnTo>
                  <a:pt x="881366" y="317818"/>
                </a:lnTo>
                <a:lnTo>
                  <a:pt x="884221" y="299720"/>
                </a:lnTo>
                <a:lnTo>
                  <a:pt x="887076" y="281622"/>
                </a:lnTo>
                <a:lnTo>
                  <a:pt x="890247" y="264478"/>
                </a:lnTo>
                <a:lnTo>
                  <a:pt x="893736" y="247650"/>
                </a:lnTo>
                <a:lnTo>
                  <a:pt x="897542" y="231140"/>
                </a:lnTo>
                <a:lnTo>
                  <a:pt x="901349" y="214948"/>
                </a:lnTo>
                <a:lnTo>
                  <a:pt x="906106" y="199390"/>
                </a:lnTo>
                <a:lnTo>
                  <a:pt x="910229" y="184150"/>
                </a:lnTo>
                <a:lnTo>
                  <a:pt x="915304" y="169545"/>
                </a:lnTo>
                <a:lnTo>
                  <a:pt x="920379" y="155257"/>
                </a:lnTo>
                <a:lnTo>
                  <a:pt x="925454" y="141922"/>
                </a:lnTo>
                <a:lnTo>
                  <a:pt x="931480" y="128905"/>
                </a:lnTo>
                <a:lnTo>
                  <a:pt x="937507" y="116523"/>
                </a:lnTo>
                <a:lnTo>
                  <a:pt x="943533" y="104140"/>
                </a:lnTo>
                <a:lnTo>
                  <a:pt x="950194" y="93028"/>
                </a:lnTo>
                <a:lnTo>
                  <a:pt x="957172" y="82233"/>
                </a:lnTo>
                <a:lnTo>
                  <a:pt x="963833" y="71755"/>
                </a:lnTo>
                <a:lnTo>
                  <a:pt x="971762" y="62230"/>
                </a:lnTo>
                <a:lnTo>
                  <a:pt x="979374" y="53340"/>
                </a:lnTo>
                <a:lnTo>
                  <a:pt x="987304" y="45403"/>
                </a:lnTo>
                <a:lnTo>
                  <a:pt x="995868" y="37783"/>
                </a:lnTo>
                <a:lnTo>
                  <a:pt x="1004431" y="30797"/>
                </a:lnTo>
                <a:lnTo>
                  <a:pt x="1013630" y="24130"/>
                </a:lnTo>
                <a:lnTo>
                  <a:pt x="1022828" y="18733"/>
                </a:lnTo>
                <a:lnTo>
                  <a:pt x="1032343" y="13970"/>
                </a:lnTo>
                <a:lnTo>
                  <a:pt x="1042176" y="9525"/>
                </a:lnTo>
                <a:lnTo>
                  <a:pt x="1052325" y="6033"/>
                </a:lnTo>
                <a:lnTo>
                  <a:pt x="1063109" y="3493"/>
                </a:lnTo>
                <a:lnTo>
                  <a:pt x="1069453" y="2223"/>
                </a:lnTo>
                <a:lnTo>
                  <a:pt x="1076431" y="1270"/>
                </a:lnTo>
                <a:lnTo>
                  <a:pt x="1083409" y="318"/>
                </a:lnTo>
                <a:lnTo>
                  <a:pt x="1090069" y="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 useBgFill="1">
        <p:nvSpPr>
          <p:cNvPr id="91" name="KSO_Shape"/>
          <p:cNvSpPr/>
          <p:nvPr/>
        </p:nvSpPr>
        <p:spPr bwMode="auto">
          <a:xfrm>
            <a:off x="7277342" y="2137938"/>
            <a:ext cx="1012768" cy="1012768"/>
          </a:xfrm>
          <a:custGeom>
            <a:avLst/>
            <a:gdLst>
              <a:gd name="T0" fmla="*/ 366124 w 1611313"/>
              <a:gd name="T1" fmla="*/ 1610945 h 1611313"/>
              <a:gd name="T2" fmla="*/ 489434 w 1611313"/>
              <a:gd name="T3" fmla="*/ 1727064 h 1611313"/>
              <a:gd name="T4" fmla="*/ 599113 w 1611313"/>
              <a:gd name="T5" fmla="*/ 1611260 h 1611313"/>
              <a:gd name="T6" fmla="*/ 599113 w 1611313"/>
              <a:gd name="T7" fmla="*/ 1952659 h 1611313"/>
              <a:gd name="T8" fmla="*/ 366124 w 1611313"/>
              <a:gd name="T9" fmla="*/ 1952659 h 1611313"/>
              <a:gd name="T10" fmla="*/ 1027366 w 1611313"/>
              <a:gd name="T11" fmla="*/ 1324703 h 1611313"/>
              <a:gd name="T12" fmla="*/ 1156381 w 1611313"/>
              <a:gd name="T13" fmla="*/ 1446550 h 1611313"/>
              <a:gd name="T14" fmla="*/ 1252430 w 1611313"/>
              <a:gd name="T15" fmla="*/ 1537618 h 1611313"/>
              <a:gd name="T16" fmla="*/ 1260354 w 1611313"/>
              <a:gd name="T17" fmla="*/ 1529368 h 1611313"/>
              <a:gd name="T18" fmla="*/ 1260354 w 1611313"/>
              <a:gd name="T19" fmla="*/ 1952661 h 1611313"/>
              <a:gd name="T20" fmla="*/ 1027366 w 1611313"/>
              <a:gd name="T21" fmla="*/ 1952661 h 1611313"/>
              <a:gd name="T22" fmla="*/ 929733 w 1611313"/>
              <a:gd name="T23" fmla="*/ 1260353 h 1611313"/>
              <a:gd name="T24" fmla="*/ 929733 w 1611313"/>
              <a:gd name="T25" fmla="*/ 1952659 h 1611313"/>
              <a:gd name="T26" fmla="*/ 696745 w 1611313"/>
              <a:gd name="T27" fmla="*/ 1952659 h 1611313"/>
              <a:gd name="T28" fmla="*/ 696745 w 1611313"/>
              <a:gd name="T29" fmla="*/ 1507605 h 1611313"/>
              <a:gd name="T30" fmla="*/ 1590975 w 1611313"/>
              <a:gd name="T31" fmla="*/ 1180471 h 1611313"/>
              <a:gd name="T32" fmla="*/ 1590975 w 1611313"/>
              <a:gd name="T33" fmla="*/ 1952659 h 1611313"/>
              <a:gd name="T34" fmla="*/ 1357986 w 1611313"/>
              <a:gd name="T35" fmla="*/ 1952659 h 1611313"/>
              <a:gd name="T36" fmla="*/ 1357986 w 1611313"/>
              <a:gd name="T37" fmla="*/ 1427204 h 1611313"/>
              <a:gd name="T38" fmla="*/ 1846571 w 1611313"/>
              <a:gd name="T39" fmla="*/ 909762 h 1611313"/>
              <a:gd name="T40" fmla="*/ 1921595 w 1611313"/>
              <a:gd name="T41" fmla="*/ 980386 h 1611313"/>
              <a:gd name="T42" fmla="*/ 1921595 w 1611313"/>
              <a:gd name="T43" fmla="*/ 1952659 h 1611313"/>
              <a:gd name="T44" fmla="*/ 1688608 w 1611313"/>
              <a:gd name="T45" fmla="*/ 1952659 h 1611313"/>
              <a:gd name="T46" fmla="*/ 1688608 w 1611313"/>
              <a:gd name="T47" fmla="*/ 1077614 h 1611313"/>
              <a:gd name="T48" fmla="*/ 1369516 w 1611313"/>
              <a:gd name="T49" fmla="*/ 201924 h 1611313"/>
              <a:gd name="T50" fmla="*/ 1966622 w 1611313"/>
              <a:gd name="T51" fmla="*/ 256445 h 1611313"/>
              <a:gd name="T52" fmla="*/ 2048074 w 1611313"/>
              <a:gd name="T53" fmla="*/ 848901 h 1611313"/>
              <a:gd name="T54" fmla="*/ 1846503 w 1611313"/>
              <a:gd name="T55" fmla="*/ 655536 h 1611313"/>
              <a:gd name="T56" fmla="*/ 1253200 w 1611313"/>
              <a:gd name="T57" fmla="*/ 1284446 h 1611313"/>
              <a:gd name="T58" fmla="*/ 1157170 w 1611313"/>
              <a:gd name="T59" fmla="*/ 1193787 h 1611313"/>
              <a:gd name="T60" fmla="*/ 977783 w 1611313"/>
              <a:gd name="T61" fmla="*/ 1024514 h 1611313"/>
              <a:gd name="T62" fmla="*/ 944188 w 1611313"/>
              <a:gd name="T63" fmla="*/ 992815 h 1611313"/>
              <a:gd name="T64" fmla="*/ 490970 w 1611313"/>
              <a:gd name="T65" fmla="*/ 1473371 h 1611313"/>
              <a:gd name="T66" fmla="*/ 215237 w 1611313"/>
              <a:gd name="T67" fmla="*/ 1213123 h 1611313"/>
              <a:gd name="T68" fmla="*/ 668454 w 1611313"/>
              <a:gd name="T69" fmla="*/ 732565 h 1611313"/>
              <a:gd name="T70" fmla="*/ 793961 w 1611313"/>
              <a:gd name="T71" fmla="*/ 599429 h 1611313"/>
              <a:gd name="T72" fmla="*/ 919784 w 1611313"/>
              <a:gd name="T73" fmla="*/ 466293 h 1611313"/>
              <a:gd name="T74" fmla="*/ 1228796 w 1611313"/>
              <a:gd name="T75" fmla="*/ 757924 h 1611313"/>
              <a:gd name="T76" fmla="*/ 1570770 w 1611313"/>
              <a:gd name="T77" fmla="*/ 395287 h 1611313"/>
              <a:gd name="T78" fmla="*/ 0 w 1611313"/>
              <a:gd name="T79" fmla="*/ 0 h 1611313"/>
              <a:gd name="T80" fmla="*/ 96958 w 1611313"/>
              <a:gd name="T81" fmla="*/ 0 h 1611313"/>
              <a:gd name="T82" fmla="*/ 96958 w 1611313"/>
              <a:gd name="T83" fmla="*/ 2155273 h 1611313"/>
              <a:gd name="T84" fmla="*/ 2252216 w 1611313"/>
              <a:gd name="T85" fmla="*/ 2155273 h 1611313"/>
              <a:gd name="T86" fmla="*/ 2252216 w 1611313"/>
              <a:gd name="T87" fmla="*/ 2252216 h 1611313"/>
              <a:gd name="T88" fmla="*/ 96958 w 1611313"/>
              <a:gd name="T89" fmla="*/ 2252216 h 1611313"/>
              <a:gd name="T90" fmla="*/ 0 w 1611313"/>
              <a:gd name="T91" fmla="*/ 2252216 h 1611313"/>
              <a:gd name="T92" fmla="*/ 0 w 1611313"/>
              <a:gd name="T93" fmla="*/ 2155273 h 16113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611313" h="1611313">
                <a:moveTo>
                  <a:pt x="261938" y="1152525"/>
                </a:moveTo>
                <a:lnTo>
                  <a:pt x="350158" y="1235601"/>
                </a:lnTo>
                <a:lnTo>
                  <a:pt x="428626" y="1152751"/>
                </a:lnTo>
                <a:lnTo>
                  <a:pt x="428626" y="1397000"/>
                </a:lnTo>
                <a:lnTo>
                  <a:pt x="261938" y="1397000"/>
                </a:lnTo>
                <a:lnTo>
                  <a:pt x="261938" y="1152525"/>
                </a:lnTo>
                <a:close/>
                <a:moveTo>
                  <a:pt x="735013" y="947738"/>
                </a:moveTo>
                <a:lnTo>
                  <a:pt x="827315" y="1034912"/>
                </a:lnTo>
                <a:lnTo>
                  <a:pt x="896031" y="1100065"/>
                </a:lnTo>
                <a:lnTo>
                  <a:pt x="901701" y="1094163"/>
                </a:lnTo>
                <a:lnTo>
                  <a:pt x="901701" y="1397001"/>
                </a:lnTo>
                <a:lnTo>
                  <a:pt x="735013" y="1397001"/>
                </a:lnTo>
                <a:lnTo>
                  <a:pt x="735013" y="947738"/>
                </a:lnTo>
                <a:close/>
                <a:moveTo>
                  <a:pt x="665163" y="901700"/>
                </a:moveTo>
                <a:lnTo>
                  <a:pt x="665163" y="1397000"/>
                </a:lnTo>
                <a:lnTo>
                  <a:pt x="498475" y="1397000"/>
                </a:lnTo>
                <a:lnTo>
                  <a:pt x="498475" y="1078593"/>
                </a:lnTo>
                <a:lnTo>
                  <a:pt x="665163" y="901700"/>
                </a:lnTo>
                <a:close/>
                <a:moveTo>
                  <a:pt x="1138238" y="844550"/>
                </a:moveTo>
                <a:lnTo>
                  <a:pt x="1138238" y="1397000"/>
                </a:lnTo>
                <a:lnTo>
                  <a:pt x="971550" y="1397000"/>
                </a:lnTo>
                <a:lnTo>
                  <a:pt x="971550" y="1021071"/>
                </a:lnTo>
                <a:lnTo>
                  <a:pt x="1138238" y="844550"/>
                </a:lnTo>
                <a:close/>
                <a:moveTo>
                  <a:pt x="1321101" y="650875"/>
                </a:moveTo>
                <a:lnTo>
                  <a:pt x="1374776" y="701402"/>
                </a:lnTo>
                <a:lnTo>
                  <a:pt x="1374776" y="1397000"/>
                </a:lnTo>
                <a:lnTo>
                  <a:pt x="1208088" y="1397000"/>
                </a:lnTo>
                <a:lnTo>
                  <a:pt x="1208088" y="770962"/>
                </a:lnTo>
                <a:lnTo>
                  <a:pt x="1321101" y="650875"/>
                </a:lnTo>
                <a:close/>
                <a:moveTo>
                  <a:pt x="979799" y="144463"/>
                </a:moveTo>
                <a:lnTo>
                  <a:pt x="1406989" y="183470"/>
                </a:lnTo>
                <a:lnTo>
                  <a:pt x="1465263" y="607333"/>
                </a:lnTo>
                <a:lnTo>
                  <a:pt x="1321052" y="468993"/>
                </a:lnTo>
                <a:lnTo>
                  <a:pt x="896583" y="918937"/>
                </a:lnTo>
                <a:lnTo>
                  <a:pt x="827879" y="854076"/>
                </a:lnTo>
                <a:lnTo>
                  <a:pt x="699540" y="732972"/>
                </a:lnTo>
                <a:lnTo>
                  <a:pt x="675505" y="710294"/>
                </a:lnTo>
                <a:lnTo>
                  <a:pt x="351257" y="1054101"/>
                </a:lnTo>
                <a:lnTo>
                  <a:pt x="153988" y="867910"/>
                </a:lnTo>
                <a:lnTo>
                  <a:pt x="478235" y="524102"/>
                </a:lnTo>
                <a:lnTo>
                  <a:pt x="568027" y="428852"/>
                </a:lnTo>
                <a:lnTo>
                  <a:pt x="658045" y="333602"/>
                </a:lnTo>
                <a:lnTo>
                  <a:pt x="879123" y="542245"/>
                </a:lnTo>
                <a:lnTo>
                  <a:pt x="1123783" y="282802"/>
                </a:lnTo>
                <a:lnTo>
                  <a:pt x="979799" y="144463"/>
                </a:lnTo>
                <a:close/>
                <a:moveTo>
                  <a:pt x="0" y="0"/>
                </a:moveTo>
                <a:lnTo>
                  <a:pt x="69367" y="0"/>
                </a:lnTo>
                <a:lnTo>
                  <a:pt x="69367" y="1541956"/>
                </a:lnTo>
                <a:lnTo>
                  <a:pt x="1611313" y="1541956"/>
                </a:lnTo>
                <a:lnTo>
                  <a:pt x="1611313" y="1611313"/>
                </a:lnTo>
                <a:lnTo>
                  <a:pt x="69367" y="1611313"/>
                </a:lnTo>
                <a:lnTo>
                  <a:pt x="0" y="1611313"/>
                </a:lnTo>
                <a:lnTo>
                  <a:pt x="0" y="154195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 useBgFill="1">
        <p:nvSpPr>
          <p:cNvPr id="92" name="KSO_Shape"/>
          <p:cNvSpPr/>
          <p:nvPr/>
        </p:nvSpPr>
        <p:spPr bwMode="auto">
          <a:xfrm>
            <a:off x="10585267" y="2373224"/>
            <a:ext cx="621818" cy="621818"/>
          </a:xfrm>
          <a:custGeom>
            <a:avLst/>
            <a:gdLst>
              <a:gd name="T0" fmla="*/ 1619048 w 3279"/>
              <a:gd name="T1" fmla="*/ 0 h 3280"/>
              <a:gd name="T2" fmla="*/ 179955 w 3279"/>
              <a:gd name="T3" fmla="*/ 0 h 3280"/>
              <a:gd name="T4" fmla="*/ 0 w 3279"/>
              <a:gd name="T5" fmla="*/ 180040 h 3280"/>
              <a:gd name="T6" fmla="*/ 0 w 3279"/>
              <a:gd name="T7" fmla="*/ 1620357 h 3280"/>
              <a:gd name="T8" fmla="*/ 179955 w 3279"/>
              <a:gd name="T9" fmla="*/ 1800397 h 3280"/>
              <a:gd name="T10" fmla="*/ 1619048 w 3279"/>
              <a:gd name="T11" fmla="*/ 1800397 h 3280"/>
              <a:gd name="T12" fmla="*/ 1799003 w 3279"/>
              <a:gd name="T13" fmla="*/ 1620357 h 3280"/>
              <a:gd name="T14" fmla="*/ 1799003 w 3279"/>
              <a:gd name="T15" fmla="*/ 180040 h 3280"/>
              <a:gd name="T16" fmla="*/ 1619048 w 3279"/>
              <a:gd name="T17" fmla="*/ 0 h 3280"/>
              <a:gd name="T18" fmla="*/ 1690920 w 3279"/>
              <a:gd name="T19" fmla="*/ 1512224 h 3280"/>
              <a:gd name="T20" fmla="*/ 1511514 w 3279"/>
              <a:gd name="T21" fmla="*/ 1692263 h 3280"/>
              <a:gd name="T22" fmla="*/ 287489 w 3279"/>
              <a:gd name="T23" fmla="*/ 1692263 h 3280"/>
              <a:gd name="T24" fmla="*/ 108083 w 3279"/>
              <a:gd name="T25" fmla="*/ 1512224 h 3280"/>
              <a:gd name="T26" fmla="*/ 108083 w 3279"/>
              <a:gd name="T27" fmla="*/ 720159 h 3280"/>
              <a:gd name="T28" fmla="*/ 179955 w 3279"/>
              <a:gd name="T29" fmla="*/ 720159 h 3280"/>
              <a:gd name="T30" fmla="*/ 179955 w 3279"/>
              <a:gd name="T31" fmla="*/ 108134 h 3280"/>
              <a:gd name="T32" fmla="*/ 251828 w 3279"/>
              <a:gd name="T33" fmla="*/ 108134 h 3280"/>
              <a:gd name="T34" fmla="*/ 251828 w 3279"/>
              <a:gd name="T35" fmla="*/ 720159 h 3280"/>
              <a:gd name="T36" fmla="*/ 323700 w 3279"/>
              <a:gd name="T37" fmla="*/ 720159 h 3280"/>
              <a:gd name="T38" fmla="*/ 323700 w 3279"/>
              <a:gd name="T39" fmla="*/ 108134 h 3280"/>
              <a:gd name="T40" fmla="*/ 395572 w 3279"/>
              <a:gd name="T41" fmla="*/ 108134 h 3280"/>
              <a:gd name="T42" fmla="*/ 395572 w 3279"/>
              <a:gd name="T43" fmla="*/ 648802 h 3280"/>
              <a:gd name="T44" fmla="*/ 467445 w 3279"/>
              <a:gd name="T45" fmla="*/ 572504 h 3280"/>
              <a:gd name="T46" fmla="*/ 467445 w 3279"/>
              <a:gd name="T47" fmla="*/ 108134 h 3280"/>
              <a:gd name="T48" fmla="*/ 539865 w 3279"/>
              <a:gd name="T49" fmla="*/ 108134 h 3280"/>
              <a:gd name="T50" fmla="*/ 539865 w 3279"/>
              <a:gd name="T51" fmla="*/ 515419 h 3280"/>
              <a:gd name="T52" fmla="*/ 914589 w 3279"/>
              <a:gd name="T53" fmla="*/ 398503 h 3280"/>
              <a:gd name="T54" fmla="*/ 1484081 w 3279"/>
              <a:gd name="T55" fmla="*/ 720159 h 3280"/>
              <a:gd name="T56" fmla="*/ 1690920 w 3279"/>
              <a:gd name="T57" fmla="*/ 720159 h 3280"/>
              <a:gd name="T58" fmla="*/ 1690920 w 3279"/>
              <a:gd name="T59" fmla="*/ 1512224 h 3280"/>
              <a:gd name="T60" fmla="*/ 1690920 w 3279"/>
              <a:gd name="T61" fmla="*/ 288173 h 3280"/>
              <a:gd name="T62" fmla="*/ 1583386 w 3279"/>
              <a:gd name="T63" fmla="*/ 396307 h 3280"/>
              <a:gd name="T64" fmla="*/ 1394104 w 3279"/>
              <a:gd name="T65" fmla="*/ 396307 h 3280"/>
              <a:gd name="T66" fmla="*/ 1286021 w 3279"/>
              <a:gd name="T67" fmla="*/ 288173 h 3280"/>
              <a:gd name="T68" fmla="*/ 1286021 w 3279"/>
              <a:gd name="T69" fmla="*/ 216267 h 3280"/>
              <a:gd name="T70" fmla="*/ 1394104 w 3279"/>
              <a:gd name="T71" fmla="*/ 108134 h 3280"/>
              <a:gd name="T72" fmla="*/ 1583386 w 3279"/>
              <a:gd name="T73" fmla="*/ 108134 h 3280"/>
              <a:gd name="T74" fmla="*/ 1690920 w 3279"/>
              <a:gd name="T75" fmla="*/ 216267 h 3280"/>
              <a:gd name="T76" fmla="*/ 1690920 w 3279"/>
              <a:gd name="T77" fmla="*/ 288173 h 3280"/>
              <a:gd name="T78" fmla="*/ 910200 w 3279"/>
              <a:gd name="T79" fmla="*/ 777793 h 3280"/>
              <a:gd name="T80" fmla="*/ 626003 w 3279"/>
              <a:gd name="T81" fmla="*/ 1062124 h 3280"/>
              <a:gd name="T82" fmla="*/ 910200 w 3279"/>
              <a:gd name="T83" fmla="*/ 1346455 h 3280"/>
              <a:gd name="T84" fmla="*/ 1194398 w 3279"/>
              <a:gd name="T85" fmla="*/ 1062124 h 3280"/>
              <a:gd name="T86" fmla="*/ 910200 w 3279"/>
              <a:gd name="T87" fmla="*/ 777793 h 3280"/>
              <a:gd name="T88" fmla="*/ 910200 w 3279"/>
              <a:gd name="T89" fmla="*/ 529141 h 3280"/>
              <a:gd name="T90" fmla="*/ 385148 w 3279"/>
              <a:gd name="T91" fmla="*/ 1054989 h 3280"/>
              <a:gd name="T92" fmla="*/ 910200 w 3279"/>
              <a:gd name="T93" fmla="*/ 1580836 h 3280"/>
              <a:gd name="T94" fmla="*/ 1435801 w 3279"/>
              <a:gd name="T95" fmla="*/ 1054989 h 3280"/>
              <a:gd name="T96" fmla="*/ 910200 w 3279"/>
              <a:gd name="T97" fmla="*/ 529141 h 3280"/>
              <a:gd name="T98" fmla="*/ 910200 w 3279"/>
              <a:gd name="T99" fmla="*/ 1450747 h 3280"/>
              <a:gd name="T100" fmla="*/ 514628 w 3279"/>
              <a:gd name="T101" fmla="*/ 1054989 h 3280"/>
              <a:gd name="T102" fmla="*/ 910200 w 3279"/>
              <a:gd name="T103" fmla="*/ 659231 h 3280"/>
              <a:gd name="T104" fmla="*/ 1305772 w 3279"/>
              <a:gd name="T105" fmla="*/ 1054989 h 3280"/>
              <a:gd name="T106" fmla="*/ 910200 w 3279"/>
              <a:gd name="T107" fmla="*/ 1450747 h 32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279" h="3280">
                <a:moveTo>
                  <a:pt x="2951" y="0"/>
                </a:moveTo>
                <a:cubicBezTo>
                  <a:pt x="328" y="0"/>
                  <a:pt x="328" y="0"/>
                  <a:pt x="328" y="0"/>
                </a:cubicBezTo>
                <a:cubicBezTo>
                  <a:pt x="146" y="0"/>
                  <a:pt x="0" y="147"/>
                  <a:pt x="0" y="328"/>
                </a:cubicBezTo>
                <a:cubicBezTo>
                  <a:pt x="0" y="2952"/>
                  <a:pt x="0" y="2952"/>
                  <a:pt x="0" y="2952"/>
                </a:cubicBezTo>
                <a:cubicBezTo>
                  <a:pt x="0" y="3133"/>
                  <a:pt x="146" y="3280"/>
                  <a:pt x="328" y="3280"/>
                </a:cubicBezTo>
                <a:cubicBezTo>
                  <a:pt x="2951" y="3280"/>
                  <a:pt x="2951" y="3280"/>
                  <a:pt x="2951" y="3280"/>
                </a:cubicBezTo>
                <a:cubicBezTo>
                  <a:pt x="3133" y="3280"/>
                  <a:pt x="3279" y="3133"/>
                  <a:pt x="3279" y="2952"/>
                </a:cubicBezTo>
                <a:cubicBezTo>
                  <a:pt x="3279" y="328"/>
                  <a:pt x="3279" y="328"/>
                  <a:pt x="3279" y="328"/>
                </a:cubicBezTo>
                <a:cubicBezTo>
                  <a:pt x="3279" y="147"/>
                  <a:pt x="3133" y="0"/>
                  <a:pt x="2951" y="0"/>
                </a:cubicBezTo>
                <a:close/>
                <a:moveTo>
                  <a:pt x="3082" y="2755"/>
                </a:moveTo>
                <a:cubicBezTo>
                  <a:pt x="3082" y="2936"/>
                  <a:pt x="2936" y="3083"/>
                  <a:pt x="2755" y="3083"/>
                </a:cubicBezTo>
                <a:cubicBezTo>
                  <a:pt x="524" y="3083"/>
                  <a:pt x="524" y="3083"/>
                  <a:pt x="524" y="3083"/>
                </a:cubicBezTo>
                <a:cubicBezTo>
                  <a:pt x="343" y="3083"/>
                  <a:pt x="197" y="2936"/>
                  <a:pt x="197" y="2755"/>
                </a:cubicBezTo>
                <a:cubicBezTo>
                  <a:pt x="197" y="1312"/>
                  <a:pt x="197" y="1312"/>
                  <a:pt x="197" y="1312"/>
                </a:cubicBezTo>
                <a:cubicBezTo>
                  <a:pt x="328" y="1312"/>
                  <a:pt x="328" y="1312"/>
                  <a:pt x="328" y="1312"/>
                </a:cubicBezTo>
                <a:cubicBezTo>
                  <a:pt x="328" y="197"/>
                  <a:pt x="328" y="197"/>
                  <a:pt x="328" y="197"/>
                </a:cubicBezTo>
                <a:cubicBezTo>
                  <a:pt x="459" y="197"/>
                  <a:pt x="459" y="197"/>
                  <a:pt x="459" y="197"/>
                </a:cubicBezTo>
                <a:cubicBezTo>
                  <a:pt x="459" y="1312"/>
                  <a:pt x="459" y="1312"/>
                  <a:pt x="459" y="1312"/>
                </a:cubicBezTo>
                <a:cubicBezTo>
                  <a:pt x="590" y="1312"/>
                  <a:pt x="590" y="1312"/>
                  <a:pt x="590" y="1312"/>
                </a:cubicBezTo>
                <a:cubicBezTo>
                  <a:pt x="590" y="197"/>
                  <a:pt x="590" y="197"/>
                  <a:pt x="590" y="197"/>
                </a:cubicBezTo>
                <a:cubicBezTo>
                  <a:pt x="721" y="197"/>
                  <a:pt x="721" y="197"/>
                  <a:pt x="721" y="197"/>
                </a:cubicBezTo>
                <a:cubicBezTo>
                  <a:pt x="721" y="1182"/>
                  <a:pt x="721" y="1182"/>
                  <a:pt x="721" y="1182"/>
                </a:cubicBezTo>
                <a:cubicBezTo>
                  <a:pt x="761" y="1133"/>
                  <a:pt x="805" y="1086"/>
                  <a:pt x="852" y="1043"/>
                </a:cubicBezTo>
                <a:cubicBezTo>
                  <a:pt x="852" y="197"/>
                  <a:pt x="852" y="197"/>
                  <a:pt x="852" y="197"/>
                </a:cubicBezTo>
                <a:cubicBezTo>
                  <a:pt x="984" y="197"/>
                  <a:pt x="984" y="197"/>
                  <a:pt x="984" y="197"/>
                </a:cubicBezTo>
                <a:cubicBezTo>
                  <a:pt x="984" y="939"/>
                  <a:pt x="984" y="939"/>
                  <a:pt x="984" y="939"/>
                </a:cubicBezTo>
                <a:cubicBezTo>
                  <a:pt x="1178" y="805"/>
                  <a:pt x="1413" y="726"/>
                  <a:pt x="1667" y="726"/>
                </a:cubicBezTo>
                <a:cubicBezTo>
                  <a:pt x="2107" y="726"/>
                  <a:pt x="2492" y="961"/>
                  <a:pt x="2705" y="1312"/>
                </a:cubicBezTo>
                <a:cubicBezTo>
                  <a:pt x="3082" y="1312"/>
                  <a:pt x="3082" y="1312"/>
                  <a:pt x="3082" y="1312"/>
                </a:cubicBezTo>
                <a:lnTo>
                  <a:pt x="3082" y="2755"/>
                </a:lnTo>
                <a:close/>
                <a:moveTo>
                  <a:pt x="3082" y="525"/>
                </a:moveTo>
                <a:cubicBezTo>
                  <a:pt x="3082" y="633"/>
                  <a:pt x="2994" y="722"/>
                  <a:pt x="2886" y="722"/>
                </a:cubicBezTo>
                <a:cubicBezTo>
                  <a:pt x="2541" y="722"/>
                  <a:pt x="2541" y="722"/>
                  <a:pt x="2541" y="722"/>
                </a:cubicBezTo>
                <a:cubicBezTo>
                  <a:pt x="2433" y="722"/>
                  <a:pt x="2344" y="633"/>
                  <a:pt x="2344" y="525"/>
                </a:cubicBezTo>
                <a:cubicBezTo>
                  <a:pt x="2344" y="394"/>
                  <a:pt x="2344" y="394"/>
                  <a:pt x="2344" y="394"/>
                </a:cubicBezTo>
                <a:cubicBezTo>
                  <a:pt x="2344" y="285"/>
                  <a:pt x="2433" y="197"/>
                  <a:pt x="2541" y="197"/>
                </a:cubicBezTo>
                <a:cubicBezTo>
                  <a:pt x="2886" y="197"/>
                  <a:pt x="2886" y="197"/>
                  <a:pt x="2886" y="197"/>
                </a:cubicBezTo>
                <a:cubicBezTo>
                  <a:pt x="2994" y="197"/>
                  <a:pt x="3082" y="285"/>
                  <a:pt x="3082" y="394"/>
                </a:cubicBezTo>
                <a:lnTo>
                  <a:pt x="3082" y="525"/>
                </a:lnTo>
                <a:close/>
                <a:moveTo>
                  <a:pt x="1659" y="1417"/>
                </a:moveTo>
                <a:cubicBezTo>
                  <a:pt x="1373" y="1417"/>
                  <a:pt x="1141" y="1649"/>
                  <a:pt x="1141" y="1935"/>
                </a:cubicBezTo>
                <a:cubicBezTo>
                  <a:pt x="1141" y="2221"/>
                  <a:pt x="1373" y="2453"/>
                  <a:pt x="1659" y="2453"/>
                </a:cubicBezTo>
                <a:cubicBezTo>
                  <a:pt x="1945" y="2453"/>
                  <a:pt x="2177" y="2221"/>
                  <a:pt x="2177" y="1935"/>
                </a:cubicBezTo>
                <a:cubicBezTo>
                  <a:pt x="2177" y="1649"/>
                  <a:pt x="1945" y="1417"/>
                  <a:pt x="1659" y="1417"/>
                </a:cubicBezTo>
                <a:close/>
                <a:moveTo>
                  <a:pt x="1659" y="964"/>
                </a:moveTo>
                <a:cubicBezTo>
                  <a:pt x="1130" y="964"/>
                  <a:pt x="702" y="1393"/>
                  <a:pt x="702" y="1922"/>
                </a:cubicBezTo>
                <a:cubicBezTo>
                  <a:pt x="702" y="2451"/>
                  <a:pt x="1130" y="2880"/>
                  <a:pt x="1659" y="2880"/>
                </a:cubicBezTo>
                <a:cubicBezTo>
                  <a:pt x="2188" y="2880"/>
                  <a:pt x="2617" y="2451"/>
                  <a:pt x="2617" y="1922"/>
                </a:cubicBezTo>
                <a:cubicBezTo>
                  <a:pt x="2617" y="1393"/>
                  <a:pt x="2188" y="964"/>
                  <a:pt x="1659" y="964"/>
                </a:cubicBezTo>
                <a:close/>
                <a:moveTo>
                  <a:pt x="1659" y="2643"/>
                </a:moveTo>
                <a:cubicBezTo>
                  <a:pt x="1261" y="2643"/>
                  <a:pt x="938" y="2320"/>
                  <a:pt x="938" y="1922"/>
                </a:cubicBezTo>
                <a:cubicBezTo>
                  <a:pt x="938" y="1524"/>
                  <a:pt x="1261" y="1201"/>
                  <a:pt x="1659" y="1201"/>
                </a:cubicBezTo>
                <a:cubicBezTo>
                  <a:pt x="2057" y="1201"/>
                  <a:pt x="2380" y="1524"/>
                  <a:pt x="2380" y="1922"/>
                </a:cubicBezTo>
                <a:cubicBezTo>
                  <a:pt x="2380" y="2320"/>
                  <a:pt x="2057" y="2643"/>
                  <a:pt x="1659" y="2643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-990600" y="5333969"/>
            <a:ext cx="14859000" cy="1581577"/>
            <a:chOff x="-990600" y="5333969"/>
            <a:chExt cx="14859000" cy="1581577"/>
          </a:xfrm>
        </p:grpSpPr>
        <p:sp>
          <p:nvSpPr>
            <p:cNvPr id="94" name="任意多边形 93"/>
            <p:cNvSpPr/>
            <p:nvPr/>
          </p:nvSpPr>
          <p:spPr>
            <a:xfrm>
              <a:off x="-971550" y="5333969"/>
              <a:ext cx="14839950" cy="419836"/>
            </a:xfrm>
            <a:custGeom>
              <a:avLst/>
              <a:gdLst>
                <a:gd name="connsiteX0" fmla="*/ 0 w 14839950"/>
                <a:gd name="connsiteY0" fmla="*/ 304831 h 419836"/>
                <a:gd name="connsiteX1" fmla="*/ 742950 w 14839950"/>
                <a:gd name="connsiteY1" fmla="*/ 114331 h 419836"/>
                <a:gd name="connsiteX2" fmla="*/ 2209800 w 14839950"/>
                <a:gd name="connsiteY2" fmla="*/ 381031 h 419836"/>
                <a:gd name="connsiteX3" fmla="*/ 3638550 w 14839950"/>
                <a:gd name="connsiteY3" fmla="*/ 133381 h 419836"/>
                <a:gd name="connsiteX4" fmla="*/ 5524500 w 14839950"/>
                <a:gd name="connsiteY4" fmla="*/ 247681 h 419836"/>
                <a:gd name="connsiteX5" fmla="*/ 6553200 w 14839950"/>
                <a:gd name="connsiteY5" fmla="*/ 57181 h 419836"/>
                <a:gd name="connsiteX6" fmla="*/ 7943850 w 14839950"/>
                <a:gd name="connsiteY6" fmla="*/ 419131 h 419836"/>
                <a:gd name="connsiteX7" fmla="*/ 9525000 w 14839950"/>
                <a:gd name="connsiteY7" fmla="*/ 152431 h 419836"/>
                <a:gd name="connsiteX8" fmla="*/ 10934700 w 14839950"/>
                <a:gd name="connsiteY8" fmla="*/ 266731 h 419836"/>
                <a:gd name="connsiteX9" fmla="*/ 12439650 w 14839950"/>
                <a:gd name="connsiteY9" fmla="*/ 31 h 419836"/>
                <a:gd name="connsiteX10" fmla="*/ 13773150 w 14839950"/>
                <a:gd name="connsiteY10" fmla="*/ 247681 h 419836"/>
                <a:gd name="connsiteX11" fmla="*/ 14839950 w 14839950"/>
                <a:gd name="connsiteY11" fmla="*/ 76231 h 41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39950" h="419836">
                  <a:moveTo>
                    <a:pt x="0" y="304831"/>
                  </a:moveTo>
                  <a:cubicBezTo>
                    <a:pt x="187325" y="203231"/>
                    <a:pt x="374650" y="101631"/>
                    <a:pt x="742950" y="114331"/>
                  </a:cubicBezTo>
                  <a:cubicBezTo>
                    <a:pt x="1111250" y="127031"/>
                    <a:pt x="1727200" y="377856"/>
                    <a:pt x="2209800" y="381031"/>
                  </a:cubicBezTo>
                  <a:cubicBezTo>
                    <a:pt x="2692400" y="384206"/>
                    <a:pt x="3086100" y="155606"/>
                    <a:pt x="3638550" y="133381"/>
                  </a:cubicBezTo>
                  <a:cubicBezTo>
                    <a:pt x="4191000" y="111156"/>
                    <a:pt x="5038725" y="260381"/>
                    <a:pt x="5524500" y="247681"/>
                  </a:cubicBezTo>
                  <a:cubicBezTo>
                    <a:pt x="6010275" y="234981"/>
                    <a:pt x="6149975" y="28606"/>
                    <a:pt x="6553200" y="57181"/>
                  </a:cubicBezTo>
                  <a:cubicBezTo>
                    <a:pt x="6956425" y="85756"/>
                    <a:pt x="7448550" y="403256"/>
                    <a:pt x="7943850" y="419131"/>
                  </a:cubicBezTo>
                  <a:cubicBezTo>
                    <a:pt x="8439150" y="435006"/>
                    <a:pt x="9026525" y="177831"/>
                    <a:pt x="9525000" y="152431"/>
                  </a:cubicBezTo>
                  <a:cubicBezTo>
                    <a:pt x="10023475" y="127031"/>
                    <a:pt x="10448925" y="292131"/>
                    <a:pt x="10934700" y="266731"/>
                  </a:cubicBezTo>
                  <a:cubicBezTo>
                    <a:pt x="11420475" y="241331"/>
                    <a:pt x="11966575" y="3206"/>
                    <a:pt x="12439650" y="31"/>
                  </a:cubicBezTo>
                  <a:cubicBezTo>
                    <a:pt x="12912725" y="-3144"/>
                    <a:pt x="13373100" y="234981"/>
                    <a:pt x="13773150" y="247681"/>
                  </a:cubicBezTo>
                  <a:cubicBezTo>
                    <a:pt x="14173200" y="260381"/>
                    <a:pt x="14506575" y="168306"/>
                    <a:pt x="14839950" y="76231"/>
                  </a:cubicBezTo>
                </a:path>
              </a:pathLst>
            </a:custGeom>
            <a:noFill/>
            <a:ln>
              <a:solidFill>
                <a:schemeClr val="bg1">
                  <a:alpha val="3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 94"/>
            <p:cNvSpPr/>
            <p:nvPr/>
          </p:nvSpPr>
          <p:spPr>
            <a:xfrm>
              <a:off x="-990600" y="5410121"/>
              <a:ext cx="14706600" cy="952739"/>
            </a:xfrm>
            <a:custGeom>
              <a:avLst/>
              <a:gdLst>
                <a:gd name="connsiteX0" fmla="*/ 0 w 14706600"/>
                <a:gd name="connsiteY0" fmla="*/ 876379 h 952739"/>
                <a:gd name="connsiteX1" fmla="*/ 419100 w 14706600"/>
                <a:gd name="connsiteY1" fmla="*/ 838279 h 952739"/>
                <a:gd name="connsiteX2" fmla="*/ 1809750 w 14706600"/>
                <a:gd name="connsiteY2" fmla="*/ 95329 h 952739"/>
                <a:gd name="connsiteX3" fmla="*/ 3676650 w 14706600"/>
                <a:gd name="connsiteY3" fmla="*/ 914479 h 952739"/>
                <a:gd name="connsiteX4" fmla="*/ 5486400 w 14706600"/>
                <a:gd name="connsiteY4" fmla="*/ 79 h 952739"/>
                <a:gd name="connsiteX5" fmla="*/ 7277100 w 14706600"/>
                <a:gd name="connsiteY5" fmla="*/ 857329 h 952739"/>
                <a:gd name="connsiteX6" fmla="*/ 8953500 w 14706600"/>
                <a:gd name="connsiteY6" fmla="*/ 114379 h 952739"/>
                <a:gd name="connsiteX7" fmla="*/ 10972800 w 14706600"/>
                <a:gd name="connsiteY7" fmla="*/ 952579 h 952739"/>
                <a:gd name="connsiteX8" fmla="*/ 12915900 w 14706600"/>
                <a:gd name="connsiteY8" fmla="*/ 190579 h 952739"/>
                <a:gd name="connsiteX9" fmla="*/ 14706600 w 14706600"/>
                <a:gd name="connsiteY9" fmla="*/ 781129 h 95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06600" h="952739">
                  <a:moveTo>
                    <a:pt x="0" y="876379"/>
                  </a:moveTo>
                  <a:cubicBezTo>
                    <a:pt x="58737" y="922416"/>
                    <a:pt x="117475" y="968454"/>
                    <a:pt x="419100" y="838279"/>
                  </a:cubicBezTo>
                  <a:cubicBezTo>
                    <a:pt x="720725" y="708104"/>
                    <a:pt x="1266825" y="82629"/>
                    <a:pt x="1809750" y="95329"/>
                  </a:cubicBezTo>
                  <a:cubicBezTo>
                    <a:pt x="2352675" y="108029"/>
                    <a:pt x="3063875" y="930354"/>
                    <a:pt x="3676650" y="914479"/>
                  </a:cubicBezTo>
                  <a:cubicBezTo>
                    <a:pt x="4289425" y="898604"/>
                    <a:pt x="4886325" y="9604"/>
                    <a:pt x="5486400" y="79"/>
                  </a:cubicBezTo>
                  <a:cubicBezTo>
                    <a:pt x="6086475" y="-9446"/>
                    <a:pt x="6699250" y="838279"/>
                    <a:pt x="7277100" y="857329"/>
                  </a:cubicBezTo>
                  <a:cubicBezTo>
                    <a:pt x="7854950" y="876379"/>
                    <a:pt x="8337550" y="98504"/>
                    <a:pt x="8953500" y="114379"/>
                  </a:cubicBezTo>
                  <a:cubicBezTo>
                    <a:pt x="9569450" y="130254"/>
                    <a:pt x="10312400" y="939879"/>
                    <a:pt x="10972800" y="952579"/>
                  </a:cubicBezTo>
                  <a:cubicBezTo>
                    <a:pt x="11633200" y="965279"/>
                    <a:pt x="12293600" y="219154"/>
                    <a:pt x="12915900" y="190579"/>
                  </a:cubicBezTo>
                  <a:cubicBezTo>
                    <a:pt x="13538200" y="162004"/>
                    <a:pt x="14122400" y="471566"/>
                    <a:pt x="14706600" y="781129"/>
                  </a:cubicBezTo>
                </a:path>
              </a:pathLst>
            </a:custGeom>
            <a:noFill/>
            <a:ln>
              <a:solidFill>
                <a:schemeClr val="bg1">
                  <a:lumMod val="95000"/>
                  <a:alpha val="6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-666750" y="5580062"/>
              <a:ext cx="14458950" cy="1335484"/>
            </a:xfrm>
            <a:custGeom>
              <a:avLst/>
              <a:gdLst>
                <a:gd name="connsiteX0" fmla="*/ 0 w 14458950"/>
                <a:gd name="connsiteY0" fmla="*/ 1239838 h 1335484"/>
                <a:gd name="connsiteX1" fmla="*/ 2209800 w 14458950"/>
                <a:gd name="connsiteY1" fmla="*/ 115888 h 1335484"/>
                <a:gd name="connsiteX2" fmla="*/ 4552950 w 14458950"/>
                <a:gd name="connsiteY2" fmla="*/ 1316038 h 1335484"/>
                <a:gd name="connsiteX3" fmla="*/ 6934200 w 14458950"/>
                <a:gd name="connsiteY3" fmla="*/ 153988 h 1335484"/>
                <a:gd name="connsiteX4" fmla="*/ 9429750 w 14458950"/>
                <a:gd name="connsiteY4" fmla="*/ 1335088 h 1335484"/>
                <a:gd name="connsiteX5" fmla="*/ 11906250 w 14458950"/>
                <a:gd name="connsiteY5" fmla="*/ 1588 h 1335484"/>
                <a:gd name="connsiteX6" fmla="*/ 13716000 w 14458950"/>
                <a:gd name="connsiteY6" fmla="*/ 1068388 h 1335484"/>
                <a:gd name="connsiteX7" fmla="*/ 14458950 w 14458950"/>
                <a:gd name="connsiteY7" fmla="*/ 1258888 h 1335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58950" h="1335484">
                  <a:moveTo>
                    <a:pt x="0" y="1239838"/>
                  </a:moveTo>
                  <a:cubicBezTo>
                    <a:pt x="725487" y="671513"/>
                    <a:pt x="1450975" y="103188"/>
                    <a:pt x="2209800" y="115888"/>
                  </a:cubicBezTo>
                  <a:cubicBezTo>
                    <a:pt x="2968625" y="128588"/>
                    <a:pt x="3765550" y="1309688"/>
                    <a:pt x="4552950" y="1316038"/>
                  </a:cubicBezTo>
                  <a:cubicBezTo>
                    <a:pt x="5340350" y="1322388"/>
                    <a:pt x="6121400" y="150813"/>
                    <a:pt x="6934200" y="153988"/>
                  </a:cubicBezTo>
                  <a:cubicBezTo>
                    <a:pt x="7747000" y="157163"/>
                    <a:pt x="8601075" y="1360488"/>
                    <a:pt x="9429750" y="1335088"/>
                  </a:cubicBezTo>
                  <a:cubicBezTo>
                    <a:pt x="10258425" y="1309688"/>
                    <a:pt x="11191875" y="46038"/>
                    <a:pt x="11906250" y="1588"/>
                  </a:cubicBezTo>
                  <a:cubicBezTo>
                    <a:pt x="12620625" y="-42862"/>
                    <a:pt x="13290550" y="858838"/>
                    <a:pt x="13716000" y="1068388"/>
                  </a:cubicBezTo>
                  <a:cubicBezTo>
                    <a:pt x="14141450" y="1277938"/>
                    <a:pt x="14300200" y="1268413"/>
                    <a:pt x="14458950" y="1258888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32184" y="1428343"/>
            <a:ext cx="2000657" cy="200065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" name="椭圆 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283427" y="2013172"/>
            <a:ext cx="169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45CED7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FOUR</a:t>
            </a:r>
            <a:endParaRPr lang="zh-CN" altLang="en-US" sz="4800" dirty="0">
              <a:solidFill>
                <a:srgbClr val="45CED7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04456" y="1100613"/>
            <a:ext cx="2656114" cy="26561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46940" y="843098"/>
            <a:ext cx="3171144" cy="3171144"/>
          </a:xfrm>
          <a:prstGeom prst="ellipse">
            <a:avLst/>
          </a:prstGeom>
          <a:noFill/>
          <a:ln>
            <a:solidFill>
              <a:schemeClr val="bg1"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140115" y="4141278"/>
            <a:ext cx="3984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103289" y="359148"/>
            <a:ext cx="6058445" cy="6058445"/>
          </a:xfrm>
          <a:prstGeom prst="ellipse">
            <a:avLst/>
          </a:prstGeom>
          <a:noFill/>
          <a:ln>
            <a:solidFill>
              <a:schemeClr val="bg1">
                <a:alpha val="5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675696" y="4910719"/>
            <a:ext cx="29136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  <a:r>
              <a:rPr lang="en-US" altLang="zh-CN" sz="1400" dirty="0" err="1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consecteturLore</a:t>
            </a:r>
            <a:endParaRPr lang="en-US" altLang="zh-CN" sz="1400" dirty="0">
              <a:solidFill>
                <a:schemeClr val="bg1">
                  <a:alpha val="74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71258" y="1149904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7" name="椭圆 1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87631" y="1537208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042447" y="5581693"/>
            <a:ext cx="164926" cy="16492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3" name="椭圆 2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02863" y="4539326"/>
            <a:ext cx="401667" cy="40166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6" name="椭圆 2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等腰三角形 32"/>
          <p:cNvSpPr/>
          <p:nvPr/>
        </p:nvSpPr>
        <p:spPr>
          <a:xfrm rot="10800000">
            <a:off x="9828953" y="3267136"/>
            <a:ext cx="876300" cy="81785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 rot="10800000">
            <a:off x="3802178" y="3118250"/>
            <a:ext cx="876300" cy="81785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685420" y="4092648"/>
            <a:ext cx="2518739" cy="118913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6" name="圆角矩形 5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487882" y="4092648"/>
            <a:ext cx="2518739" cy="118913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9" name="圆角矩形 8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533082" y="4087848"/>
            <a:ext cx="2518739" cy="118913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12" name="圆角矩形 11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3281" y="3820290"/>
            <a:ext cx="1363598" cy="663630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15" name="圆角矩形 14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208143" y="2159000"/>
            <a:ext cx="2924370" cy="1423220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18" name="圆角矩形 17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79400" y="3852226"/>
            <a:ext cx="113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1BD468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2015</a:t>
            </a:r>
            <a:endParaRPr lang="zh-CN" altLang="en-US" sz="3200" dirty="0">
              <a:solidFill>
                <a:srgbClr val="1BD468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 rot="10800000">
            <a:off x="4850162" y="4368106"/>
            <a:ext cx="3600120" cy="2108893"/>
            <a:chOff x="4382912" y="5080899"/>
            <a:chExt cx="2924370" cy="1777101"/>
          </a:xfrm>
        </p:grpSpPr>
        <p:sp>
          <p:nvSpPr>
            <p:cNvPr id="22" name="等腰三角形 21"/>
            <p:cNvSpPr/>
            <p:nvPr/>
          </p:nvSpPr>
          <p:spPr>
            <a:xfrm rot="10800000">
              <a:off x="4976947" y="6040149"/>
              <a:ext cx="876300" cy="81785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4382912" y="5080899"/>
              <a:ext cx="2924370" cy="1423220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24" name="圆角矩形 23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5" name="圆角矩形 24"/>
              <p:cNvSpPr/>
              <p:nvPr/>
            </p:nvSpPr>
            <p:spPr>
              <a:xfrm>
                <a:off x="4045463" y="2924755"/>
                <a:ext cx="3618883" cy="1480105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434282" y="4092648"/>
            <a:ext cx="2518739" cy="118913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28" name="圆角矩形 27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924663" y="2946399"/>
            <a:ext cx="2924370" cy="840239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31" name="圆角矩形 30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35" name="组合 34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54" name="圆角矩形 53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" name="圆角矩形 54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52" name="圆角矩形 51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50" name="椭圆 49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48" name="椭圆 47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圆角矩形 43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3443697" y="2284362"/>
            <a:ext cx="2469561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1BD468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</a:t>
            </a:r>
          </a:p>
        </p:txBody>
      </p:sp>
      <p:sp>
        <p:nvSpPr>
          <p:cNvPr id="57" name="矩形 56"/>
          <p:cNvSpPr/>
          <p:nvPr/>
        </p:nvSpPr>
        <p:spPr>
          <a:xfrm>
            <a:off x="9177011" y="2954873"/>
            <a:ext cx="241967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5CED7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</a:t>
            </a:r>
          </a:p>
        </p:txBody>
      </p:sp>
      <p:sp>
        <p:nvSpPr>
          <p:cNvPr id="58" name="矩形 57"/>
          <p:cNvSpPr/>
          <p:nvPr/>
        </p:nvSpPr>
        <p:spPr>
          <a:xfrm>
            <a:off x="5430350" y="4918396"/>
            <a:ext cx="24196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5CED7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59" name="椭圆 58"/>
          <p:cNvSpPr/>
          <p:nvPr/>
        </p:nvSpPr>
        <p:spPr>
          <a:xfrm>
            <a:off x="4218198" y="4026721"/>
            <a:ext cx="235784" cy="235784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111399" y="4026721"/>
            <a:ext cx="235784" cy="235784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152671" y="4066939"/>
            <a:ext cx="235784" cy="235784"/>
          </a:xfrm>
          <a:prstGeom prst="ellipse">
            <a:avLst/>
          </a:prstGeom>
          <a:solidFill>
            <a:schemeClr val="bg1"/>
          </a:solidFill>
          <a:ln>
            <a:solidFill>
              <a:srgbClr val="46CEDA"/>
            </a:solidFill>
          </a:ln>
          <a:effectLst>
            <a:glow rad="76200">
              <a:schemeClr val="accent1">
                <a:alpha val="14000"/>
              </a:schemeClr>
            </a:glow>
            <a:outerShdw blurRad="127000" dist="63500" dir="2400000" algn="tl" rotWithShape="0">
              <a:schemeClr val="tx1">
                <a:lumMod val="75000"/>
                <a:lumOff val="25000"/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769403" y="1211284"/>
            <a:ext cx="66556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65" name="矩形 64"/>
          <p:cNvSpPr/>
          <p:nvPr/>
        </p:nvSpPr>
        <p:spPr>
          <a:xfrm>
            <a:off x="769019" y="852591"/>
            <a:ext cx="8206945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 rot="12182081">
            <a:off x="-2929444" y="613280"/>
            <a:ext cx="5828691" cy="5631437"/>
            <a:chOff x="-1584223" y="761856"/>
            <a:chExt cx="5828691" cy="5631437"/>
          </a:xfrm>
        </p:grpSpPr>
        <p:sp>
          <p:nvSpPr>
            <p:cNvPr id="24" name="椭圆 23"/>
            <p:cNvSpPr/>
            <p:nvPr/>
          </p:nvSpPr>
          <p:spPr>
            <a:xfrm>
              <a:off x="-1060450" y="1059293"/>
              <a:ext cx="4978400" cy="4978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-1386969" y="761856"/>
              <a:ext cx="5631437" cy="56314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-716940" y="1393043"/>
              <a:ext cx="400957" cy="499950"/>
              <a:chOff x="3295850" y="1908877"/>
              <a:chExt cx="3738030" cy="4660916"/>
            </a:xfrm>
          </p:grpSpPr>
          <p:sp>
            <p:nvSpPr>
              <p:cNvPr id="27" name="圆角矩形 26"/>
              <p:cNvSpPr/>
              <p:nvPr/>
            </p:nvSpPr>
            <p:spPr>
              <a:xfrm rot="2760000">
                <a:off x="3098889" y="2634801"/>
                <a:ext cx="4660916" cy="3209067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圆角矩形 28"/>
              <p:cNvSpPr/>
              <p:nvPr/>
            </p:nvSpPr>
            <p:spPr>
              <a:xfrm rot="2760000">
                <a:off x="3358628" y="2852802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-514298" y="5032242"/>
              <a:ext cx="400957" cy="499950"/>
              <a:chOff x="3295850" y="1908877"/>
              <a:chExt cx="3738030" cy="4660916"/>
            </a:xfrm>
          </p:grpSpPr>
          <p:sp>
            <p:nvSpPr>
              <p:cNvPr id="32" name="圆角矩形 31"/>
              <p:cNvSpPr/>
              <p:nvPr/>
            </p:nvSpPr>
            <p:spPr>
              <a:xfrm rot="2760000">
                <a:off x="3098889" y="2634801"/>
                <a:ext cx="4660916" cy="3209067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 rot="2760000">
                <a:off x="3358628" y="2852802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-1584223" y="2948226"/>
              <a:ext cx="394507" cy="394507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37" name="椭圆 36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451873" y="5643186"/>
              <a:ext cx="394507" cy="394507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40" name="椭圆 39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 flipH="1">
              <a:off x="-1360022" y="4470260"/>
              <a:ext cx="198600" cy="198600"/>
              <a:chOff x="4216274" y="890000"/>
              <a:chExt cx="4417599" cy="4417599"/>
            </a:xfrm>
            <a:effectLst>
              <a:outerShdw blurRad="114300" dist="114300" dir="2700000" algn="tl" rotWithShape="0">
                <a:prstClr val="black">
                  <a:alpha val="20000"/>
                </a:prstClr>
              </a:outerShdw>
            </a:effectLst>
          </p:grpSpPr>
          <p:sp>
            <p:nvSpPr>
              <p:cNvPr id="43" name="椭圆 42"/>
              <p:cNvSpPr/>
              <p:nvPr/>
            </p:nvSpPr>
            <p:spPr>
              <a:xfrm>
                <a:off x="4216274" y="890000"/>
                <a:ext cx="4417599" cy="4417599"/>
              </a:xfrm>
              <a:prstGeom prst="ellipse">
                <a:avLst/>
              </a:prstGeom>
              <a:gradFill>
                <a:gsLst>
                  <a:gs pos="100000">
                    <a:schemeClr val="bg2"/>
                  </a:gs>
                  <a:gs pos="13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4305988" y="979714"/>
                <a:ext cx="4238172" cy="4238172"/>
              </a:xfrm>
              <a:prstGeom prst="ellipse">
                <a:avLst/>
              </a:prstGeom>
              <a:gradFill>
                <a:gsLst>
                  <a:gs pos="0">
                    <a:srgbClr val="DCDADA"/>
                  </a:gs>
                  <a:gs pos="6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216335" y="2645025"/>
              <a:ext cx="2154330" cy="1924535"/>
              <a:chOff x="6252550" y="390138"/>
              <a:chExt cx="2154330" cy="1924535"/>
            </a:xfrm>
          </p:grpSpPr>
          <p:sp>
            <p:nvSpPr>
              <p:cNvPr id="46" name="KSO_Shape"/>
              <p:cNvSpPr/>
              <p:nvPr/>
            </p:nvSpPr>
            <p:spPr bwMode="auto">
              <a:xfrm>
                <a:off x="6252550" y="390138"/>
                <a:ext cx="2154330" cy="1924535"/>
              </a:xfrm>
              <a:custGeom>
                <a:avLst/>
                <a:gdLst>
                  <a:gd name="T0" fmla="*/ 2147483646 w 8153"/>
                  <a:gd name="T1" fmla="*/ 2147483646 h 7279"/>
                  <a:gd name="T2" fmla="*/ 2147483646 w 8153"/>
                  <a:gd name="T3" fmla="*/ 2147483646 h 7279"/>
                  <a:gd name="T4" fmla="*/ 2147483646 w 8153"/>
                  <a:gd name="T5" fmla="*/ 2147483646 h 7279"/>
                  <a:gd name="T6" fmla="*/ 2147483646 w 8153"/>
                  <a:gd name="T7" fmla="*/ 2147483646 h 7279"/>
                  <a:gd name="T8" fmla="*/ 2147483646 w 8153"/>
                  <a:gd name="T9" fmla="*/ 2147483646 h 7279"/>
                  <a:gd name="T10" fmla="*/ 2147483646 w 8153"/>
                  <a:gd name="T11" fmla="*/ 1519452563 h 7279"/>
                  <a:gd name="T12" fmla="*/ 2147483646 w 8153"/>
                  <a:gd name="T13" fmla="*/ 2147483646 h 7279"/>
                  <a:gd name="T14" fmla="*/ 2147483646 w 8153"/>
                  <a:gd name="T15" fmla="*/ 2147483646 h 7279"/>
                  <a:gd name="T16" fmla="*/ 2147483646 w 8153"/>
                  <a:gd name="T17" fmla="*/ 2055726706 h 7279"/>
                  <a:gd name="T18" fmla="*/ 2147483646 w 8153"/>
                  <a:gd name="T19" fmla="*/ 25526532 h 7279"/>
                  <a:gd name="T20" fmla="*/ 2147483646 w 8153"/>
                  <a:gd name="T21" fmla="*/ 2147483646 h 7279"/>
                  <a:gd name="T22" fmla="*/ 2147483646 w 8153"/>
                  <a:gd name="T23" fmla="*/ 2147483646 h 7279"/>
                  <a:gd name="T24" fmla="*/ 2147483646 w 8153"/>
                  <a:gd name="T25" fmla="*/ 2147483646 h 7279"/>
                  <a:gd name="T26" fmla="*/ 2147483646 w 8153"/>
                  <a:gd name="T27" fmla="*/ 2147483646 h 7279"/>
                  <a:gd name="T28" fmla="*/ 2147483646 w 8153"/>
                  <a:gd name="T29" fmla="*/ 2147483646 h 7279"/>
                  <a:gd name="T30" fmla="*/ 51046663 w 8153"/>
                  <a:gd name="T31" fmla="*/ 2147483646 h 7279"/>
                  <a:gd name="T32" fmla="*/ 1109812858 w 8153"/>
                  <a:gd name="T33" fmla="*/ 2147483646 h 7279"/>
                  <a:gd name="T34" fmla="*/ 2147483646 w 8153"/>
                  <a:gd name="T35" fmla="*/ 2147483646 h 7279"/>
                  <a:gd name="T36" fmla="*/ 2147483646 w 8153"/>
                  <a:gd name="T37" fmla="*/ 2147483646 h 7279"/>
                  <a:gd name="T38" fmla="*/ 2147483646 w 8153"/>
                  <a:gd name="T39" fmla="*/ 2147483646 h 7279"/>
                  <a:gd name="T40" fmla="*/ 2147483646 w 8153"/>
                  <a:gd name="T41" fmla="*/ 2147483646 h 7279"/>
                  <a:gd name="T42" fmla="*/ 2147483646 w 8153"/>
                  <a:gd name="T43" fmla="*/ 2147483646 h 7279"/>
                  <a:gd name="T44" fmla="*/ 2147483646 w 8153"/>
                  <a:gd name="T45" fmla="*/ 2147483646 h 7279"/>
                  <a:gd name="T46" fmla="*/ 2147483646 w 8153"/>
                  <a:gd name="T47" fmla="*/ 2147483646 h 7279"/>
                  <a:gd name="T48" fmla="*/ 2147483646 w 8153"/>
                  <a:gd name="T49" fmla="*/ 2147483646 h 7279"/>
                  <a:gd name="T50" fmla="*/ 2147483646 w 8153"/>
                  <a:gd name="T51" fmla="*/ 2147483646 h 7279"/>
                  <a:gd name="T52" fmla="*/ 2147483646 w 8153"/>
                  <a:gd name="T53" fmla="*/ 2147483646 h 7279"/>
                  <a:gd name="T54" fmla="*/ 2147483646 w 8153"/>
                  <a:gd name="T55" fmla="*/ 2147483646 h 7279"/>
                  <a:gd name="T56" fmla="*/ 2147483646 w 8153"/>
                  <a:gd name="T57" fmla="*/ 2147483646 h 7279"/>
                  <a:gd name="T58" fmla="*/ 2147483646 w 8153"/>
                  <a:gd name="T59" fmla="*/ 2147483646 h 7279"/>
                  <a:gd name="T60" fmla="*/ 2147483646 w 8153"/>
                  <a:gd name="T61" fmla="*/ 2147483646 h 7279"/>
                  <a:gd name="T62" fmla="*/ 2147483646 w 8153"/>
                  <a:gd name="T63" fmla="*/ 2147483646 h 7279"/>
                  <a:gd name="T64" fmla="*/ 2147483646 w 8153"/>
                  <a:gd name="T65" fmla="*/ 2147483646 h 7279"/>
                  <a:gd name="T66" fmla="*/ 2147483646 w 8153"/>
                  <a:gd name="T67" fmla="*/ 2147483646 h 7279"/>
                  <a:gd name="T68" fmla="*/ 2147483646 w 8153"/>
                  <a:gd name="T69" fmla="*/ 2147483646 h 7279"/>
                  <a:gd name="T70" fmla="*/ 2147483646 w 8153"/>
                  <a:gd name="T71" fmla="*/ 2147483646 h 7279"/>
                  <a:gd name="T72" fmla="*/ 2147483646 w 8153"/>
                  <a:gd name="T73" fmla="*/ 2147483646 h 7279"/>
                  <a:gd name="T74" fmla="*/ 2147483646 w 8153"/>
                  <a:gd name="T75" fmla="*/ 2147483646 h 7279"/>
                  <a:gd name="T76" fmla="*/ 2147483646 w 8153"/>
                  <a:gd name="T77" fmla="*/ 2147483646 h 7279"/>
                  <a:gd name="T78" fmla="*/ 2147483646 w 8153"/>
                  <a:gd name="T79" fmla="*/ 2147483646 h 7279"/>
                  <a:gd name="T80" fmla="*/ 2147483646 w 8153"/>
                  <a:gd name="T81" fmla="*/ 2147483646 h 7279"/>
                  <a:gd name="T82" fmla="*/ 2147483646 w 8153"/>
                  <a:gd name="T83" fmla="*/ 2147483646 h 7279"/>
                  <a:gd name="T84" fmla="*/ 2147483646 w 8153"/>
                  <a:gd name="T85" fmla="*/ 2147483646 h 7279"/>
                  <a:gd name="T86" fmla="*/ 2147483646 w 8153"/>
                  <a:gd name="T87" fmla="*/ 2147483646 h 7279"/>
                  <a:gd name="T88" fmla="*/ 2147483646 w 8153"/>
                  <a:gd name="T89" fmla="*/ 2147483646 h 7279"/>
                  <a:gd name="T90" fmla="*/ 2147483646 w 8153"/>
                  <a:gd name="T91" fmla="*/ 2147483646 h 7279"/>
                  <a:gd name="T92" fmla="*/ 2147483646 w 8153"/>
                  <a:gd name="T93" fmla="*/ 2147483646 h 7279"/>
                  <a:gd name="T94" fmla="*/ 2147483646 w 8153"/>
                  <a:gd name="T95" fmla="*/ 2147483646 h 7279"/>
                  <a:gd name="T96" fmla="*/ 2147483646 w 8153"/>
                  <a:gd name="T97" fmla="*/ 2147483646 h 7279"/>
                  <a:gd name="T98" fmla="*/ 2147483646 w 8153"/>
                  <a:gd name="T99" fmla="*/ 2147483646 h 7279"/>
                  <a:gd name="T100" fmla="*/ 2147483646 w 8153"/>
                  <a:gd name="T101" fmla="*/ 2147483646 h 7279"/>
                  <a:gd name="T102" fmla="*/ 2147483646 w 8153"/>
                  <a:gd name="T103" fmla="*/ 2147483646 h 7279"/>
                  <a:gd name="T104" fmla="*/ 2147483646 w 8153"/>
                  <a:gd name="T105" fmla="*/ 2147483646 h 7279"/>
                  <a:gd name="T106" fmla="*/ 2147483646 w 8153"/>
                  <a:gd name="T107" fmla="*/ 2147483646 h 7279"/>
                  <a:gd name="T108" fmla="*/ 2147483646 w 8153"/>
                  <a:gd name="T109" fmla="*/ 2147483646 h 7279"/>
                  <a:gd name="T110" fmla="*/ 2147483646 w 8153"/>
                  <a:gd name="T111" fmla="*/ 2147483646 h 7279"/>
                  <a:gd name="T112" fmla="*/ 2147483646 w 8153"/>
                  <a:gd name="T113" fmla="*/ 2147483646 h 7279"/>
                  <a:gd name="T114" fmla="*/ 2147483646 w 8153"/>
                  <a:gd name="T115" fmla="*/ 2147483646 h 7279"/>
                  <a:gd name="T116" fmla="*/ 2147483646 w 8153"/>
                  <a:gd name="T117" fmla="*/ 2147483646 h 7279"/>
                  <a:gd name="T118" fmla="*/ 2147483646 w 8153"/>
                  <a:gd name="T119" fmla="*/ 2147483646 h 7279"/>
                  <a:gd name="T120" fmla="*/ 2147483646 w 8153"/>
                  <a:gd name="T121" fmla="*/ 2147483646 h 7279"/>
                  <a:gd name="T122" fmla="*/ 2147483646 w 8153"/>
                  <a:gd name="T123" fmla="*/ 2147483646 h 727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8153" h="7279">
                    <a:moveTo>
                      <a:pt x="8153" y="2519"/>
                    </a:moveTo>
                    <a:lnTo>
                      <a:pt x="8153" y="2519"/>
                    </a:lnTo>
                    <a:lnTo>
                      <a:pt x="8152" y="2471"/>
                    </a:lnTo>
                    <a:lnTo>
                      <a:pt x="8148" y="2423"/>
                    </a:lnTo>
                    <a:lnTo>
                      <a:pt x="8142" y="2377"/>
                    </a:lnTo>
                    <a:lnTo>
                      <a:pt x="8134" y="2331"/>
                    </a:lnTo>
                    <a:lnTo>
                      <a:pt x="8122" y="2286"/>
                    </a:lnTo>
                    <a:lnTo>
                      <a:pt x="8110" y="2242"/>
                    </a:lnTo>
                    <a:lnTo>
                      <a:pt x="8094" y="2198"/>
                    </a:lnTo>
                    <a:lnTo>
                      <a:pt x="8077" y="2156"/>
                    </a:lnTo>
                    <a:lnTo>
                      <a:pt x="8058" y="2115"/>
                    </a:lnTo>
                    <a:lnTo>
                      <a:pt x="8038" y="2075"/>
                    </a:lnTo>
                    <a:lnTo>
                      <a:pt x="8014" y="2035"/>
                    </a:lnTo>
                    <a:lnTo>
                      <a:pt x="7990" y="1998"/>
                    </a:lnTo>
                    <a:lnTo>
                      <a:pt x="7963" y="1961"/>
                    </a:lnTo>
                    <a:lnTo>
                      <a:pt x="7935" y="1926"/>
                    </a:lnTo>
                    <a:lnTo>
                      <a:pt x="7905" y="1893"/>
                    </a:lnTo>
                    <a:lnTo>
                      <a:pt x="7874" y="1860"/>
                    </a:lnTo>
                    <a:lnTo>
                      <a:pt x="7840" y="1830"/>
                    </a:lnTo>
                    <a:lnTo>
                      <a:pt x="7805" y="1800"/>
                    </a:lnTo>
                    <a:lnTo>
                      <a:pt x="7769" y="1772"/>
                    </a:lnTo>
                    <a:lnTo>
                      <a:pt x="7732" y="1746"/>
                    </a:lnTo>
                    <a:lnTo>
                      <a:pt x="7694" y="1722"/>
                    </a:lnTo>
                    <a:lnTo>
                      <a:pt x="7653" y="1699"/>
                    </a:lnTo>
                    <a:lnTo>
                      <a:pt x="7613" y="1679"/>
                    </a:lnTo>
                    <a:lnTo>
                      <a:pt x="7570" y="1660"/>
                    </a:lnTo>
                    <a:lnTo>
                      <a:pt x="7527" y="1644"/>
                    </a:lnTo>
                    <a:lnTo>
                      <a:pt x="7483" y="1630"/>
                    </a:lnTo>
                    <a:lnTo>
                      <a:pt x="7438" y="1616"/>
                    </a:lnTo>
                    <a:lnTo>
                      <a:pt x="7391" y="1606"/>
                    </a:lnTo>
                    <a:lnTo>
                      <a:pt x="7344" y="1598"/>
                    </a:lnTo>
                    <a:lnTo>
                      <a:pt x="7297" y="1592"/>
                    </a:lnTo>
                    <a:lnTo>
                      <a:pt x="7249" y="1588"/>
                    </a:lnTo>
                    <a:lnTo>
                      <a:pt x="7199" y="1587"/>
                    </a:lnTo>
                    <a:lnTo>
                      <a:pt x="7169" y="1588"/>
                    </a:lnTo>
                    <a:lnTo>
                      <a:pt x="7138" y="1589"/>
                    </a:lnTo>
                    <a:lnTo>
                      <a:pt x="7108" y="1591"/>
                    </a:lnTo>
                    <a:lnTo>
                      <a:pt x="7078" y="1595"/>
                    </a:lnTo>
                    <a:lnTo>
                      <a:pt x="7048" y="1599"/>
                    </a:lnTo>
                    <a:lnTo>
                      <a:pt x="7018" y="1605"/>
                    </a:lnTo>
                    <a:lnTo>
                      <a:pt x="6989" y="1610"/>
                    </a:lnTo>
                    <a:lnTo>
                      <a:pt x="6961" y="1617"/>
                    </a:lnTo>
                    <a:lnTo>
                      <a:pt x="6962" y="1583"/>
                    </a:lnTo>
                    <a:lnTo>
                      <a:pt x="6962" y="1550"/>
                    </a:lnTo>
                    <a:lnTo>
                      <a:pt x="6962" y="1513"/>
                    </a:lnTo>
                    <a:lnTo>
                      <a:pt x="6961" y="1475"/>
                    </a:lnTo>
                    <a:lnTo>
                      <a:pt x="6958" y="1438"/>
                    </a:lnTo>
                    <a:lnTo>
                      <a:pt x="6955" y="1402"/>
                    </a:lnTo>
                    <a:lnTo>
                      <a:pt x="6951" y="1366"/>
                    </a:lnTo>
                    <a:lnTo>
                      <a:pt x="6945" y="1330"/>
                    </a:lnTo>
                    <a:lnTo>
                      <a:pt x="6939" y="1296"/>
                    </a:lnTo>
                    <a:lnTo>
                      <a:pt x="6933" y="1260"/>
                    </a:lnTo>
                    <a:lnTo>
                      <a:pt x="6925" y="1225"/>
                    </a:lnTo>
                    <a:lnTo>
                      <a:pt x="6916" y="1191"/>
                    </a:lnTo>
                    <a:lnTo>
                      <a:pt x="6907" y="1156"/>
                    </a:lnTo>
                    <a:lnTo>
                      <a:pt x="6897" y="1122"/>
                    </a:lnTo>
                    <a:lnTo>
                      <a:pt x="6885" y="1089"/>
                    </a:lnTo>
                    <a:lnTo>
                      <a:pt x="6873" y="1056"/>
                    </a:lnTo>
                    <a:lnTo>
                      <a:pt x="6861" y="1023"/>
                    </a:lnTo>
                    <a:lnTo>
                      <a:pt x="6847" y="991"/>
                    </a:lnTo>
                    <a:lnTo>
                      <a:pt x="6832" y="959"/>
                    </a:lnTo>
                    <a:lnTo>
                      <a:pt x="6817" y="927"/>
                    </a:lnTo>
                    <a:lnTo>
                      <a:pt x="6801" y="896"/>
                    </a:lnTo>
                    <a:lnTo>
                      <a:pt x="6785" y="865"/>
                    </a:lnTo>
                    <a:lnTo>
                      <a:pt x="6767" y="836"/>
                    </a:lnTo>
                    <a:lnTo>
                      <a:pt x="6749" y="805"/>
                    </a:lnTo>
                    <a:lnTo>
                      <a:pt x="6730" y="776"/>
                    </a:lnTo>
                    <a:lnTo>
                      <a:pt x="6711" y="747"/>
                    </a:lnTo>
                    <a:lnTo>
                      <a:pt x="6691" y="719"/>
                    </a:lnTo>
                    <a:lnTo>
                      <a:pt x="6671" y="691"/>
                    </a:lnTo>
                    <a:lnTo>
                      <a:pt x="6649" y="664"/>
                    </a:lnTo>
                    <a:lnTo>
                      <a:pt x="6627" y="637"/>
                    </a:lnTo>
                    <a:lnTo>
                      <a:pt x="6604" y="611"/>
                    </a:lnTo>
                    <a:lnTo>
                      <a:pt x="6581" y="585"/>
                    </a:lnTo>
                    <a:lnTo>
                      <a:pt x="6557" y="559"/>
                    </a:lnTo>
                    <a:lnTo>
                      <a:pt x="6532" y="534"/>
                    </a:lnTo>
                    <a:lnTo>
                      <a:pt x="6506" y="511"/>
                    </a:lnTo>
                    <a:lnTo>
                      <a:pt x="6481" y="487"/>
                    </a:lnTo>
                    <a:lnTo>
                      <a:pt x="6455" y="465"/>
                    </a:lnTo>
                    <a:lnTo>
                      <a:pt x="6428" y="442"/>
                    </a:lnTo>
                    <a:lnTo>
                      <a:pt x="6400" y="421"/>
                    </a:lnTo>
                    <a:lnTo>
                      <a:pt x="6371" y="399"/>
                    </a:lnTo>
                    <a:lnTo>
                      <a:pt x="6343" y="379"/>
                    </a:lnTo>
                    <a:lnTo>
                      <a:pt x="6314" y="360"/>
                    </a:lnTo>
                    <a:lnTo>
                      <a:pt x="6285" y="341"/>
                    </a:lnTo>
                    <a:lnTo>
                      <a:pt x="6254" y="323"/>
                    </a:lnTo>
                    <a:lnTo>
                      <a:pt x="6224" y="305"/>
                    </a:lnTo>
                    <a:lnTo>
                      <a:pt x="6194" y="288"/>
                    </a:lnTo>
                    <a:lnTo>
                      <a:pt x="6162" y="271"/>
                    </a:lnTo>
                    <a:lnTo>
                      <a:pt x="6130" y="257"/>
                    </a:lnTo>
                    <a:lnTo>
                      <a:pt x="6097" y="242"/>
                    </a:lnTo>
                    <a:lnTo>
                      <a:pt x="6064" y="227"/>
                    </a:lnTo>
                    <a:lnTo>
                      <a:pt x="6032" y="214"/>
                    </a:lnTo>
                    <a:lnTo>
                      <a:pt x="5998" y="202"/>
                    </a:lnTo>
                    <a:lnTo>
                      <a:pt x="5964" y="190"/>
                    </a:lnTo>
                    <a:lnTo>
                      <a:pt x="5929" y="179"/>
                    </a:lnTo>
                    <a:lnTo>
                      <a:pt x="5895" y="169"/>
                    </a:lnTo>
                    <a:lnTo>
                      <a:pt x="5860" y="160"/>
                    </a:lnTo>
                    <a:lnTo>
                      <a:pt x="5825" y="151"/>
                    </a:lnTo>
                    <a:lnTo>
                      <a:pt x="5789" y="144"/>
                    </a:lnTo>
                    <a:lnTo>
                      <a:pt x="5753" y="137"/>
                    </a:lnTo>
                    <a:lnTo>
                      <a:pt x="5717" y="132"/>
                    </a:lnTo>
                    <a:lnTo>
                      <a:pt x="5680" y="126"/>
                    </a:lnTo>
                    <a:lnTo>
                      <a:pt x="5643" y="122"/>
                    </a:lnTo>
                    <a:lnTo>
                      <a:pt x="5606" y="119"/>
                    </a:lnTo>
                    <a:lnTo>
                      <a:pt x="5568" y="116"/>
                    </a:lnTo>
                    <a:lnTo>
                      <a:pt x="5531" y="115"/>
                    </a:lnTo>
                    <a:lnTo>
                      <a:pt x="5493" y="115"/>
                    </a:lnTo>
                    <a:lnTo>
                      <a:pt x="5449" y="115"/>
                    </a:lnTo>
                    <a:lnTo>
                      <a:pt x="5405" y="117"/>
                    </a:lnTo>
                    <a:lnTo>
                      <a:pt x="5362" y="121"/>
                    </a:lnTo>
                    <a:lnTo>
                      <a:pt x="5319" y="125"/>
                    </a:lnTo>
                    <a:lnTo>
                      <a:pt x="5275" y="131"/>
                    </a:lnTo>
                    <a:lnTo>
                      <a:pt x="5233" y="137"/>
                    </a:lnTo>
                    <a:lnTo>
                      <a:pt x="5192" y="145"/>
                    </a:lnTo>
                    <a:lnTo>
                      <a:pt x="5150" y="154"/>
                    </a:lnTo>
                    <a:lnTo>
                      <a:pt x="5109" y="164"/>
                    </a:lnTo>
                    <a:lnTo>
                      <a:pt x="5068" y="176"/>
                    </a:lnTo>
                    <a:lnTo>
                      <a:pt x="5028" y="188"/>
                    </a:lnTo>
                    <a:lnTo>
                      <a:pt x="4988" y="202"/>
                    </a:lnTo>
                    <a:lnTo>
                      <a:pt x="4949" y="216"/>
                    </a:lnTo>
                    <a:lnTo>
                      <a:pt x="4911" y="232"/>
                    </a:lnTo>
                    <a:lnTo>
                      <a:pt x="4872" y="249"/>
                    </a:lnTo>
                    <a:lnTo>
                      <a:pt x="4835" y="267"/>
                    </a:lnTo>
                    <a:lnTo>
                      <a:pt x="4798" y="285"/>
                    </a:lnTo>
                    <a:lnTo>
                      <a:pt x="4762" y="305"/>
                    </a:lnTo>
                    <a:lnTo>
                      <a:pt x="4727" y="325"/>
                    </a:lnTo>
                    <a:lnTo>
                      <a:pt x="4692" y="347"/>
                    </a:lnTo>
                    <a:lnTo>
                      <a:pt x="4658" y="369"/>
                    </a:lnTo>
                    <a:lnTo>
                      <a:pt x="4624" y="393"/>
                    </a:lnTo>
                    <a:lnTo>
                      <a:pt x="4591" y="417"/>
                    </a:lnTo>
                    <a:lnTo>
                      <a:pt x="4560" y="442"/>
                    </a:lnTo>
                    <a:lnTo>
                      <a:pt x="4528" y="468"/>
                    </a:lnTo>
                    <a:lnTo>
                      <a:pt x="4498" y="495"/>
                    </a:lnTo>
                    <a:lnTo>
                      <a:pt x="4467" y="523"/>
                    </a:lnTo>
                    <a:lnTo>
                      <a:pt x="4438" y="551"/>
                    </a:lnTo>
                    <a:lnTo>
                      <a:pt x="4410" y="580"/>
                    </a:lnTo>
                    <a:lnTo>
                      <a:pt x="4383" y="610"/>
                    </a:lnTo>
                    <a:lnTo>
                      <a:pt x="4356" y="641"/>
                    </a:lnTo>
                    <a:lnTo>
                      <a:pt x="4331" y="673"/>
                    </a:lnTo>
                    <a:lnTo>
                      <a:pt x="4298" y="634"/>
                    </a:lnTo>
                    <a:lnTo>
                      <a:pt x="4263" y="597"/>
                    </a:lnTo>
                    <a:lnTo>
                      <a:pt x="4228" y="561"/>
                    </a:lnTo>
                    <a:lnTo>
                      <a:pt x="4192" y="525"/>
                    </a:lnTo>
                    <a:lnTo>
                      <a:pt x="4155" y="492"/>
                    </a:lnTo>
                    <a:lnTo>
                      <a:pt x="4117" y="458"/>
                    </a:lnTo>
                    <a:lnTo>
                      <a:pt x="4077" y="425"/>
                    </a:lnTo>
                    <a:lnTo>
                      <a:pt x="4037" y="394"/>
                    </a:lnTo>
                    <a:lnTo>
                      <a:pt x="3996" y="363"/>
                    </a:lnTo>
                    <a:lnTo>
                      <a:pt x="3955" y="334"/>
                    </a:lnTo>
                    <a:lnTo>
                      <a:pt x="3912" y="306"/>
                    </a:lnTo>
                    <a:lnTo>
                      <a:pt x="3869" y="279"/>
                    </a:lnTo>
                    <a:lnTo>
                      <a:pt x="3824" y="253"/>
                    </a:lnTo>
                    <a:lnTo>
                      <a:pt x="3780" y="228"/>
                    </a:lnTo>
                    <a:lnTo>
                      <a:pt x="3734" y="205"/>
                    </a:lnTo>
                    <a:lnTo>
                      <a:pt x="3688" y="182"/>
                    </a:lnTo>
                    <a:lnTo>
                      <a:pt x="3641" y="161"/>
                    </a:lnTo>
                    <a:lnTo>
                      <a:pt x="3593" y="141"/>
                    </a:lnTo>
                    <a:lnTo>
                      <a:pt x="3544" y="122"/>
                    </a:lnTo>
                    <a:lnTo>
                      <a:pt x="3496" y="104"/>
                    </a:lnTo>
                    <a:lnTo>
                      <a:pt x="3446" y="88"/>
                    </a:lnTo>
                    <a:lnTo>
                      <a:pt x="3396" y="73"/>
                    </a:lnTo>
                    <a:lnTo>
                      <a:pt x="3345" y="60"/>
                    </a:lnTo>
                    <a:lnTo>
                      <a:pt x="3293" y="47"/>
                    </a:lnTo>
                    <a:lnTo>
                      <a:pt x="3242" y="36"/>
                    </a:lnTo>
                    <a:lnTo>
                      <a:pt x="3189" y="26"/>
                    </a:lnTo>
                    <a:lnTo>
                      <a:pt x="3136" y="18"/>
                    </a:lnTo>
                    <a:lnTo>
                      <a:pt x="3083" y="11"/>
                    </a:lnTo>
                    <a:lnTo>
                      <a:pt x="3029" y="7"/>
                    </a:lnTo>
                    <a:lnTo>
                      <a:pt x="2975" y="2"/>
                    </a:lnTo>
                    <a:lnTo>
                      <a:pt x="2920" y="0"/>
                    </a:lnTo>
                    <a:lnTo>
                      <a:pt x="2865" y="0"/>
                    </a:lnTo>
                    <a:lnTo>
                      <a:pt x="2815" y="0"/>
                    </a:lnTo>
                    <a:lnTo>
                      <a:pt x="2767" y="2"/>
                    </a:lnTo>
                    <a:lnTo>
                      <a:pt x="2719" y="5"/>
                    </a:lnTo>
                    <a:lnTo>
                      <a:pt x="2670" y="9"/>
                    </a:lnTo>
                    <a:lnTo>
                      <a:pt x="2622" y="15"/>
                    </a:lnTo>
                    <a:lnTo>
                      <a:pt x="2575" y="22"/>
                    </a:lnTo>
                    <a:lnTo>
                      <a:pt x="2528" y="28"/>
                    </a:lnTo>
                    <a:lnTo>
                      <a:pt x="2481" y="37"/>
                    </a:lnTo>
                    <a:lnTo>
                      <a:pt x="2434" y="47"/>
                    </a:lnTo>
                    <a:lnTo>
                      <a:pt x="2389" y="59"/>
                    </a:lnTo>
                    <a:lnTo>
                      <a:pt x="2343" y="70"/>
                    </a:lnTo>
                    <a:lnTo>
                      <a:pt x="2298" y="83"/>
                    </a:lnTo>
                    <a:lnTo>
                      <a:pt x="2254" y="98"/>
                    </a:lnTo>
                    <a:lnTo>
                      <a:pt x="2209" y="113"/>
                    </a:lnTo>
                    <a:lnTo>
                      <a:pt x="2167" y="128"/>
                    </a:lnTo>
                    <a:lnTo>
                      <a:pt x="2124" y="146"/>
                    </a:lnTo>
                    <a:lnTo>
                      <a:pt x="2081" y="164"/>
                    </a:lnTo>
                    <a:lnTo>
                      <a:pt x="2040" y="184"/>
                    </a:lnTo>
                    <a:lnTo>
                      <a:pt x="1998" y="204"/>
                    </a:lnTo>
                    <a:lnTo>
                      <a:pt x="1956" y="224"/>
                    </a:lnTo>
                    <a:lnTo>
                      <a:pt x="1917" y="246"/>
                    </a:lnTo>
                    <a:lnTo>
                      <a:pt x="1878" y="269"/>
                    </a:lnTo>
                    <a:lnTo>
                      <a:pt x="1838" y="293"/>
                    </a:lnTo>
                    <a:lnTo>
                      <a:pt x="1800" y="317"/>
                    </a:lnTo>
                    <a:lnTo>
                      <a:pt x="1762" y="343"/>
                    </a:lnTo>
                    <a:lnTo>
                      <a:pt x="1725" y="369"/>
                    </a:lnTo>
                    <a:lnTo>
                      <a:pt x="1689" y="397"/>
                    </a:lnTo>
                    <a:lnTo>
                      <a:pt x="1653" y="425"/>
                    </a:lnTo>
                    <a:lnTo>
                      <a:pt x="1618" y="453"/>
                    </a:lnTo>
                    <a:lnTo>
                      <a:pt x="1584" y="484"/>
                    </a:lnTo>
                    <a:lnTo>
                      <a:pt x="1550" y="514"/>
                    </a:lnTo>
                    <a:lnTo>
                      <a:pt x="1518" y="544"/>
                    </a:lnTo>
                    <a:lnTo>
                      <a:pt x="1486" y="577"/>
                    </a:lnTo>
                    <a:lnTo>
                      <a:pt x="1455" y="610"/>
                    </a:lnTo>
                    <a:lnTo>
                      <a:pt x="1424" y="643"/>
                    </a:lnTo>
                    <a:lnTo>
                      <a:pt x="1395" y="677"/>
                    </a:lnTo>
                    <a:lnTo>
                      <a:pt x="1366" y="712"/>
                    </a:lnTo>
                    <a:lnTo>
                      <a:pt x="1338" y="748"/>
                    </a:lnTo>
                    <a:lnTo>
                      <a:pt x="1311" y="784"/>
                    </a:lnTo>
                    <a:lnTo>
                      <a:pt x="1285" y="820"/>
                    </a:lnTo>
                    <a:lnTo>
                      <a:pt x="1260" y="858"/>
                    </a:lnTo>
                    <a:lnTo>
                      <a:pt x="1235" y="896"/>
                    </a:lnTo>
                    <a:lnTo>
                      <a:pt x="1212" y="935"/>
                    </a:lnTo>
                    <a:lnTo>
                      <a:pt x="1189" y="974"/>
                    </a:lnTo>
                    <a:lnTo>
                      <a:pt x="1168" y="1013"/>
                    </a:lnTo>
                    <a:lnTo>
                      <a:pt x="1148" y="1054"/>
                    </a:lnTo>
                    <a:lnTo>
                      <a:pt x="1127" y="1095"/>
                    </a:lnTo>
                    <a:lnTo>
                      <a:pt x="1109" y="1137"/>
                    </a:lnTo>
                    <a:lnTo>
                      <a:pt x="1091" y="1179"/>
                    </a:lnTo>
                    <a:lnTo>
                      <a:pt x="1075" y="1221"/>
                    </a:lnTo>
                    <a:lnTo>
                      <a:pt x="1060" y="1264"/>
                    </a:lnTo>
                    <a:lnTo>
                      <a:pt x="1045" y="1308"/>
                    </a:lnTo>
                    <a:lnTo>
                      <a:pt x="1032" y="1352"/>
                    </a:lnTo>
                    <a:lnTo>
                      <a:pt x="1020" y="1396"/>
                    </a:lnTo>
                    <a:lnTo>
                      <a:pt x="1008" y="1441"/>
                    </a:lnTo>
                    <a:lnTo>
                      <a:pt x="998" y="1486"/>
                    </a:lnTo>
                    <a:lnTo>
                      <a:pt x="989" y="1532"/>
                    </a:lnTo>
                    <a:lnTo>
                      <a:pt x="981" y="1578"/>
                    </a:lnTo>
                    <a:lnTo>
                      <a:pt x="975" y="1624"/>
                    </a:lnTo>
                    <a:lnTo>
                      <a:pt x="969" y="1671"/>
                    </a:lnTo>
                    <a:lnTo>
                      <a:pt x="966" y="1718"/>
                    </a:lnTo>
                    <a:lnTo>
                      <a:pt x="962" y="1766"/>
                    </a:lnTo>
                    <a:lnTo>
                      <a:pt x="960" y="1813"/>
                    </a:lnTo>
                    <a:lnTo>
                      <a:pt x="960" y="1861"/>
                    </a:lnTo>
                    <a:lnTo>
                      <a:pt x="960" y="1897"/>
                    </a:lnTo>
                    <a:lnTo>
                      <a:pt x="961" y="1934"/>
                    </a:lnTo>
                    <a:lnTo>
                      <a:pt x="962" y="1970"/>
                    </a:lnTo>
                    <a:lnTo>
                      <a:pt x="966" y="2005"/>
                    </a:lnTo>
                    <a:lnTo>
                      <a:pt x="968" y="2041"/>
                    </a:lnTo>
                    <a:lnTo>
                      <a:pt x="972" y="2077"/>
                    </a:lnTo>
                    <a:lnTo>
                      <a:pt x="977" y="2112"/>
                    </a:lnTo>
                    <a:lnTo>
                      <a:pt x="981" y="2147"/>
                    </a:lnTo>
                    <a:lnTo>
                      <a:pt x="988" y="2182"/>
                    </a:lnTo>
                    <a:lnTo>
                      <a:pt x="994" y="2216"/>
                    </a:lnTo>
                    <a:lnTo>
                      <a:pt x="1002" y="2250"/>
                    </a:lnTo>
                    <a:lnTo>
                      <a:pt x="1009" y="2285"/>
                    </a:lnTo>
                    <a:lnTo>
                      <a:pt x="1026" y="2353"/>
                    </a:lnTo>
                    <a:lnTo>
                      <a:pt x="1047" y="2419"/>
                    </a:lnTo>
                    <a:lnTo>
                      <a:pt x="991" y="2429"/>
                    </a:lnTo>
                    <a:lnTo>
                      <a:pt x="936" y="2442"/>
                    </a:lnTo>
                    <a:lnTo>
                      <a:pt x="883" y="2458"/>
                    </a:lnTo>
                    <a:lnTo>
                      <a:pt x="831" y="2475"/>
                    </a:lnTo>
                    <a:lnTo>
                      <a:pt x="779" y="2495"/>
                    </a:lnTo>
                    <a:lnTo>
                      <a:pt x="729" y="2517"/>
                    </a:lnTo>
                    <a:lnTo>
                      <a:pt x="680" y="2541"/>
                    </a:lnTo>
                    <a:lnTo>
                      <a:pt x="632" y="2567"/>
                    </a:lnTo>
                    <a:lnTo>
                      <a:pt x="585" y="2594"/>
                    </a:lnTo>
                    <a:lnTo>
                      <a:pt x="540" y="2625"/>
                    </a:lnTo>
                    <a:lnTo>
                      <a:pt x="497" y="2656"/>
                    </a:lnTo>
                    <a:lnTo>
                      <a:pt x="454" y="2689"/>
                    </a:lnTo>
                    <a:lnTo>
                      <a:pt x="412" y="2725"/>
                    </a:lnTo>
                    <a:lnTo>
                      <a:pt x="374" y="2761"/>
                    </a:lnTo>
                    <a:lnTo>
                      <a:pt x="336" y="2799"/>
                    </a:lnTo>
                    <a:lnTo>
                      <a:pt x="300" y="2839"/>
                    </a:lnTo>
                    <a:lnTo>
                      <a:pt x="266" y="2880"/>
                    </a:lnTo>
                    <a:lnTo>
                      <a:pt x="233" y="2923"/>
                    </a:lnTo>
                    <a:lnTo>
                      <a:pt x="202" y="2966"/>
                    </a:lnTo>
                    <a:lnTo>
                      <a:pt x="174" y="3013"/>
                    </a:lnTo>
                    <a:lnTo>
                      <a:pt x="147" y="3059"/>
                    </a:lnTo>
                    <a:lnTo>
                      <a:pt x="122" y="3107"/>
                    </a:lnTo>
                    <a:lnTo>
                      <a:pt x="100" y="3156"/>
                    </a:lnTo>
                    <a:lnTo>
                      <a:pt x="79" y="3206"/>
                    </a:lnTo>
                    <a:lnTo>
                      <a:pt x="61" y="3258"/>
                    </a:lnTo>
                    <a:lnTo>
                      <a:pt x="44" y="3309"/>
                    </a:lnTo>
                    <a:lnTo>
                      <a:pt x="31" y="3362"/>
                    </a:lnTo>
                    <a:lnTo>
                      <a:pt x="20" y="3416"/>
                    </a:lnTo>
                    <a:lnTo>
                      <a:pt x="11" y="3471"/>
                    </a:lnTo>
                    <a:lnTo>
                      <a:pt x="4" y="3528"/>
                    </a:lnTo>
                    <a:lnTo>
                      <a:pt x="1" y="3584"/>
                    </a:lnTo>
                    <a:lnTo>
                      <a:pt x="0" y="3640"/>
                    </a:lnTo>
                    <a:lnTo>
                      <a:pt x="0" y="3673"/>
                    </a:lnTo>
                    <a:lnTo>
                      <a:pt x="1" y="3704"/>
                    </a:lnTo>
                    <a:lnTo>
                      <a:pt x="3" y="3736"/>
                    </a:lnTo>
                    <a:lnTo>
                      <a:pt x="6" y="3767"/>
                    </a:lnTo>
                    <a:lnTo>
                      <a:pt x="10" y="3799"/>
                    </a:lnTo>
                    <a:lnTo>
                      <a:pt x="14" y="3829"/>
                    </a:lnTo>
                    <a:lnTo>
                      <a:pt x="19" y="3860"/>
                    </a:lnTo>
                    <a:lnTo>
                      <a:pt x="25" y="3891"/>
                    </a:lnTo>
                    <a:lnTo>
                      <a:pt x="32" y="3921"/>
                    </a:lnTo>
                    <a:lnTo>
                      <a:pt x="39" y="3950"/>
                    </a:lnTo>
                    <a:lnTo>
                      <a:pt x="48" y="3980"/>
                    </a:lnTo>
                    <a:lnTo>
                      <a:pt x="57" y="4010"/>
                    </a:lnTo>
                    <a:lnTo>
                      <a:pt x="66" y="4038"/>
                    </a:lnTo>
                    <a:lnTo>
                      <a:pt x="76" y="4067"/>
                    </a:lnTo>
                    <a:lnTo>
                      <a:pt x="87" y="4095"/>
                    </a:lnTo>
                    <a:lnTo>
                      <a:pt x="100" y="4123"/>
                    </a:lnTo>
                    <a:lnTo>
                      <a:pt x="112" y="4152"/>
                    </a:lnTo>
                    <a:lnTo>
                      <a:pt x="124" y="4179"/>
                    </a:lnTo>
                    <a:lnTo>
                      <a:pt x="138" y="4206"/>
                    </a:lnTo>
                    <a:lnTo>
                      <a:pt x="152" y="4231"/>
                    </a:lnTo>
                    <a:lnTo>
                      <a:pt x="168" y="4258"/>
                    </a:lnTo>
                    <a:lnTo>
                      <a:pt x="183" y="4284"/>
                    </a:lnTo>
                    <a:lnTo>
                      <a:pt x="200" y="4309"/>
                    </a:lnTo>
                    <a:lnTo>
                      <a:pt x="217" y="4334"/>
                    </a:lnTo>
                    <a:lnTo>
                      <a:pt x="233" y="4358"/>
                    </a:lnTo>
                    <a:lnTo>
                      <a:pt x="251" y="4383"/>
                    </a:lnTo>
                    <a:lnTo>
                      <a:pt x="271" y="4407"/>
                    </a:lnTo>
                    <a:lnTo>
                      <a:pt x="290" y="4429"/>
                    </a:lnTo>
                    <a:lnTo>
                      <a:pt x="309" y="4453"/>
                    </a:lnTo>
                    <a:lnTo>
                      <a:pt x="329" y="4474"/>
                    </a:lnTo>
                    <a:lnTo>
                      <a:pt x="350" y="4497"/>
                    </a:lnTo>
                    <a:lnTo>
                      <a:pt x="372" y="4518"/>
                    </a:lnTo>
                    <a:lnTo>
                      <a:pt x="393" y="4538"/>
                    </a:lnTo>
                    <a:lnTo>
                      <a:pt x="416" y="4559"/>
                    </a:lnTo>
                    <a:lnTo>
                      <a:pt x="438" y="4579"/>
                    </a:lnTo>
                    <a:lnTo>
                      <a:pt x="462" y="4598"/>
                    </a:lnTo>
                    <a:lnTo>
                      <a:pt x="485" y="4617"/>
                    </a:lnTo>
                    <a:lnTo>
                      <a:pt x="510" y="4635"/>
                    </a:lnTo>
                    <a:lnTo>
                      <a:pt x="535" y="4652"/>
                    </a:lnTo>
                    <a:lnTo>
                      <a:pt x="560" y="4670"/>
                    </a:lnTo>
                    <a:lnTo>
                      <a:pt x="585" y="4686"/>
                    </a:lnTo>
                    <a:lnTo>
                      <a:pt x="611" y="4701"/>
                    </a:lnTo>
                    <a:lnTo>
                      <a:pt x="637" y="4717"/>
                    </a:lnTo>
                    <a:lnTo>
                      <a:pt x="664" y="4732"/>
                    </a:lnTo>
                    <a:lnTo>
                      <a:pt x="691" y="4745"/>
                    </a:lnTo>
                    <a:lnTo>
                      <a:pt x="719" y="4759"/>
                    </a:lnTo>
                    <a:lnTo>
                      <a:pt x="747" y="4772"/>
                    </a:lnTo>
                    <a:lnTo>
                      <a:pt x="775" y="4783"/>
                    </a:lnTo>
                    <a:lnTo>
                      <a:pt x="805" y="4796"/>
                    </a:lnTo>
                    <a:lnTo>
                      <a:pt x="833" y="4806"/>
                    </a:lnTo>
                    <a:lnTo>
                      <a:pt x="862" y="4816"/>
                    </a:lnTo>
                    <a:lnTo>
                      <a:pt x="892" y="4825"/>
                    </a:lnTo>
                    <a:lnTo>
                      <a:pt x="923" y="4834"/>
                    </a:lnTo>
                    <a:lnTo>
                      <a:pt x="953" y="4842"/>
                    </a:lnTo>
                    <a:lnTo>
                      <a:pt x="984" y="4850"/>
                    </a:lnTo>
                    <a:lnTo>
                      <a:pt x="1014" y="4857"/>
                    </a:lnTo>
                    <a:lnTo>
                      <a:pt x="1045" y="4862"/>
                    </a:lnTo>
                    <a:lnTo>
                      <a:pt x="1077" y="4867"/>
                    </a:lnTo>
                    <a:lnTo>
                      <a:pt x="1108" y="4871"/>
                    </a:lnTo>
                    <a:lnTo>
                      <a:pt x="1140" y="4875"/>
                    </a:lnTo>
                    <a:lnTo>
                      <a:pt x="1172" y="4878"/>
                    </a:lnTo>
                    <a:lnTo>
                      <a:pt x="1205" y="4880"/>
                    </a:lnTo>
                    <a:lnTo>
                      <a:pt x="1238" y="4881"/>
                    </a:lnTo>
                    <a:lnTo>
                      <a:pt x="1270" y="4881"/>
                    </a:lnTo>
                    <a:lnTo>
                      <a:pt x="1302" y="4881"/>
                    </a:lnTo>
                    <a:lnTo>
                      <a:pt x="1333" y="4880"/>
                    </a:lnTo>
                    <a:lnTo>
                      <a:pt x="1365" y="4878"/>
                    </a:lnTo>
                    <a:lnTo>
                      <a:pt x="1395" y="4876"/>
                    </a:lnTo>
                    <a:lnTo>
                      <a:pt x="1427" y="4872"/>
                    </a:lnTo>
                    <a:lnTo>
                      <a:pt x="1457" y="4868"/>
                    </a:lnTo>
                    <a:lnTo>
                      <a:pt x="1487" y="4863"/>
                    </a:lnTo>
                    <a:lnTo>
                      <a:pt x="1518" y="4858"/>
                    </a:lnTo>
                    <a:lnTo>
                      <a:pt x="1547" y="4852"/>
                    </a:lnTo>
                    <a:lnTo>
                      <a:pt x="1577" y="4845"/>
                    </a:lnTo>
                    <a:lnTo>
                      <a:pt x="1607" y="4837"/>
                    </a:lnTo>
                    <a:lnTo>
                      <a:pt x="1636" y="4830"/>
                    </a:lnTo>
                    <a:lnTo>
                      <a:pt x="1664" y="4821"/>
                    </a:lnTo>
                    <a:lnTo>
                      <a:pt x="1692" y="4810"/>
                    </a:lnTo>
                    <a:lnTo>
                      <a:pt x="1721" y="4800"/>
                    </a:lnTo>
                    <a:lnTo>
                      <a:pt x="1748" y="4790"/>
                    </a:lnTo>
                    <a:lnTo>
                      <a:pt x="1753" y="4823"/>
                    </a:lnTo>
                    <a:lnTo>
                      <a:pt x="1758" y="4855"/>
                    </a:lnTo>
                    <a:lnTo>
                      <a:pt x="1765" y="4888"/>
                    </a:lnTo>
                    <a:lnTo>
                      <a:pt x="1773" y="4920"/>
                    </a:lnTo>
                    <a:lnTo>
                      <a:pt x="1783" y="4951"/>
                    </a:lnTo>
                    <a:lnTo>
                      <a:pt x="1794" y="4981"/>
                    </a:lnTo>
                    <a:lnTo>
                      <a:pt x="1808" y="5011"/>
                    </a:lnTo>
                    <a:lnTo>
                      <a:pt x="1821" y="5040"/>
                    </a:lnTo>
                    <a:lnTo>
                      <a:pt x="1837" y="5068"/>
                    </a:lnTo>
                    <a:lnTo>
                      <a:pt x="1854" y="5095"/>
                    </a:lnTo>
                    <a:lnTo>
                      <a:pt x="1871" y="5122"/>
                    </a:lnTo>
                    <a:lnTo>
                      <a:pt x="1890" y="5148"/>
                    </a:lnTo>
                    <a:lnTo>
                      <a:pt x="1910" y="5173"/>
                    </a:lnTo>
                    <a:lnTo>
                      <a:pt x="1932" y="5196"/>
                    </a:lnTo>
                    <a:lnTo>
                      <a:pt x="1954" y="5219"/>
                    </a:lnTo>
                    <a:lnTo>
                      <a:pt x="1978" y="5241"/>
                    </a:lnTo>
                    <a:lnTo>
                      <a:pt x="2001" y="5261"/>
                    </a:lnTo>
                    <a:lnTo>
                      <a:pt x="2027" y="5282"/>
                    </a:lnTo>
                    <a:lnTo>
                      <a:pt x="2053" y="5301"/>
                    </a:lnTo>
                    <a:lnTo>
                      <a:pt x="2080" y="5318"/>
                    </a:lnTo>
                    <a:lnTo>
                      <a:pt x="2108" y="5334"/>
                    </a:lnTo>
                    <a:lnTo>
                      <a:pt x="2137" y="5349"/>
                    </a:lnTo>
                    <a:lnTo>
                      <a:pt x="2167" y="5364"/>
                    </a:lnTo>
                    <a:lnTo>
                      <a:pt x="2197" y="5376"/>
                    </a:lnTo>
                    <a:lnTo>
                      <a:pt x="2227" y="5387"/>
                    </a:lnTo>
                    <a:lnTo>
                      <a:pt x="2260" y="5396"/>
                    </a:lnTo>
                    <a:lnTo>
                      <a:pt x="2291" y="5405"/>
                    </a:lnTo>
                    <a:lnTo>
                      <a:pt x="2324" y="5412"/>
                    </a:lnTo>
                    <a:lnTo>
                      <a:pt x="2358" y="5418"/>
                    </a:lnTo>
                    <a:lnTo>
                      <a:pt x="2392" y="5422"/>
                    </a:lnTo>
                    <a:lnTo>
                      <a:pt x="2426" y="5424"/>
                    </a:lnTo>
                    <a:lnTo>
                      <a:pt x="2460" y="5424"/>
                    </a:lnTo>
                    <a:lnTo>
                      <a:pt x="2477" y="5424"/>
                    </a:lnTo>
                    <a:lnTo>
                      <a:pt x="2494" y="5422"/>
                    </a:lnTo>
                    <a:lnTo>
                      <a:pt x="2496" y="5445"/>
                    </a:lnTo>
                    <a:lnTo>
                      <a:pt x="2499" y="5467"/>
                    </a:lnTo>
                    <a:lnTo>
                      <a:pt x="2504" y="5488"/>
                    </a:lnTo>
                    <a:lnTo>
                      <a:pt x="2510" y="5510"/>
                    </a:lnTo>
                    <a:lnTo>
                      <a:pt x="2515" y="5530"/>
                    </a:lnTo>
                    <a:lnTo>
                      <a:pt x="2523" y="5550"/>
                    </a:lnTo>
                    <a:lnTo>
                      <a:pt x="2531" y="5571"/>
                    </a:lnTo>
                    <a:lnTo>
                      <a:pt x="2541" y="5590"/>
                    </a:lnTo>
                    <a:lnTo>
                      <a:pt x="2551" y="5609"/>
                    </a:lnTo>
                    <a:lnTo>
                      <a:pt x="2561" y="5627"/>
                    </a:lnTo>
                    <a:lnTo>
                      <a:pt x="2574" y="5645"/>
                    </a:lnTo>
                    <a:lnTo>
                      <a:pt x="2586" y="5662"/>
                    </a:lnTo>
                    <a:lnTo>
                      <a:pt x="2600" y="5679"/>
                    </a:lnTo>
                    <a:lnTo>
                      <a:pt x="2614" y="5694"/>
                    </a:lnTo>
                    <a:lnTo>
                      <a:pt x="2629" y="5709"/>
                    </a:lnTo>
                    <a:lnTo>
                      <a:pt x="2645" y="5724"/>
                    </a:lnTo>
                    <a:lnTo>
                      <a:pt x="2660" y="5737"/>
                    </a:lnTo>
                    <a:lnTo>
                      <a:pt x="2677" y="5750"/>
                    </a:lnTo>
                    <a:lnTo>
                      <a:pt x="2695" y="5763"/>
                    </a:lnTo>
                    <a:lnTo>
                      <a:pt x="2713" y="5774"/>
                    </a:lnTo>
                    <a:lnTo>
                      <a:pt x="2732" y="5784"/>
                    </a:lnTo>
                    <a:lnTo>
                      <a:pt x="2751" y="5794"/>
                    </a:lnTo>
                    <a:lnTo>
                      <a:pt x="2770" y="5803"/>
                    </a:lnTo>
                    <a:lnTo>
                      <a:pt x="2791" y="5811"/>
                    </a:lnTo>
                    <a:lnTo>
                      <a:pt x="2812" y="5818"/>
                    </a:lnTo>
                    <a:lnTo>
                      <a:pt x="2833" y="5825"/>
                    </a:lnTo>
                    <a:lnTo>
                      <a:pt x="2855" y="5829"/>
                    </a:lnTo>
                    <a:lnTo>
                      <a:pt x="2876" y="5834"/>
                    </a:lnTo>
                    <a:lnTo>
                      <a:pt x="2899" y="5836"/>
                    </a:lnTo>
                    <a:lnTo>
                      <a:pt x="2921" y="5838"/>
                    </a:lnTo>
                    <a:lnTo>
                      <a:pt x="2944" y="5839"/>
                    </a:lnTo>
                    <a:lnTo>
                      <a:pt x="2967" y="5839"/>
                    </a:lnTo>
                    <a:lnTo>
                      <a:pt x="2991" y="5838"/>
                    </a:lnTo>
                    <a:lnTo>
                      <a:pt x="3015" y="5836"/>
                    </a:lnTo>
                    <a:lnTo>
                      <a:pt x="3037" y="5833"/>
                    </a:lnTo>
                    <a:lnTo>
                      <a:pt x="3060" y="5827"/>
                    </a:lnTo>
                    <a:lnTo>
                      <a:pt x="3082" y="5821"/>
                    </a:lnTo>
                    <a:lnTo>
                      <a:pt x="3103" y="5815"/>
                    </a:lnTo>
                    <a:lnTo>
                      <a:pt x="3125" y="5808"/>
                    </a:lnTo>
                    <a:lnTo>
                      <a:pt x="3145" y="5799"/>
                    </a:lnTo>
                    <a:lnTo>
                      <a:pt x="3165" y="5789"/>
                    </a:lnTo>
                    <a:lnTo>
                      <a:pt x="3185" y="5779"/>
                    </a:lnTo>
                    <a:lnTo>
                      <a:pt x="3203" y="5767"/>
                    </a:lnTo>
                    <a:lnTo>
                      <a:pt x="3223" y="5755"/>
                    </a:lnTo>
                    <a:lnTo>
                      <a:pt x="3239" y="5741"/>
                    </a:lnTo>
                    <a:lnTo>
                      <a:pt x="3257" y="5728"/>
                    </a:lnTo>
                    <a:lnTo>
                      <a:pt x="3273" y="5713"/>
                    </a:lnTo>
                    <a:lnTo>
                      <a:pt x="3289" y="5698"/>
                    </a:lnTo>
                    <a:lnTo>
                      <a:pt x="3304" y="5682"/>
                    </a:lnTo>
                    <a:lnTo>
                      <a:pt x="3317" y="5665"/>
                    </a:lnTo>
                    <a:lnTo>
                      <a:pt x="3331" y="5648"/>
                    </a:lnTo>
                    <a:lnTo>
                      <a:pt x="3343" y="5630"/>
                    </a:lnTo>
                    <a:lnTo>
                      <a:pt x="3354" y="5611"/>
                    </a:lnTo>
                    <a:lnTo>
                      <a:pt x="3365" y="5592"/>
                    </a:lnTo>
                    <a:lnTo>
                      <a:pt x="3374" y="5572"/>
                    </a:lnTo>
                    <a:lnTo>
                      <a:pt x="3383" y="5551"/>
                    </a:lnTo>
                    <a:lnTo>
                      <a:pt x="3390" y="5531"/>
                    </a:lnTo>
                    <a:lnTo>
                      <a:pt x="3397" y="5510"/>
                    </a:lnTo>
                    <a:lnTo>
                      <a:pt x="3403" y="5488"/>
                    </a:lnTo>
                    <a:lnTo>
                      <a:pt x="3407" y="5467"/>
                    </a:lnTo>
                    <a:lnTo>
                      <a:pt x="3410" y="5445"/>
                    </a:lnTo>
                    <a:lnTo>
                      <a:pt x="3413" y="5422"/>
                    </a:lnTo>
                    <a:lnTo>
                      <a:pt x="3414" y="5399"/>
                    </a:lnTo>
                    <a:lnTo>
                      <a:pt x="3414" y="5376"/>
                    </a:lnTo>
                    <a:lnTo>
                      <a:pt x="3412" y="5342"/>
                    </a:lnTo>
                    <a:lnTo>
                      <a:pt x="3407" y="5309"/>
                    </a:lnTo>
                    <a:lnTo>
                      <a:pt x="3399" y="5276"/>
                    </a:lnTo>
                    <a:lnTo>
                      <a:pt x="3390" y="5246"/>
                    </a:lnTo>
                    <a:lnTo>
                      <a:pt x="3378" y="5215"/>
                    </a:lnTo>
                    <a:lnTo>
                      <a:pt x="3364" y="5185"/>
                    </a:lnTo>
                    <a:lnTo>
                      <a:pt x="3347" y="5158"/>
                    </a:lnTo>
                    <a:lnTo>
                      <a:pt x="3331" y="5131"/>
                    </a:lnTo>
                    <a:lnTo>
                      <a:pt x="3310" y="5105"/>
                    </a:lnTo>
                    <a:lnTo>
                      <a:pt x="3289" y="5081"/>
                    </a:lnTo>
                    <a:lnTo>
                      <a:pt x="3265" y="5059"/>
                    </a:lnTo>
                    <a:lnTo>
                      <a:pt x="3241" y="5038"/>
                    </a:lnTo>
                    <a:lnTo>
                      <a:pt x="3215" y="5020"/>
                    </a:lnTo>
                    <a:lnTo>
                      <a:pt x="3188" y="5002"/>
                    </a:lnTo>
                    <a:lnTo>
                      <a:pt x="3158" y="4987"/>
                    </a:lnTo>
                    <a:lnTo>
                      <a:pt x="3128" y="4974"/>
                    </a:lnTo>
                    <a:lnTo>
                      <a:pt x="3139" y="4944"/>
                    </a:lnTo>
                    <a:lnTo>
                      <a:pt x="3148" y="4914"/>
                    </a:lnTo>
                    <a:lnTo>
                      <a:pt x="3157" y="4884"/>
                    </a:lnTo>
                    <a:lnTo>
                      <a:pt x="3164" y="4853"/>
                    </a:lnTo>
                    <a:lnTo>
                      <a:pt x="3169" y="4822"/>
                    </a:lnTo>
                    <a:lnTo>
                      <a:pt x="3173" y="4790"/>
                    </a:lnTo>
                    <a:lnTo>
                      <a:pt x="3175" y="4759"/>
                    </a:lnTo>
                    <a:lnTo>
                      <a:pt x="3176" y="4726"/>
                    </a:lnTo>
                    <a:lnTo>
                      <a:pt x="3175" y="4706"/>
                    </a:lnTo>
                    <a:lnTo>
                      <a:pt x="3173" y="4687"/>
                    </a:lnTo>
                    <a:lnTo>
                      <a:pt x="3196" y="4700"/>
                    </a:lnTo>
                    <a:lnTo>
                      <a:pt x="3217" y="4713"/>
                    </a:lnTo>
                    <a:lnTo>
                      <a:pt x="3241" y="4725"/>
                    </a:lnTo>
                    <a:lnTo>
                      <a:pt x="3263" y="4736"/>
                    </a:lnTo>
                    <a:lnTo>
                      <a:pt x="3287" y="4746"/>
                    </a:lnTo>
                    <a:lnTo>
                      <a:pt x="3310" y="4757"/>
                    </a:lnTo>
                    <a:lnTo>
                      <a:pt x="3335" y="4766"/>
                    </a:lnTo>
                    <a:lnTo>
                      <a:pt x="3360" y="4773"/>
                    </a:lnTo>
                    <a:lnTo>
                      <a:pt x="3386" y="4780"/>
                    </a:lnTo>
                    <a:lnTo>
                      <a:pt x="3412" y="4787"/>
                    </a:lnTo>
                    <a:lnTo>
                      <a:pt x="3437" y="4791"/>
                    </a:lnTo>
                    <a:lnTo>
                      <a:pt x="3463" y="4796"/>
                    </a:lnTo>
                    <a:lnTo>
                      <a:pt x="3490" y="4799"/>
                    </a:lnTo>
                    <a:lnTo>
                      <a:pt x="3517" y="4803"/>
                    </a:lnTo>
                    <a:lnTo>
                      <a:pt x="3544" y="4804"/>
                    </a:lnTo>
                    <a:lnTo>
                      <a:pt x="3571" y="4804"/>
                    </a:lnTo>
                    <a:lnTo>
                      <a:pt x="3612" y="4803"/>
                    </a:lnTo>
                    <a:lnTo>
                      <a:pt x="3652" y="4799"/>
                    </a:lnTo>
                    <a:lnTo>
                      <a:pt x="3692" y="4794"/>
                    </a:lnTo>
                    <a:lnTo>
                      <a:pt x="3730" y="4787"/>
                    </a:lnTo>
                    <a:lnTo>
                      <a:pt x="3733" y="4826"/>
                    </a:lnTo>
                    <a:lnTo>
                      <a:pt x="3738" y="4866"/>
                    </a:lnTo>
                    <a:lnTo>
                      <a:pt x="3744" y="4905"/>
                    </a:lnTo>
                    <a:lnTo>
                      <a:pt x="3752" y="4943"/>
                    </a:lnTo>
                    <a:lnTo>
                      <a:pt x="3761" y="4981"/>
                    </a:lnTo>
                    <a:lnTo>
                      <a:pt x="3773" y="5018"/>
                    </a:lnTo>
                    <a:lnTo>
                      <a:pt x="3785" y="5054"/>
                    </a:lnTo>
                    <a:lnTo>
                      <a:pt x="3798" y="5090"/>
                    </a:lnTo>
                    <a:lnTo>
                      <a:pt x="3813" y="5126"/>
                    </a:lnTo>
                    <a:lnTo>
                      <a:pt x="3829" y="5161"/>
                    </a:lnTo>
                    <a:lnTo>
                      <a:pt x="3847" y="5195"/>
                    </a:lnTo>
                    <a:lnTo>
                      <a:pt x="3866" y="5229"/>
                    </a:lnTo>
                    <a:lnTo>
                      <a:pt x="3886" y="5261"/>
                    </a:lnTo>
                    <a:lnTo>
                      <a:pt x="3906" y="5293"/>
                    </a:lnTo>
                    <a:lnTo>
                      <a:pt x="3929" y="5323"/>
                    </a:lnTo>
                    <a:lnTo>
                      <a:pt x="3952" y="5354"/>
                    </a:lnTo>
                    <a:lnTo>
                      <a:pt x="3934" y="5357"/>
                    </a:lnTo>
                    <a:lnTo>
                      <a:pt x="3915" y="5361"/>
                    </a:lnTo>
                    <a:lnTo>
                      <a:pt x="3897" y="5367"/>
                    </a:lnTo>
                    <a:lnTo>
                      <a:pt x="3880" y="5373"/>
                    </a:lnTo>
                    <a:lnTo>
                      <a:pt x="3862" y="5379"/>
                    </a:lnTo>
                    <a:lnTo>
                      <a:pt x="3846" y="5387"/>
                    </a:lnTo>
                    <a:lnTo>
                      <a:pt x="3830" y="5395"/>
                    </a:lnTo>
                    <a:lnTo>
                      <a:pt x="3814" y="5404"/>
                    </a:lnTo>
                    <a:lnTo>
                      <a:pt x="3798" y="5413"/>
                    </a:lnTo>
                    <a:lnTo>
                      <a:pt x="3783" y="5423"/>
                    </a:lnTo>
                    <a:lnTo>
                      <a:pt x="3768" y="5433"/>
                    </a:lnTo>
                    <a:lnTo>
                      <a:pt x="3755" y="5445"/>
                    </a:lnTo>
                    <a:lnTo>
                      <a:pt x="3741" y="5457"/>
                    </a:lnTo>
                    <a:lnTo>
                      <a:pt x="3728" y="5469"/>
                    </a:lnTo>
                    <a:lnTo>
                      <a:pt x="3715" y="5483"/>
                    </a:lnTo>
                    <a:lnTo>
                      <a:pt x="3704" y="5496"/>
                    </a:lnTo>
                    <a:lnTo>
                      <a:pt x="3693" y="5510"/>
                    </a:lnTo>
                    <a:lnTo>
                      <a:pt x="3681" y="5524"/>
                    </a:lnTo>
                    <a:lnTo>
                      <a:pt x="3671" y="5539"/>
                    </a:lnTo>
                    <a:lnTo>
                      <a:pt x="3662" y="5555"/>
                    </a:lnTo>
                    <a:lnTo>
                      <a:pt x="3653" y="5571"/>
                    </a:lnTo>
                    <a:lnTo>
                      <a:pt x="3645" y="5586"/>
                    </a:lnTo>
                    <a:lnTo>
                      <a:pt x="3639" y="5603"/>
                    </a:lnTo>
                    <a:lnTo>
                      <a:pt x="3632" y="5620"/>
                    </a:lnTo>
                    <a:lnTo>
                      <a:pt x="3626" y="5637"/>
                    </a:lnTo>
                    <a:lnTo>
                      <a:pt x="3621" y="5655"/>
                    </a:lnTo>
                    <a:lnTo>
                      <a:pt x="3617" y="5673"/>
                    </a:lnTo>
                    <a:lnTo>
                      <a:pt x="3614" y="5691"/>
                    </a:lnTo>
                    <a:lnTo>
                      <a:pt x="3611" y="5709"/>
                    </a:lnTo>
                    <a:lnTo>
                      <a:pt x="3609" y="5728"/>
                    </a:lnTo>
                    <a:lnTo>
                      <a:pt x="3608" y="5747"/>
                    </a:lnTo>
                    <a:lnTo>
                      <a:pt x="3608" y="5766"/>
                    </a:lnTo>
                    <a:lnTo>
                      <a:pt x="3609" y="5786"/>
                    </a:lnTo>
                    <a:lnTo>
                      <a:pt x="3612" y="5808"/>
                    </a:lnTo>
                    <a:lnTo>
                      <a:pt x="3615" y="5828"/>
                    </a:lnTo>
                    <a:lnTo>
                      <a:pt x="3620" y="5847"/>
                    </a:lnTo>
                    <a:lnTo>
                      <a:pt x="3625" y="5867"/>
                    </a:lnTo>
                    <a:lnTo>
                      <a:pt x="3631" y="5887"/>
                    </a:lnTo>
                    <a:lnTo>
                      <a:pt x="3639" y="5905"/>
                    </a:lnTo>
                    <a:lnTo>
                      <a:pt x="3647" y="5924"/>
                    </a:lnTo>
                    <a:lnTo>
                      <a:pt x="3656" y="5941"/>
                    </a:lnTo>
                    <a:lnTo>
                      <a:pt x="3665" y="5959"/>
                    </a:lnTo>
                    <a:lnTo>
                      <a:pt x="3676" y="5975"/>
                    </a:lnTo>
                    <a:lnTo>
                      <a:pt x="3687" y="5991"/>
                    </a:lnTo>
                    <a:lnTo>
                      <a:pt x="3699" y="6007"/>
                    </a:lnTo>
                    <a:lnTo>
                      <a:pt x="3712" y="6021"/>
                    </a:lnTo>
                    <a:lnTo>
                      <a:pt x="3725" y="6036"/>
                    </a:lnTo>
                    <a:lnTo>
                      <a:pt x="3740" y="6050"/>
                    </a:lnTo>
                    <a:lnTo>
                      <a:pt x="3755" y="6063"/>
                    </a:lnTo>
                    <a:lnTo>
                      <a:pt x="3770" y="6075"/>
                    </a:lnTo>
                    <a:lnTo>
                      <a:pt x="3786" y="6087"/>
                    </a:lnTo>
                    <a:lnTo>
                      <a:pt x="3803" y="6098"/>
                    </a:lnTo>
                    <a:lnTo>
                      <a:pt x="3820" y="6108"/>
                    </a:lnTo>
                    <a:lnTo>
                      <a:pt x="3838" y="6117"/>
                    </a:lnTo>
                    <a:lnTo>
                      <a:pt x="3856" y="6125"/>
                    </a:lnTo>
                    <a:lnTo>
                      <a:pt x="3875" y="6133"/>
                    </a:lnTo>
                    <a:lnTo>
                      <a:pt x="3894" y="6140"/>
                    </a:lnTo>
                    <a:lnTo>
                      <a:pt x="3913" y="6145"/>
                    </a:lnTo>
                    <a:lnTo>
                      <a:pt x="3933" y="6151"/>
                    </a:lnTo>
                    <a:lnTo>
                      <a:pt x="3954" y="6154"/>
                    </a:lnTo>
                    <a:lnTo>
                      <a:pt x="3975" y="6158"/>
                    </a:lnTo>
                    <a:lnTo>
                      <a:pt x="3995" y="6160"/>
                    </a:lnTo>
                    <a:lnTo>
                      <a:pt x="4017" y="6161"/>
                    </a:lnTo>
                    <a:lnTo>
                      <a:pt x="4038" y="6161"/>
                    </a:lnTo>
                    <a:lnTo>
                      <a:pt x="4059" y="6160"/>
                    </a:lnTo>
                    <a:lnTo>
                      <a:pt x="4081" y="6158"/>
                    </a:lnTo>
                    <a:lnTo>
                      <a:pt x="4101" y="6154"/>
                    </a:lnTo>
                    <a:lnTo>
                      <a:pt x="4122" y="6150"/>
                    </a:lnTo>
                    <a:lnTo>
                      <a:pt x="4141" y="6144"/>
                    </a:lnTo>
                    <a:lnTo>
                      <a:pt x="4162" y="6138"/>
                    </a:lnTo>
                    <a:lnTo>
                      <a:pt x="4181" y="6132"/>
                    </a:lnTo>
                    <a:lnTo>
                      <a:pt x="4199" y="6124"/>
                    </a:lnTo>
                    <a:lnTo>
                      <a:pt x="4218" y="6115"/>
                    </a:lnTo>
                    <a:lnTo>
                      <a:pt x="4235" y="6106"/>
                    </a:lnTo>
                    <a:lnTo>
                      <a:pt x="4252" y="6096"/>
                    </a:lnTo>
                    <a:lnTo>
                      <a:pt x="4268" y="6084"/>
                    </a:lnTo>
                    <a:lnTo>
                      <a:pt x="4284" y="6072"/>
                    </a:lnTo>
                    <a:lnTo>
                      <a:pt x="4300" y="6060"/>
                    </a:lnTo>
                    <a:lnTo>
                      <a:pt x="4315" y="6046"/>
                    </a:lnTo>
                    <a:lnTo>
                      <a:pt x="4329" y="6033"/>
                    </a:lnTo>
                    <a:lnTo>
                      <a:pt x="4342" y="6018"/>
                    </a:lnTo>
                    <a:lnTo>
                      <a:pt x="4355" y="6003"/>
                    </a:lnTo>
                    <a:lnTo>
                      <a:pt x="4366" y="5988"/>
                    </a:lnTo>
                    <a:lnTo>
                      <a:pt x="4378" y="5971"/>
                    </a:lnTo>
                    <a:lnTo>
                      <a:pt x="4388" y="5954"/>
                    </a:lnTo>
                    <a:lnTo>
                      <a:pt x="4398" y="5937"/>
                    </a:lnTo>
                    <a:lnTo>
                      <a:pt x="4406" y="5919"/>
                    </a:lnTo>
                    <a:lnTo>
                      <a:pt x="4414" y="5901"/>
                    </a:lnTo>
                    <a:lnTo>
                      <a:pt x="4420" y="5882"/>
                    </a:lnTo>
                    <a:lnTo>
                      <a:pt x="4427" y="5863"/>
                    </a:lnTo>
                    <a:lnTo>
                      <a:pt x="4432" y="5844"/>
                    </a:lnTo>
                    <a:lnTo>
                      <a:pt x="4436" y="5824"/>
                    </a:lnTo>
                    <a:lnTo>
                      <a:pt x="4439" y="5803"/>
                    </a:lnTo>
                    <a:lnTo>
                      <a:pt x="4441" y="5783"/>
                    </a:lnTo>
                    <a:lnTo>
                      <a:pt x="4442" y="5763"/>
                    </a:lnTo>
                    <a:lnTo>
                      <a:pt x="4442" y="5741"/>
                    </a:lnTo>
                    <a:lnTo>
                      <a:pt x="4439" y="5712"/>
                    </a:lnTo>
                    <a:lnTo>
                      <a:pt x="4435" y="5683"/>
                    </a:lnTo>
                    <a:lnTo>
                      <a:pt x="4474" y="5694"/>
                    </a:lnTo>
                    <a:lnTo>
                      <a:pt x="4514" y="5706"/>
                    </a:lnTo>
                    <a:lnTo>
                      <a:pt x="4553" y="5713"/>
                    </a:lnTo>
                    <a:lnTo>
                      <a:pt x="4593" y="5721"/>
                    </a:lnTo>
                    <a:lnTo>
                      <a:pt x="4635" y="5727"/>
                    </a:lnTo>
                    <a:lnTo>
                      <a:pt x="4677" y="5731"/>
                    </a:lnTo>
                    <a:lnTo>
                      <a:pt x="4718" y="5734"/>
                    </a:lnTo>
                    <a:lnTo>
                      <a:pt x="4761" y="5735"/>
                    </a:lnTo>
                    <a:lnTo>
                      <a:pt x="4814" y="5734"/>
                    </a:lnTo>
                    <a:lnTo>
                      <a:pt x="4867" y="5729"/>
                    </a:lnTo>
                    <a:lnTo>
                      <a:pt x="4918" y="5722"/>
                    </a:lnTo>
                    <a:lnTo>
                      <a:pt x="4969" y="5715"/>
                    </a:lnTo>
                    <a:lnTo>
                      <a:pt x="5019" y="5703"/>
                    </a:lnTo>
                    <a:lnTo>
                      <a:pt x="5068" y="5689"/>
                    </a:lnTo>
                    <a:lnTo>
                      <a:pt x="5115" y="5673"/>
                    </a:lnTo>
                    <a:lnTo>
                      <a:pt x="5162" y="5655"/>
                    </a:lnTo>
                    <a:lnTo>
                      <a:pt x="5209" y="5635"/>
                    </a:lnTo>
                    <a:lnTo>
                      <a:pt x="5252" y="5613"/>
                    </a:lnTo>
                    <a:lnTo>
                      <a:pt x="5296" y="5589"/>
                    </a:lnTo>
                    <a:lnTo>
                      <a:pt x="5338" y="5563"/>
                    </a:lnTo>
                    <a:lnTo>
                      <a:pt x="5378" y="5535"/>
                    </a:lnTo>
                    <a:lnTo>
                      <a:pt x="5418" y="5504"/>
                    </a:lnTo>
                    <a:lnTo>
                      <a:pt x="5455" y="5473"/>
                    </a:lnTo>
                    <a:lnTo>
                      <a:pt x="5491" y="5439"/>
                    </a:lnTo>
                    <a:lnTo>
                      <a:pt x="5525" y="5404"/>
                    </a:lnTo>
                    <a:lnTo>
                      <a:pt x="5557" y="5368"/>
                    </a:lnTo>
                    <a:lnTo>
                      <a:pt x="5588" y="5330"/>
                    </a:lnTo>
                    <a:lnTo>
                      <a:pt x="5617" y="5291"/>
                    </a:lnTo>
                    <a:lnTo>
                      <a:pt x="5644" y="5249"/>
                    </a:lnTo>
                    <a:lnTo>
                      <a:pt x="5669" y="5207"/>
                    </a:lnTo>
                    <a:lnTo>
                      <a:pt x="5691" y="5164"/>
                    </a:lnTo>
                    <a:lnTo>
                      <a:pt x="5712" y="5120"/>
                    </a:lnTo>
                    <a:lnTo>
                      <a:pt x="5730" y="5074"/>
                    </a:lnTo>
                    <a:lnTo>
                      <a:pt x="5746" y="5026"/>
                    </a:lnTo>
                    <a:lnTo>
                      <a:pt x="5761" y="4979"/>
                    </a:lnTo>
                    <a:lnTo>
                      <a:pt x="5772" y="4930"/>
                    </a:lnTo>
                    <a:lnTo>
                      <a:pt x="5781" y="4880"/>
                    </a:lnTo>
                    <a:lnTo>
                      <a:pt x="5788" y="4830"/>
                    </a:lnTo>
                    <a:lnTo>
                      <a:pt x="5792" y="4779"/>
                    </a:lnTo>
                    <a:lnTo>
                      <a:pt x="5793" y="4753"/>
                    </a:lnTo>
                    <a:lnTo>
                      <a:pt x="5793" y="4727"/>
                    </a:lnTo>
                    <a:lnTo>
                      <a:pt x="5839" y="4745"/>
                    </a:lnTo>
                    <a:lnTo>
                      <a:pt x="5887" y="4760"/>
                    </a:lnTo>
                    <a:lnTo>
                      <a:pt x="5935" y="4773"/>
                    </a:lnTo>
                    <a:lnTo>
                      <a:pt x="5985" y="4785"/>
                    </a:lnTo>
                    <a:lnTo>
                      <a:pt x="6034" y="4792"/>
                    </a:lnTo>
                    <a:lnTo>
                      <a:pt x="6086" y="4799"/>
                    </a:lnTo>
                    <a:lnTo>
                      <a:pt x="6138" y="4803"/>
                    </a:lnTo>
                    <a:lnTo>
                      <a:pt x="6189" y="4804"/>
                    </a:lnTo>
                    <a:lnTo>
                      <a:pt x="6242" y="4803"/>
                    </a:lnTo>
                    <a:lnTo>
                      <a:pt x="6295" y="4799"/>
                    </a:lnTo>
                    <a:lnTo>
                      <a:pt x="6347" y="4792"/>
                    </a:lnTo>
                    <a:lnTo>
                      <a:pt x="6397" y="4783"/>
                    </a:lnTo>
                    <a:lnTo>
                      <a:pt x="6448" y="4772"/>
                    </a:lnTo>
                    <a:lnTo>
                      <a:pt x="6496" y="4759"/>
                    </a:lnTo>
                    <a:lnTo>
                      <a:pt x="6545" y="4743"/>
                    </a:lnTo>
                    <a:lnTo>
                      <a:pt x="6592" y="4725"/>
                    </a:lnTo>
                    <a:lnTo>
                      <a:pt x="6637" y="4705"/>
                    </a:lnTo>
                    <a:lnTo>
                      <a:pt x="6682" y="4682"/>
                    </a:lnTo>
                    <a:lnTo>
                      <a:pt x="6725" y="4658"/>
                    </a:lnTo>
                    <a:lnTo>
                      <a:pt x="6767" y="4632"/>
                    </a:lnTo>
                    <a:lnTo>
                      <a:pt x="6808" y="4604"/>
                    </a:lnTo>
                    <a:lnTo>
                      <a:pt x="6846" y="4573"/>
                    </a:lnTo>
                    <a:lnTo>
                      <a:pt x="6884" y="4542"/>
                    </a:lnTo>
                    <a:lnTo>
                      <a:pt x="6920" y="4508"/>
                    </a:lnTo>
                    <a:lnTo>
                      <a:pt x="6954" y="4473"/>
                    </a:lnTo>
                    <a:lnTo>
                      <a:pt x="6987" y="4437"/>
                    </a:lnTo>
                    <a:lnTo>
                      <a:pt x="7017" y="4399"/>
                    </a:lnTo>
                    <a:lnTo>
                      <a:pt x="7046" y="4360"/>
                    </a:lnTo>
                    <a:lnTo>
                      <a:pt x="7073" y="4318"/>
                    </a:lnTo>
                    <a:lnTo>
                      <a:pt x="7098" y="4276"/>
                    </a:lnTo>
                    <a:lnTo>
                      <a:pt x="7120" y="4233"/>
                    </a:lnTo>
                    <a:lnTo>
                      <a:pt x="7141" y="4188"/>
                    </a:lnTo>
                    <a:lnTo>
                      <a:pt x="7160" y="4143"/>
                    </a:lnTo>
                    <a:lnTo>
                      <a:pt x="7175" y="4095"/>
                    </a:lnTo>
                    <a:lnTo>
                      <a:pt x="7190" y="4047"/>
                    </a:lnTo>
                    <a:lnTo>
                      <a:pt x="7201" y="3999"/>
                    </a:lnTo>
                    <a:lnTo>
                      <a:pt x="7210" y="3949"/>
                    </a:lnTo>
                    <a:lnTo>
                      <a:pt x="7217" y="3899"/>
                    </a:lnTo>
                    <a:lnTo>
                      <a:pt x="7220" y="3847"/>
                    </a:lnTo>
                    <a:lnTo>
                      <a:pt x="7222" y="3821"/>
                    </a:lnTo>
                    <a:lnTo>
                      <a:pt x="7223" y="3795"/>
                    </a:lnTo>
                    <a:lnTo>
                      <a:pt x="7222" y="3750"/>
                    </a:lnTo>
                    <a:lnTo>
                      <a:pt x="7218" y="3705"/>
                    </a:lnTo>
                    <a:lnTo>
                      <a:pt x="7213" y="3661"/>
                    </a:lnTo>
                    <a:lnTo>
                      <a:pt x="7206" y="3617"/>
                    </a:lnTo>
                    <a:lnTo>
                      <a:pt x="7197" y="3574"/>
                    </a:lnTo>
                    <a:lnTo>
                      <a:pt x="7187" y="3532"/>
                    </a:lnTo>
                    <a:lnTo>
                      <a:pt x="7174" y="3490"/>
                    </a:lnTo>
                    <a:lnTo>
                      <a:pt x="7160" y="3450"/>
                    </a:lnTo>
                    <a:lnTo>
                      <a:pt x="7199" y="3450"/>
                    </a:lnTo>
                    <a:lnTo>
                      <a:pt x="7249" y="3449"/>
                    </a:lnTo>
                    <a:lnTo>
                      <a:pt x="7297" y="3445"/>
                    </a:lnTo>
                    <a:lnTo>
                      <a:pt x="7344" y="3440"/>
                    </a:lnTo>
                    <a:lnTo>
                      <a:pt x="7391" y="3431"/>
                    </a:lnTo>
                    <a:lnTo>
                      <a:pt x="7438" y="3421"/>
                    </a:lnTo>
                    <a:lnTo>
                      <a:pt x="7483" y="3408"/>
                    </a:lnTo>
                    <a:lnTo>
                      <a:pt x="7527" y="3394"/>
                    </a:lnTo>
                    <a:lnTo>
                      <a:pt x="7570" y="3377"/>
                    </a:lnTo>
                    <a:lnTo>
                      <a:pt x="7613" y="3358"/>
                    </a:lnTo>
                    <a:lnTo>
                      <a:pt x="7653" y="3337"/>
                    </a:lnTo>
                    <a:lnTo>
                      <a:pt x="7694" y="3315"/>
                    </a:lnTo>
                    <a:lnTo>
                      <a:pt x="7732" y="3291"/>
                    </a:lnTo>
                    <a:lnTo>
                      <a:pt x="7769" y="3266"/>
                    </a:lnTo>
                    <a:lnTo>
                      <a:pt x="7805" y="3237"/>
                    </a:lnTo>
                    <a:lnTo>
                      <a:pt x="7840" y="3208"/>
                    </a:lnTo>
                    <a:lnTo>
                      <a:pt x="7874" y="3178"/>
                    </a:lnTo>
                    <a:lnTo>
                      <a:pt x="7905" y="3145"/>
                    </a:lnTo>
                    <a:lnTo>
                      <a:pt x="7935" y="3111"/>
                    </a:lnTo>
                    <a:lnTo>
                      <a:pt x="7963" y="3076"/>
                    </a:lnTo>
                    <a:lnTo>
                      <a:pt x="7990" y="3040"/>
                    </a:lnTo>
                    <a:lnTo>
                      <a:pt x="8014" y="3001"/>
                    </a:lnTo>
                    <a:lnTo>
                      <a:pt x="8038" y="2963"/>
                    </a:lnTo>
                    <a:lnTo>
                      <a:pt x="8058" y="2923"/>
                    </a:lnTo>
                    <a:lnTo>
                      <a:pt x="8077" y="2881"/>
                    </a:lnTo>
                    <a:lnTo>
                      <a:pt x="8094" y="2839"/>
                    </a:lnTo>
                    <a:lnTo>
                      <a:pt x="8110" y="2796"/>
                    </a:lnTo>
                    <a:lnTo>
                      <a:pt x="8122" y="2752"/>
                    </a:lnTo>
                    <a:lnTo>
                      <a:pt x="8134" y="2707"/>
                    </a:lnTo>
                    <a:lnTo>
                      <a:pt x="8142" y="2661"/>
                    </a:lnTo>
                    <a:lnTo>
                      <a:pt x="8148" y="2613"/>
                    </a:lnTo>
                    <a:lnTo>
                      <a:pt x="8152" y="2566"/>
                    </a:lnTo>
                    <a:lnTo>
                      <a:pt x="8153" y="2519"/>
                    </a:lnTo>
                    <a:close/>
                    <a:moveTo>
                      <a:pt x="4776" y="6033"/>
                    </a:moveTo>
                    <a:lnTo>
                      <a:pt x="4776" y="6033"/>
                    </a:lnTo>
                    <a:lnTo>
                      <a:pt x="4786" y="6032"/>
                    </a:lnTo>
                    <a:lnTo>
                      <a:pt x="4796" y="6029"/>
                    </a:lnTo>
                    <a:lnTo>
                      <a:pt x="4806" y="6027"/>
                    </a:lnTo>
                    <a:lnTo>
                      <a:pt x="4815" y="6024"/>
                    </a:lnTo>
                    <a:lnTo>
                      <a:pt x="4824" y="6018"/>
                    </a:lnTo>
                    <a:lnTo>
                      <a:pt x="4833" y="6014"/>
                    </a:lnTo>
                    <a:lnTo>
                      <a:pt x="4841" y="6007"/>
                    </a:lnTo>
                    <a:lnTo>
                      <a:pt x="4848" y="6000"/>
                    </a:lnTo>
                    <a:lnTo>
                      <a:pt x="4854" y="5993"/>
                    </a:lnTo>
                    <a:lnTo>
                      <a:pt x="4860" y="5985"/>
                    </a:lnTo>
                    <a:lnTo>
                      <a:pt x="4866" y="5976"/>
                    </a:lnTo>
                    <a:lnTo>
                      <a:pt x="4869" y="5967"/>
                    </a:lnTo>
                    <a:lnTo>
                      <a:pt x="4872" y="5959"/>
                    </a:lnTo>
                    <a:lnTo>
                      <a:pt x="4875" y="5948"/>
                    </a:lnTo>
                    <a:lnTo>
                      <a:pt x="4876" y="5938"/>
                    </a:lnTo>
                    <a:lnTo>
                      <a:pt x="4876" y="5928"/>
                    </a:lnTo>
                    <a:lnTo>
                      <a:pt x="4876" y="5918"/>
                    </a:lnTo>
                    <a:lnTo>
                      <a:pt x="4873" y="5908"/>
                    </a:lnTo>
                    <a:lnTo>
                      <a:pt x="4870" y="5898"/>
                    </a:lnTo>
                    <a:lnTo>
                      <a:pt x="4867" y="5889"/>
                    </a:lnTo>
                    <a:lnTo>
                      <a:pt x="4862" y="5880"/>
                    </a:lnTo>
                    <a:lnTo>
                      <a:pt x="4857" y="5872"/>
                    </a:lnTo>
                    <a:lnTo>
                      <a:pt x="4851" y="5864"/>
                    </a:lnTo>
                    <a:lnTo>
                      <a:pt x="4843" y="5857"/>
                    </a:lnTo>
                    <a:lnTo>
                      <a:pt x="4836" y="5851"/>
                    </a:lnTo>
                    <a:lnTo>
                      <a:pt x="4827" y="5845"/>
                    </a:lnTo>
                    <a:lnTo>
                      <a:pt x="4819" y="5840"/>
                    </a:lnTo>
                    <a:lnTo>
                      <a:pt x="4810" y="5836"/>
                    </a:lnTo>
                    <a:lnTo>
                      <a:pt x="4800" y="5833"/>
                    </a:lnTo>
                    <a:lnTo>
                      <a:pt x="4790" y="5830"/>
                    </a:lnTo>
                    <a:lnTo>
                      <a:pt x="4780" y="5829"/>
                    </a:lnTo>
                    <a:lnTo>
                      <a:pt x="4769" y="5829"/>
                    </a:lnTo>
                    <a:lnTo>
                      <a:pt x="4759" y="5830"/>
                    </a:lnTo>
                    <a:lnTo>
                      <a:pt x="4749" y="5831"/>
                    </a:lnTo>
                    <a:lnTo>
                      <a:pt x="4739" y="5835"/>
                    </a:lnTo>
                    <a:lnTo>
                      <a:pt x="4730" y="5838"/>
                    </a:lnTo>
                    <a:lnTo>
                      <a:pt x="4721" y="5843"/>
                    </a:lnTo>
                    <a:lnTo>
                      <a:pt x="4712" y="5848"/>
                    </a:lnTo>
                    <a:lnTo>
                      <a:pt x="4704" y="5854"/>
                    </a:lnTo>
                    <a:lnTo>
                      <a:pt x="4697" y="5861"/>
                    </a:lnTo>
                    <a:lnTo>
                      <a:pt x="4690" y="5869"/>
                    </a:lnTo>
                    <a:lnTo>
                      <a:pt x="4685" y="5876"/>
                    </a:lnTo>
                    <a:lnTo>
                      <a:pt x="4680" y="5885"/>
                    </a:lnTo>
                    <a:lnTo>
                      <a:pt x="4676" y="5894"/>
                    </a:lnTo>
                    <a:lnTo>
                      <a:pt x="4672" y="5903"/>
                    </a:lnTo>
                    <a:lnTo>
                      <a:pt x="4670" y="5914"/>
                    </a:lnTo>
                    <a:lnTo>
                      <a:pt x="4669" y="5924"/>
                    </a:lnTo>
                    <a:lnTo>
                      <a:pt x="4669" y="5934"/>
                    </a:lnTo>
                    <a:lnTo>
                      <a:pt x="4670" y="5944"/>
                    </a:lnTo>
                    <a:lnTo>
                      <a:pt x="4671" y="5954"/>
                    </a:lnTo>
                    <a:lnTo>
                      <a:pt x="4674" y="5964"/>
                    </a:lnTo>
                    <a:lnTo>
                      <a:pt x="4678" y="5973"/>
                    </a:lnTo>
                    <a:lnTo>
                      <a:pt x="4682" y="5982"/>
                    </a:lnTo>
                    <a:lnTo>
                      <a:pt x="4688" y="5990"/>
                    </a:lnTo>
                    <a:lnTo>
                      <a:pt x="4695" y="5998"/>
                    </a:lnTo>
                    <a:lnTo>
                      <a:pt x="4701" y="6005"/>
                    </a:lnTo>
                    <a:lnTo>
                      <a:pt x="4709" y="6011"/>
                    </a:lnTo>
                    <a:lnTo>
                      <a:pt x="4717" y="6017"/>
                    </a:lnTo>
                    <a:lnTo>
                      <a:pt x="4726" y="6021"/>
                    </a:lnTo>
                    <a:lnTo>
                      <a:pt x="4735" y="6026"/>
                    </a:lnTo>
                    <a:lnTo>
                      <a:pt x="4744" y="6028"/>
                    </a:lnTo>
                    <a:lnTo>
                      <a:pt x="4754" y="6030"/>
                    </a:lnTo>
                    <a:lnTo>
                      <a:pt x="4764" y="6033"/>
                    </a:lnTo>
                    <a:lnTo>
                      <a:pt x="4776" y="6033"/>
                    </a:lnTo>
                    <a:close/>
                    <a:moveTo>
                      <a:pt x="4745" y="6851"/>
                    </a:moveTo>
                    <a:lnTo>
                      <a:pt x="4745" y="6851"/>
                    </a:lnTo>
                    <a:lnTo>
                      <a:pt x="4724" y="6852"/>
                    </a:lnTo>
                    <a:lnTo>
                      <a:pt x="4701" y="6857"/>
                    </a:lnTo>
                    <a:lnTo>
                      <a:pt x="4681" y="6863"/>
                    </a:lnTo>
                    <a:lnTo>
                      <a:pt x="4661" y="6870"/>
                    </a:lnTo>
                    <a:lnTo>
                      <a:pt x="4642" y="6881"/>
                    </a:lnTo>
                    <a:lnTo>
                      <a:pt x="4625" y="6892"/>
                    </a:lnTo>
                    <a:lnTo>
                      <a:pt x="4608" y="6904"/>
                    </a:lnTo>
                    <a:lnTo>
                      <a:pt x="4593" y="6919"/>
                    </a:lnTo>
                    <a:lnTo>
                      <a:pt x="4579" y="6934"/>
                    </a:lnTo>
                    <a:lnTo>
                      <a:pt x="4568" y="6951"/>
                    </a:lnTo>
                    <a:lnTo>
                      <a:pt x="4556" y="6968"/>
                    </a:lnTo>
                    <a:lnTo>
                      <a:pt x="4548" y="6987"/>
                    </a:lnTo>
                    <a:lnTo>
                      <a:pt x="4542" y="7008"/>
                    </a:lnTo>
                    <a:lnTo>
                      <a:pt x="4537" y="7028"/>
                    </a:lnTo>
                    <a:lnTo>
                      <a:pt x="4534" y="7049"/>
                    </a:lnTo>
                    <a:lnTo>
                      <a:pt x="4534" y="7072"/>
                    </a:lnTo>
                    <a:lnTo>
                      <a:pt x="4535" y="7093"/>
                    </a:lnTo>
                    <a:lnTo>
                      <a:pt x="4539" y="7114"/>
                    </a:lnTo>
                    <a:lnTo>
                      <a:pt x="4545" y="7135"/>
                    </a:lnTo>
                    <a:lnTo>
                      <a:pt x="4553" y="7154"/>
                    </a:lnTo>
                    <a:lnTo>
                      <a:pt x="4563" y="7173"/>
                    </a:lnTo>
                    <a:lnTo>
                      <a:pt x="4574" y="7190"/>
                    </a:lnTo>
                    <a:lnTo>
                      <a:pt x="4588" y="7205"/>
                    </a:lnTo>
                    <a:lnTo>
                      <a:pt x="4602" y="7221"/>
                    </a:lnTo>
                    <a:lnTo>
                      <a:pt x="4618" y="7234"/>
                    </a:lnTo>
                    <a:lnTo>
                      <a:pt x="4636" y="7246"/>
                    </a:lnTo>
                    <a:lnTo>
                      <a:pt x="4654" y="7256"/>
                    </a:lnTo>
                    <a:lnTo>
                      <a:pt x="4673" y="7264"/>
                    </a:lnTo>
                    <a:lnTo>
                      <a:pt x="4694" y="7271"/>
                    </a:lnTo>
                    <a:lnTo>
                      <a:pt x="4715" y="7275"/>
                    </a:lnTo>
                    <a:lnTo>
                      <a:pt x="4737" y="7279"/>
                    </a:lnTo>
                    <a:lnTo>
                      <a:pt x="4760" y="7279"/>
                    </a:lnTo>
                    <a:lnTo>
                      <a:pt x="4781" y="7276"/>
                    </a:lnTo>
                    <a:lnTo>
                      <a:pt x="4804" y="7273"/>
                    </a:lnTo>
                    <a:lnTo>
                      <a:pt x="4824" y="7267"/>
                    </a:lnTo>
                    <a:lnTo>
                      <a:pt x="4844" y="7259"/>
                    </a:lnTo>
                    <a:lnTo>
                      <a:pt x="4862" y="7249"/>
                    </a:lnTo>
                    <a:lnTo>
                      <a:pt x="4880" y="7238"/>
                    </a:lnTo>
                    <a:lnTo>
                      <a:pt x="4897" y="7226"/>
                    </a:lnTo>
                    <a:lnTo>
                      <a:pt x="4912" y="7211"/>
                    </a:lnTo>
                    <a:lnTo>
                      <a:pt x="4925" y="7195"/>
                    </a:lnTo>
                    <a:lnTo>
                      <a:pt x="4938" y="7178"/>
                    </a:lnTo>
                    <a:lnTo>
                      <a:pt x="4948" y="7161"/>
                    </a:lnTo>
                    <a:lnTo>
                      <a:pt x="4957" y="7143"/>
                    </a:lnTo>
                    <a:lnTo>
                      <a:pt x="4963" y="7122"/>
                    </a:lnTo>
                    <a:lnTo>
                      <a:pt x="4968" y="7102"/>
                    </a:lnTo>
                    <a:lnTo>
                      <a:pt x="4970" y="7081"/>
                    </a:lnTo>
                    <a:lnTo>
                      <a:pt x="4971" y="7058"/>
                    </a:lnTo>
                    <a:lnTo>
                      <a:pt x="4969" y="7037"/>
                    </a:lnTo>
                    <a:lnTo>
                      <a:pt x="4966" y="7015"/>
                    </a:lnTo>
                    <a:lnTo>
                      <a:pt x="4959" y="6995"/>
                    </a:lnTo>
                    <a:lnTo>
                      <a:pt x="4951" y="6976"/>
                    </a:lnTo>
                    <a:lnTo>
                      <a:pt x="4942" y="6957"/>
                    </a:lnTo>
                    <a:lnTo>
                      <a:pt x="4930" y="6940"/>
                    </a:lnTo>
                    <a:lnTo>
                      <a:pt x="4917" y="6924"/>
                    </a:lnTo>
                    <a:lnTo>
                      <a:pt x="4903" y="6910"/>
                    </a:lnTo>
                    <a:lnTo>
                      <a:pt x="4886" y="6896"/>
                    </a:lnTo>
                    <a:lnTo>
                      <a:pt x="4869" y="6884"/>
                    </a:lnTo>
                    <a:lnTo>
                      <a:pt x="4851" y="6874"/>
                    </a:lnTo>
                    <a:lnTo>
                      <a:pt x="4832" y="6866"/>
                    </a:lnTo>
                    <a:lnTo>
                      <a:pt x="4812" y="6859"/>
                    </a:lnTo>
                    <a:lnTo>
                      <a:pt x="4790" y="6855"/>
                    </a:lnTo>
                    <a:lnTo>
                      <a:pt x="4768" y="6851"/>
                    </a:lnTo>
                    <a:lnTo>
                      <a:pt x="4745" y="6851"/>
                    </a:lnTo>
                    <a:close/>
                    <a:moveTo>
                      <a:pt x="4748" y="6342"/>
                    </a:moveTo>
                    <a:lnTo>
                      <a:pt x="4748" y="6342"/>
                    </a:lnTo>
                    <a:lnTo>
                      <a:pt x="4745" y="6321"/>
                    </a:lnTo>
                    <a:lnTo>
                      <a:pt x="4742" y="6299"/>
                    </a:lnTo>
                    <a:lnTo>
                      <a:pt x="4735" y="6279"/>
                    </a:lnTo>
                    <a:lnTo>
                      <a:pt x="4727" y="6259"/>
                    </a:lnTo>
                    <a:lnTo>
                      <a:pt x="4717" y="6241"/>
                    </a:lnTo>
                    <a:lnTo>
                      <a:pt x="4706" y="6223"/>
                    </a:lnTo>
                    <a:lnTo>
                      <a:pt x="4692" y="6207"/>
                    </a:lnTo>
                    <a:lnTo>
                      <a:pt x="4678" y="6192"/>
                    </a:lnTo>
                    <a:lnTo>
                      <a:pt x="4662" y="6179"/>
                    </a:lnTo>
                    <a:lnTo>
                      <a:pt x="4645" y="6167"/>
                    </a:lnTo>
                    <a:lnTo>
                      <a:pt x="4627" y="6156"/>
                    </a:lnTo>
                    <a:lnTo>
                      <a:pt x="4607" y="6149"/>
                    </a:lnTo>
                    <a:lnTo>
                      <a:pt x="4587" y="6142"/>
                    </a:lnTo>
                    <a:lnTo>
                      <a:pt x="4565" y="6137"/>
                    </a:lnTo>
                    <a:lnTo>
                      <a:pt x="4544" y="6134"/>
                    </a:lnTo>
                    <a:lnTo>
                      <a:pt x="4521" y="6134"/>
                    </a:lnTo>
                    <a:lnTo>
                      <a:pt x="4499" y="6136"/>
                    </a:lnTo>
                    <a:lnTo>
                      <a:pt x="4478" y="6140"/>
                    </a:lnTo>
                    <a:lnTo>
                      <a:pt x="4456" y="6146"/>
                    </a:lnTo>
                    <a:lnTo>
                      <a:pt x="4436" y="6153"/>
                    </a:lnTo>
                    <a:lnTo>
                      <a:pt x="4418" y="6163"/>
                    </a:lnTo>
                    <a:lnTo>
                      <a:pt x="4400" y="6174"/>
                    </a:lnTo>
                    <a:lnTo>
                      <a:pt x="4383" y="6188"/>
                    </a:lnTo>
                    <a:lnTo>
                      <a:pt x="4369" y="6201"/>
                    </a:lnTo>
                    <a:lnTo>
                      <a:pt x="4355" y="6217"/>
                    </a:lnTo>
                    <a:lnTo>
                      <a:pt x="4343" y="6234"/>
                    </a:lnTo>
                    <a:lnTo>
                      <a:pt x="4333" y="6252"/>
                    </a:lnTo>
                    <a:lnTo>
                      <a:pt x="4324" y="6271"/>
                    </a:lnTo>
                    <a:lnTo>
                      <a:pt x="4317" y="6291"/>
                    </a:lnTo>
                    <a:lnTo>
                      <a:pt x="4312" y="6312"/>
                    </a:lnTo>
                    <a:lnTo>
                      <a:pt x="4309" y="6333"/>
                    </a:lnTo>
                    <a:lnTo>
                      <a:pt x="4309" y="6355"/>
                    </a:lnTo>
                    <a:lnTo>
                      <a:pt x="4311" y="6377"/>
                    </a:lnTo>
                    <a:lnTo>
                      <a:pt x="4315" y="6398"/>
                    </a:lnTo>
                    <a:lnTo>
                      <a:pt x="4320" y="6418"/>
                    </a:lnTo>
                    <a:lnTo>
                      <a:pt x="4328" y="6438"/>
                    </a:lnTo>
                    <a:lnTo>
                      <a:pt x="4338" y="6457"/>
                    </a:lnTo>
                    <a:lnTo>
                      <a:pt x="4349" y="6473"/>
                    </a:lnTo>
                    <a:lnTo>
                      <a:pt x="4363" y="6489"/>
                    </a:lnTo>
                    <a:lnTo>
                      <a:pt x="4378" y="6505"/>
                    </a:lnTo>
                    <a:lnTo>
                      <a:pt x="4393" y="6517"/>
                    </a:lnTo>
                    <a:lnTo>
                      <a:pt x="4411" y="6530"/>
                    </a:lnTo>
                    <a:lnTo>
                      <a:pt x="4429" y="6540"/>
                    </a:lnTo>
                    <a:lnTo>
                      <a:pt x="4448" y="6549"/>
                    </a:lnTo>
                    <a:lnTo>
                      <a:pt x="4469" y="6556"/>
                    </a:lnTo>
                    <a:lnTo>
                      <a:pt x="4490" y="6560"/>
                    </a:lnTo>
                    <a:lnTo>
                      <a:pt x="4512" y="6562"/>
                    </a:lnTo>
                    <a:lnTo>
                      <a:pt x="4535" y="6562"/>
                    </a:lnTo>
                    <a:lnTo>
                      <a:pt x="4557" y="6561"/>
                    </a:lnTo>
                    <a:lnTo>
                      <a:pt x="4579" y="6557"/>
                    </a:lnTo>
                    <a:lnTo>
                      <a:pt x="4600" y="6551"/>
                    </a:lnTo>
                    <a:lnTo>
                      <a:pt x="4619" y="6543"/>
                    </a:lnTo>
                    <a:lnTo>
                      <a:pt x="4638" y="6534"/>
                    </a:lnTo>
                    <a:lnTo>
                      <a:pt x="4656" y="6523"/>
                    </a:lnTo>
                    <a:lnTo>
                      <a:pt x="4673" y="6509"/>
                    </a:lnTo>
                    <a:lnTo>
                      <a:pt x="4688" y="6496"/>
                    </a:lnTo>
                    <a:lnTo>
                      <a:pt x="4701" y="6480"/>
                    </a:lnTo>
                    <a:lnTo>
                      <a:pt x="4714" y="6463"/>
                    </a:lnTo>
                    <a:lnTo>
                      <a:pt x="4724" y="6445"/>
                    </a:lnTo>
                    <a:lnTo>
                      <a:pt x="4733" y="6426"/>
                    </a:lnTo>
                    <a:lnTo>
                      <a:pt x="4740" y="6406"/>
                    </a:lnTo>
                    <a:lnTo>
                      <a:pt x="4744" y="6386"/>
                    </a:lnTo>
                    <a:lnTo>
                      <a:pt x="4748" y="6364"/>
                    </a:lnTo>
                    <a:lnTo>
                      <a:pt x="4748" y="6342"/>
                    </a:lnTo>
                    <a:close/>
                    <a:moveTo>
                      <a:pt x="3956" y="6362"/>
                    </a:moveTo>
                    <a:lnTo>
                      <a:pt x="3956" y="6362"/>
                    </a:lnTo>
                    <a:lnTo>
                      <a:pt x="3938" y="6363"/>
                    </a:lnTo>
                    <a:lnTo>
                      <a:pt x="3920" y="6366"/>
                    </a:lnTo>
                    <a:lnTo>
                      <a:pt x="3903" y="6368"/>
                    </a:lnTo>
                    <a:lnTo>
                      <a:pt x="3886" y="6371"/>
                    </a:lnTo>
                    <a:lnTo>
                      <a:pt x="3870" y="6376"/>
                    </a:lnTo>
                    <a:lnTo>
                      <a:pt x="3853" y="6380"/>
                    </a:lnTo>
                    <a:lnTo>
                      <a:pt x="3838" y="6386"/>
                    </a:lnTo>
                    <a:lnTo>
                      <a:pt x="3823" y="6393"/>
                    </a:lnTo>
                    <a:lnTo>
                      <a:pt x="3807" y="6399"/>
                    </a:lnTo>
                    <a:lnTo>
                      <a:pt x="3794" y="6407"/>
                    </a:lnTo>
                    <a:lnTo>
                      <a:pt x="3779" y="6416"/>
                    </a:lnTo>
                    <a:lnTo>
                      <a:pt x="3766" y="6425"/>
                    </a:lnTo>
                    <a:lnTo>
                      <a:pt x="3752" y="6435"/>
                    </a:lnTo>
                    <a:lnTo>
                      <a:pt x="3740" y="6445"/>
                    </a:lnTo>
                    <a:lnTo>
                      <a:pt x="3728" y="6455"/>
                    </a:lnTo>
                    <a:lnTo>
                      <a:pt x="3716" y="6468"/>
                    </a:lnTo>
                    <a:lnTo>
                      <a:pt x="3705" y="6479"/>
                    </a:lnTo>
                    <a:lnTo>
                      <a:pt x="3695" y="6491"/>
                    </a:lnTo>
                    <a:lnTo>
                      <a:pt x="3685" y="6505"/>
                    </a:lnTo>
                    <a:lnTo>
                      <a:pt x="3676" y="6518"/>
                    </a:lnTo>
                    <a:lnTo>
                      <a:pt x="3668" y="6532"/>
                    </a:lnTo>
                    <a:lnTo>
                      <a:pt x="3660" y="6547"/>
                    </a:lnTo>
                    <a:lnTo>
                      <a:pt x="3652" y="6561"/>
                    </a:lnTo>
                    <a:lnTo>
                      <a:pt x="3647" y="6576"/>
                    </a:lnTo>
                    <a:lnTo>
                      <a:pt x="3641" y="6592"/>
                    </a:lnTo>
                    <a:lnTo>
                      <a:pt x="3635" y="6607"/>
                    </a:lnTo>
                    <a:lnTo>
                      <a:pt x="3632" y="6623"/>
                    </a:lnTo>
                    <a:lnTo>
                      <a:pt x="3629" y="6640"/>
                    </a:lnTo>
                    <a:lnTo>
                      <a:pt x="3626" y="6656"/>
                    </a:lnTo>
                    <a:lnTo>
                      <a:pt x="3624" y="6673"/>
                    </a:lnTo>
                    <a:lnTo>
                      <a:pt x="3624" y="6689"/>
                    </a:lnTo>
                    <a:lnTo>
                      <a:pt x="3624" y="6707"/>
                    </a:lnTo>
                    <a:lnTo>
                      <a:pt x="3625" y="6724"/>
                    </a:lnTo>
                    <a:lnTo>
                      <a:pt x="3626" y="6741"/>
                    </a:lnTo>
                    <a:lnTo>
                      <a:pt x="3630" y="6758"/>
                    </a:lnTo>
                    <a:lnTo>
                      <a:pt x="3633" y="6774"/>
                    </a:lnTo>
                    <a:lnTo>
                      <a:pt x="3636" y="6791"/>
                    </a:lnTo>
                    <a:lnTo>
                      <a:pt x="3642" y="6806"/>
                    </a:lnTo>
                    <a:lnTo>
                      <a:pt x="3648" y="6821"/>
                    </a:lnTo>
                    <a:lnTo>
                      <a:pt x="3654" y="6837"/>
                    </a:lnTo>
                    <a:lnTo>
                      <a:pt x="3662" y="6851"/>
                    </a:lnTo>
                    <a:lnTo>
                      <a:pt x="3670" y="6865"/>
                    </a:lnTo>
                    <a:lnTo>
                      <a:pt x="3678" y="6878"/>
                    </a:lnTo>
                    <a:lnTo>
                      <a:pt x="3688" y="6892"/>
                    </a:lnTo>
                    <a:lnTo>
                      <a:pt x="3698" y="6905"/>
                    </a:lnTo>
                    <a:lnTo>
                      <a:pt x="3708" y="6918"/>
                    </a:lnTo>
                    <a:lnTo>
                      <a:pt x="3720" y="6929"/>
                    </a:lnTo>
                    <a:lnTo>
                      <a:pt x="3731" y="6940"/>
                    </a:lnTo>
                    <a:lnTo>
                      <a:pt x="3743" y="6951"/>
                    </a:lnTo>
                    <a:lnTo>
                      <a:pt x="3756" y="6961"/>
                    </a:lnTo>
                    <a:lnTo>
                      <a:pt x="3769" y="6970"/>
                    </a:lnTo>
                    <a:lnTo>
                      <a:pt x="3783" y="6979"/>
                    </a:lnTo>
                    <a:lnTo>
                      <a:pt x="3797" y="6987"/>
                    </a:lnTo>
                    <a:lnTo>
                      <a:pt x="3812" y="6995"/>
                    </a:lnTo>
                    <a:lnTo>
                      <a:pt x="3826" y="7002"/>
                    </a:lnTo>
                    <a:lnTo>
                      <a:pt x="3842" y="7009"/>
                    </a:lnTo>
                    <a:lnTo>
                      <a:pt x="3858" y="7014"/>
                    </a:lnTo>
                    <a:lnTo>
                      <a:pt x="3874" y="7019"/>
                    </a:lnTo>
                    <a:lnTo>
                      <a:pt x="3891" y="7023"/>
                    </a:lnTo>
                    <a:lnTo>
                      <a:pt x="3907" y="7027"/>
                    </a:lnTo>
                    <a:lnTo>
                      <a:pt x="3924" y="7029"/>
                    </a:lnTo>
                    <a:lnTo>
                      <a:pt x="3941" y="7030"/>
                    </a:lnTo>
                    <a:lnTo>
                      <a:pt x="3959" y="7031"/>
                    </a:lnTo>
                    <a:lnTo>
                      <a:pt x="3976" y="7031"/>
                    </a:lnTo>
                    <a:lnTo>
                      <a:pt x="3994" y="7030"/>
                    </a:lnTo>
                    <a:lnTo>
                      <a:pt x="4011" y="7028"/>
                    </a:lnTo>
                    <a:lnTo>
                      <a:pt x="4029" y="7026"/>
                    </a:lnTo>
                    <a:lnTo>
                      <a:pt x="4046" y="7022"/>
                    </a:lnTo>
                    <a:lnTo>
                      <a:pt x="4062" y="7018"/>
                    </a:lnTo>
                    <a:lnTo>
                      <a:pt x="4077" y="7013"/>
                    </a:lnTo>
                    <a:lnTo>
                      <a:pt x="4093" y="7008"/>
                    </a:lnTo>
                    <a:lnTo>
                      <a:pt x="4109" y="7001"/>
                    </a:lnTo>
                    <a:lnTo>
                      <a:pt x="4123" y="6994"/>
                    </a:lnTo>
                    <a:lnTo>
                      <a:pt x="4138" y="6986"/>
                    </a:lnTo>
                    <a:lnTo>
                      <a:pt x="4153" y="6977"/>
                    </a:lnTo>
                    <a:lnTo>
                      <a:pt x="4166" y="6968"/>
                    </a:lnTo>
                    <a:lnTo>
                      <a:pt x="4180" y="6958"/>
                    </a:lnTo>
                    <a:lnTo>
                      <a:pt x="4192" y="6948"/>
                    </a:lnTo>
                    <a:lnTo>
                      <a:pt x="4204" y="6938"/>
                    </a:lnTo>
                    <a:lnTo>
                      <a:pt x="4216" y="6926"/>
                    </a:lnTo>
                    <a:lnTo>
                      <a:pt x="4227" y="6914"/>
                    </a:lnTo>
                    <a:lnTo>
                      <a:pt x="4237" y="6902"/>
                    </a:lnTo>
                    <a:lnTo>
                      <a:pt x="4246" y="6888"/>
                    </a:lnTo>
                    <a:lnTo>
                      <a:pt x="4256" y="6875"/>
                    </a:lnTo>
                    <a:lnTo>
                      <a:pt x="4264" y="6861"/>
                    </a:lnTo>
                    <a:lnTo>
                      <a:pt x="4272" y="6847"/>
                    </a:lnTo>
                    <a:lnTo>
                      <a:pt x="4279" y="6832"/>
                    </a:lnTo>
                    <a:lnTo>
                      <a:pt x="4285" y="6818"/>
                    </a:lnTo>
                    <a:lnTo>
                      <a:pt x="4291" y="6802"/>
                    </a:lnTo>
                    <a:lnTo>
                      <a:pt x="4295" y="6786"/>
                    </a:lnTo>
                    <a:lnTo>
                      <a:pt x="4300" y="6770"/>
                    </a:lnTo>
                    <a:lnTo>
                      <a:pt x="4303" y="6753"/>
                    </a:lnTo>
                    <a:lnTo>
                      <a:pt x="4306" y="6738"/>
                    </a:lnTo>
                    <a:lnTo>
                      <a:pt x="4308" y="6721"/>
                    </a:lnTo>
                    <a:lnTo>
                      <a:pt x="4308" y="6704"/>
                    </a:lnTo>
                    <a:lnTo>
                      <a:pt x="4308" y="6686"/>
                    </a:lnTo>
                    <a:lnTo>
                      <a:pt x="4307" y="6669"/>
                    </a:lnTo>
                    <a:lnTo>
                      <a:pt x="4306" y="6652"/>
                    </a:lnTo>
                    <a:lnTo>
                      <a:pt x="4302" y="6635"/>
                    </a:lnTo>
                    <a:lnTo>
                      <a:pt x="4299" y="6619"/>
                    </a:lnTo>
                    <a:lnTo>
                      <a:pt x="4294" y="6603"/>
                    </a:lnTo>
                    <a:lnTo>
                      <a:pt x="4290" y="6587"/>
                    </a:lnTo>
                    <a:lnTo>
                      <a:pt x="4284" y="6571"/>
                    </a:lnTo>
                    <a:lnTo>
                      <a:pt x="4277" y="6557"/>
                    </a:lnTo>
                    <a:lnTo>
                      <a:pt x="4270" y="6542"/>
                    </a:lnTo>
                    <a:lnTo>
                      <a:pt x="4262" y="6529"/>
                    </a:lnTo>
                    <a:lnTo>
                      <a:pt x="4253" y="6514"/>
                    </a:lnTo>
                    <a:lnTo>
                      <a:pt x="4244" y="6502"/>
                    </a:lnTo>
                    <a:lnTo>
                      <a:pt x="4234" y="6488"/>
                    </a:lnTo>
                    <a:lnTo>
                      <a:pt x="4223" y="6476"/>
                    </a:lnTo>
                    <a:lnTo>
                      <a:pt x="4212" y="6464"/>
                    </a:lnTo>
                    <a:lnTo>
                      <a:pt x="4201" y="6453"/>
                    </a:lnTo>
                    <a:lnTo>
                      <a:pt x="4189" y="6442"/>
                    </a:lnTo>
                    <a:lnTo>
                      <a:pt x="4175" y="6432"/>
                    </a:lnTo>
                    <a:lnTo>
                      <a:pt x="4163" y="6423"/>
                    </a:lnTo>
                    <a:lnTo>
                      <a:pt x="4148" y="6414"/>
                    </a:lnTo>
                    <a:lnTo>
                      <a:pt x="4135" y="6405"/>
                    </a:lnTo>
                    <a:lnTo>
                      <a:pt x="4120" y="6398"/>
                    </a:lnTo>
                    <a:lnTo>
                      <a:pt x="4104" y="6390"/>
                    </a:lnTo>
                    <a:lnTo>
                      <a:pt x="4090" y="6385"/>
                    </a:lnTo>
                    <a:lnTo>
                      <a:pt x="4074" y="6379"/>
                    </a:lnTo>
                    <a:lnTo>
                      <a:pt x="4057" y="6375"/>
                    </a:lnTo>
                    <a:lnTo>
                      <a:pt x="4041" y="6370"/>
                    </a:lnTo>
                    <a:lnTo>
                      <a:pt x="4024" y="6367"/>
                    </a:lnTo>
                    <a:lnTo>
                      <a:pt x="4008" y="6364"/>
                    </a:lnTo>
                    <a:lnTo>
                      <a:pt x="3991" y="6363"/>
                    </a:lnTo>
                    <a:lnTo>
                      <a:pt x="3973" y="6362"/>
                    </a:lnTo>
                    <a:lnTo>
                      <a:pt x="3956" y="6362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81000">
                    <a:schemeClr val="bg2"/>
                  </a:gs>
                </a:gsLst>
                <a:lin ang="2700000" scaled="0"/>
              </a:gradFill>
              <a:ln>
                <a:noFill/>
              </a:ln>
            </p:spPr>
            <p:txBody>
              <a:bodyPr bIns="468000"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KSO_Shape"/>
              <p:cNvSpPr/>
              <p:nvPr/>
            </p:nvSpPr>
            <p:spPr bwMode="auto">
              <a:xfrm rot="9417919">
                <a:off x="6377215" y="501505"/>
                <a:ext cx="1905000" cy="1701800"/>
              </a:xfrm>
              <a:custGeom>
                <a:avLst/>
                <a:gdLst>
                  <a:gd name="T0" fmla="*/ 2147483646 w 8153"/>
                  <a:gd name="T1" fmla="*/ 2147483646 h 7279"/>
                  <a:gd name="T2" fmla="*/ 2147483646 w 8153"/>
                  <a:gd name="T3" fmla="*/ 2147483646 h 7279"/>
                  <a:gd name="T4" fmla="*/ 2147483646 w 8153"/>
                  <a:gd name="T5" fmla="*/ 2147483646 h 7279"/>
                  <a:gd name="T6" fmla="*/ 2147483646 w 8153"/>
                  <a:gd name="T7" fmla="*/ 2147483646 h 7279"/>
                  <a:gd name="T8" fmla="*/ 2147483646 w 8153"/>
                  <a:gd name="T9" fmla="*/ 2147483646 h 7279"/>
                  <a:gd name="T10" fmla="*/ 2147483646 w 8153"/>
                  <a:gd name="T11" fmla="*/ 1519452563 h 7279"/>
                  <a:gd name="T12" fmla="*/ 2147483646 w 8153"/>
                  <a:gd name="T13" fmla="*/ 2147483646 h 7279"/>
                  <a:gd name="T14" fmla="*/ 2147483646 w 8153"/>
                  <a:gd name="T15" fmla="*/ 2147483646 h 7279"/>
                  <a:gd name="T16" fmla="*/ 2147483646 w 8153"/>
                  <a:gd name="T17" fmla="*/ 2055726706 h 7279"/>
                  <a:gd name="T18" fmla="*/ 2147483646 w 8153"/>
                  <a:gd name="T19" fmla="*/ 25526532 h 7279"/>
                  <a:gd name="T20" fmla="*/ 2147483646 w 8153"/>
                  <a:gd name="T21" fmla="*/ 2147483646 h 7279"/>
                  <a:gd name="T22" fmla="*/ 2147483646 w 8153"/>
                  <a:gd name="T23" fmla="*/ 2147483646 h 7279"/>
                  <a:gd name="T24" fmla="*/ 2147483646 w 8153"/>
                  <a:gd name="T25" fmla="*/ 2147483646 h 7279"/>
                  <a:gd name="T26" fmla="*/ 2147483646 w 8153"/>
                  <a:gd name="T27" fmla="*/ 2147483646 h 7279"/>
                  <a:gd name="T28" fmla="*/ 2147483646 w 8153"/>
                  <a:gd name="T29" fmla="*/ 2147483646 h 7279"/>
                  <a:gd name="T30" fmla="*/ 51046663 w 8153"/>
                  <a:gd name="T31" fmla="*/ 2147483646 h 7279"/>
                  <a:gd name="T32" fmla="*/ 1109812858 w 8153"/>
                  <a:gd name="T33" fmla="*/ 2147483646 h 7279"/>
                  <a:gd name="T34" fmla="*/ 2147483646 w 8153"/>
                  <a:gd name="T35" fmla="*/ 2147483646 h 7279"/>
                  <a:gd name="T36" fmla="*/ 2147483646 w 8153"/>
                  <a:gd name="T37" fmla="*/ 2147483646 h 7279"/>
                  <a:gd name="T38" fmla="*/ 2147483646 w 8153"/>
                  <a:gd name="T39" fmla="*/ 2147483646 h 7279"/>
                  <a:gd name="T40" fmla="*/ 2147483646 w 8153"/>
                  <a:gd name="T41" fmla="*/ 2147483646 h 7279"/>
                  <a:gd name="T42" fmla="*/ 2147483646 w 8153"/>
                  <a:gd name="T43" fmla="*/ 2147483646 h 7279"/>
                  <a:gd name="T44" fmla="*/ 2147483646 w 8153"/>
                  <a:gd name="T45" fmla="*/ 2147483646 h 7279"/>
                  <a:gd name="T46" fmla="*/ 2147483646 w 8153"/>
                  <a:gd name="T47" fmla="*/ 2147483646 h 7279"/>
                  <a:gd name="T48" fmla="*/ 2147483646 w 8153"/>
                  <a:gd name="T49" fmla="*/ 2147483646 h 7279"/>
                  <a:gd name="T50" fmla="*/ 2147483646 w 8153"/>
                  <a:gd name="T51" fmla="*/ 2147483646 h 7279"/>
                  <a:gd name="T52" fmla="*/ 2147483646 w 8153"/>
                  <a:gd name="T53" fmla="*/ 2147483646 h 7279"/>
                  <a:gd name="T54" fmla="*/ 2147483646 w 8153"/>
                  <a:gd name="T55" fmla="*/ 2147483646 h 7279"/>
                  <a:gd name="T56" fmla="*/ 2147483646 w 8153"/>
                  <a:gd name="T57" fmla="*/ 2147483646 h 7279"/>
                  <a:gd name="T58" fmla="*/ 2147483646 w 8153"/>
                  <a:gd name="T59" fmla="*/ 2147483646 h 7279"/>
                  <a:gd name="T60" fmla="*/ 2147483646 w 8153"/>
                  <a:gd name="T61" fmla="*/ 2147483646 h 7279"/>
                  <a:gd name="T62" fmla="*/ 2147483646 w 8153"/>
                  <a:gd name="T63" fmla="*/ 2147483646 h 7279"/>
                  <a:gd name="T64" fmla="*/ 2147483646 w 8153"/>
                  <a:gd name="T65" fmla="*/ 2147483646 h 7279"/>
                  <a:gd name="T66" fmla="*/ 2147483646 w 8153"/>
                  <a:gd name="T67" fmla="*/ 2147483646 h 7279"/>
                  <a:gd name="T68" fmla="*/ 2147483646 w 8153"/>
                  <a:gd name="T69" fmla="*/ 2147483646 h 7279"/>
                  <a:gd name="T70" fmla="*/ 2147483646 w 8153"/>
                  <a:gd name="T71" fmla="*/ 2147483646 h 7279"/>
                  <a:gd name="T72" fmla="*/ 2147483646 w 8153"/>
                  <a:gd name="T73" fmla="*/ 2147483646 h 7279"/>
                  <a:gd name="T74" fmla="*/ 2147483646 w 8153"/>
                  <a:gd name="T75" fmla="*/ 2147483646 h 7279"/>
                  <a:gd name="T76" fmla="*/ 2147483646 w 8153"/>
                  <a:gd name="T77" fmla="*/ 2147483646 h 7279"/>
                  <a:gd name="T78" fmla="*/ 2147483646 w 8153"/>
                  <a:gd name="T79" fmla="*/ 2147483646 h 7279"/>
                  <a:gd name="T80" fmla="*/ 2147483646 w 8153"/>
                  <a:gd name="T81" fmla="*/ 2147483646 h 7279"/>
                  <a:gd name="T82" fmla="*/ 2147483646 w 8153"/>
                  <a:gd name="T83" fmla="*/ 2147483646 h 7279"/>
                  <a:gd name="T84" fmla="*/ 2147483646 w 8153"/>
                  <a:gd name="T85" fmla="*/ 2147483646 h 7279"/>
                  <a:gd name="T86" fmla="*/ 2147483646 w 8153"/>
                  <a:gd name="T87" fmla="*/ 2147483646 h 7279"/>
                  <a:gd name="T88" fmla="*/ 2147483646 w 8153"/>
                  <a:gd name="T89" fmla="*/ 2147483646 h 7279"/>
                  <a:gd name="T90" fmla="*/ 2147483646 w 8153"/>
                  <a:gd name="T91" fmla="*/ 2147483646 h 7279"/>
                  <a:gd name="T92" fmla="*/ 2147483646 w 8153"/>
                  <a:gd name="T93" fmla="*/ 2147483646 h 7279"/>
                  <a:gd name="T94" fmla="*/ 2147483646 w 8153"/>
                  <a:gd name="T95" fmla="*/ 2147483646 h 7279"/>
                  <a:gd name="T96" fmla="*/ 2147483646 w 8153"/>
                  <a:gd name="T97" fmla="*/ 2147483646 h 7279"/>
                  <a:gd name="T98" fmla="*/ 2147483646 w 8153"/>
                  <a:gd name="T99" fmla="*/ 2147483646 h 7279"/>
                  <a:gd name="T100" fmla="*/ 2147483646 w 8153"/>
                  <a:gd name="T101" fmla="*/ 2147483646 h 7279"/>
                  <a:gd name="T102" fmla="*/ 2147483646 w 8153"/>
                  <a:gd name="T103" fmla="*/ 2147483646 h 7279"/>
                  <a:gd name="T104" fmla="*/ 2147483646 w 8153"/>
                  <a:gd name="T105" fmla="*/ 2147483646 h 7279"/>
                  <a:gd name="T106" fmla="*/ 2147483646 w 8153"/>
                  <a:gd name="T107" fmla="*/ 2147483646 h 7279"/>
                  <a:gd name="T108" fmla="*/ 2147483646 w 8153"/>
                  <a:gd name="T109" fmla="*/ 2147483646 h 7279"/>
                  <a:gd name="T110" fmla="*/ 2147483646 w 8153"/>
                  <a:gd name="T111" fmla="*/ 2147483646 h 7279"/>
                  <a:gd name="T112" fmla="*/ 2147483646 w 8153"/>
                  <a:gd name="T113" fmla="*/ 2147483646 h 7279"/>
                  <a:gd name="T114" fmla="*/ 2147483646 w 8153"/>
                  <a:gd name="T115" fmla="*/ 2147483646 h 7279"/>
                  <a:gd name="T116" fmla="*/ 2147483646 w 8153"/>
                  <a:gd name="T117" fmla="*/ 2147483646 h 7279"/>
                  <a:gd name="T118" fmla="*/ 2147483646 w 8153"/>
                  <a:gd name="T119" fmla="*/ 2147483646 h 7279"/>
                  <a:gd name="T120" fmla="*/ 2147483646 w 8153"/>
                  <a:gd name="T121" fmla="*/ 2147483646 h 7279"/>
                  <a:gd name="T122" fmla="*/ 2147483646 w 8153"/>
                  <a:gd name="T123" fmla="*/ 2147483646 h 727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8153" h="7279">
                    <a:moveTo>
                      <a:pt x="8153" y="2519"/>
                    </a:moveTo>
                    <a:lnTo>
                      <a:pt x="8153" y="2519"/>
                    </a:lnTo>
                    <a:lnTo>
                      <a:pt x="8152" y="2471"/>
                    </a:lnTo>
                    <a:lnTo>
                      <a:pt x="8148" y="2423"/>
                    </a:lnTo>
                    <a:lnTo>
                      <a:pt x="8142" y="2377"/>
                    </a:lnTo>
                    <a:lnTo>
                      <a:pt x="8134" y="2331"/>
                    </a:lnTo>
                    <a:lnTo>
                      <a:pt x="8122" y="2286"/>
                    </a:lnTo>
                    <a:lnTo>
                      <a:pt x="8110" y="2242"/>
                    </a:lnTo>
                    <a:lnTo>
                      <a:pt x="8094" y="2198"/>
                    </a:lnTo>
                    <a:lnTo>
                      <a:pt x="8077" y="2156"/>
                    </a:lnTo>
                    <a:lnTo>
                      <a:pt x="8058" y="2115"/>
                    </a:lnTo>
                    <a:lnTo>
                      <a:pt x="8038" y="2075"/>
                    </a:lnTo>
                    <a:lnTo>
                      <a:pt x="8014" y="2035"/>
                    </a:lnTo>
                    <a:lnTo>
                      <a:pt x="7990" y="1998"/>
                    </a:lnTo>
                    <a:lnTo>
                      <a:pt x="7963" y="1961"/>
                    </a:lnTo>
                    <a:lnTo>
                      <a:pt x="7935" y="1926"/>
                    </a:lnTo>
                    <a:lnTo>
                      <a:pt x="7905" y="1893"/>
                    </a:lnTo>
                    <a:lnTo>
                      <a:pt x="7874" y="1860"/>
                    </a:lnTo>
                    <a:lnTo>
                      <a:pt x="7840" y="1830"/>
                    </a:lnTo>
                    <a:lnTo>
                      <a:pt x="7805" y="1800"/>
                    </a:lnTo>
                    <a:lnTo>
                      <a:pt x="7769" y="1772"/>
                    </a:lnTo>
                    <a:lnTo>
                      <a:pt x="7732" y="1746"/>
                    </a:lnTo>
                    <a:lnTo>
                      <a:pt x="7694" y="1722"/>
                    </a:lnTo>
                    <a:lnTo>
                      <a:pt x="7653" y="1699"/>
                    </a:lnTo>
                    <a:lnTo>
                      <a:pt x="7613" y="1679"/>
                    </a:lnTo>
                    <a:lnTo>
                      <a:pt x="7570" y="1660"/>
                    </a:lnTo>
                    <a:lnTo>
                      <a:pt x="7527" y="1644"/>
                    </a:lnTo>
                    <a:lnTo>
                      <a:pt x="7483" y="1630"/>
                    </a:lnTo>
                    <a:lnTo>
                      <a:pt x="7438" y="1616"/>
                    </a:lnTo>
                    <a:lnTo>
                      <a:pt x="7391" y="1606"/>
                    </a:lnTo>
                    <a:lnTo>
                      <a:pt x="7344" y="1598"/>
                    </a:lnTo>
                    <a:lnTo>
                      <a:pt x="7297" y="1592"/>
                    </a:lnTo>
                    <a:lnTo>
                      <a:pt x="7249" y="1588"/>
                    </a:lnTo>
                    <a:lnTo>
                      <a:pt x="7199" y="1587"/>
                    </a:lnTo>
                    <a:lnTo>
                      <a:pt x="7169" y="1588"/>
                    </a:lnTo>
                    <a:lnTo>
                      <a:pt x="7138" y="1589"/>
                    </a:lnTo>
                    <a:lnTo>
                      <a:pt x="7108" y="1591"/>
                    </a:lnTo>
                    <a:lnTo>
                      <a:pt x="7078" y="1595"/>
                    </a:lnTo>
                    <a:lnTo>
                      <a:pt x="7048" y="1599"/>
                    </a:lnTo>
                    <a:lnTo>
                      <a:pt x="7018" y="1605"/>
                    </a:lnTo>
                    <a:lnTo>
                      <a:pt x="6989" y="1610"/>
                    </a:lnTo>
                    <a:lnTo>
                      <a:pt x="6961" y="1617"/>
                    </a:lnTo>
                    <a:lnTo>
                      <a:pt x="6962" y="1583"/>
                    </a:lnTo>
                    <a:lnTo>
                      <a:pt x="6962" y="1550"/>
                    </a:lnTo>
                    <a:lnTo>
                      <a:pt x="6962" y="1513"/>
                    </a:lnTo>
                    <a:lnTo>
                      <a:pt x="6961" y="1475"/>
                    </a:lnTo>
                    <a:lnTo>
                      <a:pt x="6958" y="1438"/>
                    </a:lnTo>
                    <a:lnTo>
                      <a:pt x="6955" y="1402"/>
                    </a:lnTo>
                    <a:lnTo>
                      <a:pt x="6951" y="1366"/>
                    </a:lnTo>
                    <a:lnTo>
                      <a:pt x="6945" y="1330"/>
                    </a:lnTo>
                    <a:lnTo>
                      <a:pt x="6939" y="1296"/>
                    </a:lnTo>
                    <a:lnTo>
                      <a:pt x="6933" y="1260"/>
                    </a:lnTo>
                    <a:lnTo>
                      <a:pt x="6925" y="1225"/>
                    </a:lnTo>
                    <a:lnTo>
                      <a:pt x="6916" y="1191"/>
                    </a:lnTo>
                    <a:lnTo>
                      <a:pt x="6907" y="1156"/>
                    </a:lnTo>
                    <a:lnTo>
                      <a:pt x="6897" y="1122"/>
                    </a:lnTo>
                    <a:lnTo>
                      <a:pt x="6885" y="1089"/>
                    </a:lnTo>
                    <a:lnTo>
                      <a:pt x="6873" y="1056"/>
                    </a:lnTo>
                    <a:lnTo>
                      <a:pt x="6861" y="1023"/>
                    </a:lnTo>
                    <a:lnTo>
                      <a:pt x="6847" y="991"/>
                    </a:lnTo>
                    <a:lnTo>
                      <a:pt x="6832" y="959"/>
                    </a:lnTo>
                    <a:lnTo>
                      <a:pt x="6817" y="927"/>
                    </a:lnTo>
                    <a:lnTo>
                      <a:pt x="6801" y="896"/>
                    </a:lnTo>
                    <a:lnTo>
                      <a:pt x="6785" y="865"/>
                    </a:lnTo>
                    <a:lnTo>
                      <a:pt x="6767" y="836"/>
                    </a:lnTo>
                    <a:lnTo>
                      <a:pt x="6749" y="805"/>
                    </a:lnTo>
                    <a:lnTo>
                      <a:pt x="6730" y="776"/>
                    </a:lnTo>
                    <a:lnTo>
                      <a:pt x="6711" y="747"/>
                    </a:lnTo>
                    <a:lnTo>
                      <a:pt x="6691" y="719"/>
                    </a:lnTo>
                    <a:lnTo>
                      <a:pt x="6671" y="691"/>
                    </a:lnTo>
                    <a:lnTo>
                      <a:pt x="6649" y="664"/>
                    </a:lnTo>
                    <a:lnTo>
                      <a:pt x="6627" y="637"/>
                    </a:lnTo>
                    <a:lnTo>
                      <a:pt x="6604" y="611"/>
                    </a:lnTo>
                    <a:lnTo>
                      <a:pt x="6581" y="585"/>
                    </a:lnTo>
                    <a:lnTo>
                      <a:pt x="6557" y="559"/>
                    </a:lnTo>
                    <a:lnTo>
                      <a:pt x="6532" y="534"/>
                    </a:lnTo>
                    <a:lnTo>
                      <a:pt x="6506" y="511"/>
                    </a:lnTo>
                    <a:lnTo>
                      <a:pt x="6481" y="487"/>
                    </a:lnTo>
                    <a:lnTo>
                      <a:pt x="6455" y="465"/>
                    </a:lnTo>
                    <a:lnTo>
                      <a:pt x="6428" y="442"/>
                    </a:lnTo>
                    <a:lnTo>
                      <a:pt x="6400" y="421"/>
                    </a:lnTo>
                    <a:lnTo>
                      <a:pt x="6371" y="399"/>
                    </a:lnTo>
                    <a:lnTo>
                      <a:pt x="6343" y="379"/>
                    </a:lnTo>
                    <a:lnTo>
                      <a:pt x="6314" y="360"/>
                    </a:lnTo>
                    <a:lnTo>
                      <a:pt x="6285" y="341"/>
                    </a:lnTo>
                    <a:lnTo>
                      <a:pt x="6254" y="323"/>
                    </a:lnTo>
                    <a:lnTo>
                      <a:pt x="6224" y="305"/>
                    </a:lnTo>
                    <a:lnTo>
                      <a:pt x="6194" y="288"/>
                    </a:lnTo>
                    <a:lnTo>
                      <a:pt x="6162" y="271"/>
                    </a:lnTo>
                    <a:lnTo>
                      <a:pt x="6130" y="257"/>
                    </a:lnTo>
                    <a:lnTo>
                      <a:pt x="6097" y="242"/>
                    </a:lnTo>
                    <a:lnTo>
                      <a:pt x="6064" y="227"/>
                    </a:lnTo>
                    <a:lnTo>
                      <a:pt x="6032" y="214"/>
                    </a:lnTo>
                    <a:lnTo>
                      <a:pt x="5998" y="202"/>
                    </a:lnTo>
                    <a:lnTo>
                      <a:pt x="5964" y="190"/>
                    </a:lnTo>
                    <a:lnTo>
                      <a:pt x="5929" y="179"/>
                    </a:lnTo>
                    <a:lnTo>
                      <a:pt x="5895" y="169"/>
                    </a:lnTo>
                    <a:lnTo>
                      <a:pt x="5860" y="160"/>
                    </a:lnTo>
                    <a:lnTo>
                      <a:pt x="5825" y="151"/>
                    </a:lnTo>
                    <a:lnTo>
                      <a:pt x="5789" y="144"/>
                    </a:lnTo>
                    <a:lnTo>
                      <a:pt x="5753" y="137"/>
                    </a:lnTo>
                    <a:lnTo>
                      <a:pt x="5717" y="132"/>
                    </a:lnTo>
                    <a:lnTo>
                      <a:pt x="5680" y="126"/>
                    </a:lnTo>
                    <a:lnTo>
                      <a:pt x="5643" y="122"/>
                    </a:lnTo>
                    <a:lnTo>
                      <a:pt x="5606" y="119"/>
                    </a:lnTo>
                    <a:lnTo>
                      <a:pt x="5568" y="116"/>
                    </a:lnTo>
                    <a:lnTo>
                      <a:pt x="5531" y="115"/>
                    </a:lnTo>
                    <a:lnTo>
                      <a:pt x="5493" y="115"/>
                    </a:lnTo>
                    <a:lnTo>
                      <a:pt x="5449" y="115"/>
                    </a:lnTo>
                    <a:lnTo>
                      <a:pt x="5405" y="117"/>
                    </a:lnTo>
                    <a:lnTo>
                      <a:pt x="5362" y="121"/>
                    </a:lnTo>
                    <a:lnTo>
                      <a:pt x="5319" y="125"/>
                    </a:lnTo>
                    <a:lnTo>
                      <a:pt x="5275" y="131"/>
                    </a:lnTo>
                    <a:lnTo>
                      <a:pt x="5233" y="137"/>
                    </a:lnTo>
                    <a:lnTo>
                      <a:pt x="5192" y="145"/>
                    </a:lnTo>
                    <a:lnTo>
                      <a:pt x="5150" y="154"/>
                    </a:lnTo>
                    <a:lnTo>
                      <a:pt x="5109" y="164"/>
                    </a:lnTo>
                    <a:lnTo>
                      <a:pt x="5068" y="176"/>
                    </a:lnTo>
                    <a:lnTo>
                      <a:pt x="5028" y="188"/>
                    </a:lnTo>
                    <a:lnTo>
                      <a:pt x="4988" y="202"/>
                    </a:lnTo>
                    <a:lnTo>
                      <a:pt x="4949" y="216"/>
                    </a:lnTo>
                    <a:lnTo>
                      <a:pt x="4911" y="232"/>
                    </a:lnTo>
                    <a:lnTo>
                      <a:pt x="4872" y="249"/>
                    </a:lnTo>
                    <a:lnTo>
                      <a:pt x="4835" y="267"/>
                    </a:lnTo>
                    <a:lnTo>
                      <a:pt x="4798" y="285"/>
                    </a:lnTo>
                    <a:lnTo>
                      <a:pt x="4762" y="305"/>
                    </a:lnTo>
                    <a:lnTo>
                      <a:pt x="4727" y="325"/>
                    </a:lnTo>
                    <a:lnTo>
                      <a:pt x="4692" y="347"/>
                    </a:lnTo>
                    <a:lnTo>
                      <a:pt x="4658" y="369"/>
                    </a:lnTo>
                    <a:lnTo>
                      <a:pt x="4624" y="393"/>
                    </a:lnTo>
                    <a:lnTo>
                      <a:pt x="4591" y="417"/>
                    </a:lnTo>
                    <a:lnTo>
                      <a:pt x="4560" y="442"/>
                    </a:lnTo>
                    <a:lnTo>
                      <a:pt x="4528" y="468"/>
                    </a:lnTo>
                    <a:lnTo>
                      <a:pt x="4498" y="495"/>
                    </a:lnTo>
                    <a:lnTo>
                      <a:pt x="4467" y="523"/>
                    </a:lnTo>
                    <a:lnTo>
                      <a:pt x="4438" y="551"/>
                    </a:lnTo>
                    <a:lnTo>
                      <a:pt x="4410" y="580"/>
                    </a:lnTo>
                    <a:lnTo>
                      <a:pt x="4383" y="610"/>
                    </a:lnTo>
                    <a:lnTo>
                      <a:pt x="4356" y="641"/>
                    </a:lnTo>
                    <a:lnTo>
                      <a:pt x="4331" y="673"/>
                    </a:lnTo>
                    <a:lnTo>
                      <a:pt x="4298" y="634"/>
                    </a:lnTo>
                    <a:lnTo>
                      <a:pt x="4263" y="597"/>
                    </a:lnTo>
                    <a:lnTo>
                      <a:pt x="4228" y="561"/>
                    </a:lnTo>
                    <a:lnTo>
                      <a:pt x="4192" y="525"/>
                    </a:lnTo>
                    <a:lnTo>
                      <a:pt x="4155" y="492"/>
                    </a:lnTo>
                    <a:lnTo>
                      <a:pt x="4117" y="458"/>
                    </a:lnTo>
                    <a:lnTo>
                      <a:pt x="4077" y="425"/>
                    </a:lnTo>
                    <a:lnTo>
                      <a:pt x="4037" y="394"/>
                    </a:lnTo>
                    <a:lnTo>
                      <a:pt x="3996" y="363"/>
                    </a:lnTo>
                    <a:lnTo>
                      <a:pt x="3955" y="334"/>
                    </a:lnTo>
                    <a:lnTo>
                      <a:pt x="3912" y="306"/>
                    </a:lnTo>
                    <a:lnTo>
                      <a:pt x="3869" y="279"/>
                    </a:lnTo>
                    <a:lnTo>
                      <a:pt x="3824" y="253"/>
                    </a:lnTo>
                    <a:lnTo>
                      <a:pt x="3780" y="228"/>
                    </a:lnTo>
                    <a:lnTo>
                      <a:pt x="3734" y="205"/>
                    </a:lnTo>
                    <a:lnTo>
                      <a:pt x="3688" y="182"/>
                    </a:lnTo>
                    <a:lnTo>
                      <a:pt x="3641" y="161"/>
                    </a:lnTo>
                    <a:lnTo>
                      <a:pt x="3593" y="141"/>
                    </a:lnTo>
                    <a:lnTo>
                      <a:pt x="3544" y="122"/>
                    </a:lnTo>
                    <a:lnTo>
                      <a:pt x="3496" y="104"/>
                    </a:lnTo>
                    <a:lnTo>
                      <a:pt x="3446" y="88"/>
                    </a:lnTo>
                    <a:lnTo>
                      <a:pt x="3396" y="73"/>
                    </a:lnTo>
                    <a:lnTo>
                      <a:pt x="3345" y="60"/>
                    </a:lnTo>
                    <a:lnTo>
                      <a:pt x="3293" y="47"/>
                    </a:lnTo>
                    <a:lnTo>
                      <a:pt x="3242" y="36"/>
                    </a:lnTo>
                    <a:lnTo>
                      <a:pt x="3189" y="26"/>
                    </a:lnTo>
                    <a:lnTo>
                      <a:pt x="3136" y="18"/>
                    </a:lnTo>
                    <a:lnTo>
                      <a:pt x="3083" y="11"/>
                    </a:lnTo>
                    <a:lnTo>
                      <a:pt x="3029" y="7"/>
                    </a:lnTo>
                    <a:lnTo>
                      <a:pt x="2975" y="2"/>
                    </a:lnTo>
                    <a:lnTo>
                      <a:pt x="2920" y="0"/>
                    </a:lnTo>
                    <a:lnTo>
                      <a:pt x="2865" y="0"/>
                    </a:lnTo>
                    <a:lnTo>
                      <a:pt x="2815" y="0"/>
                    </a:lnTo>
                    <a:lnTo>
                      <a:pt x="2767" y="2"/>
                    </a:lnTo>
                    <a:lnTo>
                      <a:pt x="2719" y="5"/>
                    </a:lnTo>
                    <a:lnTo>
                      <a:pt x="2670" y="9"/>
                    </a:lnTo>
                    <a:lnTo>
                      <a:pt x="2622" y="15"/>
                    </a:lnTo>
                    <a:lnTo>
                      <a:pt x="2575" y="22"/>
                    </a:lnTo>
                    <a:lnTo>
                      <a:pt x="2528" y="28"/>
                    </a:lnTo>
                    <a:lnTo>
                      <a:pt x="2481" y="37"/>
                    </a:lnTo>
                    <a:lnTo>
                      <a:pt x="2434" y="47"/>
                    </a:lnTo>
                    <a:lnTo>
                      <a:pt x="2389" y="59"/>
                    </a:lnTo>
                    <a:lnTo>
                      <a:pt x="2343" y="70"/>
                    </a:lnTo>
                    <a:lnTo>
                      <a:pt x="2298" y="83"/>
                    </a:lnTo>
                    <a:lnTo>
                      <a:pt x="2254" y="98"/>
                    </a:lnTo>
                    <a:lnTo>
                      <a:pt x="2209" y="113"/>
                    </a:lnTo>
                    <a:lnTo>
                      <a:pt x="2167" y="128"/>
                    </a:lnTo>
                    <a:lnTo>
                      <a:pt x="2124" y="146"/>
                    </a:lnTo>
                    <a:lnTo>
                      <a:pt x="2081" y="164"/>
                    </a:lnTo>
                    <a:lnTo>
                      <a:pt x="2040" y="184"/>
                    </a:lnTo>
                    <a:lnTo>
                      <a:pt x="1998" y="204"/>
                    </a:lnTo>
                    <a:lnTo>
                      <a:pt x="1956" y="224"/>
                    </a:lnTo>
                    <a:lnTo>
                      <a:pt x="1917" y="246"/>
                    </a:lnTo>
                    <a:lnTo>
                      <a:pt x="1878" y="269"/>
                    </a:lnTo>
                    <a:lnTo>
                      <a:pt x="1838" y="293"/>
                    </a:lnTo>
                    <a:lnTo>
                      <a:pt x="1800" y="317"/>
                    </a:lnTo>
                    <a:lnTo>
                      <a:pt x="1762" y="343"/>
                    </a:lnTo>
                    <a:lnTo>
                      <a:pt x="1725" y="369"/>
                    </a:lnTo>
                    <a:lnTo>
                      <a:pt x="1689" y="397"/>
                    </a:lnTo>
                    <a:lnTo>
                      <a:pt x="1653" y="425"/>
                    </a:lnTo>
                    <a:lnTo>
                      <a:pt x="1618" y="453"/>
                    </a:lnTo>
                    <a:lnTo>
                      <a:pt x="1584" y="484"/>
                    </a:lnTo>
                    <a:lnTo>
                      <a:pt x="1550" y="514"/>
                    </a:lnTo>
                    <a:lnTo>
                      <a:pt x="1518" y="544"/>
                    </a:lnTo>
                    <a:lnTo>
                      <a:pt x="1486" y="577"/>
                    </a:lnTo>
                    <a:lnTo>
                      <a:pt x="1455" y="610"/>
                    </a:lnTo>
                    <a:lnTo>
                      <a:pt x="1424" y="643"/>
                    </a:lnTo>
                    <a:lnTo>
                      <a:pt x="1395" y="677"/>
                    </a:lnTo>
                    <a:lnTo>
                      <a:pt x="1366" y="712"/>
                    </a:lnTo>
                    <a:lnTo>
                      <a:pt x="1338" y="748"/>
                    </a:lnTo>
                    <a:lnTo>
                      <a:pt x="1311" y="784"/>
                    </a:lnTo>
                    <a:lnTo>
                      <a:pt x="1285" y="820"/>
                    </a:lnTo>
                    <a:lnTo>
                      <a:pt x="1260" y="858"/>
                    </a:lnTo>
                    <a:lnTo>
                      <a:pt x="1235" y="896"/>
                    </a:lnTo>
                    <a:lnTo>
                      <a:pt x="1212" y="935"/>
                    </a:lnTo>
                    <a:lnTo>
                      <a:pt x="1189" y="974"/>
                    </a:lnTo>
                    <a:lnTo>
                      <a:pt x="1168" y="1013"/>
                    </a:lnTo>
                    <a:lnTo>
                      <a:pt x="1148" y="1054"/>
                    </a:lnTo>
                    <a:lnTo>
                      <a:pt x="1127" y="1095"/>
                    </a:lnTo>
                    <a:lnTo>
                      <a:pt x="1109" y="1137"/>
                    </a:lnTo>
                    <a:lnTo>
                      <a:pt x="1091" y="1179"/>
                    </a:lnTo>
                    <a:lnTo>
                      <a:pt x="1075" y="1221"/>
                    </a:lnTo>
                    <a:lnTo>
                      <a:pt x="1060" y="1264"/>
                    </a:lnTo>
                    <a:lnTo>
                      <a:pt x="1045" y="1308"/>
                    </a:lnTo>
                    <a:lnTo>
                      <a:pt x="1032" y="1352"/>
                    </a:lnTo>
                    <a:lnTo>
                      <a:pt x="1020" y="1396"/>
                    </a:lnTo>
                    <a:lnTo>
                      <a:pt x="1008" y="1441"/>
                    </a:lnTo>
                    <a:lnTo>
                      <a:pt x="998" y="1486"/>
                    </a:lnTo>
                    <a:lnTo>
                      <a:pt x="989" y="1532"/>
                    </a:lnTo>
                    <a:lnTo>
                      <a:pt x="981" y="1578"/>
                    </a:lnTo>
                    <a:lnTo>
                      <a:pt x="975" y="1624"/>
                    </a:lnTo>
                    <a:lnTo>
                      <a:pt x="969" y="1671"/>
                    </a:lnTo>
                    <a:lnTo>
                      <a:pt x="966" y="1718"/>
                    </a:lnTo>
                    <a:lnTo>
                      <a:pt x="962" y="1766"/>
                    </a:lnTo>
                    <a:lnTo>
                      <a:pt x="960" y="1813"/>
                    </a:lnTo>
                    <a:lnTo>
                      <a:pt x="960" y="1861"/>
                    </a:lnTo>
                    <a:lnTo>
                      <a:pt x="960" y="1897"/>
                    </a:lnTo>
                    <a:lnTo>
                      <a:pt x="961" y="1934"/>
                    </a:lnTo>
                    <a:lnTo>
                      <a:pt x="962" y="1970"/>
                    </a:lnTo>
                    <a:lnTo>
                      <a:pt x="966" y="2005"/>
                    </a:lnTo>
                    <a:lnTo>
                      <a:pt x="968" y="2041"/>
                    </a:lnTo>
                    <a:lnTo>
                      <a:pt x="972" y="2077"/>
                    </a:lnTo>
                    <a:lnTo>
                      <a:pt x="977" y="2112"/>
                    </a:lnTo>
                    <a:lnTo>
                      <a:pt x="981" y="2147"/>
                    </a:lnTo>
                    <a:lnTo>
                      <a:pt x="988" y="2182"/>
                    </a:lnTo>
                    <a:lnTo>
                      <a:pt x="994" y="2216"/>
                    </a:lnTo>
                    <a:lnTo>
                      <a:pt x="1002" y="2250"/>
                    </a:lnTo>
                    <a:lnTo>
                      <a:pt x="1009" y="2285"/>
                    </a:lnTo>
                    <a:lnTo>
                      <a:pt x="1026" y="2353"/>
                    </a:lnTo>
                    <a:lnTo>
                      <a:pt x="1047" y="2419"/>
                    </a:lnTo>
                    <a:lnTo>
                      <a:pt x="991" y="2429"/>
                    </a:lnTo>
                    <a:lnTo>
                      <a:pt x="936" y="2442"/>
                    </a:lnTo>
                    <a:lnTo>
                      <a:pt x="883" y="2458"/>
                    </a:lnTo>
                    <a:lnTo>
                      <a:pt x="831" y="2475"/>
                    </a:lnTo>
                    <a:lnTo>
                      <a:pt x="779" y="2495"/>
                    </a:lnTo>
                    <a:lnTo>
                      <a:pt x="729" y="2517"/>
                    </a:lnTo>
                    <a:lnTo>
                      <a:pt x="680" y="2541"/>
                    </a:lnTo>
                    <a:lnTo>
                      <a:pt x="632" y="2567"/>
                    </a:lnTo>
                    <a:lnTo>
                      <a:pt x="585" y="2594"/>
                    </a:lnTo>
                    <a:lnTo>
                      <a:pt x="540" y="2625"/>
                    </a:lnTo>
                    <a:lnTo>
                      <a:pt x="497" y="2656"/>
                    </a:lnTo>
                    <a:lnTo>
                      <a:pt x="454" y="2689"/>
                    </a:lnTo>
                    <a:lnTo>
                      <a:pt x="412" y="2725"/>
                    </a:lnTo>
                    <a:lnTo>
                      <a:pt x="374" y="2761"/>
                    </a:lnTo>
                    <a:lnTo>
                      <a:pt x="336" y="2799"/>
                    </a:lnTo>
                    <a:lnTo>
                      <a:pt x="300" y="2839"/>
                    </a:lnTo>
                    <a:lnTo>
                      <a:pt x="266" y="2880"/>
                    </a:lnTo>
                    <a:lnTo>
                      <a:pt x="233" y="2923"/>
                    </a:lnTo>
                    <a:lnTo>
                      <a:pt x="202" y="2966"/>
                    </a:lnTo>
                    <a:lnTo>
                      <a:pt x="174" y="3013"/>
                    </a:lnTo>
                    <a:lnTo>
                      <a:pt x="147" y="3059"/>
                    </a:lnTo>
                    <a:lnTo>
                      <a:pt x="122" y="3107"/>
                    </a:lnTo>
                    <a:lnTo>
                      <a:pt x="100" y="3156"/>
                    </a:lnTo>
                    <a:lnTo>
                      <a:pt x="79" y="3206"/>
                    </a:lnTo>
                    <a:lnTo>
                      <a:pt x="61" y="3258"/>
                    </a:lnTo>
                    <a:lnTo>
                      <a:pt x="44" y="3309"/>
                    </a:lnTo>
                    <a:lnTo>
                      <a:pt x="31" y="3362"/>
                    </a:lnTo>
                    <a:lnTo>
                      <a:pt x="20" y="3416"/>
                    </a:lnTo>
                    <a:lnTo>
                      <a:pt x="11" y="3471"/>
                    </a:lnTo>
                    <a:lnTo>
                      <a:pt x="4" y="3528"/>
                    </a:lnTo>
                    <a:lnTo>
                      <a:pt x="1" y="3584"/>
                    </a:lnTo>
                    <a:lnTo>
                      <a:pt x="0" y="3640"/>
                    </a:lnTo>
                    <a:lnTo>
                      <a:pt x="0" y="3673"/>
                    </a:lnTo>
                    <a:lnTo>
                      <a:pt x="1" y="3704"/>
                    </a:lnTo>
                    <a:lnTo>
                      <a:pt x="3" y="3736"/>
                    </a:lnTo>
                    <a:lnTo>
                      <a:pt x="6" y="3767"/>
                    </a:lnTo>
                    <a:lnTo>
                      <a:pt x="10" y="3799"/>
                    </a:lnTo>
                    <a:lnTo>
                      <a:pt x="14" y="3829"/>
                    </a:lnTo>
                    <a:lnTo>
                      <a:pt x="19" y="3860"/>
                    </a:lnTo>
                    <a:lnTo>
                      <a:pt x="25" y="3891"/>
                    </a:lnTo>
                    <a:lnTo>
                      <a:pt x="32" y="3921"/>
                    </a:lnTo>
                    <a:lnTo>
                      <a:pt x="39" y="3950"/>
                    </a:lnTo>
                    <a:lnTo>
                      <a:pt x="48" y="3980"/>
                    </a:lnTo>
                    <a:lnTo>
                      <a:pt x="57" y="4010"/>
                    </a:lnTo>
                    <a:lnTo>
                      <a:pt x="66" y="4038"/>
                    </a:lnTo>
                    <a:lnTo>
                      <a:pt x="76" y="4067"/>
                    </a:lnTo>
                    <a:lnTo>
                      <a:pt x="87" y="4095"/>
                    </a:lnTo>
                    <a:lnTo>
                      <a:pt x="100" y="4123"/>
                    </a:lnTo>
                    <a:lnTo>
                      <a:pt x="112" y="4152"/>
                    </a:lnTo>
                    <a:lnTo>
                      <a:pt x="124" y="4179"/>
                    </a:lnTo>
                    <a:lnTo>
                      <a:pt x="138" y="4206"/>
                    </a:lnTo>
                    <a:lnTo>
                      <a:pt x="152" y="4231"/>
                    </a:lnTo>
                    <a:lnTo>
                      <a:pt x="168" y="4258"/>
                    </a:lnTo>
                    <a:lnTo>
                      <a:pt x="183" y="4284"/>
                    </a:lnTo>
                    <a:lnTo>
                      <a:pt x="200" y="4309"/>
                    </a:lnTo>
                    <a:lnTo>
                      <a:pt x="217" y="4334"/>
                    </a:lnTo>
                    <a:lnTo>
                      <a:pt x="233" y="4358"/>
                    </a:lnTo>
                    <a:lnTo>
                      <a:pt x="251" y="4383"/>
                    </a:lnTo>
                    <a:lnTo>
                      <a:pt x="271" y="4407"/>
                    </a:lnTo>
                    <a:lnTo>
                      <a:pt x="290" y="4429"/>
                    </a:lnTo>
                    <a:lnTo>
                      <a:pt x="309" y="4453"/>
                    </a:lnTo>
                    <a:lnTo>
                      <a:pt x="329" y="4474"/>
                    </a:lnTo>
                    <a:lnTo>
                      <a:pt x="350" y="4497"/>
                    </a:lnTo>
                    <a:lnTo>
                      <a:pt x="372" y="4518"/>
                    </a:lnTo>
                    <a:lnTo>
                      <a:pt x="393" y="4538"/>
                    </a:lnTo>
                    <a:lnTo>
                      <a:pt x="416" y="4559"/>
                    </a:lnTo>
                    <a:lnTo>
                      <a:pt x="438" y="4579"/>
                    </a:lnTo>
                    <a:lnTo>
                      <a:pt x="462" y="4598"/>
                    </a:lnTo>
                    <a:lnTo>
                      <a:pt x="485" y="4617"/>
                    </a:lnTo>
                    <a:lnTo>
                      <a:pt x="510" y="4635"/>
                    </a:lnTo>
                    <a:lnTo>
                      <a:pt x="535" y="4652"/>
                    </a:lnTo>
                    <a:lnTo>
                      <a:pt x="560" y="4670"/>
                    </a:lnTo>
                    <a:lnTo>
                      <a:pt x="585" y="4686"/>
                    </a:lnTo>
                    <a:lnTo>
                      <a:pt x="611" y="4701"/>
                    </a:lnTo>
                    <a:lnTo>
                      <a:pt x="637" y="4717"/>
                    </a:lnTo>
                    <a:lnTo>
                      <a:pt x="664" y="4732"/>
                    </a:lnTo>
                    <a:lnTo>
                      <a:pt x="691" y="4745"/>
                    </a:lnTo>
                    <a:lnTo>
                      <a:pt x="719" y="4759"/>
                    </a:lnTo>
                    <a:lnTo>
                      <a:pt x="747" y="4772"/>
                    </a:lnTo>
                    <a:lnTo>
                      <a:pt x="775" y="4783"/>
                    </a:lnTo>
                    <a:lnTo>
                      <a:pt x="805" y="4796"/>
                    </a:lnTo>
                    <a:lnTo>
                      <a:pt x="833" y="4806"/>
                    </a:lnTo>
                    <a:lnTo>
                      <a:pt x="862" y="4816"/>
                    </a:lnTo>
                    <a:lnTo>
                      <a:pt x="892" y="4825"/>
                    </a:lnTo>
                    <a:lnTo>
                      <a:pt x="923" y="4834"/>
                    </a:lnTo>
                    <a:lnTo>
                      <a:pt x="953" y="4842"/>
                    </a:lnTo>
                    <a:lnTo>
                      <a:pt x="984" y="4850"/>
                    </a:lnTo>
                    <a:lnTo>
                      <a:pt x="1014" y="4857"/>
                    </a:lnTo>
                    <a:lnTo>
                      <a:pt x="1045" y="4862"/>
                    </a:lnTo>
                    <a:lnTo>
                      <a:pt x="1077" y="4867"/>
                    </a:lnTo>
                    <a:lnTo>
                      <a:pt x="1108" y="4871"/>
                    </a:lnTo>
                    <a:lnTo>
                      <a:pt x="1140" y="4875"/>
                    </a:lnTo>
                    <a:lnTo>
                      <a:pt x="1172" y="4878"/>
                    </a:lnTo>
                    <a:lnTo>
                      <a:pt x="1205" y="4880"/>
                    </a:lnTo>
                    <a:lnTo>
                      <a:pt x="1238" y="4881"/>
                    </a:lnTo>
                    <a:lnTo>
                      <a:pt x="1270" y="4881"/>
                    </a:lnTo>
                    <a:lnTo>
                      <a:pt x="1302" y="4881"/>
                    </a:lnTo>
                    <a:lnTo>
                      <a:pt x="1333" y="4880"/>
                    </a:lnTo>
                    <a:lnTo>
                      <a:pt x="1365" y="4878"/>
                    </a:lnTo>
                    <a:lnTo>
                      <a:pt x="1395" y="4876"/>
                    </a:lnTo>
                    <a:lnTo>
                      <a:pt x="1427" y="4872"/>
                    </a:lnTo>
                    <a:lnTo>
                      <a:pt x="1457" y="4868"/>
                    </a:lnTo>
                    <a:lnTo>
                      <a:pt x="1487" y="4863"/>
                    </a:lnTo>
                    <a:lnTo>
                      <a:pt x="1518" y="4858"/>
                    </a:lnTo>
                    <a:lnTo>
                      <a:pt x="1547" y="4852"/>
                    </a:lnTo>
                    <a:lnTo>
                      <a:pt x="1577" y="4845"/>
                    </a:lnTo>
                    <a:lnTo>
                      <a:pt x="1607" y="4837"/>
                    </a:lnTo>
                    <a:lnTo>
                      <a:pt x="1636" y="4830"/>
                    </a:lnTo>
                    <a:lnTo>
                      <a:pt x="1664" y="4821"/>
                    </a:lnTo>
                    <a:lnTo>
                      <a:pt x="1692" y="4810"/>
                    </a:lnTo>
                    <a:lnTo>
                      <a:pt x="1721" y="4800"/>
                    </a:lnTo>
                    <a:lnTo>
                      <a:pt x="1748" y="4790"/>
                    </a:lnTo>
                    <a:lnTo>
                      <a:pt x="1753" y="4823"/>
                    </a:lnTo>
                    <a:lnTo>
                      <a:pt x="1758" y="4855"/>
                    </a:lnTo>
                    <a:lnTo>
                      <a:pt x="1765" y="4888"/>
                    </a:lnTo>
                    <a:lnTo>
                      <a:pt x="1773" y="4920"/>
                    </a:lnTo>
                    <a:lnTo>
                      <a:pt x="1783" y="4951"/>
                    </a:lnTo>
                    <a:lnTo>
                      <a:pt x="1794" y="4981"/>
                    </a:lnTo>
                    <a:lnTo>
                      <a:pt x="1808" y="5011"/>
                    </a:lnTo>
                    <a:lnTo>
                      <a:pt x="1821" y="5040"/>
                    </a:lnTo>
                    <a:lnTo>
                      <a:pt x="1837" y="5068"/>
                    </a:lnTo>
                    <a:lnTo>
                      <a:pt x="1854" y="5095"/>
                    </a:lnTo>
                    <a:lnTo>
                      <a:pt x="1871" y="5122"/>
                    </a:lnTo>
                    <a:lnTo>
                      <a:pt x="1890" y="5148"/>
                    </a:lnTo>
                    <a:lnTo>
                      <a:pt x="1910" y="5173"/>
                    </a:lnTo>
                    <a:lnTo>
                      <a:pt x="1932" y="5196"/>
                    </a:lnTo>
                    <a:lnTo>
                      <a:pt x="1954" y="5219"/>
                    </a:lnTo>
                    <a:lnTo>
                      <a:pt x="1978" y="5241"/>
                    </a:lnTo>
                    <a:lnTo>
                      <a:pt x="2001" y="5261"/>
                    </a:lnTo>
                    <a:lnTo>
                      <a:pt x="2027" y="5282"/>
                    </a:lnTo>
                    <a:lnTo>
                      <a:pt x="2053" y="5301"/>
                    </a:lnTo>
                    <a:lnTo>
                      <a:pt x="2080" y="5318"/>
                    </a:lnTo>
                    <a:lnTo>
                      <a:pt x="2108" y="5334"/>
                    </a:lnTo>
                    <a:lnTo>
                      <a:pt x="2137" y="5349"/>
                    </a:lnTo>
                    <a:lnTo>
                      <a:pt x="2167" y="5364"/>
                    </a:lnTo>
                    <a:lnTo>
                      <a:pt x="2197" y="5376"/>
                    </a:lnTo>
                    <a:lnTo>
                      <a:pt x="2227" y="5387"/>
                    </a:lnTo>
                    <a:lnTo>
                      <a:pt x="2260" y="5396"/>
                    </a:lnTo>
                    <a:lnTo>
                      <a:pt x="2291" y="5405"/>
                    </a:lnTo>
                    <a:lnTo>
                      <a:pt x="2324" y="5412"/>
                    </a:lnTo>
                    <a:lnTo>
                      <a:pt x="2358" y="5418"/>
                    </a:lnTo>
                    <a:lnTo>
                      <a:pt x="2392" y="5422"/>
                    </a:lnTo>
                    <a:lnTo>
                      <a:pt x="2426" y="5424"/>
                    </a:lnTo>
                    <a:lnTo>
                      <a:pt x="2460" y="5424"/>
                    </a:lnTo>
                    <a:lnTo>
                      <a:pt x="2477" y="5424"/>
                    </a:lnTo>
                    <a:lnTo>
                      <a:pt x="2494" y="5422"/>
                    </a:lnTo>
                    <a:lnTo>
                      <a:pt x="2496" y="5445"/>
                    </a:lnTo>
                    <a:lnTo>
                      <a:pt x="2499" y="5467"/>
                    </a:lnTo>
                    <a:lnTo>
                      <a:pt x="2504" y="5488"/>
                    </a:lnTo>
                    <a:lnTo>
                      <a:pt x="2510" y="5510"/>
                    </a:lnTo>
                    <a:lnTo>
                      <a:pt x="2515" y="5530"/>
                    </a:lnTo>
                    <a:lnTo>
                      <a:pt x="2523" y="5550"/>
                    </a:lnTo>
                    <a:lnTo>
                      <a:pt x="2531" y="5571"/>
                    </a:lnTo>
                    <a:lnTo>
                      <a:pt x="2541" y="5590"/>
                    </a:lnTo>
                    <a:lnTo>
                      <a:pt x="2551" y="5609"/>
                    </a:lnTo>
                    <a:lnTo>
                      <a:pt x="2561" y="5627"/>
                    </a:lnTo>
                    <a:lnTo>
                      <a:pt x="2574" y="5645"/>
                    </a:lnTo>
                    <a:lnTo>
                      <a:pt x="2586" y="5662"/>
                    </a:lnTo>
                    <a:lnTo>
                      <a:pt x="2600" y="5679"/>
                    </a:lnTo>
                    <a:lnTo>
                      <a:pt x="2614" y="5694"/>
                    </a:lnTo>
                    <a:lnTo>
                      <a:pt x="2629" y="5709"/>
                    </a:lnTo>
                    <a:lnTo>
                      <a:pt x="2645" y="5724"/>
                    </a:lnTo>
                    <a:lnTo>
                      <a:pt x="2660" y="5737"/>
                    </a:lnTo>
                    <a:lnTo>
                      <a:pt x="2677" y="5750"/>
                    </a:lnTo>
                    <a:lnTo>
                      <a:pt x="2695" y="5763"/>
                    </a:lnTo>
                    <a:lnTo>
                      <a:pt x="2713" y="5774"/>
                    </a:lnTo>
                    <a:lnTo>
                      <a:pt x="2732" y="5784"/>
                    </a:lnTo>
                    <a:lnTo>
                      <a:pt x="2751" y="5794"/>
                    </a:lnTo>
                    <a:lnTo>
                      <a:pt x="2770" y="5803"/>
                    </a:lnTo>
                    <a:lnTo>
                      <a:pt x="2791" y="5811"/>
                    </a:lnTo>
                    <a:lnTo>
                      <a:pt x="2812" y="5818"/>
                    </a:lnTo>
                    <a:lnTo>
                      <a:pt x="2833" y="5825"/>
                    </a:lnTo>
                    <a:lnTo>
                      <a:pt x="2855" y="5829"/>
                    </a:lnTo>
                    <a:lnTo>
                      <a:pt x="2876" y="5834"/>
                    </a:lnTo>
                    <a:lnTo>
                      <a:pt x="2899" y="5836"/>
                    </a:lnTo>
                    <a:lnTo>
                      <a:pt x="2921" y="5838"/>
                    </a:lnTo>
                    <a:lnTo>
                      <a:pt x="2944" y="5839"/>
                    </a:lnTo>
                    <a:lnTo>
                      <a:pt x="2967" y="5839"/>
                    </a:lnTo>
                    <a:lnTo>
                      <a:pt x="2991" y="5838"/>
                    </a:lnTo>
                    <a:lnTo>
                      <a:pt x="3015" y="5836"/>
                    </a:lnTo>
                    <a:lnTo>
                      <a:pt x="3037" y="5833"/>
                    </a:lnTo>
                    <a:lnTo>
                      <a:pt x="3060" y="5827"/>
                    </a:lnTo>
                    <a:lnTo>
                      <a:pt x="3082" y="5821"/>
                    </a:lnTo>
                    <a:lnTo>
                      <a:pt x="3103" y="5815"/>
                    </a:lnTo>
                    <a:lnTo>
                      <a:pt x="3125" y="5808"/>
                    </a:lnTo>
                    <a:lnTo>
                      <a:pt x="3145" y="5799"/>
                    </a:lnTo>
                    <a:lnTo>
                      <a:pt x="3165" y="5789"/>
                    </a:lnTo>
                    <a:lnTo>
                      <a:pt x="3185" y="5779"/>
                    </a:lnTo>
                    <a:lnTo>
                      <a:pt x="3203" y="5767"/>
                    </a:lnTo>
                    <a:lnTo>
                      <a:pt x="3223" y="5755"/>
                    </a:lnTo>
                    <a:lnTo>
                      <a:pt x="3239" y="5741"/>
                    </a:lnTo>
                    <a:lnTo>
                      <a:pt x="3257" y="5728"/>
                    </a:lnTo>
                    <a:lnTo>
                      <a:pt x="3273" y="5713"/>
                    </a:lnTo>
                    <a:lnTo>
                      <a:pt x="3289" y="5698"/>
                    </a:lnTo>
                    <a:lnTo>
                      <a:pt x="3304" y="5682"/>
                    </a:lnTo>
                    <a:lnTo>
                      <a:pt x="3317" y="5665"/>
                    </a:lnTo>
                    <a:lnTo>
                      <a:pt x="3331" y="5648"/>
                    </a:lnTo>
                    <a:lnTo>
                      <a:pt x="3343" y="5630"/>
                    </a:lnTo>
                    <a:lnTo>
                      <a:pt x="3354" y="5611"/>
                    </a:lnTo>
                    <a:lnTo>
                      <a:pt x="3365" y="5592"/>
                    </a:lnTo>
                    <a:lnTo>
                      <a:pt x="3374" y="5572"/>
                    </a:lnTo>
                    <a:lnTo>
                      <a:pt x="3383" y="5551"/>
                    </a:lnTo>
                    <a:lnTo>
                      <a:pt x="3390" y="5531"/>
                    </a:lnTo>
                    <a:lnTo>
                      <a:pt x="3397" y="5510"/>
                    </a:lnTo>
                    <a:lnTo>
                      <a:pt x="3403" y="5488"/>
                    </a:lnTo>
                    <a:lnTo>
                      <a:pt x="3407" y="5467"/>
                    </a:lnTo>
                    <a:lnTo>
                      <a:pt x="3410" y="5445"/>
                    </a:lnTo>
                    <a:lnTo>
                      <a:pt x="3413" y="5422"/>
                    </a:lnTo>
                    <a:lnTo>
                      <a:pt x="3414" y="5399"/>
                    </a:lnTo>
                    <a:lnTo>
                      <a:pt x="3414" y="5376"/>
                    </a:lnTo>
                    <a:lnTo>
                      <a:pt x="3412" y="5342"/>
                    </a:lnTo>
                    <a:lnTo>
                      <a:pt x="3407" y="5309"/>
                    </a:lnTo>
                    <a:lnTo>
                      <a:pt x="3399" y="5276"/>
                    </a:lnTo>
                    <a:lnTo>
                      <a:pt x="3390" y="5246"/>
                    </a:lnTo>
                    <a:lnTo>
                      <a:pt x="3378" y="5215"/>
                    </a:lnTo>
                    <a:lnTo>
                      <a:pt x="3364" y="5185"/>
                    </a:lnTo>
                    <a:lnTo>
                      <a:pt x="3347" y="5158"/>
                    </a:lnTo>
                    <a:lnTo>
                      <a:pt x="3331" y="5131"/>
                    </a:lnTo>
                    <a:lnTo>
                      <a:pt x="3310" y="5105"/>
                    </a:lnTo>
                    <a:lnTo>
                      <a:pt x="3289" y="5081"/>
                    </a:lnTo>
                    <a:lnTo>
                      <a:pt x="3265" y="5059"/>
                    </a:lnTo>
                    <a:lnTo>
                      <a:pt x="3241" y="5038"/>
                    </a:lnTo>
                    <a:lnTo>
                      <a:pt x="3215" y="5020"/>
                    </a:lnTo>
                    <a:lnTo>
                      <a:pt x="3188" y="5002"/>
                    </a:lnTo>
                    <a:lnTo>
                      <a:pt x="3158" y="4987"/>
                    </a:lnTo>
                    <a:lnTo>
                      <a:pt x="3128" y="4974"/>
                    </a:lnTo>
                    <a:lnTo>
                      <a:pt x="3139" y="4944"/>
                    </a:lnTo>
                    <a:lnTo>
                      <a:pt x="3148" y="4914"/>
                    </a:lnTo>
                    <a:lnTo>
                      <a:pt x="3157" y="4884"/>
                    </a:lnTo>
                    <a:lnTo>
                      <a:pt x="3164" y="4853"/>
                    </a:lnTo>
                    <a:lnTo>
                      <a:pt x="3169" y="4822"/>
                    </a:lnTo>
                    <a:lnTo>
                      <a:pt x="3173" y="4790"/>
                    </a:lnTo>
                    <a:lnTo>
                      <a:pt x="3175" y="4759"/>
                    </a:lnTo>
                    <a:lnTo>
                      <a:pt x="3176" y="4726"/>
                    </a:lnTo>
                    <a:lnTo>
                      <a:pt x="3175" y="4706"/>
                    </a:lnTo>
                    <a:lnTo>
                      <a:pt x="3173" y="4687"/>
                    </a:lnTo>
                    <a:lnTo>
                      <a:pt x="3196" y="4700"/>
                    </a:lnTo>
                    <a:lnTo>
                      <a:pt x="3217" y="4713"/>
                    </a:lnTo>
                    <a:lnTo>
                      <a:pt x="3241" y="4725"/>
                    </a:lnTo>
                    <a:lnTo>
                      <a:pt x="3263" y="4736"/>
                    </a:lnTo>
                    <a:lnTo>
                      <a:pt x="3287" y="4746"/>
                    </a:lnTo>
                    <a:lnTo>
                      <a:pt x="3310" y="4757"/>
                    </a:lnTo>
                    <a:lnTo>
                      <a:pt x="3335" y="4766"/>
                    </a:lnTo>
                    <a:lnTo>
                      <a:pt x="3360" y="4773"/>
                    </a:lnTo>
                    <a:lnTo>
                      <a:pt x="3386" y="4780"/>
                    </a:lnTo>
                    <a:lnTo>
                      <a:pt x="3412" y="4787"/>
                    </a:lnTo>
                    <a:lnTo>
                      <a:pt x="3437" y="4791"/>
                    </a:lnTo>
                    <a:lnTo>
                      <a:pt x="3463" y="4796"/>
                    </a:lnTo>
                    <a:lnTo>
                      <a:pt x="3490" y="4799"/>
                    </a:lnTo>
                    <a:lnTo>
                      <a:pt x="3517" y="4803"/>
                    </a:lnTo>
                    <a:lnTo>
                      <a:pt x="3544" y="4804"/>
                    </a:lnTo>
                    <a:lnTo>
                      <a:pt x="3571" y="4804"/>
                    </a:lnTo>
                    <a:lnTo>
                      <a:pt x="3612" y="4803"/>
                    </a:lnTo>
                    <a:lnTo>
                      <a:pt x="3652" y="4799"/>
                    </a:lnTo>
                    <a:lnTo>
                      <a:pt x="3692" y="4794"/>
                    </a:lnTo>
                    <a:lnTo>
                      <a:pt x="3730" y="4787"/>
                    </a:lnTo>
                    <a:lnTo>
                      <a:pt x="3733" y="4826"/>
                    </a:lnTo>
                    <a:lnTo>
                      <a:pt x="3738" y="4866"/>
                    </a:lnTo>
                    <a:lnTo>
                      <a:pt x="3744" y="4905"/>
                    </a:lnTo>
                    <a:lnTo>
                      <a:pt x="3752" y="4943"/>
                    </a:lnTo>
                    <a:lnTo>
                      <a:pt x="3761" y="4981"/>
                    </a:lnTo>
                    <a:lnTo>
                      <a:pt x="3773" y="5018"/>
                    </a:lnTo>
                    <a:lnTo>
                      <a:pt x="3785" y="5054"/>
                    </a:lnTo>
                    <a:lnTo>
                      <a:pt x="3798" y="5090"/>
                    </a:lnTo>
                    <a:lnTo>
                      <a:pt x="3813" y="5126"/>
                    </a:lnTo>
                    <a:lnTo>
                      <a:pt x="3829" y="5161"/>
                    </a:lnTo>
                    <a:lnTo>
                      <a:pt x="3847" y="5195"/>
                    </a:lnTo>
                    <a:lnTo>
                      <a:pt x="3866" y="5229"/>
                    </a:lnTo>
                    <a:lnTo>
                      <a:pt x="3886" y="5261"/>
                    </a:lnTo>
                    <a:lnTo>
                      <a:pt x="3906" y="5293"/>
                    </a:lnTo>
                    <a:lnTo>
                      <a:pt x="3929" y="5323"/>
                    </a:lnTo>
                    <a:lnTo>
                      <a:pt x="3952" y="5354"/>
                    </a:lnTo>
                    <a:lnTo>
                      <a:pt x="3934" y="5357"/>
                    </a:lnTo>
                    <a:lnTo>
                      <a:pt x="3915" y="5361"/>
                    </a:lnTo>
                    <a:lnTo>
                      <a:pt x="3897" y="5367"/>
                    </a:lnTo>
                    <a:lnTo>
                      <a:pt x="3880" y="5373"/>
                    </a:lnTo>
                    <a:lnTo>
                      <a:pt x="3862" y="5379"/>
                    </a:lnTo>
                    <a:lnTo>
                      <a:pt x="3846" y="5387"/>
                    </a:lnTo>
                    <a:lnTo>
                      <a:pt x="3830" y="5395"/>
                    </a:lnTo>
                    <a:lnTo>
                      <a:pt x="3814" y="5404"/>
                    </a:lnTo>
                    <a:lnTo>
                      <a:pt x="3798" y="5413"/>
                    </a:lnTo>
                    <a:lnTo>
                      <a:pt x="3783" y="5423"/>
                    </a:lnTo>
                    <a:lnTo>
                      <a:pt x="3768" y="5433"/>
                    </a:lnTo>
                    <a:lnTo>
                      <a:pt x="3755" y="5445"/>
                    </a:lnTo>
                    <a:lnTo>
                      <a:pt x="3741" y="5457"/>
                    </a:lnTo>
                    <a:lnTo>
                      <a:pt x="3728" y="5469"/>
                    </a:lnTo>
                    <a:lnTo>
                      <a:pt x="3715" y="5483"/>
                    </a:lnTo>
                    <a:lnTo>
                      <a:pt x="3704" y="5496"/>
                    </a:lnTo>
                    <a:lnTo>
                      <a:pt x="3693" y="5510"/>
                    </a:lnTo>
                    <a:lnTo>
                      <a:pt x="3681" y="5524"/>
                    </a:lnTo>
                    <a:lnTo>
                      <a:pt x="3671" y="5539"/>
                    </a:lnTo>
                    <a:lnTo>
                      <a:pt x="3662" y="5555"/>
                    </a:lnTo>
                    <a:lnTo>
                      <a:pt x="3653" y="5571"/>
                    </a:lnTo>
                    <a:lnTo>
                      <a:pt x="3645" y="5586"/>
                    </a:lnTo>
                    <a:lnTo>
                      <a:pt x="3639" y="5603"/>
                    </a:lnTo>
                    <a:lnTo>
                      <a:pt x="3632" y="5620"/>
                    </a:lnTo>
                    <a:lnTo>
                      <a:pt x="3626" y="5637"/>
                    </a:lnTo>
                    <a:lnTo>
                      <a:pt x="3621" y="5655"/>
                    </a:lnTo>
                    <a:lnTo>
                      <a:pt x="3617" y="5673"/>
                    </a:lnTo>
                    <a:lnTo>
                      <a:pt x="3614" y="5691"/>
                    </a:lnTo>
                    <a:lnTo>
                      <a:pt x="3611" y="5709"/>
                    </a:lnTo>
                    <a:lnTo>
                      <a:pt x="3609" y="5728"/>
                    </a:lnTo>
                    <a:lnTo>
                      <a:pt x="3608" y="5747"/>
                    </a:lnTo>
                    <a:lnTo>
                      <a:pt x="3608" y="5766"/>
                    </a:lnTo>
                    <a:lnTo>
                      <a:pt x="3609" y="5786"/>
                    </a:lnTo>
                    <a:lnTo>
                      <a:pt x="3612" y="5808"/>
                    </a:lnTo>
                    <a:lnTo>
                      <a:pt x="3615" y="5828"/>
                    </a:lnTo>
                    <a:lnTo>
                      <a:pt x="3620" y="5847"/>
                    </a:lnTo>
                    <a:lnTo>
                      <a:pt x="3625" y="5867"/>
                    </a:lnTo>
                    <a:lnTo>
                      <a:pt x="3631" y="5887"/>
                    </a:lnTo>
                    <a:lnTo>
                      <a:pt x="3639" y="5905"/>
                    </a:lnTo>
                    <a:lnTo>
                      <a:pt x="3647" y="5924"/>
                    </a:lnTo>
                    <a:lnTo>
                      <a:pt x="3656" y="5941"/>
                    </a:lnTo>
                    <a:lnTo>
                      <a:pt x="3665" y="5959"/>
                    </a:lnTo>
                    <a:lnTo>
                      <a:pt x="3676" y="5975"/>
                    </a:lnTo>
                    <a:lnTo>
                      <a:pt x="3687" y="5991"/>
                    </a:lnTo>
                    <a:lnTo>
                      <a:pt x="3699" y="6007"/>
                    </a:lnTo>
                    <a:lnTo>
                      <a:pt x="3712" y="6021"/>
                    </a:lnTo>
                    <a:lnTo>
                      <a:pt x="3725" y="6036"/>
                    </a:lnTo>
                    <a:lnTo>
                      <a:pt x="3740" y="6050"/>
                    </a:lnTo>
                    <a:lnTo>
                      <a:pt x="3755" y="6063"/>
                    </a:lnTo>
                    <a:lnTo>
                      <a:pt x="3770" y="6075"/>
                    </a:lnTo>
                    <a:lnTo>
                      <a:pt x="3786" y="6087"/>
                    </a:lnTo>
                    <a:lnTo>
                      <a:pt x="3803" y="6098"/>
                    </a:lnTo>
                    <a:lnTo>
                      <a:pt x="3820" y="6108"/>
                    </a:lnTo>
                    <a:lnTo>
                      <a:pt x="3838" y="6117"/>
                    </a:lnTo>
                    <a:lnTo>
                      <a:pt x="3856" y="6125"/>
                    </a:lnTo>
                    <a:lnTo>
                      <a:pt x="3875" y="6133"/>
                    </a:lnTo>
                    <a:lnTo>
                      <a:pt x="3894" y="6140"/>
                    </a:lnTo>
                    <a:lnTo>
                      <a:pt x="3913" y="6145"/>
                    </a:lnTo>
                    <a:lnTo>
                      <a:pt x="3933" y="6151"/>
                    </a:lnTo>
                    <a:lnTo>
                      <a:pt x="3954" y="6154"/>
                    </a:lnTo>
                    <a:lnTo>
                      <a:pt x="3975" y="6158"/>
                    </a:lnTo>
                    <a:lnTo>
                      <a:pt x="3995" y="6160"/>
                    </a:lnTo>
                    <a:lnTo>
                      <a:pt x="4017" y="6161"/>
                    </a:lnTo>
                    <a:lnTo>
                      <a:pt x="4038" y="6161"/>
                    </a:lnTo>
                    <a:lnTo>
                      <a:pt x="4059" y="6160"/>
                    </a:lnTo>
                    <a:lnTo>
                      <a:pt x="4081" y="6158"/>
                    </a:lnTo>
                    <a:lnTo>
                      <a:pt x="4101" y="6154"/>
                    </a:lnTo>
                    <a:lnTo>
                      <a:pt x="4122" y="6150"/>
                    </a:lnTo>
                    <a:lnTo>
                      <a:pt x="4141" y="6144"/>
                    </a:lnTo>
                    <a:lnTo>
                      <a:pt x="4162" y="6138"/>
                    </a:lnTo>
                    <a:lnTo>
                      <a:pt x="4181" y="6132"/>
                    </a:lnTo>
                    <a:lnTo>
                      <a:pt x="4199" y="6124"/>
                    </a:lnTo>
                    <a:lnTo>
                      <a:pt x="4218" y="6115"/>
                    </a:lnTo>
                    <a:lnTo>
                      <a:pt x="4235" y="6106"/>
                    </a:lnTo>
                    <a:lnTo>
                      <a:pt x="4252" y="6096"/>
                    </a:lnTo>
                    <a:lnTo>
                      <a:pt x="4268" y="6084"/>
                    </a:lnTo>
                    <a:lnTo>
                      <a:pt x="4284" y="6072"/>
                    </a:lnTo>
                    <a:lnTo>
                      <a:pt x="4300" y="6060"/>
                    </a:lnTo>
                    <a:lnTo>
                      <a:pt x="4315" y="6046"/>
                    </a:lnTo>
                    <a:lnTo>
                      <a:pt x="4329" y="6033"/>
                    </a:lnTo>
                    <a:lnTo>
                      <a:pt x="4342" y="6018"/>
                    </a:lnTo>
                    <a:lnTo>
                      <a:pt x="4355" y="6003"/>
                    </a:lnTo>
                    <a:lnTo>
                      <a:pt x="4366" y="5988"/>
                    </a:lnTo>
                    <a:lnTo>
                      <a:pt x="4378" y="5971"/>
                    </a:lnTo>
                    <a:lnTo>
                      <a:pt x="4388" y="5954"/>
                    </a:lnTo>
                    <a:lnTo>
                      <a:pt x="4398" y="5937"/>
                    </a:lnTo>
                    <a:lnTo>
                      <a:pt x="4406" y="5919"/>
                    </a:lnTo>
                    <a:lnTo>
                      <a:pt x="4414" y="5901"/>
                    </a:lnTo>
                    <a:lnTo>
                      <a:pt x="4420" y="5882"/>
                    </a:lnTo>
                    <a:lnTo>
                      <a:pt x="4427" y="5863"/>
                    </a:lnTo>
                    <a:lnTo>
                      <a:pt x="4432" y="5844"/>
                    </a:lnTo>
                    <a:lnTo>
                      <a:pt x="4436" y="5824"/>
                    </a:lnTo>
                    <a:lnTo>
                      <a:pt x="4439" y="5803"/>
                    </a:lnTo>
                    <a:lnTo>
                      <a:pt x="4441" y="5783"/>
                    </a:lnTo>
                    <a:lnTo>
                      <a:pt x="4442" y="5763"/>
                    </a:lnTo>
                    <a:lnTo>
                      <a:pt x="4442" y="5741"/>
                    </a:lnTo>
                    <a:lnTo>
                      <a:pt x="4439" y="5712"/>
                    </a:lnTo>
                    <a:lnTo>
                      <a:pt x="4435" y="5683"/>
                    </a:lnTo>
                    <a:lnTo>
                      <a:pt x="4474" y="5694"/>
                    </a:lnTo>
                    <a:lnTo>
                      <a:pt x="4514" y="5706"/>
                    </a:lnTo>
                    <a:lnTo>
                      <a:pt x="4553" y="5713"/>
                    </a:lnTo>
                    <a:lnTo>
                      <a:pt x="4593" y="5721"/>
                    </a:lnTo>
                    <a:lnTo>
                      <a:pt x="4635" y="5727"/>
                    </a:lnTo>
                    <a:lnTo>
                      <a:pt x="4677" y="5731"/>
                    </a:lnTo>
                    <a:lnTo>
                      <a:pt x="4718" y="5734"/>
                    </a:lnTo>
                    <a:lnTo>
                      <a:pt x="4761" y="5735"/>
                    </a:lnTo>
                    <a:lnTo>
                      <a:pt x="4814" y="5734"/>
                    </a:lnTo>
                    <a:lnTo>
                      <a:pt x="4867" y="5729"/>
                    </a:lnTo>
                    <a:lnTo>
                      <a:pt x="4918" y="5722"/>
                    </a:lnTo>
                    <a:lnTo>
                      <a:pt x="4969" y="5715"/>
                    </a:lnTo>
                    <a:lnTo>
                      <a:pt x="5019" y="5703"/>
                    </a:lnTo>
                    <a:lnTo>
                      <a:pt x="5068" y="5689"/>
                    </a:lnTo>
                    <a:lnTo>
                      <a:pt x="5115" y="5673"/>
                    </a:lnTo>
                    <a:lnTo>
                      <a:pt x="5162" y="5655"/>
                    </a:lnTo>
                    <a:lnTo>
                      <a:pt x="5209" y="5635"/>
                    </a:lnTo>
                    <a:lnTo>
                      <a:pt x="5252" y="5613"/>
                    </a:lnTo>
                    <a:lnTo>
                      <a:pt x="5296" y="5589"/>
                    </a:lnTo>
                    <a:lnTo>
                      <a:pt x="5338" y="5563"/>
                    </a:lnTo>
                    <a:lnTo>
                      <a:pt x="5378" y="5535"/>
                    </a:lnTo>
                    <a:lnTo>
                      <a:pt x="5418" y="5504"/>
                    </a:lnTo>
                    <a:lnTo>
                      <a:pt x="5455" y="5473"/>
                    </a:lnTo>
                    <a:lnTo>
                      <a:pt x="5491" y="5439"/>
                    </a:lnTo>
                    <a:lnTo>
                      <a:pt x="5525" y="5404"/>
                    </a:lnTo>
                    <a:lnTo>
                      <a:pt x="5557" y="5368"/>
                    </a:lnTo>
                    <a:lnTo>
                      <a:pt x="5588" y="5330"/>
                    </a:lnTo>
                    <a:lnTo>
                      <a:pt x="5617" y="5291"/>
                    </a:lnTo>
                    <a:lnTo>
                      <a:pt x="5644" y="5249"/>
                    </a:lnTo>
                    <a:lnTo>
                      <a:pt x="5669" y="5207"/>
                    </a:lnTo>
                    <a:lnTo>
                      <a:pt x="5691" y="5164"/>
                    </a:lnTo>
                    <a:lnTo>
                      <a:pt x="5712" y="5120"/>
                    </a:lnTo>
                    <a:lnTo>
                      <a:pt x="5730" y="5074"/>
                    </a:lnTo>
                    <a:lnTo>
                      <a:pt x="5746" y="5026"/>
                    </a:lnTo>
                    <a:lnTo>
                      <a:pt x="5761" y="4979"/>
                    </a:lnTo>
                    <a:lnTo>
                      <a:pt x="5772" y="4930"/>
                    </a:lnTo>
                    <a:lnTo>
                      <a:pt x="5781" y="4880"/>
                    </a:lnTo>
                    <a:lnTo>
                      <a:pt x="5788" y="4830"/>
                    </a:lnTo>
                    <a:lnTo>
                      <a:pt x="5792" y="4779"/>
                    </a:lnTo>
                    <a:lnTo>
                      <a:pt x="5793" y="4753"/>
                    </a:lnTo>
                    <a:lnTo>
                      <a:pt x="5793" y="4727"/>
                    </a:lnTo>
                    <a:lnTo>
                      <a:pt x="5839" y="4745"/>
                    </a:lnTo>
                    <a:lnTo>
                      <a:pt x="5887" y="4760"/>
                    </a:lnTo>
                    <a:lnTo>
                      <a:pt x="5935" y="4773"/>
                    </a:lnTo>
                    <a:lnTo>
                      <a:pt x="5985" y="4785"/>
                    </a:lnTo>
                    <a:lnTo>
                      <a:pt x="6034" y="4792"/>
                    </a:lnTo>
                    <a:lnTo>
                      <a:pt x="6086" y="4799"/>
                    </a:lnTo>
                    <a:lnTo>
                      <a:pt x="6138" y="4803"/>
                    </a:lnTo>
                    <a:lnTo>
                      <a:pt x="6189" y="4804"/>
                    </a:lnTo>
                    <a:lnTo>
                      <a:pt x="6242" y="4803"/>
                    </a:lnTo>
                    <a:lnTo>
                      <a:pt x="6295" y="4799"/>
                    </a:lnTo>
                    <a:lnTo>
                      <a:pt x="6347" y="4792"/>
                    </a:lnTo>
                    <a:lnTo>
                      <a:pt x="6397" y="4783"/>
                    </a:lnTo>
                    <a:lnTo>
                      <a:pt x="6448" y="4772"/>
                    </a:lnTo>
                    <a:lnTo>
                      <a:pt x="6496" y="4759"/>
                    </a:lnTo>
                    <a:lnTo>
                      <a:pt x="6545" y="4743"/>
                    </a:lnTo>
                    <a:lnTo>
                      <a:pt x="6592" y="4725"/>
                    </a:lnTo>
                    <a:lnTo>
                      <a:pt x="6637" y="4705"/>
                    </a:lnTo>
                    <a:lnTo>
                      <a:pt x="6682" y="4682"/>
                    </a:lnTo>
                    <a:lnTo>
                      <a:pt x="6725" y="4658"/>
                    </a:lnTo>
                    <a:lnTo>
                      <a:pt x="6767" y="4632"/>
                    </a:lnTo>
                    <a:lnTo>
                      <a:pt x="6808" y="4604"/>
                    </a:lnTo>
                    <a:lnTo>
                      <a:pt x="6846" y="4573"/>
                    </a:lnTo>
                    <a:lnTo>
                      <a:pt x="6884" y="4542"/>
                    </a:lnTo>
                    <a:lnTo>
                      <a:pt x="6920" y="4508"/>
                    </a:lnTo>
                    <a:lnTo>
                      <a:pt x="6954" y="4473"/>
                    </a:lnTo>
                    <a:lnTo>
                      <a:pt x="6987" y="4437"/>
                    </a:lnTo>
                    <a:lnTo>
                      <a:pt x="7017" y="4399"/>
                    </a:lnTo>
                    <a:lnTo>
                      <a:pt x="7046" y="4360"/>
                    </a:lnTo>
                    <a:lnTo>
                      <a:pt x="7073" y="4318"/>
                    </a:lnTo>
                    <a:lnTo>
                      <a:pt x="7098" y="4276"/>
                    </a:lnTo>
                    <a:lnTo>
                      <a:pt x="7120" y="4233"/>
                    </a:lnTo>
                    <a:lnTo>
                      <a:pt x="7141" y="4188"/>
                    </a:lnTo>
                    <a:lnTo>
                      <a:pt x="7160" y="4143"/>
                    </a:lnTo>
                    <a:lnTo>
                      <a:pt x="7175" y="4095"/>
                    </a:lnTo>
                    <a:lnTo>
                      <a:pt x="7190" y="4047"/>
                    </a:lnTo>
                    <a:lnTo>
                      <a:pt x="7201" y="3999"/>
                    </a:lnTo>
                    <a:lnTo>
                      <a:pt x="7210" y="3949"/>
                    </a:lnTo>
                    <a:lnTo>
                      <a:pt x="7217" y="3899"/>
                    </a:lnTo>
                    <a:lnTo>
                      <a:pt x="7220" y="3847"/>
                    </a:lnTo>
                    <a:lnTo>
                      <a:pt x="7222" y="3821"/>
                    </a:lnTo>
                    <a:lnTo>
                      <a:pt x="7223" y="3795"/>
                    </a:lnTo>
                    <a:lnTo>
                      <a:pt x="7222" y="3750"/>
                    </a:lnTo>
                    <a:lnTo>
                      <a:pt x="7218" y="3705"/>
                    </a:lnTo>
                    <a:lnTo>
                      <a:pt x="7213" y="3661"/>
                    </a:lnTo>
                    <a:lnTo>
                      <a:pt x="7206" y="3617"/>
                    </a:lnTo>
                    <a:lnTo>
                      <a:pt x="7197" y="3574"/>
                    </a:lnTo>
                    <a:lnTo>
                      <a:pt x="7187" y="3532"/>
                    </a:lnTo>
                    <a:lnTo>
                      <a:pt x="7174" y="3490"/>
                    </a:lnTo>
                    <a:lnTo>
                      <a:pt x="7160" y="3450"/>
                    </a:lnTo>
                    <a:lnTo>
                      <a:pt x="7199" y="3450"/>
                    </a:lnTo>
                    <a:lnTo>
                      <a:pt x="7249" y="3449"/>
                    </a:lnTo>
                    <a:lnTo>
                      <a:pt x="7297" y="3445"/>
                    </a:lnTo>
                    <a:lnTo>
                      <a:pt x="7344" y="3440"/>
                    </a:lnTo>
                    <a:lnTo>
                      <a:pt x="7391" y="3431"/>
                    </a:lnTo>
                    <a:lnTo>
                      <a:pt x="7438" y="3421"/>
                    </a:lnTo>
                    <a:lnTo>
                      <a:pt x="7483" y="3408"/>
                    </a:lnTo>
                    <a:lnTo>
                      <a:pt x="7527" y="3394"/>
                    </a:lnTo>
                    <a:lnTo>
                      <a:pt x="7570" y="3377"/>
                    </a:lnTo>
                    <a:lnTo>
                      <a:pt x="7613" y="3358"/>
                    </a:lnTo>
                    <a:lnTo>
                      <a:pt x="7653" y="3337"/>
                    </a:lnTo>
                    <a:lnTo>
                      <a:pt x="7694" y="3315"/>
                    </a:lnTo>
                    <a:lnTo>
                      <a:pt x="7732" y="3291"/>
                    </a:lnTo>
                    <a:lnTo>
                      <a:pt x="7769" y="3266"/>
                    </a:lnTo>
                    <a:lnTo>
                      <a:pt x="7805" y="3237"/>
                    </a:lnTo>
                    <a:lnTo>
                      <a:pt x="7840" y="3208"/>
                    </a:lnTo>
                    <a:lnTo>
                      <a:pt x="7874" y="3178"/>
                    </a:lnTo>
                    <a:lnTo>
                      <a:pt x="7905" y="3145"/>
                    </a:lnTo>
                    <a:lnTo>
                      <a:pt x="7935" y="3111"/>
                    </a:lnTo>
                    <a:lnTo>
                      <a:pt x="7963" y="3076"/>
                    </a:lnTo>
                    <a:lnTo>
                      <a:pt x="7990" y="3040"/>
                    </a:lnTo>
                    <a:lnTo>
                      <a:pt x="8014" y="3001"/>
                    </a:lnTo>
                    <a:lnTo>
                      <a:pt x="8038" y="2963"/>
                    </a:lnTo>
                    <a:lnTo>
                      <a:pt x="8058" y="2923"/>
                    </a:lnTo>
                    <a:lnTo>
                      <a:pt x="8077" y="2881"/>
                    </a:lnTo>
                    <a:lnTo>
                      <a:pt x="8094" y="2839"/>
                    </a:lnTo>
                    <a:lnTo>
                      <a:pt x="8110" y="2796"/>
                    </a:lnTo>
                    <a:lnTo>
                      <a:pt x="8122" y="2752"/>
                    </a:lnTo>
                    <a:lnTo>
                      <a:pt x="8134" y="2707"/>
                    </a:lnTo>
                    <a:lnTo>
                      <a:pt x="8142" y="2661"/>
                    </a:lnTo>
                    <a:lnTo>
                      <a:pt x="8148" y="2613"/>
                    </a:lnTo>
                    <a:lnTo>
                      <a:pt x="8152" y="2566"/>
                    </a:lnTo>
                    <a:lnTo>
                      <a:pt x="8153" y="2519"/>
                    </a:lnTo>
                    <a:close/>
                    <a:moveTo>
                      <a:pt x="4776" y="6033"/>
                    </a:moveTo>
                    <a:lnTo>
                      <a:pt x="4776" y="6033"/>
                    </a:lnTo>
                    <a:lnTo>
                      <a:pt x="4786" y="6032"/>
                    </a:lnTo>
                    <a:lnTo>
                      <a:pt x="4796" y="6029"/>
                    </a:lnTo>
                    <a:lnTo>
                      <a:pt x="4806" y="6027"/>
                    </a:lnTo>
                    <a:lnTo>
                      <a:pt x="4815" y="6024"/>
                    </a:lnTo>
                    <a:lnTo>
                      <a:pt x="4824" y="6018"/>
                    </a:lnTo>
                    <a:lnTo>
                      <a:pt x="4833" y="6014"/>
                    </a:lnTo>
                    <a:lnTo>
                      <a:pt x="4841" y="6007"/>
                    </a:lnTo>
                    <a:lnTo>
                      <a:pt x="4848" y="6000"/>
                    </a:lnTo>
                    <a:lnTo>
                      <a:pt x="4854" y="5993"/>
                    </a:lnTo>
                    <a:lnTo>
                      <a:pt x="4860" y="5985"/>
                    </a:lnTo>
                    <a:lnTo>
                      <a:pt x="4866" y="5976"/>
                    </a:lnTo>
                    <a:lnTo>
                      <a:pt x="4869" y="5967"/>
                    </a:lnTo>
                    <a:lnTo>
                      <a:pt x="4872" y="5959"/>
                    </a:lnTo>
                    <a:lnTo>
                      <a:pt x="4875" y="5948"/>
                    </a:lnTo>
                    <a:lnTo>
                      <a:pt x="4876" y="5938"/>
                    </a:lnTo>
                    <a:lnTo>
                      <a:pt x="4876" y="5928"/>
                    </a:lnTo>
                    <a:lnTo>
                      <a:pt x="4876" y="5918"/>
                    </a:lnTo>
                    <a:lnTo>
                      <a:pt x="4873" y="5908"/>
                    </a:lnTo>
                    <a:lnTo>
                      <a:pt x="4870" y="5898"/>
                    </a:lnTo>
                    <a:lnTo>
                      <a:pt x="4867" y="5889"/>
                    </a:lnTo>
                    <a:lnTo>
                      <a:pt x="4862" y="5880"/>
                    </a:lnTo>
                    <a:lnTo>
                      <a:pt x="4857" y="5872"/>
                    </a:lnTo>
                    <a:lnTo>
                      <a:pt x="4851" y="5864"/>
                    </a:lnTo>
                    <a:lnTo>
                      <a:pt x="4843" y="5857"/>
                    </a:lnTo>
                    <a:lnTo>
                      <a:pt x="4836" y="5851"/>
                    </a:lnTo>
                    <a:lnTo>
                      <a:pt x="4827" y="5845"/>
                    </a:lnTo>
                    <a:lnTo>
                      <a:pt x="4819" y="5840"/>
                    </a:lnTo>
                    <a:lnTo>
                      <a:pt x="4810" y="5836"/>
                    </a:lnTo>
                    <a:lnTo>
                      <a:pt x="4800" y="5833"/>
                    </a:lnTo>
                    <a:lnTo>
                      <a:pt x="4790" y="5830"/>
                    </a:lnTo>
                    <a:lnTo>
                      <a:pt x="4780" y="5829"/>
                    </a:lnTo>
                    <a:lnTo>
                      <a:pt x="4769" y="5829"/>
                    </a:lnTo>
                    <a:lnTo>
                      <a:pt x="4759" y="5830"/>
                    </a:lnTo>
                    <a:lnTo>
                      <a:pt x="4749" y="5831"/>
                    </a:lnTo>
                    <a:lnTo>
                      <a:pt x="4739" y="5835"/>
                    </a:lnTo>
                    <a:lnTo>
                      <a:pt x="4730" y="5838"/>
                    </a:lnTo>
                    <a:lnTo>
                      <a:pt x="4721" y="5843"/>
                    </a:lnTo>
                    <a:lnTo>
                      <a:pt x="4712" y="5848"/>
                    </a:lnTo>
                    <a:lnTo>
                      <a:pt x="4704" y="5854"/>
                    </a:lnTo>
                    <a:lnTo>
                      <a:pt x="4697" y="5861"/>
                    </a:lnTo>
                    <a:lnTo>
                      <a:pt x="4690" y="5869"/>
                    </a:lnTo>
                    <a:lnTo>
                      <a:pt x="4685" y="5876"/>
                    </a:lnTo>
                    <a:lnTo>
                      <a:pt x="4680" y="5885"/>
                    </a:lnTo>
                    <a:lnTo>
                      <a:pt x="4676" y="5894"/>
                    </a:lnTo>
                    <a:lnTo>
                      <a:pt x="4672" y="5903"/>
                    </a:lnTo>
                    <a:lnTo>
                      <a:pt x="4670" y="5914"/>
                    </a:lnTo>
                    <a:lnTo>
                      <a:pt x="4669" y="5924"/>
                    </a:lnTo>
                    <a:lnTo>
                      <a:pt x="4669" y="5934"/>
                    </a:lnTo>
                    <a:lnTo>
                      <a:pt x="4670" y="5944"/>
                    </a:lnTo>
                    <a:lnTo>
                      <a:pt x="4671" y="5954"/>
                    </a:lnTo>
                    <a:lnTo>
                      <a:pt x="4674" y="5964"/>
                    </a:lnTo>
                    <a:lnTo>
                      <a:pt x="4678" y="5973"/>
                    </a:lnTo>
                    <a:lnTo>
                      <a:pt x="4682" y="5982"/>
                    </a:lnTo>
                    <a:lnTo>
                      <a:pt x="4688" y="5990"/>
                    </a:lnTo>
                    <a:lnTo>
                      <a:pt x="4695" y="5998"/>
                    </a:lnTo>
                    <a:lnTo>
                      <a:pt x="4701" y="6005"/>
                    </a:lnTo>
                    <a:lnTo>
                      <a:pt x="4709" y="6011"/>
                    </a:lnTo>
                    <a:lnTo>
                      <a:pt x="4717" y="6017"/>
                    </a:lnTo>
                    <a:lnTo>
                      <a:pt x="4726" y="6021"/>
                    </a:lnTo>
                    <a:lnTo>
                      <a:pt x="4735" y="6026"/>
                    </a:lnTo>
                    <a:lnTo>
                      <a:pt x="4744" y="6028"/>
                    </a:lnTo>
                    <a:lnTo>
                      <a:pt x="4754" y="6030"/>
                    </a:lnTo>
                    <a:lnTo>
                      <a:pt x="4764" y="6033"/>
                    </a:lnTo>
                    <a:lnTo>
                      <a:pt x="4776" y="6033"/>
                    </a:lnTo>
                    <a:close/>
                    <a:moveTo>
                      <a:pt x="4745" y="6851"/>
                    </a:moveTo>
                    <a:lnTo>
                      <a:pt x="4745" y="6851"/>
                    </a:lnTo>
                    <a:lnTo>
                      <a:pt x="4724" y="6852"/>
                    </a:lnTo>
                    <a:lnTo>
                      <a:pt x="4701" y="6857"/>
                    </a:lnTo>
                    <a:lnTo>
                      <a:pt x="4681" y="6863"/>
                    </a:lnTo>
                    <a:lnTo>
                      <a:pt x="4661" y="6870"/>
                    </a:lnTo>
                    <a:lnTo>
                      <a:pt x="4642" y="6881"/>
                    </a:lnTo>
                    <a:lnTo>
                      <a:pt x="4625" y="6892"/>
                    </a:lnTo>
                    <a:lnTo>
                      <a:pt x="4608" y="6904"/>
                    </a:lnTo>
                    <a:lnTo>
                      <a:pt x="4593" y="6919"/>
                    </a:lnTo>
                    <a:lnTo>
                      <a:pt x="4579" y="6934"/>
                    </a:lnTo>
                    <a:lnTo>
                      <a:pt x="4568" y="6951"/>
                    </a:lnTo>
                    <a:lnTo>
                      <a:pt x="4556" y="6968"/>
                    </a:lnTo>
                    <a:lnTo>
                      <a:pt x="4548" y="6987"/>
                    </a:lnTo>
                    <a:lnTo>
                      <a:pt x="4542" y="7008"/>
                    </a:lnTo>
                    <a:lnTo>
                      <a:pt x="4537" y="7028"/>
                    </a:lnTo>
                    <a:lnTo>
                      <a:pt x="4534" y="7049"/>
                    </a:lnTo>
                    <a:lnTo>
                      <a:pt x="4534" y="7072"/>
                    </a:lnTo>
                    <a:lnTo>
                      <a:pt x="4535" y="7093"/>
                    </a:lnTo>
                    <a:lnTo>
                      <a:pt x="4539" y="7114"/>
                    </a:lnTo>
                    <a:lnTo>
                      <a:pt x="4545" y="7135"/>
                    </a:lnTo>
                    <a:lnTo>
                      <a:pt x="4553" y="7154"/>
                    </a:lnTo>
                    <a:lnTo>
                      <a:pt x="4563" y="7173"/>
                    </a:lnTo>
                    <a:lnTo>
                      <a:pt x="4574" y="7190"/>
                    </a:lnTo>
                    <a:lnTo>
                      <a:pt x="4588" y="7205"/>
                    </a:lnTo>
                    <a:lnTo>
                      <a:pt x="4602" y="7221"/>
                    </a:lnTo>
                    <a:lnTo>
                      <a:pt x="4618" y="7234"/>
                    </a:lnTo>
                    <a:lnTo>
                      <a:pt x="4636" y="7246"/>
                    </a:lnTo>
                    <a:lnTo>
                      <a:pt x="4654" y="7256"/>
                    </a:lnTo>
                    <a:lnTo>
                      <a:pt x="4673" y="7264"/>
                    </a:lnTo>
                    <a:lnTo>
                      <a:pt x="4694" y="7271"/>
                    </a:lnTo>
                    <a:lnTo>
                      <a:pt x="4715" y="7275"/>
                    </a:lnTo>
                    <a:lnTo>
                      <a:pt x="4737" y="7279"/>
                    </a:lnTo>
                    <a:lnTo>
                      <a:pt x="4760" y="7279"/>
                    </a:lnTo>
                    <a:lnTo>
                      <a:pt x="4781" y="7276"/>
                    </a:lnTo>
                    <a:lnTo>
                      <a:pt x="4804" y="7273"/>
                    </a:lnTo>
                    <a:lnTo>
                      <a:pt x="4824" y="7267"/>
                    </a:lnTo>
                    <a:lnTo>
                      <a:pt x="4844" y="7259"/>
                    </a:lnTo>
                    <a:lnTo>
                      <a:pt x="4862" y="7249"/>
                    </a:lnTo>
                    <a:lnTo>
                      <a:pt x="4880" y="7238"/>
                    </a:lnTo>
                    <a:lnTo>
                      <a:pt x="4897" y="7226"/>
                    </a:lnTo>
                    <a:lnTo>
                      <a:pt x="4912" y="7211"/>
                    </a:lnTo>
                    <a:lnTo>
                      <a:pt x="4925" y="7195"/>
                    </a:lnTo>
                    <a:lnTo>
                      <a:pt x="4938" y="7178"/>
                    </a:lnTo>
                    <a:lnTo>
                      <a:pt x="4948" y="7161"/>
                    </a:lnTo>
                    <a:lnTo>
                      <a:pt x="4957" y="7143"/>
                    </a:lnTo>
                    <a:lnTo>
                      <a:pt x="4963" y="7122"/>
                    </a:lnTo>
                    <a:lnTo>
                      <a:pt x="4968" y="7102"/>
                    </a:lnTo>
                    <a:lnTo>
                      <a:pt x="4970" y="7081"/>
                    </a:lnTo>
                    <a:lnTo>
                      <a:pt x="4971" y="7058"/>
                    </a:lnTo>
                    <a:lnTo>
                      <a:pt x="4969" y="7037"/>
                    </a:lnTo>
                    <a:lnTo>
                      <a:pt x="4966" y="7015"/>
                    </a:lnTo>
                    <a:lnTo>
                      <a:pt x="4959" y="6995"/>
                    </a:lnTo>
                    <a:lnTo>
                      <a:pt x="4951" y="6976"/>
                    </a:lnTo>
                    <a:lnTo>
                      <a:pt x="4942" y="6957"/>
                    </a:lnTo>
                    <a:lnTo>
                      <a:pt x="4930" y="6940"/>
                    </a:lnTo>
                    <a:lnTo>
                      <a:pt x="4917" y="6924"/>
                    </a:lnTo>
                    <a:lnTo>
                      <a:pt x="4903" y="6910"/>
                    </a:lnTo>
                    <a:lnTo>
                      <a:pt x="4886" y="6896"/>
                    </a:lnTo>
                    <a:lnTo>
                      <a:pt x="4869" y="6884"/>
                    </a:lnTo>
                    <a:lnTo>
                      <a:pt x="4851" y="6874"/>
                    </a:lnTo>
                    <a:lnTo>
                      <a:pt x="4832" y="6866"/>
                    </a:lnTo>
                    <a:lnTo>
                      <a:pt x="4812" y="6859"/>
                    </a:lnTo>
                    <a:lnTo>
                      <a:pt x="4790" y="6855"/>
                    </a:lnTo>
                    <a:lnTo>
                      <a:pt x="4768" y="6851"/>
                    </a:lnTo>
                    <a:lnTo>
                      <a:pt x="4745" y="6851"/>
                    </a:lnTo>
                    <a:close/>
                    <a:moveTo>
                      <a:pt x="4748" y="6342"/>
                    </a:moveTo>
                    <a:lnTo>
                      <a:pt x="4748" y="6342"/>
                    </a:lnTo>
                    <a:lnTo>
                      <a:pt x="4745" y="6321"/>
                    </a:lnTo>
                    <a:lnTo>
                      <a:pt x="4742" y="6299"/>
                    </a:lnTo>
                    <a:lnTo>
                      <a:pt x="4735" y="6279"/>
                    </a:lnTo>
                    <a:lnTo>
                      <a:pt x="4727" y="6259"/>
                    </a:lnTo>
                    <a:lnTo>
                      <a:pt x="4717" y="6241"/>
                    </a:lnTo>
                    <a:lnTo>
                      <a:pt x="4706" y="6223"/>
                    </a:lnTo>
                    <a:lnTo>
                      <a:pt x="4692" y="6207"/>
                    </a:lnTo>
                    <a:lnTo>
                      <a:pt x="4678" y="6192"/>
                    </a:lnTo>
                    <a:lnTo>
                      <a:pt x="4662" y="6179"/>
                    </a:lnTo>
                    <a:lnTo>
                      <a:pt x="4645" y="6167"/>
                    </a:lnTo>
                    <a:lnTo>
                      <a:pt x="4627" y="6156"/>
                    </a:lnTo>
                    <a:lnTo>
                      <a:pt x="4607" y="6149"/>
                    </a:lnTo>
                    <a:lnTo>
                      <a:pt x="4587" y="6142"/>
                    </a:lnTo>
                    <a:lnTo>
                      <a:pt x="4565" y="6137"/>
                    </a:lnTo>
                    <a:lnTo>
                      <a:pt x="4544" y="6134"/>
                    </a:lnTo>
                    <a:lnTo>
                      <a:pt x="4521" y="6134"/>
                    </a:lnTo>
                    <a:lnTo>
                      <a:pt x="4499" y="6136"/>
                    </a:lnTo>
                    <a:lnTo>
                      <a:pt x="4478" y="6140"/>
                    </a:lnTo>
                    <a:lnTo>
                      <a:pt x="4456" y="6146"/>
                    </a:lnTo>
                    <a:lnTo>
                      <a:pt x="4436" y="6153"/>
                    </a:lnTo>
                    <a:lnTo>
                      <a:pt x="4418" y="6163"/>
                    </a:lnTo>
                    <a:lnTo>
                      <a:pt x="4400" y="6174"/>
                    </a:lnTo>
                    <a:lnTo>
                      <a:pt x="4383" y="6188"/>
                    </a:lnTo>
                    <a:lnTo>
                      <a:pt x="4369" y="6201"/>
                    </a:lnTo>
                    <a:lnTo>
                      <a:pt x="4355" y="6217"/>
                    </a:lnTo>
                    <a:lnTo>
                      <a:pt x="4343" y="6234"/>
                    </a:lnTo>
                    <a:lnTo>
                      <a:pt x="4333" y="6252"/>
                    </a:lnTo>
                    <a:lnTo>
                      <a:pt x="4324" y="6271"/>
                    </a:lnTo>
                    <a:lnTo>
                      <a:pt x="4317" y="6291"/>
                    </a:lnTo>
                    <a:lnTo>
                      <a:pt x="4312" y="6312"/>
                    </a:lnTo>
                    <a:lnTo>
                      <a:pt x="4309" y="6333"/>
                    </a:lnTo>
                    <a:lnTo>
                      <a:pt x="4309" y="6355"/>
                    </a:lnTo>
                    <a:lnTo>
                      <a:pt x="4311" y="6377"/>
                    </a:lnTo>
                    <a:lnTo>
                      <a:pt x="4315" y="6398"/>
                    </a:lnTo>
                    <a:lnTo>
                      <a:pt x="4320" y="6418"/>
                    </a:lnTo>
                    <a:lnTo>
                      <a:pt x="4328" y="6438"/>
                    </a:lnTo>
                    <a:lnTo>
                      <a:pt x="4338" y="6457"/>
                    </a:lnTo>
                    <a:lnTo>
                      <a:pt x="4349" y="6473"/>
                    </a:lnTo>
                    <a:lnTo>
                      <a:pt x="4363" y="6489"/>
                    </a:lnTo>
                    <a:lnTo>
                      <a:pt x="4378" y="6505"/>
                    </a:lnTo>
                    <a:lnTo>
                      <a:pt x="4393" y="6517"/>
                    </a:lnTo>
                    <a:lnTo>
                      <a:pt x="4411" y="6530"/>
                    </a:lnTo>
                    <a:lnTo>
                      <a:pt x="4429" y="6540"/>
                    </a:lnTo>
                    <a:lnTo>
                      <a:pt x="4448" y="6549"/>
                    </a:lnTo>
                    <a:lnTo>
                      <a:pt x="4469" y="6556"/>
                    </a:lnTo>
                    <a:lnTo>
                      <a:pt x="4490" y="6560"/>
                    </a:lnTo>
                    <a:lnTo>
                      <a:pt x="4512" y="6562"/>
                    </a:lnTo>
                    <a:lnTo>
                      <a:pt x="4535" y="6562"/>
                    </a:lnTo>
                    <a:lnTo>
                      <a:pt x="4557" y="6561"/>
                    </a:lnTo>
                    <a:lnTo>
                      <a:pt x="4579" y="6557"/>
                    </a:lnTo>
                    <a:lnTo>
                      <a:pt x="4600" y="6551"/>
                    </a:lnTo>
                    <a:lnTo>
                      <a:pt x="4619" y="6543"/>
                    </a:lnTo>
                    <a:lnTo>
                      <a:pt x="4638" y="6534"/>
                    </a:lnTo>
                    <a:lnTo>
                      <a:pt x="4656" y="6523"/>
                    </a:lnTo>
                    <a:lnTo>
                      <a:pt x="4673" y="6509"/>
                    </a:lnTo>
                    <a:lnTo>
                      <a:pt x="4688" y="6496"/>
                    </a:lnTo>
                    <a:lnTo>
                      <a:pt x="4701" y="6480"/>
                    </a:lnTo>
                    <a:lnTo>
                      <a:pt x="4714" y="6463"/>
                    </a:lnTo>
                    <a:lnTo>
                      <a:pt x="4724" y="6445"/>
                    </a:lnTo>
                    <a:lnTo>
                      <a:pt x="4733" y="6426"/>
                    </a:lnTo>
                    <a:lnTo>
                      <a:pt x="4740" y="6406"/>
                    </a:lnTo>
                    <a:lnTo>
                      <a:pt x="4744" y="6386"/>
                    </a:lnTo>
                    <a:lnTo>
                      <a:pt x="4748" y="6364"/>
                    </a:lnTo>
                    <a:lnTo>
                      <a:pt x="4748" y="6342"/>
                    </a:lnTo>
                    <a:close/>
                    <a:moveTo>
                      <a:pt x="3956" y="6362"/>
                    </a:moveTo>
                    <a:lnTo>
                      <a:pt x="3956" y="6362"/>
                    </a:lnTo>
                    <a:lnTo>
                      <a:pt x="3938" y="6363"/>
                    </a:lnTo>
                    <a:lnTo>
                      <a:pt x="3920" y="6366"/>
                    </a:lnTo>
                    <a:lnTo>
                      <a:pt x="3903" y="6368"/>
                    </a:lnTo>
                    <a:lnTo>
                      <a:pt x="3886" y="6371"/>
                    </a:lnTo>
                    <a:lnTo>
                      <a:pt x="3870" y="6376"/>
                    </a:lnTo>
                    <a:lnTo>
                      <a:pt x="3853" y="6380"/>
                    </a:lnTo>
                    <a:lnTo>
                      <a:pt x="3838" y="6386"/>
                    </a:lnTo>
                    <a:lnTo>
                      <a:pt x="3823" y="6393"/>
                    </a:lnTo>
                    <a:lnTo>
                      <a:pt x="3807" y="6399"/>
                    </a:lnTo>
                    <a:lnTo>
                      <a:pt x="3794" y="6407"/>
                    </a:lnTo>
                    <a:lnTo>
                      <a:pt x="3779" y="6416"/>
                    </a:lnTo>
                    <a:lnTo>
                      <a:pt x="3766" y="6425"/>
                    </a:lnTo>
                    <a:lnTo>
                      <a:pt x="3752" y="6435"/>
                    </a:lnTo>
                    <a:lnTo>
                      <a:pt x="3740" y="6445"/>
                    </a:lnTo>
                    <a:lnTo>
                      <a:pt x="3728" y="6455"/>
                    </a:lnTo>
                    <a:lnTo>
                      <a:pt x="3716" y="6468"/>
                    </a:lnTo>
                    <a:lnTo>
                      <a:pt x="3705" y="6479"/>
                    </a:lnTo>
                    <a:lnTo>
                      <a:pt x="3695" y="6491"/>
                    </a:lnTo>
                    <a:lnTo>
                      <a:pt x="3685" y="6505"/>
                    </a:lnTo>
                    <a:lnTo>
                      <a:pt x="3676" y="6518"/>
                    </a:lnTo>
                    <a:lnTo>
                      <a:pt x="3668" y="6532"/>
                    </a:lnTo>
                    <a:lnTo>
                      <a:pt x="3660" y="6547"/>
                    </a:lnTo>
                    <a:lnTo>
                      <a:pt x="3652" y="6561"/>
                    </a:lnTo>
                    <a:lnTo>
                      <a:pt x="3647" y="6576"/>
                    </a:lnTo>
                    <a:lnTo>
                      <a:pt x="3641" y="6592"/>
                    </a:lnTo>
                    <a:lnTo>
                      <a:pt x="3635" y="6607"/>
                    </a:lnTo>
                    <a:lnTo>
                      <a:pt x="3632" y="6623"/>
                    </a:lnTo>
                    <a:lnTo>
                      <a:pt x="3629" y="6640"/>
                    </a:lnTo>
                    <a:lnTo>
                      <a:pt x="3626" y="6656"/>
                    </a:lnTo>
                    <a:lnTo>
                      <a:pt x="3624" y="6673"/>
                    </a:lnTo>
                    <a:lnTo>
                      <a:pt x="3624" y="6689"/>
                    </a:lnTo>
                    <a:lnTo>
                      <a:pt x="3624" y="6707"/>
                    </a:lnTo>
                    <a:lnTo>
                      <a:pt x="3625" y="6724"/>
                    </a:lnTo>
                    <a:lnTo>
                      <a:pt x="3626" y="6741"/>
                    </a:lnTo>
                    <a:lnTo>
                      <a:pt x="3630" y="6758"/>
                    </a:lnTo>
                    <a:lnTo>
                      <a:pt x="3633" y="6774"/>
                    </a:lnTo>
                    <a:lnTo>
                      <a:pt x="3636" y="6791"/>
                    </a:lnTo>
                    <a:lnTo>
                      <a:pt x="3642" y="6806"/>
                    </a:lnTo>
                    <a:lnTo>
                      <a:pt x="3648" y="6821"/>
                    </a:lnTo>
                    <a:lnTo>
                      <a:pt x="3654" y="6837"/>
                    </a:lnTo>
                    <a:lnTo>
                      <a:pt x="3662" y="6851"/>
                    </a:lnTo>
                    <a:lnTo>
                      <a:pt x="3670" y="6865"/>
                    </a:lnTo>
                    <a:lnTo>
                      <a:pt x="3678" y="6878"/>
                    </a:lnTo>
                    <a:lnTo>
                      <a:pt x="3688" y="6892"/>
                    </a:lnTo>
                    <a:lnTo>
                      <a:pt x="3698" y="6905"/>
                    </a:lnTo>
                    <a:lnTo>
                      <a:pt x="3708" y="6918"/>
                    </a:lnTo>
                    <a:lnTo>
                      <a:pt x="3720" y="6929"/>
                    </a:lnTo>
                    <a:lnTo>
                      <a:pt x="3731" y="6940"/>
                    </a:lnTo>
                    <a:lnTo>
                      <a:pt x="3743" y="6951"/>
                    </a:lnTo>
                    <a:lnTo>
                      <a:pt x="3756" y="6961"/>
                    </a:lnTo>
                    <a:lnTo>
                      <a:pt x="3769" y="6970"/>
                    </a:lnTo>
                    <a:lnTo>
                      <a:pt x="3783" y="6979"/>
                    </a:lnTo>
                    <a:lnTo>
                      <a:pt x="3797" y="6987"/>
                    </a:lnTo>
                    <a:lnTo>
                      <a:pt x="3812" y="6995"/>
                    </a:lnTo>
                    <a:lnTo>
                      <a:pt x="3826" y="7002"/>
                    </a:lnTo>
                    <a:lnTo>
                      <a:pt x="3842" y="7009"/>
                    </a:lnTo>
                    <a:lnTo>
                      <a:pt x="3858" y="7014"/>
                    </a:lnTo>
                    <a:lnTo>
                      <a:pt x="3874" y="7019"/>
                    </a:lnTo>
                    <a:lnTo>
                      <a:pt x="3891" y="7023"/>
                    </a:lnTo>
                    <a:lnTo>
                      <a:pt x="3907" y="7027"/>
                    </a:lnTo>
                    <a:lnTo>
                      <a:pt x="3924" y="7029"/>
                    </a:lnTo>
                    <a:lnTo>
                      <a:pt x="3941" y="7030"/>
                    </a:lnTo>
                    <a:lnTo>
                      <a:pt x="3959" y="7031"/>
                    </a:lnTo>
                    <a:lnTo>
                      <a:pt x="3976" y="7031"/>
                    </a:lnTo>
                    <a:lnTo>
                      <a:pt x="3994" y="7030"/>
                    </a:lnTo>
                    <a:lnTo>
                      <a:pt x="4011" y="7028"/>
                    </a:lnTo>
                    <a:lnTo>
                      <a:pt x="4029" y="7026"/>
                    </a:lnTo>
                    <a:lnTo>
                      <a:pt x="4046" y="7022"/>
                    </a:lnTo>
                    <a:lnTo>
                      <a:pt x="4062" y="7018"/>
                    </a:lnTo>
                    <a:lnTo>
                      <a:pt x="4077" y="7013"/>
                    </a:lnTo>
                    <a:lnTo>
                      <a:pt x="4093" y="7008"/>
                    </a:lnTo>
                    <a:lnTo>
                      <a:pt x="4109" y="7001"/>
                    </a:lnTo>
                    <a:lnTo>
                      <a:pt x="4123" y="6994"/>
                    </a:lnTo>
                    <a:lnTo>
                      <a:pt x="4138" y="6986"/>
                    </a:lnTo>
                    <a:lnTo>
                      <a:pt x="4153" y="6977"/>
                    </a:lnTo>
                    <a:lnTo>
                      <a:pt x="4166" y="6968"/>
                    </a:lnTo>
                    <a:lnTo>
                      <a:pt x="4180" y="6958"/>
                    </a:lnTo>
                    <a:lnTo>
                      <a:pt x="4192" y="6948"/>
                    </a:lnTo>
                    <a:lnTo>
                      <a:pt x="4204" y="6938"/>
                    </a:lnTo>
                    <a:lnTo>
                      <a:pt x="4216" y="6926"/>
                    </a:lnTo>
                    <a:lnTo>
                      <a:pt x="4227" y="6914"/>
                    </a:lnTo>
                    <a:lnTo>
                      <a:pt x="4237" y="6902"/>
                    </a:lnTo>
                    <a:lnTo>
                      <a:pt x="4246" y="6888"/>
                    </a:lnTo>
                    <a:lnTo>
                      <a:pt x="4256" y="6875"/>
                    </a:lnTo>
                    <a:lnTo>
                      <a:pt x="4264" y="6861"/>
                    </a:lnTo>
                    <a:lnTo>
                      <a:pt x="4272" y="6847"/>
                    </a:lnTo>
                    <a:lnTo>
                      <a:pt x="4279" y="6832"/>
                    </a:lnTo>
                    <a:lnTo>
                      <a:pt x="4285" y="6818"/>
                    </a:lnTo>
                    <a:lnTo>
                      <a:pt x="4291" y="6802"/>
                    </a:lnTo>
                    <a:lnTo>
                      <a:pt x="4295" y="6786"/>
                    </a:lnTo>
                    <a:lnTo>
                      <a:pt x="4300" y="6770"/>
                    </a:lnTo>
                    <a:lnTo>
                      <a:pt x="4303" y="6753"/>
                    </a:lnTo>
                    <a:lnTo>
                      <a:pt x="4306" y="6738"/>
                    </a:lnTo>
                    <a:lnTo>
                      <a:pt x="4308" y="6721"/>
                    </a:lnTo>
                    <a:lnTo>
                      <a:pt x="4308" y="6704"/>
                    </a:lnTo>
                    <a:lnTo>
                      <a:pt x="4308" y="6686"/>
                    </a:lnTo>
                    <a:lnTo>
                      <a:pt x="4307" y="6669"/>
                    </a:lnTo>
                    <a:lnTo>
                      <a:pt x="4306" y="6652"/>
                    </a:lnTo>
                    <a:lnTo>
                      <a:pt x="4302" y="6635"/>
                    </a:lnTo>
                    <a:lnTo>
                      <a:pt x="4299" y="6619"/>
                    </a:lnTo>
                    <a:lnTo>
                      <a:pt x="4294" y="6603"/>
                    </a:lnTo>
                    <a:lnTo>
                      <a:pt x="4290" y="6587"/>
                    </a:lnTo>
                    <a:lnTo>
                      <a:pt x="4284" y="6571"/>
                    </a:lnTo>
                    <a:lnTo>
                      <a:pt x="4277" y="6557"/>
                    </a:lnTo>
                    <a:lnTo>
                      <a:pt x="4270" y="6542"/>
                    </a:lnTo>
                    <a:lnTo>
                      <a:pt x="4262" y="6529"/>
                    </a:lnTo>
                    <a:lnTo>
                      <a:pt x="4253" y="6514"/>
                    </a:lnTo>
                    <a:lnTo>
                      <a:pt x="4244" y="6502"/>
                    </a:lnTo>
                    <a:lnTo>
                      <a:pt x="4234" y="6488"/>
                    </a:lnTo>
                    <a:lnTo>
                      <a:pt x="4223" y="6476"/>
                    </a:lnTo>
                    <a:lnTo>
                      <a:pt x="4212" y="6464"/>
                    </a:lnTo>
                    <a:lnTo>
                      <a:pt x="4201" y="6453"/>
                    </a:lnTo>
                    <a:lnTo>
                      <a:pt x="4189" y="6442"/>
                    </a:lnTo>
                    <a:lnTo>
                      <a:pt x="4175" y="6432"/>
                    </a:lnTo>
                    <a:lnTo>
                      <a:pt x="4163" y="6423"/>
                    </a:lnTo>
                    <a:lnTo>
                      <a:pt x="4148" y="6414"/>
                    </a:lnTo>
                    <a:lnTo>
                      <a:pt x="4135" y="6405"/>
                    </a:lnTo>
                    <a:lnTo>
                      <a:pt x="4120" y="6398"/>
                    </a:lnTo>
                    <a:lnTo>
                      <a:pt x="4104" y="6390"/>
                    </a:lnTo>
                    <a:lnTo>
                      <a:pt x="4090" y="6385"/>
                    </a:lnTo>
                    <a:lnTo>
                      <a:pt x="4074" y="6379"/>
                    </a:lnTo>
                    <a:lnTo>
                      <a:pt x="4057" y="6375"/>
                    </a:lnTo>
                    <a:lnTo>
                      <a:pt x="4041" y="6370"/>
                    </a:lnTo>
                    <a:lnTo>
                      <a:pt x="4024" y="6367"/>
                    </a:lnTo>
                    <a:lnTo>
                      <a:pt x="4008" y="6364"/>
                    </a:lnTo>
                    <a:lnTo>
                      <a:pt x="3991" y="6363"/>
                    </a:lnTo>
                    <a:lnTo>
                      <a:pt x="3973" y="6362"/>
                    </a:lnTo>
                    <a:lnTo>
                      <a:pt x="3956" y="636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/>
                  </a:gs>
                  <a:gs pos="16000">
                    <a:schemeClr val="bg2"/>
                  </a:gs>
                </a:gsLst>
                <a:lin ang="2700000" scaled="0"/>
              </a:gradFill>
              <a:ln>
                <a:noFill/>
              </a:ln>
            </p:spPr>
            <p:txBody>
              <a:bodyPr bIns="468000"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8" name="任意多边形 47"/>
            <p:cNvSpPr/>
            <p:nvPr/>
          </p:nvSpPr>
          <p:spPr>
            <a:xfrm>
              <a:off x="-835479" y="1368879"/>
              <a:ext cx="2293258" cy="4644571"/>
            </a:xfrm>
            <a:custGeom>
              <a:avLst/>
              <a:gdLst>
                <a:gd name="connsiteX0" fmla="*/ 1132115 w 2293258"/>
                <a:gd name="connsiteY0" fmla="*/ 0 h 4644571"/>
                <a:gd name="connsiteX1" fmla="*/ 1625600 w 2293258"/>
                <a:gd name="connsiteY1" fmla="*/ 1306285 h 4644571"/>
                <a:gd name="connsiteX2" fmla="*/ 0 w 2293258"/>
                <a:gd name="connsiteY2" fmla="*/ 3062514 h 4644571"/>
                <a:gd name="connsiteX3" fmla="*/ 2293258 w 2293258"/>
                <a:gd name="connsiteY3" fmla="*/ 3599542 h 4644571"/>
                <a:gd name="connsiteX4" fmla="*/ 2017486 w 2293258"/>
                <a:gd name="connsiteY4" fmla="*/ 4644571 h 464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3258" h="4644571">
                  <a:moveTo>
                    <a:pt x="1132115" y="0"/>
                  </a:moveTo>
                  <a:lnTo>
                    <a:pt x="1625600" y="1306285"/>
                  </a:lnTo>
                  <a:lnTo>
                    <a:pt x="0" y="3062514"/>
                  </a:lnTo>
                  <a:lnTo>
                    <a:pt x="2293258" y="3599542"/>
                  </a:lnTo>
                  <a:lnTo>
                    <a:pt x="2017486" y="4644571"/>
                  </a:lnTo>
                </a:path>
              </a:pathLst>
            </a:custGeom>
            <a:noFill/>
            <a:ln>
              <a:solidFill>
                <a:schemeClr val="bg1">
                  <a:alpha val="4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808631" y="2105504"/>
            <a:ext cx="1025298" cy="1278434"/>
            <a:chOff x="3295850" y="1908877"/>
            <a:chExt cx="3738030" cy="4660916"/>
          </a:xfrm>
        </p:grpSpPr>
        <p:sp>
          <p:nvSpPr>
            <p:cNvPr id="20" name="圆角矩形 19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527820" y="2078547"/>
            <a:ext cx="1025298" cy="1278434"/>
            <a:chOff x="3295850" y="1908877"/>
            <a:chExt cx="3738030" cy="4660916"/>
          </a:xfrm>
        </p:grpSpPr>
        <p:sp>
          <p:nvSpPr>
            <p:cNvPr id="51" name="圆角矩形 50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圆角矩形 52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844860" y="4028963"/>
            <a:ext cx="1025298" cy="1278434"/>
            <a:chOff x="3295850" y="1908877"/>
            <a:chExt cx="3738030" cy="4660916"/>
          </a:xfrm>
        </p:grpSpPr>
        <p:sp>
          <p:nvSpPr>
            <p:cNvPr id="56" name="圆角矩形 55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564049" y="4002006"/>
            <a:ext cx="1025298" cy="1278434"/>
            <a:chOff x="3295850" y="1908877"/>
            <a:chExt cx="3738030" cy="4660916"/>
          </a:xfrm>
        </p:grpSpPr>
        <p:sp>
          <p:nvSpPr>
            <p:cNvPr id="61" name="圆角矩形 60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圆角矩形 62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4587600" y="2279126"/>
            <a:ext cx="2577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4603970" y="4245636"/>
            <a:ext cx="2577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8494216" y="2258035"/>
            <a:ext cx="2577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8493659" y="4206171"/>
            <a:ext cx="2577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3746227" y="1683154"/>
            <a:ext cx="1682745" cy="1682745"/>
          </a:xfrm>
          <a:prstGeom prst="ellipse">
            <a:avLst/>
          </a:prstGeom>
          <a:noFill/>
          <a:ln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3746227" y="3630005"/>
            <a:ext cx="1682745" cy="1682745"/>
          </a:xfrm>
          <a:prstGeom prst="ellipse">
            <a:avLst/>
          </a:prstGeom>
          <a:noFill/>
          <a:ln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7454831" y="1683154"/>
            <a:ext cx="1682745" cy="1682745"/>
          </a:xfrm>
          <a:prstGeom prst="ellipse">
            <a:avLst/>
          </a:prstGeom>
          <a:noFill/>
          <a:ln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7454831" y="3630005"/>
            <a:ext cx="1682745" cy="1682745"/>
          </a:xfrm>
          <a:prstGeom prst="ellipse">
            <a:avLst/>
          </a:prstGeom>
          <a:noFill/>
          <a:ln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8" name="文本框 77"/>
          <p:cNvSpPr txBox="1"/>
          <p:nvPr/>
        </p:nvSpPr>
        <p:spPr>
          <a:xfrm>
            <a:off x="1102427" y="2774033"/>
            <a:ext cx="14195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  <a:t>CONTENTS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5747657" y="1735666"/>
          <a:ext cx="5849257" cy="389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594388" y="1545272"/>
            <a:ext cx="49936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9" name="矩形 8"/>
          <p:cNvSpPr/>
          <p:nvPr/>
        </p:nvSpPr>
        <p:spPr>
          <a:xfrm>
            <a:off x="594388" y="2237770"/>
            <a:ext cx="49936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94388" y="3131457"/>
            <a:ext cx="4993612" cy="1423220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11" name="圆角矩形 10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3" name="矩形 12"/>
          <p:cNvSpPr/>
          <p:nvPr/>
        </p:nvSpPr>
        <p:spPr>
          <a:xfrm>
            <a:off x="953801" y="3450652"/>
            <a:ext cx="427478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1BD468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34242" y="4776661"/>
            <a:ext cx="863307" cy="86330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5" name="椭圆 14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22055" y="4776661"/>
            <a:ext cx="863307" cy="86330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8" name="椭圆 17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409868" y="4776661"/>
            <a:ext cx="863307" cy="86330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1" name="椭圆 20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874145" y="4977481"/>
            <a:ext cx="877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zh-CN" altLang="en-US" sz="2400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650976" y="4977481"/>
            <a:ext cx="877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26%</a:t>
            </a:r>
            <a:endParaRPr lang="zh-CN" altLang="en-US" sz="2400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406558" y="4977481"/>
            <a:ext cx="954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NO.2</a:t>
            </a:r>
            <a:endParaRPr lang="zh-CN" altLang="en-US" sz="2400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30" name="组合 29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49" name="圆角矩形 48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" name="圆角矩形 49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45" name="椭圆 44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43" name="椭圆 42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9" name="圆角矩形 38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圆角矩形 41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1994775" y="1222796"/>
            <a:ext cx="222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4069" y="3014377"/>
            <a:ext cx="328092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3" name="矩形 2"/>
          <p:cNvSpPr/>
          <p:nvPr/>
        </p:nvSpPr>
        <p:spPr>
          <a:xfrm>
            <a:off x="5033674" y="3014377"/>
            <a:ext cx="328092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5" name="矩形 4"/>
          <p:cNvSpPr/>
          <p:nvPr/>
        </p:nvSpPr>
        <p:spPr>
          <a:xfrm>
            <a:off x="1194069" y="4618206"/>
            <a:ext cx="328092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6" name="矩形 5"/>
          <p:cNvSpPr/>
          <p:nvPr/>
        </p:nvSpPr>
        <p:spPr>
          <a:xfrm>
            <a:off x="5033674" y="4618206"/>
            <a:ext cx="328092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41624" y="3014377"/>
            <a:ext cx="75474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82239" y="1917921"/>
            <a:ext cx="830286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0" name="矩形 9"/>
          <p:cNvSpPr/>
          <p:nvPr/>
        </p:nvSpPr>
        <p:spPr>
          <a:xfrm>
            <a:off x="882239" y="2246858"/>
            <a:ext cx="677138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889269" y="3172302"/>
            <a:ext cx="400957" cy="499950"/>
            <a:chOff x="3295850" y="1908877"/>
            <a:chExt cx="3738030" cy="4660916"/>
          </a:xfrm>
        </p:grpSpPr>
        <p:sp>
          <p:nvSpPr>
            <p:cNvPr id="12" name="圆角矩形 11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59839" y="4686826"/>
            <a:ext cx="400957" cy="499950"/>
            <a:chOff x="3295850" y="1908877"/>
            <a:chExt cx="3738030" cy="4660916"/>
          </a:xfrm>
        </p:grpSpPr>
        <p:sp>
          <p:nvSpPr>
            <p:cNvPr id="17" name="圆角矩形 16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711987" y="3120366"/>
            <a:ext cx="400957" cy="499950"/>
            <a:chOff x="3295850" y="1908877"/>
            <a:chExt cx="3738030" cy="4660916"/>
          </a:xfrm>
        </p:grpSpPr>
        <p:sp>
          <p:nvSpPr>
            <p:cNvPr id="22" name="圆角矩形 21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1987" y="4748228"/>
            <a:ext cx="400957" cy="499950"/>
            <a:chOff x="3295850" y="1908877"/>
            <a:chExt cx="3738030" cy="4660916"/>
          </a:xfrm>
        </p:grpSpPr>
        <p:sp>
          <p:nvSpPr>
            <p:cNvPr id="27" name="圆角矩形 26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>
            <a:off x="9702800" y="1649843"/>
            <a:ext cx="4978400" cy="4978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9376281" y="1352406"/>
            <a:ext cx="5631437" cy="563143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10046310" y="1983593"/>
            <a:ext cx="400957" cy="499950"/>
            <a:chOff x="3295850" y="1908877"/>
            <a:chExt cx="3738030" cy="4660916"/>
          </a:xfrm>
        </p:grpSpPr>
        <p:sp>
          <p:nvSpPr>
            <p:cNvPr id="34" name="圆角矩形 33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圆角矩形 35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0248952" y="5622792"/>
            <a:ext cx="400957" cy="499950"/>
            <a:chOff x="3295850" y="1908877"/>
            <a:chExt cx="3738030" cy="4660916"/>
          </a:xfrm>
        </p:grpSpPr>
        <p:sp>
          <p:nvSpPr>
            <p:cNvPr id="39" name="圆角矩形 38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179027" y="3538776"/>
            <a:ext cx="394507" cy="39450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4" name="椭圆 43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1215123" y="6233736"/>
            <a:ext cx="394507" cy="39450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7" name="椭圆 4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 flipH="1">
            <a:off x="9403228" y="5060810"/>
            <a:ext cx="198600" cy="198600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50" name="椭圆 4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979585" y="3235575"/>
            <a:ext cx="2154330" cy="1924535"/>
            <a:chOff x="6252550" y="390138"/>
            <a:chExt cx="2154330" cy="1924535"/>
          </a:xfrm>
        </p:grpSpPr>
        <p:sp>
          <p:nvSpPr>
            <p:cNvPr id="53" name="KSO_Shape"/>
            <p:cNvSpPr/>
            <p:nvPr/>
          </p:nvSpPr>
          <p:spPr bwMode="auto">
            <a:xfrm>
              <a:off x="6252550" y="390138"/>
              <a:ext cx="2154330" cy="1924535"/>
            </a:xfrm>
            <a:custGeom>
              <a:avLst/>
              <a:gdLst>
                <a:gd name="T0" fmla="*/ 2147483646 w 8153"/>
                <a:gd name="T1" fmla="*/ 2147483646 h 7279"/>
                <a:gd name="T2" fmla="*/ 2147483646 w 8153"/>
                <a:gd name="T3" fmla="*/ 2147483646 h 7279"/>
                <a:gd name="T4" fmla="*/ 2147483646 w 8153"/>
                <a:gd name="T5" fmla="*/ 2147483646 h 7279"/>
                <a:gd name="T6" fmla="*/ 2147483646 w 8153"/>
                <a:gd name="T7" fmla="*/ 2147483646 h 7279"/>
                <a:gd name="T8" fmla="*/ 2147483646 w 8153"/>
                <a:gd name="T9" fmla="*/ 2147483646 h 7279"/>
                <a:gd name="T10" fmla="*/ 2147483646 w 8153"/>
                <a:gd name="T11" fmla="*/ 1519452563 h 7279"/>
                <a:gd name="T12" fmla="*/ 2147483646 w 8153"/>
                <a:gd name="T13" fmla="*/ 2147483646 h 7279"/>
                <a:gd name="T14" fmla="*/ 2147483646 w 8153"/>
                <a:gd name="T15" fmla="*/ 2147483646 h 7279"/>
                <a:gd name="T16" fmla="*/ 2147483646 w 8153"/>
                <a:gd name="T17" fmla="*/ 2055726706 h 7279"/>
                <a:gd name="T18" fmla="*/ 2147483646 w 8153"/>
                <a:gd name="T19" fmla="*/ 25526532 h 7279"/>
                <a:gd name="T20" fmla="*/ 2147483646 w 8153"/>
                <a:gd name="T21" fmla="*/ 2147483646 h 7279"/>
                <a:gd name="T22" fmla="*/ 2147483646 w 8153"/>
                <a:gd name="T23" fmla="*/ 2147483646 h 7279"/>
                <a:gd name="T24" fmla="*/ 2147483646 w 8153"/>
                <a:gd name="T25" fmla="*/ 2147483646 h 7279"/>
                <a:gd name="T26" fmla="*/ 2147483646 w 8153"/>
                <a:gd name="T27" fmla="*/ 2147483646 h 7279"/>
                <a:gd name="T28" fmla="*/ 2147483646 w 8153"/>
                <a:gd name="T29" fmla="*/ 2147483646 h 7279"/>
                <a:gd name="T30" fmla="*/ 51046663 w 8153"/>
                <a:gd name="T31" fmla="*/ 2147483646 h 7279"/>
                <a:gd name="T32" fmla="*/ 1109812858 w 8153"/>
                <a:gd name="T33" fmla="*/ 2147483646 h 7279"/>
                <a:gd name="T34" fmla="*/ 2147483646 w 8153"/>
                <a:gd name="T35" fmla="*/ 2147483646 h 7279"/>
                <a:gd name="T36" fmla="*/ 2147483646 w 8153"/>
                <a:gd name="T37" fmla="*/ 2147483646 h 7279"/>
                <a:gd name="T38" fmla="*/ 2147483646 w 8153"/>
                <a:gd name="T39" fmla="*/ 2147483646 h 7279"/>
                <a:gd name="T40" fmla="*/ 2147483646 w 8153"/>
                <a:gd name="T41" fmla="*/ 2147483646 h 7279"/>
                <a:gd name="T42" fmla="*/ 2147483646 w 8153"/>
                <a:gd name="T43" fmla="*/ 2147483646 h 7279"/>
                <a:gd name="T44" fmla="*/ 2147483646 w 8153"/>
                <a:gd name="T45" fmla="*/ 2147483646 h 7279"/>
                <a:gd name="T46" fmla="*/ 2147483646 w 8153"/>
                <a:gd name="T47" fmla="*/ 2147483646 h 7279"/>
                <a:gd name="T48" fmla="*/ 2147483646 w 8153"/>
                <a:gd name="T49" fmla="*/ 2147483646 h 7279"/>
                <a:gd name="T50" fmla="*/ 2147483646 w 8153"/>
                <a:gd name="T51" fmla="*/ 2147483646 h 7279"/>
                <a:gd name="T52" fmla="*/ 2147483646 w 8153"/>
                <a:gd name="T53" fmla="*/ 2147483646 h 7279"/>
                <a:gd name="T54" fmla="*/ 2147483646 w 8153"/>
                <a:gd name="T55" fmla="*/ 2147483646 h 7279"/>
                <a:gd name="T56" fmla="*/ 2147483646 w 8153"/>
                <a:gd name="T57" fmla="*/ 2147483646 h 7279"/>
                <a:gd name="T58" fmla="*/ 2147483646 w 8153"/>
                <a:gd name="T59" fmla="*/ 2147483646 h 7279"/>
                <a:gd name="T60" fmla="*/ 2147483646 w 8153"/>
                <a:gd name="T61" fmla="*/ 2147483646 h 7279"/>
                <a:gd name="T62" fmla="*/ 2147483646 w 8153"/>
                <a:gd name="T63" fmla="*/ 2147483646 h 7279"/>
                <a:gd name="T64" fmla="*/ 2147483646 w 8153"/>
                <a:gd name="T65" fmla="*/ 2147483646 h 7279"/>
                <a:gd name="T66" fmla="*/ 2147483646 w 8153"/>
                <a:gd name="T67" fmla="*/ 2147483646 h 7279"/>
                <a:gd name="T68" fmla="*/ 2147483646 w 8153"/>
                <a:gd name="T69" fmla="*/ 2147483646 h 7279"/>
                <a:gd name="T70" fmla="*/ 2147483646 w 8153"/>
                <a:gd name="T71" fmla="*/ 2147483646 h 7279"/>
                <a:gd name="T72" fmla="*/ 2147483646 w 8153"/>
                <a:gd name="T73" fmla="*/ 2147483646 h 7279"/>
                <a:gd name="T74" fmla="*/ 2147483646 w 8153"/>
                <a:gd name="T75" fmla="*/ 2147483646 h 7279"/>
                <a:gd name="T76" fmla="*/ 2147483646 w 8153"/>
                <a:gd name="T77" fmla="*/ 2147483646 h 7279"/>
                <a:gd name="T78" fmla="*/ 2147483646 w 8153"/>
                <a:gd name="T79" fmla="*/ 2147483646 h 7279"/>
                <a:gd name="T80" fmla="*/ 2147483646 w 8153"/>
                <a:gd name="T81" fmla="*/ 2147483646 h 7279"/>
                <a:gd name="T82" fmla="*/ 2147483646 w 8153"/>
                <a:gd name="T83" fmla="*/ 2147483646 h 7279"/>
                <a:gd name="T84" fmla="*/ 2147483646 w 8153"/>
                <a:gd name="T85" fmla="*/ 2147483646 h 7279"/>
                <a:gd name="T86" fmla="*/ 2147483646 w 8153"/>
                <a:gd name="T87" fmla="*/ 2147483646 h 7279"/>
                <a:gd name="T88" fmla="*/ 2147483646 w 8153"/>
                <a:gd name="T89" fmla="*/ 2147483646 h 7279"/>
                <a:gd name="T90" fmla="*/ 2147483646 w 8153"/>
                <a:gd name="T91" fmla="*/ 2147483646 h 7279"/>
                <a:gd name="T92" fmla="*/ 2147483646 w 8153"/>
                <a:gd name="T93" fmla="*/ 2147483646 h 7279"/>
                <a:gd name="T94" fmla="*/ 2147483646 w 8153"/>
                <a:gd name="T95" fmla="*/ 2147483646 h 7279"/>
                <a:gd name="T96" fmla="*/ 2147483646 w 8153"/>
                <a:gd name="T97" fmla="*/ 2147483646 h 7279"/>
                <a:gd name="T98" fmla="*/ 2147483646 w 8153"/>
                <a:gd name="T99" fmla="*/ 2147483646 h 7279"/>
                <a:gd name="T100" fmla="*/ 2147483646 w 8153"/>
                <a:gd name="T101" fmla="*/ 2147483646 h 7279"/>
                <a:gd name="T102" fmla="*/ 2147483646 w 8153"/>
                <a:gd name="T103" fmla="*/ 2147483646 h 7279"/>
                <a:gd name="T104" fmla="*/ 2147483646 w 8153"/>
                <a:gd name="T105" fmla="*/ 2147483646 h 7279"/>
                <a:gd name="T106" fmla="*/ 2147483646 w 8153"/>
                <a:gd name="T107" fmla="*/ 2147483646 h 7279"/>
                <a:gd name="T108" fmla="*/ 2147483646 w 8153"/>
                <a:gd name="T109" fmla="*/ 2147483646 h 7279"/>
                <a:gd name="T110" fmla="*/ 2147483646 w 8153"/>
                <a:gd name="T111" fmla="*/ 2147483646 h 7279"/>
                <a:gd name="T112" fmla="*/ 2147483646 w 8153"/>
                <a:gd name="T113" fmla="*/ 2147483646 h 7279"/>
                <a:gd name="T114" fmla="*/ 2147483646 w 8153"/>
                <a:gd name="T115" fmla="*/ 2147483646 h 7279"/>
                <a:gd name="T116" fmla="*/ 2147483646 w 8153"/>
                <a:gd name="T117" fmla="*/ 2147483646 h 7279"/>
                <a:gd name="T118" fmla="*/ 2147483646 w 8153"/>
                <a:gd name="T119" fmla="*/ 2147483646 h 7279"/>
                <a:gd name="T120" fmla="*/ 2147483646 w 8153"/>
                <a:gd name="T121" fmla="*/ 2147483646 h 7279"/>
                <a:gd name="T122" fmla="*/ 2147483646 w 8153"/>
                <a:gd name="T123" fmla="*/ 2147483646 h 727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153" h="7279">
                  <a:moveTo>
                    <a:pt x="8153" y="2519"/>
                  </a:moveTo>
                  <a:lnTo>
                    <a:pt x="8153" y="2519"/>
                  </a:lnTo>
                  <a:lnTo>
                    <a:pt x="8152" y="2471"/>
                  </a:lnTo>
                  <a:lnTo>
                    <a:pt x="8148" y="2423"/>
                  </a:lnTo>
                  <a:lnTo>
                    <a:pt x="8142" y="2377"/>
                  </a:lnTo>
                  <a:lnTo>
                    <a:pt x="8134" y="2331"/>
                  </a:lnTo>
                  <a:lnTo>
                    <a:pt x="8122" y="2286"/>
                  </a:lnTo>
                  <a:lnTo>
                    <a:pt x="8110" y="2242"/>
                  </a:lnTo>
                  <a:lnTo>
                    <a:pt x="8094" y="2198"/>
                  </a:lnTo>
                  <a:lnTo>
                    <a:pt x="8077" y="2156"/>
                  </a:lnTo>
                  <a:lnTo>
                    <a:pt x="8058" y="2115"/>
                  </a:lnTo>
                  <a:lnTo>
                    <a:pt x="8038" y="2075"/>
                  </a:lnTo>
                  <a:lnTo>
                    <a:pt x="8014" y="2035"/>
                  </a:lnTo>
                  <a:lnTo>
                    <a:pt x="7990" y="1998"/>
                  </a:lnTo>
                  <a:lnTo>
                    <a:pt x="7963" y="1961"/>
                  </a:lnTo>
                  <a:lnTo>
                    <a:pt x="7935" y="1926"/>
                  </a:lnTo>
                  <a:lnTo>
                    <a:pt x="7905" y="1893"/>
                  </a:lnTo>
                  <a:lnTo>
                    <a:pt x="7874" y="1860"/>
                  </a:lnTo>
                  <a:lnTo>
                    <a:pt x="7840" y="1830"/>
                  </a:lnTo>
                  <a:lnTo>
                    <a:pt x="7805" y="1800"/>
                  </a:lnTo>
                  <a:lnTo>
                    <a:pt x="7769" y="1772"/>
                  </a:lnTo>
                  <a:lnTo>
                    <a:pt x="7732" y="1746"/>
                  </a:lnTo>
                  <a:lnTo>
                    <a:pt x="7694" y="1722"/>
                  </a:lnTo>
                  <a:lnTo>
                    <a:pt x="7653" y="1699"/>
                  </a:lnTo>
                  <a:lnTo>
                    <a:pt x="7613" y="1679"/>
                  </a:lnTo>
                  <a:lnTo>
                    <a:pt x="7570" y="1660"/>
                  </a:lnTo>
                  <a:lnTo>
                    <a:pt x="7527" y="1644"/>
                  </a:lnTo>
                  <a:lnTo>
                    <a:pt x="7483" y="1630"/>
                  </a:lnTo>
                  <a:lnTo>
                    <a:pt x="7438" y="1616"/>
                  </a:lnTo>
                  <a:lnTo>
                    <a:pt x="7391" y="1606"/>
                  </a:lnTo>
                  <a:lnTo>
                    <a:pt x="7344" y="1598"/>
                  </a:lnTo>
                  <a:lnTo>
                    <a:pt x="7297" y="1592"/>
                  </a:lnTo>
                  <a:lnTo>
                    <a:pt x="7249" y="1588"/>
                  </a:lnTo>
                  <a:lnTo>
                    <a:pt x="7199" y="1587"/>
                  </a:lnTo>
                  <a:lnTo>
                    <a:pt x="7169" y="1588"/>
                  </a:lnTo>
                  <a:lnTo>
                    <a:pt x="7138" y="1589"/>
                  </a:lnTo>
                  <a:lnTo>
                    <a:pt x="7108" y="1591"/>
                  </a:lnTo>
                  <a:lnTo>
                    <a:pt x="7078" y="1595"/>
                  </a:lnTo>
                  <a:lnTo>
                    <a:pt x="7048" y="1599"/>
                  </a:lnTo>
                  <a:lnTo>
                    <a:pt x="7018" y="1605"/>
                  </a:lnTo>
                  <a:lnTo>
                    <a:pt x="6989" y="1610"/>
                  </a:lnTo>
                  <a:lnTo>
                    <a:pt x="6961" y="1617"/>
                  </a:lnTo>
                  <a:lnTo>
                    <a:pt x="6962" y="1583"/>
                  </a:lnTo>
                  <a:lnTo>
                    <a:pt x="6962" y="1550"/>
                  </a:lnTo>
                  <a:lnTo>
                    <a:pt x="6962" y="1513"/>
                  </a:lnTo>
                  <a:lnTo>
                    <a:pt x="6961" y="1475"/>
                  </a:lnTo>
                  <a:lnTo>
                    <a:pt x="6958" y="1438"/>
                  </a:lnTo>
                  <a:lnTo>
                    <a:pt x="6955" y="1402"/>
                  </a:lnTo>
                  <a:lnTo>
                    <a:pt x="6951" y="1366"/>
                  </a:lnTo>
                  <a:lnTo>
                    <a:pt x="6945" y="1330"/>
                  </a:lnTo>
                  <a:lnTo>
                    <a:pt x="6939" y="1296"/>
                  </a:lnTo>
                  <a:lnTo>
                    <a:pt x="6933" y="1260"/>
                  </a:lnTo>
                  <a:lnTo>
                    <a:pt x="6925" y="1225"/>
                  </a:lnTo>
                  <a:lnTo>
                    <a:pt x="6916" y="1191"/>
                  </a:lnTo>
                  <a:lnTo>
                    <a:pt x="6907" y="1156"/>
                  </a:lnTo>
                  <a:lnTo>
                    <a:pt x="6897" y="1122"/>
                  </a:lnTo>
                  <a:lnTo>
                    <a:pt x="6885" y="1089"/>
                  </a:lnTo>
                  <a:lnTo>
                    <a:pt x="6873" y="1056"/>
                  </a:lnTo>
                  <a:lnTo>
                    <a:pt x="6861" y="1023"/>
                  </a:lnTo>
                  <a:lnTo>
                    <a:pt x="6847" y="991"/>
                  </a:lnTo>
                  <a:lnTo>
                    <a:pt x="6832" y="959"/>
                  </a:lnTo>
                  <a:lnTo>
                    <a:pt x="6817" y="927"/>
                  </a:lnTo>
                  <a:lnTo>
                    <a:pt x="6801" y="896"/>
                  </a:lnTo>
                  <a:lnTo>
                    <a:pt x="6785" y="865"/>
                  </a:lnTo>
                  <a:lnTo>
                    <a:pt x="6767" y="836"/>
                  </a:lnTo>
                  <a:lnTo>
                    <a:pt x="6749" y="805"/>
                  </a:lnTo>
                  <a:lnTo>
                    <a:pt x="6730" y="776"/>
                  </a:lnTo>
                  <a:lnTo>
                    <a:pt x="6711" y="747"/>
                  </a:lnTo>
                  <a:lnTo>
                    <a:pt x="6691" y="719"/>
                  </a:lnTo>
                  <a:lnTo>
                    <a:pt x="6671" y="691"/>
                  </a:lnTo>
                  <a:lnTo>
                    <a:pt x="6649" y="664"/>
                  </a:lnTo>
                  <a:lnTo>
                    <a:pt x="6627" y="637"/>
                  </a:lnTo>
                  <a:lnTo>
                    <a:pt x="6604" y="611"/>
                  </a:lnTo>
                  <a:lnTo>
                    <a:pt x="6581" y="585"/>
                  </a:lnTo>
                  <a:lnTo>
                    <a:pt x="6557" y="559"/>
                  </a:lnTo>
                  <a:lnTo>
                    <a:pt x="6532" y="534"/>
                  </a:lnTo>
                  <a:lnTo>
                    <a:pt x="6506" y="511"/>
                  </a:lnTo>
                  <a:lnTo>
                    <a:pt x="6481" y="487"/>
                  </a:lnTo>
                  <a:lnTo>
                    <a:pt x="6455" y="465"/>
                  </a:lnTo>
                  <a:lnTo>
                    <a:pt x="6428" y="442"/>
                  </a:lnTo>
                  <a:lnTo>
                    <a:pt x="6400" y="421"/>
                  </a:lnTo>
                  <a:lnTo>
                    <a:pt x="6371" y="399"/>
                  </a:lnTo>
                  <a:lnTo>
                    <a:pt x="6343" y="379"/>
                  </a:lnTo>
                  <a:lnTo>
                    <a:pt x="6314" y="360"/>
                  </a:lnTo>
                  <a:lnTo>
                    <a:pt x="6285" y="341"/>
                  </a:lnTo>
                  <a:lnTo>
                    <a:pt x="6254" y="323"/>
                  </a:lnTo>
                  <a:lnTo>
                    <a:pt x="6224" y="305"/>
                  </a:lnTo>
                  <a:lnTo>
                    <a:pt x="6194" y="288"/>
                  </a:lnTo>
                  <a:lnTo>
                    <a:pt x="6162" y="271"/>
                  </a:lnTo>
                  <a:lnTo>
                    <a:pt x="6130" y="257"/>
                  </a:lnTo>
                  <a:lnTo>
                    <a:pt x="6097" y="242"/>
                  </a:lnTo>
                  <a:lnTo>
                    <a:pt x="6064" y="227"/>
                  </a:lnTo>
                  <a:lnTo>
                    <a:pt x="6032" y="214"/>
                  </a:lnTo>
                  <a:lnTo>
                    <a:pt x="5998" y="202"/>
                  </a:lnTo>
                  <a:lnTo>
                    <a:pt x="5964" y="190"/>
                  </a:lnTo>
                  <a:lnTo>
                    <a:pt x="5929" y="179"/>
                  </a:lnTo>
                  <a:lnTo>
                    <a:pt x="5895" y="169"/>
                  </a:lnTo>
                  <a:lnTo>
                    <a:pt x="5860" y="160"/>
                  </a:lnTo>
                  <a:lnTo>
                    <a:pt x="5825" y="151"/>
                  </a:lnTo>
                  <a:lnTo>
                    <a:pt x="5789" y="144"/>
                  </a:lnTo>
                  <a:lnTo>
                    <a:pt x="5753" y="137"/>
                  </a:lnTo>
                  <a:lnTo>
                    <a:pt x="5717" y="132"/>
                  </a:lnTo>
                  <a:lnTo>
                    <a:pt x="5680" y="126"/>
                  </a:lnTo>
                  <a:lnTo>
                    <a:pt x="5643" y="122"/>
                  </a:lnTo>
                  <a:lnTo>
                    <a:pt x="5606" y="119"/>
                  </a:lnTo>
                  <a:lnTo>
                    <a:pt x="5568" y="116"/>
                  </a:lnTo>
                  <a:lnTo>
                    <a:pt x="5531" y="115"/>
                  </a:lnTo>
                  <a:lnTo>
                    <a:pt x="5493" y="115"/>
                  </a:lnTo>
                  <a:lnTo>
                    <a:pt x="5449" y="115"/>
                  </a:lnTo>
                  <a:lnTo>
                    <a:pt x="5405" y="117"/>
                  </a:lnTo>
                  <a:lnTo>
                    <a:pt x="5362" y="121"/>
                  </a:lnTo>
                  <a:lnTo>
                    <a:pt x="5319" y="125"/>
                  </a:lnTo>
                  <a:lnTo>
                    <a:pt x="5275" y="131"/>
                  </a:lnTo>
                  <a:lnTo>
                    <a:pt x="5233" y="137"/>
                  </a:lnTo>
                  <a:lnTo>
                    <a:pt x="5192" y="145"/>
                  </a:lnTo>
                  <a:lnTo>
                    <a:pt x="5150" y="154"/>
                  </a:lnTo>
                  <a:lnTo>
                    <a:pt x="5109" y="164"/>
                  </a:lnTo>
                  <a:lnTo>
                    <a:pt x="5068" y="176"/>
                  </a:lnTo>
                  <a:lnTo>
                    <a:pt x="5028" y="188"/>
                  </a:lnTo>
                  <a:lnTo>
                    <a:pt x="4988" y="202"/>
                  </a:lnTo>
                  <a:lnTo>
                    <a:pt x="4949" y="216"/>
                  </a:lnTo>
                  <a:lnTo>
                    <a:pt x="4911" y="232"/>
                  </a:lnTo>
                  <a:lnTo>
                    <a:pt x="4872" y="249"/>
                  </a:lnTo>
                  <a:lnTo>
                    <a:pt x="4835" y="267"/>
                  </a:lnTo>
                  <a:lnTo>
                    <a:pt x="4798" y="285"/>
                  </a:lnTo>
                  <a:lnTo>
                    <a:pt x="4762" y="305"/>
                  </a:lnTo>
                  <a:lnTo>
                    <a:pt x="4727" y="325"/>
                  </a:lnTo>
                  <a:lnTo>
                    <a:pt x="4692" y="347"/>
                  </a:lnTo>
                  <a:lnTo>
                    <a:pt x="4658" y="369"/>
                  </a:lnTo>
                  <a:lnTo>
                    <a:pt x="4624" y="393"/>
                  </a:lnTo>
                  <a:lnTo>
                    <a:pt x="4591" y="417"/>
                  </a:lnTo>
                  <a:lnTo>
                    <a:pt x="4560" y="442"/>
                  </a:lnTo>
                  <a:lnTo>
                    <a:pt x="4528" y="468"/>
                  </a:lnTo>
                  <a:lnTo>
                    <a:pt x="4498" y="495"/>
                  </a:lnTo>
                  <a:lnTo>
                    <a:pt x="4467" y="523"/>
                  </a:lnTo>
                  <a:lnTo>
                    <a:pt x="4438" y="551"/>
                  </a:lnTo>
                  <a:lnTo>
                    <a:pt x="4410" y="580"/>
                  </a:lnTo>
                  <a:lnTo>
                    <a:pt x="4383" y="610"/>
                  </a:lnTo>
                  <a:lnTo>
                    <a:pt x="4356" y="641"/>
                  </a:lnTo>
                  <a:lnTo>
                    <a:pt x="4331" y="673"/>
                  </a:lnTo>
                  <a:lnTo>
                    <a:pt x="4298" y="634"/>
                  </a:lnTo>
                  <a:lnTo>
                    <a:pt x="4263" y="597"/>
                  </a:lnTo>
                  <a:lnTo>
                    <a:pt x="4228" y="561"/>
                  </a:lnTo>
                  <a:lnTo>
                    <a:pt x="4192" y="525"/>
                  </a:lnTo>
                  <a:lnTo>
                    <a:pt x="4155" y="492"/>
                  </a:lnTo>
                  <a:lnTo>
                    <a:pt x="4117" y="458"/>
                  </a:lnTo>
                  <a:lnTo>
                    <a:pt x="4077" y="425"/>
                  </a:lnTo>
                  <a:lnTo>
                    <a:pt x="4037" y="394"/>
                  </a:lnTo>
                  <a:lnTo>
                    <a:pt x="3996" y="363"/>
                  </a:lnTo>
                  <a:lnTo>
                    <a:pt x="3955" y="334"/>
                  </a:lnTo>
                  <a:lnTo>
                    <a:pt x="3912" y="306"/>
                  </a:lnTo>
                  <a:lnTo>
                    <a:pt x="3869" y="279"/>
                  </a:lnTo>
                  <a:lnTo>
                    <a:pt x="3824" y="253"/>
                  </a:lnTo>
                  <a:lnTo>
                    <a:pt x="3780" y="228"/>
                  </a:lnTo>
                  <a:lnTo>
                    <a:pt x="3734" y="205"/>
                  </a:lnTo>
                  <a:lnTo>
                    <a:pt x="3688" y="182"/>
                  </a:lnTo>
                  <a:lnTo>
                    <a:pt x="3641" y="161"/>
                  </a:lnTo>
                  <a:lnTo>
                    <a:pt x="3593" y="141"/>
                  </a:lnTo>
                  <a:lnTo>
                    <a:pt x="3544" y="122"/>
                  </a:lnTo>
                  <a:lnTo>
                    <a:pt x="3496" y="104"/>
                  </a:lnTo>
                  <a:lnTo>
                    <a:pt x="3446" y="88"/>
                  </a:lnTo>
                  <a:lnTo>
                    <a:pt x="3396" y="73"/>
                  </a:lnTo>
                  <a:lnTo>
                    <a:pt x="3345" y="60"/>
                  </a:lnTo>
                  <a:lnTo>
                    <a:pt x="3293" y="47"/>
                  </a:lnTo>
                  <a:lnTo>
                    <a:pt x="3242" y="36"/>
                  </a:lnTo>
                  <a:lnTo>
                    <a:pt x="3189" y="26"/>
                  </a:lnTo>
                  <a:lnTo>
                    <a:pt x="3136" y="18"/>
                  </a:lnTo>
                  <a:lnTo>
                    <a:pt x="3083" y="11"/>
                  </a:lnTo>
                  <a:lnTo>
                    <a:pt x="3029" y="7"/>
                  </a:lnTo>
                  <a:lnTo>
                    <a:pt x="2975" y="2"/>
                  </a:lnTo>
                  <a:lnTo>
                    <a:pt x="2920" y="0"/>
                  </a:lnTo>
                  <a:lnTo>
                    <a:pt x="2865" y="0"/>
                  </a:lnTo>
                  <a:lnTo>
                    <a:pt x="2815" y="0"/>
                  </a:lnTo>
                  <a:lnTo>
                    <a:pt x="2767" y="2"/>
                  </a:lnTo>
                  <a:lnTo>
                    <a:pt x="2719" y="5"/>
                  </a:lnTo>
                  <a:lnTo>
                    <a:pt x="2670" y="9"/>
                  </a:lnTo>
                  <a:lnTo>
                    <a:pt x="2622" y="15"/>
                  </a:lnTo>
                  <a:lnTo>
                    <a:pt x="2575" y="22"/>
                  </a:lnTo>
                  <a:lnTo>
                    <a:pt x="2528" y="28"/>
                  </a:lnTo>
                  <a:lnTo>
                    <a:pt x="2481" y="37"/>
                  </a:lnTo>
                  <a:lnTo>
                    <a:pt x="2434" y="47"/>
                  </a:lnTo>
                  <a:lnTo>
                    <a:pt x="2389" y="59"/>
                  </a:lnTo>
                  <a:lnTo>
                    <a:pt x="2343" y="70"/>
                  </a:lnTo>
                  <a:lnTo>
                    <a:pt x="2298" y="83"/>
                  </a:lnTo>
                  <a:lnTo>
                    <a:pt x="2254" y="98"/>
                  </a:lnTo>
                  <a:lnTo>
                    <a:pt x="2209" y="113"/>
                  </a:lnTo>
                  <a:lnTo>
                    <a:pt x="2167" y="128"/>
                  </a:lnTo>
                  <a:lnTo>
                    <a:pt x="2124" y="146"/>
                  </a:lnTo>
                  <a:lnTo>
                    <a:pt x="2081" y="164"/>
                  </a:lnTo>
                  <a:lnTo>
                    <a:pt x="2040" y="184"/>
                  </a:lnTo>
                  <a:lnTo>
                    <a:pt x="1998" y="204"/>
                  </a:lnTo>
                  <a:lnTo>
                    <a:pt x="1956" y="224"/>
                  </a:lnTo>
                  <a:lnTo>
                    <a:pt x="1917" y="246"/>
                  </a:lnTo>
                  <a:lnTo>
                    <a:pt x="1878" y="269"/>
                  </a:lnTo>
                  <a:lnTo>
                    <a:pt x="1838" y="293"/>
                  </a:lnTo>
                  <a:lnTo>
                    <a:pt x="1800" y="317"/>
                  </a:lnTo>
                  <a:lnTo>
                    <a:pt x="1762" y="343"/>
                  </a:lnTo>
                  <a:lnTo>
                    <a:pt x="1725" y="369"/>
                  </a:lnTo>
                  <a:lnTo>
                    <a:pt x="1689" y="397"/>
                  </a:lnTo>
                  <a:lnTo>
                    <a:pt x="1653" y="425"/>
                  </a:lnTo>
                  <a:lnTo>
                    <a:pt x="1618" y="453"/>
                  </a:lnTo>
                  <a:lnTo>
                    <a:pt x="1584" y="484"/>
                  </a:lnTo>
                  <a:lnTo>
                    <a:pt x="1550" y="514"/>
                  </a:lnTo>
                  <a:lnTo>
                    <a:pt x="1518" y="544"/>
                  </a:lnTo>
                  <a:lnTo>
                    <a:pt x="1486" y="577"/>
                  </a:lnTo>
                  <a:lnTo>
                    <a:pt x="1455" y="610"/>
                  </a:lnTo>
                  <a:lnTo>
                    <a:pt x="1424" y="643"/>
                  </a:lnTo>
                  <a:lnTo>
                    <a:pt x="1395" y="677"/>
                  </a:lnTo>
                  <a:lnTo>
                    <a:pt x="1366" y="712"/>
                  </a:lnTo>
                  <a:lnTo>
                    <a:pt x="1338" y="748"/>
                  </a:lnTo>
                  <a:lnTo>
                    <a:pt x="1311" y="784"/>
                  </a:lnTo>
                  <a:lnTo>
                    <a:pt x="1285" y="820"/>
                  </a:lnTo>
                  <a:lnTo>
                    <a:pt x="1260" y="858"/>
                  </a:lnTo>
                  <a:lnTo>
                    <a:pt x="1235" y="896"/>
                  </a:lnTo>
                  <a:lnTo>
                    <a:pt x="1212" y="935"/>
                  </a:lnTo>
                  <a:lnTo>
                    <a:pt x="1189" y="974"/>
                  </a:lnTo>
                  <a:lnTo>
                    <a:pt x="1168" y="1013"/>
                  </a:lnTo>
                  <a:lnTo>
                    <a:pt x="1148" y="1054"/>
                  </a:lnTo>
                  <a:lnTo>
                    <a:pt x="1127" y="1095"/>
                  </a:lnTo>
                  <a:lnTo>
                    <a:pt x="1109" y="1137"/>
                  </a:lnTo>
                  <a:lnTo>
                    <a:pt x="1091" y="1179"/>
                  </a:lnTo>
                  <a:lnTo>
                    <a:pt x="1075" y="1221"/>
                  </a:lnTo>
                  <a:lnTo>
                    <a:pt x="1060" y="1264"/>
                  </a:lnTo>
                  <a:lnTo>
                    <a:pt x="1045" y="1308"/>
                  </a:lnTo>
                  <a:lnTo>
                    <a:pt x="1032" y="1352"/>
                  </a:lnTo>
                  <a:lnTo>
                    <a:pt x="1020" y="1396"/>
                  </a:lnTo>
                  <a:lnTo>
                    <a:pt x="1008" y="1441"/>
                  </a:lnTo>
                  <a:lnTo>
                    <a:pt x="998" y="1486"/>
                  </a:lnTo>
                  <a:lnTo>
                    <a:pt x="989" y="1532"/>
                  </a:lnTo>
                  <a:lnTo>
                    <a:pt x="981" y="1578"/>
                  </a:lnTo>
                  <a:lnTo>
                    <a:pt x="975" y="1624"/>
                  </a:lnTo>
                  <a:lnTo>
                    <a:pt x="969" y="1671"/>
                  </a:lnTo>
                  <a:lnTo>
                    <a:pt x="966" y="1718"/>
                  </a:lnTo>
                  <a:lnTo>
                    <a:pt x="962" y="1766"/>
                  </a:lnTo>
                  <a:lnTo>
                    <a:pt x="960" y="1813"/>
                  </a:lnTo>
                  <a:lnTo>
                    <a:pt x="960" y="1861"/>
                  </a:lnTo>
                  <a:lnTo>
                    <a:pt x="960" y="1897"/>
                  </a:lnTo>
                  <a:lnTo>
                    <a:pt x="961" y="1934"/>
                  </a:lnTo>
                  <a:lnTo>
                    <a:pt x="962" y="1970"/>
                  </a:lnTo>
                  <a:lnTo>
                    <a:pt x="966" y="2005"/>
                  </a:lnTo>
                  <a:lnTo>
                    <a:pt x="968" y="2041"/>
                  </a:lnTo>
                  <a:lnTo>
                    <a:pt x="972" y="2077"/>
                  </a:lnTo>
                  <a:lnTo>
                    <a:pt x="977" y="2112"/>
                  </a:lnTo>
                  <a:lnTo>
                    <a:pt x="981" y="2147"/>
                  </a:lnTo>
                  <a:lnTo>
                    <a:pt x="988" y="2182"/>
                  </a:lnTo>
                  <a:lnTo>
                    <a:pt x="994" y="2216"/>
                  </a:lnTo>
                  <a:lnTo>
                    <a:pt x="1002" y="2250"/>
                  </a:lnTo>
                  <a:lnTo>
                    <a:pt x="1009" y="2285"/>
                  </a:lnTo>
                  <a:lnTo>
                    <a:pt x="1026" y="2353"/>
                  </a:lnTo>
                  <a:lnTo>
                    <a:pt x="1047" y="2419"/>
                  </a:lnTo>
                  <a:lnTo>
                    <a:pt x="991" y="2429"/>
                  </a:lnTo>
                  <a:lnTo>
                    <a:pt x="936" y="2442"/>
                  </a:lnTo>
                  <a:lnTo>
                    <a:pt x="883" y="2458"/>
                  </a:lnTo>
                  <a:lnTo>
                    <a:pt x="831" y="2475"/>
                  </a:lnTo>
                  <a:lnTo>
                    <a:pt x="779" y="2495"/>
                  </a:lnTo>
                  <a:lnTo>
                    <a:pt x="729" y="2517"/>
                  </a:lnTo>
                  <a:lnTo>
                    <a:pt x="680" y="2541"/>
                  </a:lnTo>
                  <a:lnTo>
                    <a:pt x="632" y="2567"/>
                  </a:lnTo>
                  <a:lnTo>
                    <a:pt x="585" y="2594"/>
                  </a:lnTo>
                  <a:lnTo>
                    <a:pt x="540" y="2625"/>
                  </a:lnTo>
                  <a:lnTo>
                    <a:pt x="497" y="2656"/>
                  </a:lnTo>
                  <a:lnTo>
                    <a:pt x="454" y="2689"/>
                  </a:lnTo>
                  <a:lnTo>
                    <a:pt x="412" y="2725"/>
                  </a:lnTo>
                  <a:lnTo>
                    <a:pt x="374" y="2761"/>
                  </a:lnTo>
                  <a:lnTo>
                    <a:pt x="336" y="2799"/>
                  </a:lnTo>
                  <a:lnTo>
                    <a:pt x="300" y="2839"/>
                  </a:lnTo>
                  <a:lnTo>
                    <a:pt x="266" y="2880"/>
                  </a:lnTo>
                  <a:lnTo>
                    <a:pt x="233" y="2923"/>
                  </a:lnTo>
                  <a:lnTo>
                    <a:pt x="202" y="2966"/>
                  </a:lnTo>
                  <a:lnTo>
                    <a:pt x="174" y="3013"/>
                  </a:lnTo>
                  <a:lnTo>
                    <a:pt x="147" y="3059"/>
                  </a:lnTo>
                  <a:lnTo>
                    <a:pt x="122" y="3107"/>
                  </a:lnTo>
                  <a:lnTo>
                    <a:pt x="100" y="3156"/>
                  </a:lnTo>
                  <a:lnTo>
                    <a:pt x="79" y="3206"/>
                  </a:lnTo>
                  <a:lnTo>
                    <a:pt x="61" y="3258"/>
                  </a:lnTo>
                  <a:lnTo>
                    <a:pt x="44" y="3309"/>
                  </a:lnTo>
                  <a:lnTo>
                    <a:pt x="31" y="3362"/>
                  </a:lnTo>
                  <a:lnTo>
                    <a:pt x="20" y="3416"/>
                  </a:lnTo>
                  <a:lnTo>
                    <a:pt x="11" y="3471"/>
                  </a:lnTo>
                  <a:lnTo>
                    <a:pt x="4" y="3528"/>
                  </a:lnTo>
                  <a:lnTo>
                    <a:pt x="1" y="3584"/>
                  </a:lnTo>
                  <a:lnTo>
                    <a:pt x="0" y="3640"/>
                  </a:lnTo>
                  <a:lnTo>
                    <a:pt x="0" y="3673"/>
                  </a:lnTo>
                  <a:lnTo>
                    <a:pt x="1" y="3704"/>
                  </a:lnTo>
                  <a:lnTo>
                    <a:pt x="3" y="3736"/>
                  </a:lnTo>
                  <a:lnTo>
                    <a:pt x="6" y="3767"/>
                  </a:lnTo>
                  <a:lnTo>
                    <a:pt x="10" y="3799"/>
                  </a:lnTo>
                  <a:lnTo>
                    <a:pt x="14" y="3829"/>
                  </a:lnTo>
                  <a:lnTo>
                    <a:pt x="19" y="3860"/>
                  </a:lnTo>
                  <a:lnTo>
                    <a:pt x="25" y="3891"/>
                  </a:lnTo>
                  <a:lnTo>
                    <a:pt x="32" y="3921"/>
                  </a:lnTo>
                  <a:lnTo>
                    <a:pt x="39" y="3950"/>
                  </a:lnTo>
                  <a:lnTo>
                    <a:pt x="48" y="3980"/>
                  </a:lnTo>
                  <a:lnTo>
                    <a:pt x="57" y="4010"/>
                  </a:lnTo>
                  <a:lnTo>
                    <a:pt x="66" y="4038"/>
                  </a:lnTo>
                  <a:lnTo>
                    <a:pt x="76" y="4067"/>
                  </a:lnTo>
                  <a:lnTo>
                    <a:pt x="87" y="4095"/>
                  </a:lnTo>
                  <a:lnTo>
                    <a:pt x="100" y="4123"/>
                  </a:lnTo>
                  <a:lnTo>
                    <a:pt x="112" y="4152"/>
                  </a:lnTo>
                  <a:lnTo>
                    <a:pt x="124" y="4179"/>
                  </a:lnTo>
                  <a:lnTo>
                    <a:pt x="138" y="4206"/>
                  </a:lnTo>
                  <a:lnTo>
                    <a:pt x="152" y="4231"/>
                  </a:lnTo>
                  <a:lnTo>
                    <a:pt x="168" y="4258"/>
                  </a:lnTo>
                  <a:lnTo>
                    <a:pt x="183" y="4284"/>
                  </a:lnTo>
                  <a:lnTo>
                    <a:pt x="200" y="4309"/>
                  </a:lnTo>
                  <a:lnTo>
                    <a:pt x="217" y="4334"/>
                  </a:lnTo>
                  <a:lnTo>
                    <a:pt x="233" y="4358"/>
                  </a:lnTo>
                  <a:lnTo>
                    <a:pt x="251" y="4383"/>
                  </a:lnTo>
                  <a:lnTo>
                    <a:pt x="271" y="4407"/>
                  </a:lnTo>
                  <a:lnTo>
                    <a:pt x="290" y="4429"/>
                  </a:lnTo>
                  <a:lnTo>
                    <a:pt x="309" y="4453"/>
                  </a:lnTo>
                  <a:lnTo>
                    <a:pt x="329" y="4474"/>
                  </a:lnTo>
                  <a:lnTo>
                    <a:pt x="350" y="4497"/>
                  </a:lnTo>
                  <a:lnTo>
                    <a:pt x="372" y="4518"/>
                  </a:lnTo>
                  <a:lnTo>
                    <a:pt x="393" y="4538"/>
                  </a:lnTo>
                  <a:lnTo>
                    <a:pt x="416" y="4559"/>
                  </a:lnTo>
                  <a:lnTo>
                    <a:pt x="438" y="4579"/>
                  </a:lnTo>
                  <a:lnTo>
                    <a:pt x="462" y="4598"/>
                  </a:lnTo>
                  <a:lnTo>
                    <a:pt x="485" y="4617"/>
                  </a:lnTo>
                  <a:lnTo>
                    <a:pt x="510" y="4635"/>
                  </a:lnTo>
                  <a:lnTo>
                    <a:pt x="535" y="4652"/>
                  </a:lnTo>
                  <a:lnTo>
                    <a:pt x="560" y="4670"/>
                  </a:lnTo>
                  <a:lnTo>
                    <a:pt x="585" y="4686"/>
                  </a:lnTo>
                  <a:lnTo>
                    <a:pt x="611" y="4701"/>
                  </a:lnTo>
                  <a:lnTo>
                    <a:pt x="637" y="4717"/>
                  </a:lnTo>
                  <a:lnTo>
                    <a:pt x="664" y="4732"/>
                  </a:lnTo>
                  <a:lnTo>
                    <a:pt x="691" y="4745"/>
                  </a:lnTo>
                  <a:lnTo>
                    <a:pt x="719" y="4759"/>
                  </a:lnTo>
                  <a:lnTo>
                    <a:pt x="747" y="4772"/>
                  </a:lnTo>
                  <a:lnTo>
                    <a:pt x="775" y="4783"/>
                  </a:lnTo>
                  <a:lnTo>
                    <a:pt x="805" y="4796"/>
                  </a:lnTo>
                  <a:lnTo>
                    <a:pt x="833" y="4806"/>
                  </a:lnTo>
                  <a:lnTo>
                    <a:pt x="862" y="4816"/>
                  </a:lnTo>
                  <a:lnTo>
                    <a:pt x="892" y="4825"/>
                  </a:lnTo>
                  <a:lnTo>
                    <a:pt x="923" y="4834"/>
                  </a:lnTo>
                  <a:lnTo>
                    <a:pt x="953" y="4842"/>
                  </a:lnTo>
                  <a:lnTo>
                    <a:pt x="984" y="4850"/>
                  </a:lnTo>
                  <a:lnTo>
                    <a:pt x="1014" y="4857"/>
                  </a:lnTo>
                  <a:lnTo>
                    <a:pt x="1045" y="4862"/>
                  </a:lnTo>
                  <a:lnTo>
                    <a:pt x="1077" y="4867"/>
                  </a:lnTo>
                  <a:lnTo>
                    <a:pt x="1108" y="4871"/>
                  </a:lnTo>
                  <a:lnTo>
                    <a:pt x="1140" y="4875"/>
                  </a:lnTo>
                  <a:lnTo>
                    <a:pt x="1172" y="4878"/>
                  </a:lnTo>
                  <a:lnTo>
                    <a:pt x="1205" y="4880"/>
                  </a:lnTo>
                  <a:lnTo>
                    <a:pt x="1238" y="4881"/>
                  </a:lnTo>
                  <a:lnTo>
                    <a:pt x="1270" y="4881"/>
                  </a:lnTo>
                  <a:lnTo>
                    <a:pt x="1302" y="4881"/>
                  </a:lnTo>
                  <a:lnTo>
                    <a:pt x="1333" y="4880"/>
                  </a:lnTo>
                  <a:lnTo>
                    <a:pt x="1365" y="4878"/>
                  </a:lnTo>
                  <a:lnTo>
                    <a:pt x="1395" y="4876"/>
                  </a:lnTo>
                  <a:lnTo>
                    <a:pt x="1427" y="4872"/>
                  </a:lnTo>
                  <a:lnTo>
                    <a:pt x="1457" y="4868"/>
                  </a:lnTo>
                  <a:lnTo>
                    <a:pt x="1487" y="4863"/>
                  </a:lnTo>
                  <a:lnTo>
                    <a:pt x="1518" y="4858"/>
                  </a:lnTo>
                  <a:lnTo>
                    <a:pt x="1547" y="4852"/>
                  </a:lnTo>
                  <a:lnTo>
                    <a:pt x="1577" y="4845"/>
                  </a:lnTo>
                  <a:lnTo>
                    <a:pt x="1607" y="4837"/>
                  </a:lnTo>
                  <a:lnTo>
                    <a:pt x="1636" y="4830"/>
                  </a:lnTo>
                  <a:lnTo>
                    <a:pt x="1664" y="4821"/>
                  </a:lnTo>
                  <a:lnTo>
                    <a:pt x="1692" y="4810"/>
                  </a:lnTo>
                  <a:lnTo>
                    <a:pt x="1721" y="4800"/>
                  </a:lnTo>
                  <a:lnTo>
                    <a:pt x="1748" y="4790"/>
                  </a:lnTo>
                  <a:lnTo>
                    <a:pt x="1753" y="4823"/>
                  </a:lnTo>
                  <a:lnTo>
                    <a:pt x="1758" y="4855"/>
                  </a:lnTo>
                  <a:lnTo>
                    <a:pt x="1765" y="4888"/>
                  </a:lnTo>
                  <a:lnTo>
                    <a:pt x="1773" y="4920"/>
                  </a:lnTo>
                  <a:lnTo>
                    <a:pt x="1783" y="4951"/>
                  </a:lnTo>
                  <a:lnTo>
                    <a:pt x="1794" y="4981"/>
                  </a:lnTo>
                  <a:lnTo>
                    <a:pt x="1808" y="5011"/>
                  </a:lnTo>
                  <a:lnTo>
                    <a:pt x="1821" y="5040"/>
                  </a:lnTo>
                  <a:lnTo>
                    <a:pt x="1837" y="5068"/>
                  </a:lnTo>
                  <a:lnTo>
                    <a:pt x="1854" y="5095"/>
                  </a:lnTo>
                  <a:lnTo>
                    <a:pt x="1871" y="5122"/>
                  </a:lnTo>
                  <a:lnTo>
                    <a:pt x="1890" y="5148"/>
                  </a:lnTo>
                  <a:lnTo>
                    <a:pt x="1910" y="5173"/>
                  </a:lnTo>
                  <a:lnTo>
                    <a:pt x="1932" y="5196"/>
                  </a:lnTo>
                  <a:lnTo>
                    <a:pt x="1954" y="5219"/>
                  </a:lnTo>
                  <a:lnTo>
                    <a:pt x="1978" y="5241"/>
                  </a:lnTo>
                  <a:lnTo>
                    <a:pt x="2001" y="5261"/>
                  </a:lnTo>
                  <a:lnTo>
                    <a:pt x="2027" y="5282"/>
                  </a:lnTo>
                  <a:lnTo>
                    <a:pt x="2053" y="5301"/>
                  </a:lnTo>
                  <a:lnTo>
                    <a:pt x="2080" y="5318"/>
                  </a:lnTo>
                  <a:lnTo>
                    <a:pt x="2108" y="5334"/>
                  </a:lnTo>
                  <a:lnTo>
                    <a:pt x="2137" y="5349"/>
                  </a:lnTo>
                  <a:lnTo>
                    <a:pt x="2167" y="5364"/>
                  </a:lnTo>
                  <a:lnTo>
                    <a:pt x="2197" y="5376"/>
                  </a:lnTo>
                  <a:lnTo>
                    <a:pt x="2227" y="5387"/>
                  </a:lnTo>
                  <a:lnTo>
                    <a:pt x="2260" y="5396"/>
                  </a:lnTo>
                  <a:lnTo>
                    <a:pt x="2291" y="5405"/>
                  </a:lnTo>
                  <a:lnTo>
                    <a:pt x="2324" y="5412"/>
                  </a:lnTo>
                  <a:lnTo>
                    <a:pt x="2358" y="5418"/>
                  </a:lnTo>
                  <a:lnTo>
                    <a:pt x="2392" y="5422"/>
                  </a:lnTo>
                  <a:lnTo>
                    <a:pt x="2426" y="5424"/>
                  </a:lnTo>
                  <a:lnTo>
                    <a:pt x="2460" y="5424"/>
                  </a:lnTo>
                  <a:lnTo>
                    <a:pt x="2477" y="5424"/>
                  </a:lnTo>
                  <a:lnTo>
                    <a:pt x="2494" y="5422"/>
                  </a:lnTo>
                  <a:lnTo>
                    <a:pt x="2496" y="5445"/>
                  </a:lnTo>
                  <a:lnTo>
                    <a:pt x="2499" y="5467"/>
                  </a:lnTo>
                  <a:lnTo>
                    <a:pt x="2504" y="5488"/>
                  </a:lnTo>
                  <a:lnTo>
                    <a:pt x="2510" y="5510"/>
                  </a:lnTo>
                  <a:lnTo>
                    <a:pt x="2515" y="5530"/>
                  </a:lnTo>
                  <a:lnTo>
                    <a:pt x="2523" y="5550"/>
                  </a:lnTo>
                  <a:lnTo>
                    <a:pt x="2531" y="5571"/>
                  </a:lnTo>
                  <a:lnTo>
                    <a:pt x="2541" y="5590"/>
                  </a:lnTo>
                  <a:lnTo>
                    <a:pt x="2551" y="5609"/>
                  </a:lnTo>
                  <a:lnTo>
                    <a:pt x="2561" y="5627"/>
                  </a:lnTo>
                  <a:lnTo>
                    <a:pt x="2574" y="5645"/>
                  </a:lnTo>
                  <a:lnTo>
                    <a:pt x="2586" y="5662"/>
                  </a:lnTo>
                  <a:lnTo>
                    <a:pt x="2600" y="5679"/>
                  </a:lnTo>
                  <a:lnTo>
                    <a:pt x="2614" y="5694"/>
                  </a:lnTo>
                  <a:lnTo>
                    <a:pt x="2629" y="5709"/>
                  </a:lnTo>
                  <a:lnTo>
                    <a:pt x="2645" y="5724"/>
                  </a:lnTo>
                  <a:lnTo>
                    <a:pt x="2660" y="5737"/>
                  </a:lnTo>
                  <a:lnTo>
                    <a:pt x="2677" y="5750"/>
                  </a:lnTo>
                  <a:lnTo>
                    <a:pt x="2695" y="5763"/>
                  </a:lnTo>
                  <a:lnTo>
                    <a:pt x="2713" y="5774"/>
                  </a:lnTo>
                  <a:lnTo>
                    <a:pt x="2732" y="5784"/>
                  </a:lnTo>
                  <a:lnTo>
                    <a:pt x="2751" y="5794"/>
                  </a:lnTo>
                  <a:lnTo>
                    <a:pt x="2770" y="5803"/>
                  </a:lnTo>
                  <a:lnTo>
                    <a:pt x="2791" y="5811"/>
                  </a:lnTo>
                  <a:lnTo>
                    <a:pt x="2812" y="5818"/>
                  </a:lnTo>
                  <a:lnTo>
                    <a:pt x="2833" y="5825"/>
                  </a:lnTo>
                  <a:lnTo>
                    <a:pt x="2855" y="5829"/>
                  </a:lnTo>
                  <a:lnTo>
                    <a:pt x="2876" y="5834"/>
                  </a:lnTo>
                  <a:lnTo>
                    <a:pt x="2899" y="5836"/>
                  </a:lnTo>
                  <a:lnTo>
                    <a:pt x="2921" y="5838"/>
                  </a:lnTo>
                  <a:lnTo>
                    <a:pt x="2944" y="5839"/>
                  </a:lnTo>
                  <a:lnTo>
                    <a:pt x="2967" y="5839"/>
                  </a:lnTo>
                  <a:lnTo>
                    <a:pt x="2991" y="5838"/>
                  </a:lnTo>
                  <a:lnTo>
                    <a:pt x="3015" y="5836"/>
                  </a:lnTo>
                  <a:lnTo>
                    <a:pt x="3037" y="5833"/>
                  </a:lnTo>
                  <a:lnTo>
                    <a:pt x="3060" y="5827"/>
                  </a:lnTo>
                  <a:lnTo>
                    <a:pt x="3082" y="5821"/>
                  </a:lnTo>
                  <a:lnTo>
                    <a:pt x="3103" y="5815"/>
                  </a:lnTo>
                  <a:lnTo>
                    <a:pt x="3125" y="5808"/>
                  </a:lnTo>
                  <a:lnTo>
                    <a:pt x="3145" y="5799"/>
                  </a:lnTo>
                  <a:lnTo>
                    <a:pt x="3165" y="5789"/>
                  </a:lnTo>
                  <a:lnTo>
                    <a:pt x="3185" y="5779"/>
                  </a:lnTo>
                  <a:lnTo>
                    <a:pt x="3203" y="5767"/>
                  </a:lnTo>
                  <a:lnTo>
                    <a:pt x="3223" y="5755"/>
                  </a:lnTo>
                  <a:lnTo>
                    <a:pt x="3239" y="5741"/>
                  </a:lnTo>
                  <a:lnTo>
                    <a:pt x="3257" y="5728"/>
                  </a:lnTo>
                  <a:lnTo>
                    <a:pt x="3273" y="5713"/>
                  </a:lnTo>
                  <a:lnTo>
                    <a:pt x="3289" y="5698"/>
                  </a:lnTo>
                  <a:lnTo>
                    <a:pt x="3304" y="5682"/>
                  </a:lnTo>
                  <a:lnTo>
                    <a:pt x="3317" y="5665"/>
                  </a:lnTo>
                  <a:lnTo>
                    <a:pt x="3331" y="5648"/>
                  </a:lnTo>
                  <a:lnTo>
                    <a:pt x="3343" y="5630"/>
                  </a:lnTo>
                  <a:lnTo>
                    <a:pt x="3354" y="5611"/>
                  </a:lnTo>
                  <a:lnTo>
                    <a:pt x="3365" y="5592"/>
                  </a:lnTo>
                  <a:lnTo>
                    <a:pt x="3374" y="5572"/>
                  </a:lnTo>
                  <a:lnTo>
                    <a:pt x="3383" y="5551"/>
                  </a:lnTo>
                  <a:lnTo>
                    <a:pt x="3390" y="5531"/>
                  </a:lnTo>
                  <a:lnTo>
                    <a:pt x="3397" y="5510"/>
                  </a:lnTo>
                  <a:lnTo>
                    <a:pt x="3403" y="5488"/>
                  </a:lnTo>
                  <a:lnTo>
                    <a:pt x="3407" y="5467"/>
                  </a:lnTo>
                  <a:lnTo>
                    <a:pt x="3410" y="5445"/>
                  </a:lnTo>
                  <a:lnTo>
                    <a:pt x="3413" y="5422"/>
                  </a:lnTo>
                  <a:lnTo>
                    <a:pt x="3414" y="5399"/>
                  </a:lnTo>
                  <a:lnTo>
                    <a:pt x="3414" y="5376"/>
                  </a:lnTo>
                  <a:lnTo>
                    <a:pt x="3412" y="5342"/>
                  </a:lnTo>
                  <a:lnTo>
                    <a:pt x="3407" y="5309"/>
                  </a:lnTo>
                  <a:lnTo>
                    <a:pt x="3399" y="5276"/>
                  </a:lnTo>
                  <a:lnTo>
                    <a:pt x="3390" y="5246"/>
                  </a:lnTo>
                  <a:lnTo>
                    <a:pt x="3378" y="5215"/>
                  </a:lnTo>
                  <a:lnTo>
                    <a:pt x="3364" y="5185"/>
                  </a:lnTo>
                  <a:lnTo>
                    <a:pt x="3347" y="5158"/>
                  </a:lnTo>
                  <a:lnTo>
                    <a:pt x="3331" y="5131"/>
                  </a:lnTo>
                  <a:lnTo>
                    <a:pt x="3310" y="5105"/>
                  </a:lnTo>
                  <a:lnTo>
                    <a:pt x="3289" y="5081"/>
                  </a:lnTo>
                  <a:lnTo>
                    <a:pt x="3265" y="5059"/>
                  </a:lnTo>
                  <a:lnTo>
                    <a:pt x="3241" y="5038"/>
                  </a:lnTo>
                  <a:lnTo>
                    <a:pt x="3215" y="5020"/>
                  </a:lnTo>
                  <a:lnTo>
                    <a:pt x="3188" y="5002"/>
                  </a:lnTo>
                  <a:lnTo>
                    <a:pt x="3158" y="4987"/>
                  </a:lnTo>
                  <a:lnTo>
                    <a:pt x="3128" y="4974"/>
                  </a:lnTo>
                  <a:lnTo>
                    <a:pt x="3139" y="4944"/>
                  </a:lnTo>
                  <a:lnTo>
                    <a:pt x="3148" y="4914"/>
                  </a:lnTo>
                  <a:lnTo>
                    <a:pt x="3157" y="4884"/>
                  </a:lnTo>
                  <a:lnTo>
                    <a:pt x="3164" y="4853"/>
                  </a:lnTo>
                  <a:lnTo>
                    <a:pt x="3169" y="4822"/>
                  </a:lnTo>
                  <a:lnTo>
                    <a:pt x="3173" y="4790"/>
                  </a:lnTo>
                  <a:lnTo>
                    <a:pt x="3175" y="4759"/>
                  </a:lnTo>
                  <a:lnTo>
                    <a:pt x="3176" y="4726"/>
                  </a:lnTo>
                  <a:lnTo>
                    <a:pt x="3175" y="4706"/>
                  </a:lnTo>
                  <a:lnTo>
                    <a:pt x="3173" y="4687"/>
                  </a:lnTo>
                  <a:lnTo>
                    <a:pt x="3196" y="4700"/>
                  </a:lnTo>
                  <a:lnTo>
                    <a:pt x="3217" y="4713"/>
                  </a:lnTo>
                  <a:lnTo>
                    <a:pt x="3241" y="4725"/>
                  </a:lnTo>
                  <a:lnTo>
                    <a:pt x="3263" y="4736"/>
                  </a:lnTo>
                  <a:lnTo>
                    <a:pt x="3287" y="4746"/>
                  </a:lnTo>
                  <a:lnTo>
                    <a:pt x="3310" y="4757"/>
                  </a:lnTo>
                  <a:lnTo>
                    <a:pt x="3335" y="4766"/>
                  </a:lnTo>
                  <a:lnTo>
                    <a:pt x="3360" y="4773"/>
                  </a:lnTo>
                  <a:lnTo>
                    <a:pt x="3386" y="4780"/>
                  </a:lnTo>
                  <a:lnTo>
                    <a:pt x="3412" y="4787"/>
                  </a:lnTo>
                  <a:lnTo>
                    <a:pt x="3437" y="4791"/>
                  </a:lnTo>
                  <a:lnTo>
                    <a:pt x="3463" y="4796"/>
                  </a:lnTo>
                  <a:lnTo>
                    <a:pt x="3490" y="4799"/>
                  </a:lnTo>
                  <a:lnTo>
                    <a:pt x="3517" y="4803"/>
                  </a:lnTo>
                  <a:lnTo>
                    <a:pt x="3544" y="4804"/>
                  </a:lnTo>
                  <a:lnTo>
                    <a:pt x="3571" y="4804"/>
                  </a:lnTo>
                  <a:lnTo>
                    <a:pt x="3612" y="4803"/>
                  </a:lnTo>
                  <a:lnTo>
                    <a:pt x="3652" y="4799"/>
                  </a:lnTo>
                  <a:lnTo>
                    <a:pt x="3692" y="4794"/>
                  </a:lnTo>
                  <a:lnTo>
                    <a:pt x="3730" y="4787"/>
                  </a:lnTo>
                  <a:lnTo>
                    <a:pt x="3733" y="4826"/>
                  </a:lnTo>
                  <a:lnTo>
                    <a:pt x="3738" y="4866"/>
                  </a:lnTo>
                  <a:lnTo>
                    <a:pt x="3744" y="4905"/>
                  </a:lnTo>
                  <a:lnTo>
                    <a:pt x="3752" y="4943"/>
                  </a:lnTo>
                  <a:lnTo>
                    <a:pt x="3761" y="4981"/>
                  </a:lnTo>
                  <a:lnTo>
                    <a:pt x="3773" y="5018"/>
                  </a:lnTo>
                  <a:lnTo>
                    <a:pt x="3785" y="5054"/>
                  </a:lnTo>
                  <a:lnTo>
                    <a:pt x="3798" y="5090"/>
                  </a:lnTo>
                  <a:lnTo>
                    <a:pt x="3813" y="5126"/>
                  </a:lnTo>
                  <a:lnTo>
                    <a:pt x="3829" y="5161"/>
                  </a:lnTo>
                  <a:lnTo>
                    <a:pt x="3847" y="5195"/>
                  </a:lnTo>
                  <a:lnTo>
                    <a:pt x="3866" y="5229"/>
                  </a:lnTo>
                  <a:lnTo>
                    <a:pt x="3886" y="5261"/>
                  </a:lnTo>
                  <a:lnTo>
                    <a:pt x="3906" y="5293"/>
                  </a:lnTo>
                  <a:lnTo>
                    <a:pt x="3929" y="5323"/>
                  </a:lnTo>
                  <a:lnTo>
                    <a:pt x="3952" y="5354"/>
                  </a:lnTo>
                  <a:lnTo>
                    <a:pt x="3934" y="5357"/>
                  </a:lnTo>
                  <a:lnTo>
                    <a:pt x="3915" y="5361"/>
                  </a:lnTo>
                  <a:lnTo>
                    <a:pt x="3897" y="5367"/>
                  </a:lnTo>
                  <a:lnTo>
                    <a:pt x="3880" y="5373"/>
                  </a:lnTo>
                  <a:lnTo>
                    <a:pt x="3862" y="5379"/>
                  </a:lnTo>
                  <a:lnTo>
                    <a:pt x="3846" y="5387"/>
                  </a:lnTo>
                  <a:lnTo>
                    <a:pt x="3830" y="5395"/>
                  </a:lnTo>
                  <a:lnTo>
                    <a:pt x="3814" y="5404"/>
                  </a:lnTo>
                  <a:lnTo>
                    <a:pt x="3798" y="5413"/>
                  </a:lnTo>
                  <a:lnTo>
                    <a:pt x="3783" y="5423"/>
                  </a:lnTo>
                  <a:lnTo>
                    <a:pt x="3768" y="5433"/>
                  </a:lnTo>
                  <a:lnTo>
                    <a:pt x="3755" y="5445"/>
                  </a:lnTo>
                  <a:lnTo>
                    <a:pt x="3741" y="5457"/>
                  </a:lnTo>
                  <a:lnTo>
                    <a:pt x="3728" y="5469"/>
                  </a:lnTo>
                  <a:lnTo>
                    <a:pt x="3715" y="5483"/>
                  </a:lnTo>
                  <a:lnTo>
                    <a:pt x="3704" y="5496"/>
                  </a:lnTo>
                  <a:lnTo>
                    <a:pt x="3693" y="5510"/>
                  </a:lnTo>
                  <a:lnTo>
                    <a:pt x="3681" y="5524"/>
                  </a:lnTo>
                  <a:lnTo>
                    <a:pt x="3671" y="5539"/>
                  </a:lnTo>
                  <a:lnTo>
                    <a:pt x="3662" y="5555"/>
                  </a:lnTo>
                  <a:lnTo>
                    <a:pt x="3653" y="5571"/>
                  </a:lnTo>
                  <a:lnTo>
                    <a:pt x="3645" y="5586"/>
                  </a:lnTo>
                  <a:lnTo>
                    <a:pt x="3639" y="5603"/>
                  </a:lnTo>
                  <a:lnTo>
                    <a:pt x="3632" y="5620"/>
                  </a:lnTo>
                  <a:lnTo>
                    <a:pt x="3626" y="5637"/>
                  </a:lnTo>
                  <a:lnTo>
                    <a:pt x="3621" y="5655"/>
                  </a:lnTo>
                  <a:lnTo>
                    <a:pt x="3617" y="5673"/>
                  </a:lnTo>
                  <a:lnTo>
                    <a:pt x="3614" y="5691"/>
                  </a:lnTo>
                  <a:lnTo>
                    <a:pt x="3611" y="5709"/>
                  </a:lnTo>
                  <a:lnTo>
                    <a:pt x="3609" y="5728"/>
                  </a:lnTo>
                  <a:lnTo>
                    <a:pt x="3608" y="5747"/>
                  </a:lnTo>
                  <a:lnTo>
                    <a:pt x="3608" y="5766"/>
                  </a:lnTo>
                  <a:lnTo>
                    <a:pt x="3609" y="5786"/>
                  </a:lnTo>
                  <a:lnTo>
                    <a:pt x="3612" y="5808"/>
                  </a:lnTo>
                  <a:lnTo>
                    <a:pt x="3615" y="5828"/>
                  </a:lnTo>
                  <a:lnTo>
                    <a:pt x="3620" y="5847"/>
                  </a:lnTo>
                  <a:lnTo>
                    <a:pt x="3625" y="5867"/>
                  </a:lnTo>
                  <a:lnTo>
                    <a:pt x="3631" y="5887"/>
                  </a:lnTo>
                  <a:lnTo>
                    <a:pt x="3639" y="5905"/>
                  </a:lnTo>
                  <a:lnTo>
                    <a:pt x="3647" y="5924"/>
                  </a:lnTo>
                  <a:lnTo>
                    <a:pt x="3656" y="5941"/>
                  </a:lnTo>
                  <a:lnTo>
                    <a:pt x="3665" y="5959"/>
                  </a:lnTo>
                  <a:lnTo>
                    <a:pt x="3676" y="5975"/>
                  </a:lnTo>
                  <a:lnTo>
                    <a:pt x="3687" y="5991"/>
                  </a:lnTo>
                  <a:lnTo>
                    <a:pt x="3699" y="6007"/>
                  </a:lnTo>
                  <a:lnTo>
                    <a:pt x="3712" y="6021"/>
                  </a:lnTo>
                  <a:lnTo>
                    <a:pt x="3725" y="6036"/>
                  </a:lnTo>
                  <a:lnTo>
                    <a:pt x="3740" y="6050"/>
                  </a:lnTo>
                  <a:lnTo>
                    <a:pt x="3755" y="6063"/>
                  </a:lnTo>
                  <a:lnTo>
                    <a:pt x="3770" y="6075"/>
                  </a:lnTo>
                  <a:lnTo>
                    <a:pt x="3786" y="6087"/>
                  </a:lnTo>
                  <a:lnTo>
                    <a:pt x="3803" y="6098"/>
                  </a:lnTo>
                  <a:lnTo>
                    <a:pt x="3820" y="6108"/>
                  </a:lnTo>
                  <a:lnTo>
                    <a:pt x="3838" y="6117"/>
                  </a:lnTo>
                  <a:lnTo>
                    <a:pt x="3856" y="6125"/>
                  </a:lnTo>
                  <a:lnTo>
                    <a:pt x="3875" y="6133"/>
                  </a:lnTo>
                  <a:lnTo>
                    <a:pt x="3894" y="6140"/>
                  </a:lnTo>
                  <a:lnTo>
                    <a:pt x="3913" y="6145"/>
                  </a:lnTo>
                  <a:lnTo>
                    <a:pt x="3933" y="6151"/>
                  </a:lnTo>
                  <a:lnTo>
                    <a:pt x="3954" y="6154"/>
                  </a:lnTo>
                  <a:lnTo>
                    <a:pt x="3975" y="6158"/>
                  </a:lnTo>
                  <a:lnTo>
                    <a:pt x="3995" y="6160"/>
                  </a:lnTo>
                  <a:lnTo>
                    <a:pt x="4017" y="6161"/>
                  </a:lnTo>
                  <a:lnTo>
                    <a:pt x="4038" y="6161"/>
                  </a:lnTo>
                  <a:lnTo>
                    <a:pt x="4059" y="6160"/>
                  </a:lnTo>
                  <a:lnTo>
                    <a:pt x="4081" y="6158"/>
                  </a:lnTo>
                  <a:lnTo>
                    <a:pt x="4101" y="6154"/>
                  </a:lnTo>
                  <a:lnTo>
                    <a:pt x="4122" y="6150"/>
                  </a:lnTo>
                  <a:lnTo>
                    <a:pt x="4141" y="6144"/>
                  </a:lnTo>
                  <a:lnTo>
                    <a:pt x="4162" y="6138"/>
                  </a:lnTo>
                  <a:lnTo>
                    <a:pt x="4181" y="6132"/>
                  </a:lnTo>
                  <a:lnTo>
                    <a:pt x="4199" y="6124"/>
                  </a:lnTo>
                  <a:lnTo>
                    <a:pt x="4218" y="6115"/>
                  </a:lnTo>
                  <a:lnTo>
                    <a:pt x="4235" y="6106"/>
                  </a:lnTo>
                  <a:lnTo>
                    <a:pt x="4252" y="6096"/>
                  </a:lnTo>
                  <a:lnTo>
                    <a:pt x="4268" y="6084"/>
                  </a:lnTo>
                  <a:lnTo>
                    <a:pt x="4284" y="6072"/>
                  </a:lnTo>
                  <a:lnTo>
                    <a:pt x="4300" y="6060"/>
                  </a:lnTo>
                  <a:lnTo>
                    <a:pt x="4315" y="6046"/>
                  </a:lnTo>
                  <a:lnTo>
                    <a:pt x="4329" y="6033"/>
                  </a:lnTo>
                  <a:lnTo>
                    <a:pt x="4342" y="6018"/>
                  </a:lnTo>
                  <a:lnTo>
                    <a:pt x="4355" y="6003"/>
                  </a:lnTo>
                  <a:lnTo>
                    <a:pt x="4366" y="5988"/>
                  </a:lnTo>
                  <a:lnTo>
                    <a:pt x="4378" y="5971"/>
                  </a:lnTo>
                  <a:lnTo>
                    <a:pt x="4388" y="5954"/>
                  </a:lnTo>
                  <a:lnTo>
                    <a:pt x="4398" y="5937"/>
                  </a:lnTo>
                  <a:lnTo>
                    <a:pt x="4406" y="5919"/>
                  </a:lnTo>
                  <a:lnTo>
                    <a:pt x="4414" y="5901"/>
                  </a:lnTo>
                  <a:lnTo>
                    <a:pt x="4420" y="5882"/>
                  </a:lnTo>
                  <a:lnTo>
                    <a:pt x="4427" y="5863"/>
                  </a:lnTo>
                  <a:lnTo>
                    <a:pt x="4432" y="5844"/>
                  </a:lnTo>
                  <a:lnTo>
                    <a:pt x="4436" y="5824"/>
                  </a:lnTo>
                  <a:lnTo>
                    <a:pt x="4439" y="5803"/>
                  </a:lnTo>
                  <a:lnTo>
                    <a:pt x="4441" y="5783"/>
                  </a:lnTo>
                  <a:lnTo>
                    <a:pt x="4442" y="5763"/>
                  </a:lnTo>
                  <a:lnTo>
                    <a:pt x="4442" y="5741"/>
                  </a:lnTo>
                  <a:lnTo>
                    <a:pt x="4439" y="5712"/>
                  </a:lnTo>
                  <a:lnTo>
                    <a:pt x="4435" y="5683"/>
                  </a:lnTo>
                  <a:lnTo>
                    <a:pt x="4474" y="5694"/>
                  </a:lnTo>
                  <a:lnTo>
                    <a:pt x="4514" y="5706"/>
                  </a:lnTo>
                  <a:lnTo>
                    <a:pt x="4553" y="5713"/>
                  </a:lnTo>
                  <a:lnTo>
                    <a:pt x="4593" y="5721"/>
                  </a:lnTo>
                  <a:lnTo>
                    <a:pt x="4635" y="5727"/>
                  </a:lnTo>
                  <a:lnTo>
                    <a:pt x="4677" y="5731"/>
                  </a:lnTo>
                  <a:lnTo>
                    <a:pt x="4718" y="5734"/>
                  </a:lnTo>
                  <a:lnTo>
                    <a:pt x="4761" y="5735"/>
                  </a:lnTo>
                  <a:lnTo>
                    <a:pt x="4814" y="5734"/>
                  </a:lnTo>
                  <a:lnTo>
                    <a:pt x="4867" y="5729"/>
                  </a:lnTo>
                  <a:lnTo>
                    <a:pt x="4918" y="5722"/>
                  </a:lnTo>
                  <a:lnTo>
                    <a:pt x="4969" y="5715"/>
                  </a:lnTo>
                  <a:lnTo>
                    <a:pt x="5019" y="5703"/>
                  </a:lnTo>
                  <a:lnTo>
                    <a:pt x="5068" y="5689"/>
                  </a:lnTo>
                  <a:lnTo>
                    <a:pt x="5115" y="5673"/>
                  </a:lnTo>
                  <a:lnTo>
                    <a:pt x="5162" y="5655"/>
                  </a:lnTo>
                  <a:lnTo>
                    <a:pt x="5209" y="5635"/>
                  </a:lnTo>
                  <a:lnTo>
                    <a:pt x="5252" y="5613"/>
                  </a:lnTo>
                  <a:lnTo>
                    <a:pt x="5296" y="5589"/>
                  </a:lnTo>
                  <a:lnTo>
                    <a:pt x="5338" y="5563"/>
                  </a:lnTo>
                  <a:lnTo>
                    <a:pt x="5378" y="5535"/>
                  </a:lnTo>
                  <a:lnTo>
                    <a:pt x="5418" y="5504"/>
                  </a:lnTo>
                  <a:lnTo>
                    <a:pt x="5455" y="5473"/>
                  </a:lnTo>
                  <a:lnTo>
                    <a:pt x="5491" y="5439"/>
                  </a:lnTo>
                  <a:lnTo>
                    <a:pt x="5525" y="5404"/>
                  </a:lnTo>
                  <a:lnTo>
                    <a:pt x="5557" y="5368"/>
                  </a:lnTo>
                  <a:lnTo>
                    <a:pt x="5588" y="5330"/>
                  </a:lnTo>
                  <a:lnTo>
                    <a:pt x="5617" y="5291"/>
                  </a:lnTo>
                  <a:lnTo>
                    <a:pt x="5644" y="5249"/>
                  </a:lnTo>
                  <a:lnTo>
                    <a:pt x="5669" y="5207"/>
                  </a:lnTo>
                  <a:lnTo>
                    <a:pt x="5691" y="5164"/>
                  </a:lnTo>
                  <a:lnTo>
                    <a:pt x="5712" y="5120"/>
                  </a:lnTo>
                  <a:lnTo>
                    <a:pt x="5730" y="5074"/>
                  </a:lnTo>
                  <a:lnTo>
                    <a:pt x="5746" y="5026"/>
                  </a:lnTo>
                  <a:lnTo>
                    <a:pt x="5761" y="4979"/>
                  </a:lnTo>
                  <a:lnTo>
                    <a:pt x="5772" y="4930"/>
                  </a:lnTo>
                  <a:lnTo>
                    <a:pt x="5781" y="4880"/>
                  </a:lnTo>
                  <a:lnTo>
                    <a:pt x="5788" y="4830"/>
                  </a:lnTo>
                  <a:lnTo>
                    <a:pt x="5792" y="4779"/>
                  </a:lnTo>
                  <a:lnTo>
                    <a:pt x="5793" y="4753"/>
                  </a:lnTo>
                  <a:lnTo>
                    <a:pt x="5793" y="4727"/>
                  </a:lnTo>
                  <a:lnTo>
                    <a:pt x="5839" y="4745"/>
                  </a:lnTo>
                  <a:lnTo>
                    <a:pt x="5887" y="4760"/>
                  </a:lnTo>
                  <a:lnTo>
                    <a:pt x="5935" y="4773"/>
                  </a:lnTo>
                  <a:lnTo>
                    <a:pt x="5985" y="4785"/>
                  </a:lnTo>
                  <a:lnTo>
                    <a:pt x="6034" y="4792"/>
                  </a:lnTo>
                  <a:lnTo>
                    <a:pt x="6086" y="4799"/>
                  </a:lnTo>
                  <a:lnTo>
                    <a:pt x="6138" y="4803"/>
                  </a:lnTo>
                  <a:lnTo>
                    <a:pt x="6189" y="4804"/>
                  </a:lnTo>
                  <a:lnTo>
                    <a:pt x="6242" y="4803"/>
                  </a:lnTo>
                  <a:lnTo>
                    <a:pt x="6295" y="4799"/>
                  </a:lnTo>
                  <a:lnTo>
                    <a:pt x="6347" y="4792"/>
                  </a:lnTo>
                  <a:lnTo>
                    <a:pt x="6397" y="4783"/>
                  </a:lnTo>
                  <a:lnTo>
                    <a:pt x="6448" y="4772"/>
                  </a:lnTo>
                  <a:lnTo>
                    <a:pt x="6496" y="4759"/>
                  </a:lnTo>
                  <a:lnTo>
                    <a:pt x="6545" y="4743"/>
                  </a:lnTo>
                  <a:lnTo>
                    <a:pt x="6592" y="4725"/>
                  </a:lnTo>
                  <a:lnTo>
                    <a:pt x="6637" y="4705"/>
                  </a:lnTo>
                  <a:lnTo>
                    <a:pt x="6682" y="4682"/>
                  </a:lnTo>
                  <a:lnTo>
                    <a:pt x="6725" y="4658"/>
                  </a:lnTo>
                  <a:lnTo>
                    <a:pt x="6767" y="4632"/>
                  </a:lnTo>
                  <a:lnTo>
                    <a:pt x="6808" y="4604"/>
                  </a:lnTo>
                  <a:lnTo>
                    <a:pt x="6846" y="4573"/>
                  </a:lnTo>
                  <a:lnTo>
                    <a:pt x="6884" y="4542"/>
                  </a:lnTo>
                  <a:lnTo>
                    <a:pt x="6920" y="4508"/>
                  </a:lnTo>
                  <a:lnTo>
                    <a:pt x="6954" y="4473"/>
                  </a:lnTo>
                  <a:lnTo>
                    <a:pt x="6987" y="4437"/>
                  </a:lnTo>
                  <a:lnTo>
                    <a:pt x="7017" y="4399"/>
                  </a:lnTo>
                  <a:lnTo>
                    <a:pt x="7046" y="4360"/>
                  </a:lnTo>
                  <a:lnTo>
                    <a:pt x="7073" y="4318"/>
                  </a:lnTo>
                  <a:lnTo>
                    <a:pt x="7098" y="4276"/>
                  </a:lnTo>
                  <a:lnTo>
                    <a:pt x="7120" y="4233"/>
                  </a:lnTo>
                  <a:lnTo>
                    <a:pt x="7141" y="4188"/>
                  </a:lnTo>
                  <a:lnTo>
                    <a:pt x="7160" y="4143"/>
                  </a:lnTo>
                  <a:lnTo>
                    <a:pt x="7175" y="4095"/>
                  </a:lnTo>
                  <a:lnTo>
                    <a:pt x="7190" y="4047"/>
                  </a:lnTo>
                  <a:lnTo>
                    <a:pt x="7201" y="3999"/>
                  </a:lnTo>
                  <a:lnTo>
                    <a:pt x="7210" y="3949"/>
                  </a:lnTo>
                  <a:lnTo>
                    <a:pt x="7217" y="3899"/>
                  </a:lnTo>
                  <a:lnTo>
                    <a:pt x="7220" y="3847"/>
                  </a:lnTo>
                  <a:lnTo>
                    <a:pt x="7222" y="3821"/>
                  </a:lnTo>
                  <a:lnTo>
                    <a:pt x="7223" y="3795"/>
                  </a:lnTo>
                  <a:lnTo>
                    <a:pt x="7222" y="3750"/>
                  </a:lnTo>
                  <a:lnTo>
                    <a:pt x="7218" y="3705"/>
                  </a:lnTo>
                  <a:lnTo>
                    <a:pt x="7213" y="3661"/>
                  </a:lnTo>
                  <a:lnTo>
                    <a:pt x="7206" y="3617"/>
                  </a:lnTo>
                  <a:lnTo>
                    <a:pt x="7197" y="3574"/>
                  </a:lnTo>
                  <a:lnTo>
                    <a:pt x="7187" y="3532"/>
                  </a:lnTo>
                  <a:lnTo>
                    <a:pt x="7174" y="3490"/>
                  </a:lnTo>
                  <a:lnTo>
                    <a:pt x="7160" y="3450"/>
                  </a:lnTo>
                  <a:lnTo>
                    <a:pt x="7199" y="3450"/>
                  </a:lnTo>
                  <a:lnTo>
                    <a:pt x="7249" y="3449"/>
                  </a:lnTo>
                  <a:lnTo>
                    <a:pt x="7297" y="3445"/>
                  </a:lnTo>
                  <a:lnTo>
                    <a:pt x="7344" y="3440"/>
                  </a:lnTo>
                  <a:lnTo>
                    <a:pt x="7391" y="3431"/>
                  </a:lnTo>
                  <a:lnTo>
                    <a:pt x="7438" y="3421"/>
                  </a:lnTo>
                  <a:lnTo>
                    <a:pt x="7483" y="3408"/>
                  </a:lnTo>
                  <a:lnTo>
                    <a:pt x="7527" y="3394"/>
                  </a:lnTo>
                  <a:lnTo>
                    <a:pt x="7570" y="3377"/>
                  </a:lnTo>
                  <a:lnTo>
                    <a:pt x="7613" y="3358"/>
                  </a:lnTo>
                  <a:lnTo>
                    <a:pt x="7653" y="3337"/>
                  </a:lnTo>
                  <a:lnTo>
                    <a:pt x="7694" y="3315"/>
                  </a:lnTo>
                  <a:lnTo>
                    <a:pt x="7732" y="3291"/>
                  </a:lnTo>
                  <a:lnTo>
                    <a:pt x="7769" y="3266"/>
                  </a:lnTo>
                  <a:lnTo>
                    <a:pt x="7805" y="3237"/>
                  </a:lnTo>
                  <a:lnTo>
                    <a:pt x="7840" y="3208"/>
                  </a:lnTo>
                  <a:lnTo>
                    <a:pt x="7874" y="3178"/>
                  </a:lnTo>
                  <a:lnTo>
                    <a:pt x="7905" y="3145"/>
                  </a:lnTo>
                  <a:lnTo>
                    <a:pt x="7935" y="3111"/>
                  </a:lnTo>
                  <a:lnTo>
                    <a:pt x="7963" y="3076"/>
                  </a:lnTo>
                  <a:lnTo>
                    <a:pt x="7990" y="3040"/>
                  </a:lnTo>
                  <a:lnTo>
                    <a:pt x="8014" y="3001"/>
                  </a:lnTo>
                  <a:lnTo>
                    <a:pt x="8038" y="2963"/>
                  </a:lnTo>
                  <a:lnTo>
                    <a:pt x="8058" y="2923"/>
                  </a:lnTo>
                  <a:lnTo>
                    <a:pt x="8077" y="2881"/>
                  </a:lnTo>
                  <a:lnTo>
                    <a:pt x="8094" y="2839"/>
                  </a:lnTo>
                  <a:lnTo>
                    <a:pt x="8110" y="2796"/>
                  </a:lnTo>
                  <a:lnTo>
                    <a:pt x="8122" y="2752"/>
                  </a:lnTo>
                  <a:lnTo>
                    <a:pt x="8134" y="2707"/>
                  </a:lnTo>
                  <a:lnTo>
                    <a:pt x="8142" y="2661"/>
                  </a:lnTo>
                  <a:lnTo>
                    <a:pt x="8148" y="2613"/>
                  </a:lnTo>
                  <a:lnTo>
                    <a:pt x="8152" y="2566"/>
                  </a:lnTo>
                  <a:lnTo>
                    <a:pt x="8153" y="2519"/>
                  </a:lnTo>
                  <a:close/>
                  <a:moveTo>
                    <a:pt x="4776" y="6033"/>
                  </a:moveTo>
                  <a:lnTo>
                    <a:pt x="4776" y="6033"/>
                  </a:lnTo>
                  <a:lnTo>
                    <a:pt x="4786" y="6032"/>
                  </a:lnTo>
                  <a:lnTo>
                    <a:pt x="4796" y="6029"/>
                  </a:lnTo>
                  <a:lnTo>
                    <a:pt x="4806" y="6027"/>
                  </a:lnTo>
                  <a:lnTo>
                    <a:pt x="4815" y="6024"/>
                  </a:lnTo>
                  <a:lnTo>
                    <a:pt x="4824" y="6018"/>
                  </a:lnTo>
                  <a:lnTo>
                    <a:pt x="4833" y="6014"/>
                  </a:lnTo>
                  <a:lnTo>
                    <a:pt x="4841" y="6007"/>
                  </a:lnTo>
                  <a:lnTo>
                    <a:pt x="4848" y="6000"/>
                  </a:lnTo>
                  <a:lnTo>
                    <a:pt x="4854" y="5993"/>
                  </a:lnTo>
                  <a:lnTo>
                    <a:pt x="4860" y="5985"/>
                  </a:lnTo>
                  <a:lnTo>
                    <a:pt x="4866" y="5976"/>
                  </a:lnTo>
                  <a:lnTo>
                    <a:pt x="4869" y="5967"/>
                  </a:lnTo>
                  <a:lnTo>
                    <a:pt x="4872" y="5959"/>
                  </a:lnTo>
                  <a:lnTo>
                    <a:pt x="4875" y="5948"/>
                  </a:lnTo>
                  <a:lnTo>
                    <a:pt x="4876" y="5938"/>
                  </a:lnTo>
                  <a:lnTo>
                    <a:pt x="4876" y="5928"/>
                  </a:lnTo>
                  <a:lnTo>
                    <a:pt x="4876" y="5918"/>
                  </a:lnTo>
                  <a:lnTo>
                    <a:pt x="4873" y="5908"/>
                  </a:lnTo>
                  <a:lnTo>
                    <a:pt x="4870" y="5898"/>
                  </a:lnTo>
                  <a:lnTo>
                    <a:pt x="4867" y="5889"/>
                  </a:lnTo>
                  <a:lnTo>
                    <a:pt x="4862" y="5880"/>
                  </a:lnTo>
                  <a:lnTo>
                    <a:pt x="4857" y="5872"/>
                  </a:lnTo>
                  <a:lnTo>
                    <a:pt x="4851" y="5864"/>
                  </a:lnTo>
                  <a:lnTo>
                    <a:pt x="4843" y="5857"/>
                  </a:lnTo>
                  <a:lnTo>
                    <a:pt x="4836" y="5851"/>
                  </a:lnTo>
                  <a:lnTo>
                    <a:pt x="4827" y="5845"/>
                  </a:lnTo>
                  <a:lnTo>
                    <a:pt x="4819" y="5840"/>
                  </a:lnTo>
                  <a:lnTo>
                    <a:pt x="4810" y="5836"/>
                  </a:lnTo>
                  <a:lnTo>
                    <a:pt x="4800" y="5833"/>
                  </a:lnTo>
                  <a:lnTo>
                    <a:pt x="4790" y="5830"/>
                  </a:lnTo>
                  <a:lnTo>
                    <a:pt x="4780" y="5829"/>
                  </a:lnTo>
                  <a:lnTo>
                    <a:pt x="4769" y="5829"/>
                  </a:lnTo>
                  <a:lnTo>
                    <a:pt x="4759" y="5830"/>
                  </a:lnTo>
                  <a:lnTo>
                    <a:pt x="4749" y="5831"/>
                  </a:lnTo>
                  <a:lnTo>
                    <a:pt x="4739" y="5835"/>
                  </a:lnTo>
                  <a:lnTo>
                    <a:pt x="4730" y="5838"/>
                  </a:lnTo>
                  <a:lnTo>
                    <a:pt x="4721" y="5843"/>
                  </a:lnTo>
                  <a:lnTo>
                    <a:pt x="4712" y="5848"/>
                  </a:lnTo>
                  <a:lnTo>
                    <a:pt x="4704" y="5854"/>
                  </a:lnTo>
                  <a:lnTo>
                    <a:pt x="4697" y="5861"/>
                  </a:lnTo>
                  <a:lnTo>
                    <a:pt x="4690" y="5869"/>
                  </a:lnTo>
                  <a:lnTo>
                    <a:pt x="4685" y="5876"/>
                  </a:lnTo>
                  <a:lnTo>
                    <a:pt x="4680" y="5885"/>
                  </a:lnTo>
                  <a:lnTo>
                    <a:pt x="4676" y="5894"/>
                  </a:lnTo>
                  <a:lnTo>
                    <a:pt x="4672" y="5903"/>
                  </a:lnTo>
                  <a:lnTo>
                    <a:pt x="4670" y="5914"/>
                  </a:lnTo>
                  <a:lnTo>
                    <a:pt x="4669" y="5924"/>
                  </a:lnTo>
                  <a:lnTo>
                    <a:pt x="4669" y="5934"/>
                  </a:lnTo>
                  <a:lnTo>
                    <a:pt x="4670" y="5944"/>
                  </a:lnTo>
                  <a:lnTo>
                    <a:pt x="4671" y="5954"/>
                  </a:lnTo>
                  <a:lnTo>
                    <a:pt x="4674" y="5964"/>
                  </a:lnTo>
                  <a:lnTo>
                    <a:pt x="4678" y="5973"/>
                  </a:lnTo>
                  <a:lnTo>
                    <a:pt x="4682" y="5982"/>
                  </a:lnTo>
                  <a:lnTo>
                    <a:pt x="4688" y="5990"/>
                  </a:lnTo>
                  <a:lnTo>
                    <a:pt x="4695" y="5998"/>
                  </a:lnTo>
                  <a:lnTo>
                    <a:pt x="4701" y="6005"/>
                  </a:lnTo>
                  <a:lnTo>
                    <a:pt x="4709" y="6011"/>
                  </a:lnTo>
                  <a:lnTo>
                    <a:pt x="4717" y="6017"/>
                  </a:lnTo>
                  <a:lnTo>
                    <a:pt x="4726" y="6021"/>
                  </a:lnTo>
                  <a:lnTo>
                    <a:pt x="4735" y="6026"/>
                  </a:lnTo>
                  <a:lnTo>
                    <a:pt x="4744" y="6028"/>
                  </a:lnTo>
                  <a:lnTo>
                    <a:pt x="4754" y="6030"/>
                  </a:lnTo>
                  <a:lnTo>
                    <a:pt x="4764" y="6033"/>
                  </a:lnTo>
                  <a:lnTo>
                    <a:pt x="4776" y="6033"/>
                  </a:lnTo>
                  <a:close/>
                  <a:moveTo>
                    <a:pt x="4745" y="6851"/>
                  </a:moveTo>
                  <a:lnTo>
                    <a:pt x="4745" y="6851"/>
                  </a:lnTo>
                  <a:lnTo>
                    <a:pt x="4724" y="6852"/>
                  </a:lnTo>
                  <a:lnTo>
                    <a:pt x="4701" y="6857"/>
                  </a:lnTo>
                  <a:lnTo>
                    <a:pt x="4681" y="6863"/>
                  </a:lnTo>
                  <a:lnTo>
                    <a:pt x="4661" y="6870"/>
                  </a:lnTo>
                  <a:lnTo>
                    <a:pt x="4642" y="6881"/>
                  </a:lnTo>
                  <a:lnTo>
                    <a:pt x="4625" y="6892"/>
                  </a:lnTo>
                  <a:lnTo>
                    <a:pt x="4608" y="6904"/>
                  </a:lnTo>
                  <a:lnTo>
                    <a:pt x="4593" y="6919"/>
                  </a:lnTo>
                  <a:lnTo>
                    <a:pt x="4579" y="6934"/>
                  </a:lnTo>
                  <a:lnTo>
                    <a:pt x="4568" y="6951"/>
                  </a:lnTo>
                  <a:lnTo>
                    <a:pt x="4556" y="6968"/>
                  </a:lnTo>
                  <a:lnTo>
                    <a:pt x="4548" y="6987"/>
                  </a:lnTo>
                  <a:lnTo>
                    <a:pt x="4542" y="7008"/>
                  </a:lnTo>
                  <a:lnTo>
                    <a:pt x="4537" y="7028"/>
                  </a:lnTo>
                  <a:lnTo>
                    <a:pt x="4534" y="7049"/>
                  </a:lnTo>
                  <a:lnTo>
                    <a:pt x="4534" y="7072"/>
                  </a:lnTo>
                  <a:lnTo>
                    <a:pt x="4535" y="7093"/>
                  </a:lnTo>
                  <a:lnTo>
                    <a:pt x="4539" y="7114"/>
                  </a:lnTo>
                  <a:lnTo>
                    <a:pt x="4545" y="7135"/>
                  </a:lnTo>
                  <a:lnTo>
                    <a:pt x="4553" y="7154"/>
                  </a:lnTo>
                  <a:lnTo>
                    <a:pt x="4563" y="7173"/>
                  </a:lnTo>
                  <a:lnTo>
                    <a:pt x="4574" y="7190"/>
                  </a:lnTo>
                  <a:lnTo>
                    <a:pt x="4588" y="7205"/>
                  </a:lnTo>
                  <a:lnTo>
                    <a:pt x="4602" y="7221"/>
                  </a:lnTo>
                  <a:lnTo>
                    <a:pt x="4618" y="7234"/>
                  </a:lnTo>
                  <a:lnTo>
                    <a:pt x="4636" y="7246"/>
                  </a:lnTo>
                  <a:lnTo>
                    <a:pt x="4654" y="7256"/>
                  </a:lnTo>
                  <a:lnTo>
                    <a:pt x="4673" y="7264"/>
                  </a:lnTo>
                  <a:lnTo>
                    <a:pt x="4694" y="7271"/>
                  </a:lnTo>
                  <a:lnTo>
                    <a:pt x="4715" y="7275"/>
                  </a:lnTo>
                  <a:lnTo>
                    <a:pt x="4737" y="7279"/>
                  </a:lnTo>
                  <a:lnTo>
                    <a:pt x="4760" y="7279"/>
                  </a:lnTo>
                  <a:lnTo>
                    <a:pt x="4781" y="7276"/>
                  </a:lnTo>
                  <a:lnTo>
                    <a:pt x="4804" y="7273"/>
                  </a:lnTo>
                  <a:lnTo>
                    <a:pt x="4824" y="7267"/>
                  </a:lnTo>
                  <a:lnTo>
                    <a:pt x="4844" y="7259"/>
                  </a:lnTo>
                  <a:lnTo>
                    <a:pt x="4862" y="7249"/>
                  </a:lnTo>
                  <a:lnTo>
                    <a:pt x="4880" y="7238"/>
                  </a:lnTo>
                  <a:lnTo>
                    <a:pt x="4897" y="7226"/>
                  </a:lnTo>
                  <a:lnTo>
                    <a:pt x="4912" y="7211"/>
                  </a:lnTo>
                  <a:lnTo>
                    <a:pt x="4925" y="7195"/>
                  </a:lnTo>
                  <a:lnTo>
                    <a:pt x="4938" y="7178"/>
                  </a:lnTo>
                  <a:lnTo>
                    <a:pt x="4948" y="7161"/>
                  </a:lnTo>
                  <a:lnTo>
                    <a:pt x="4957" y="7143"/>
                  </a:lnTo>
                  <a:lnTo>
                    <a:pt x="4963" y="7122"/>
                  </a:lnTo>
                  <a:lnTo>
                    <a:pt x="4968" y="7102"/>
                  </a:lnTo>
                  <a:lnTo>
                    <a:pt x="4970" y="7081"/>
                  </a:lnTo>
                  <a:lnTo>
                    <a:pt x="4971" y="7058"/>
                  </a:lnTo>
                  <a:lnTo>
                    <a:pt x="4969" y="7037"/>
                  </a:lnTo>
                  <a:lnTo>
                    <a:pt x="4966" y="7015"/>
                  </a:lnTo>
                  <a:lnTo>
                    <a:pt x="4959" y="6995"/>
                  </a:lnTo>
                  <a:lnTo>
                    <a:pt x="4951" y="6976"/>
                  </a:lnTo>
                  <a:lnTo>
                    <a:pt x="4942" y="6957"/>
                  </a:lnTo>
                  <a:lnTo>
                    <a:pt x="4930" y="6940"/>
                  </a:lnTo>
                  <a:lnTo>
                    <a:pt x="4917" y="6924"/>
                  </a:lnTo>
                  <a:lnTo>
                    <a:pt x="4903" y="6910"/>
                  </a:lnTo>
                  <a:lnTo>
                    <a:pt x="4886" y="6896"/>
                  </a:lnTo>
                  <a:lnTo>
                    <a:pt x="4869" y="6884"/>
                  </a:lnTo>
                  <a:lnTo>
                    <a:pt x="4851" y="6874"/>
                  </a:lnTo>
                  <a:lnTo>
                    <a:pt x="4832" y="6866"/>
                  </a:lnTo>
                  <a:lnTo>
                    <a:pt x="4812" y="6859"/>
                  </a:lnTo>
                  <a:lnTo>
                    <a:pt x="4790" y="6855"/>
                  </a:lnTo>
                  <a:lnTo>
                    <a:pt x="4768" y="6851"/>
                  </a:lnTo>
                  <a:lnTo>
                    <a:pt x="4745" y="6851"/>
                  </a:lnTo>
                  <a:close/>
                  <a:moveTo>
                    <a:pt x="4748" y="6342"/>
                  </a:moveTo>
                  <a:lnTo>
                    <a:pt x="4748" y="6342"/>
                  </a:lnTo>
                  <a:lnTo>
                    <a:pt x="4745" y="6321"/>
                  </a:lnTo>
                  <a:lnTo>
                    <a:pt x="4742" y="6299"/>
                  </a:lnTo>
                  <a:lnTo>
                    <a:pt x="4735" y="6279"/>
                  </a:lnTo>
                  <a:lnTo>
                    <a:pt x="4727" y="6259"/>
                  </a:lnTo>
                  <a:lnTo>
                    <a:pt x="4717" y="6241"/>
                  </a:lnTo>
                  <a:lnTo>
                    <a:pt x="4706" y="6223"/>
                  </a:lnTo>
                  <a:lnTo>
                    <a:pt x="4692" y="6207"/>
                  </a:lnTo>
                  <a:lnTo>
                    <a:pt x="4678" y="6192"/>
                  </a:lnTo>
                  <a:lnTo>
                    <a:pt x="4662" y="6179"/>
                  </a:lnTo>
                  <a:lnTo>
                    <a:pt x="4645" y="6167"/>
                  </a:lnTo>
                  <a:lnTo>
                    <a:pt x="4627" y="6156"/>
                  </a:lnTo>
                  <a:lnTo>
                    <a:pt x="4607" y="6149"/>
                  </a:lnTo>
                  <a:lnTo>
                    <a:pt x="4587" y="6142"/>
                  </a:lnTo>
                  <a:lnTo>
                    <a:pt x="4565" y="6137"/>
                  </a:lnTo>
                  <a:lnTo>
                    <a:pt x="4544" y="6134"/>
                  </a:lnTo>
                  <a:lnTo>
                    <a:pt x="4521" y="6134"/>
                  </a:lnTo>
                  <a:lnTo>
                    <a:pt x="4499" y="6136"/>
                  </a:lnTo>
                  <a:lnTo>
                    <a:pt x="4478" y="6140"/>
                  </a:lnTo>
                  <a:lnTo>
                    <a:pt x="4456" y="6146"/>
                  </a:lnTo>
                  <a:lnTo>
                    <a:pt x="4436" y="6153"/>
                  </a:lnTo>
                  <a:lnTo>
                    <a:pt x="4418" y="6163"/>
                  </a:lnTo>
                  <a:lnTo>
                    <a:pt x="4400" y="6174"/>
                  </a:lnTo>
                  <a:lnTo>
                    <a:pt x="4383" y="6188"/>
                  </a:lnTo>
                  <a:lnTo>
                    <a:pt x="4369" y="6201"/>
                  </a:lnTo>
                  <a:lnTo>
                    <a:pt x="4355" y="6217"/>
                  </a:lnTo>
                  <a:lnTo>
                    <a:pt x="4343" y="6234"/>
                  </a:lnTo>
                  <a:lnTo>
                    <a:pt x="4333" y="6252"/>
                  </a:lnTo>
                  <a:lnTo>
                    <a:pt x="4324" y="6271"/>
                  </a:lnTo>
                  <a:lnTo>
                    <a:pt x="4317" y="6291"/>
                  </a:lnTo>
                  <a:lnTo>
                    <a:pt x="4312" y="6312"/>
                  </a:lnTo>
                  <a:lnTo>
                    <a:pt x="4309" y="6333"/>
                  </a:lnTo>
                  <a:lnTo>
                    <a:pt x="4309" y="6355"/>
                  </a:lnTo>
                  <a:lnTo>
                    <a:pt x="4311" y="6377"/>
                  </a:lnTo>
                  <a:lnTo>
                    <a:pt x="4315" y="6398"/>
                  </a:lnTo>
                  <a:lnTo>
                    <a:pt x="4320" y="6418"/>
                  </a:lnTo>
                  <a:lnTo>
                    <a:pt x="4328" y="6438"/>
                  </a:lnTo>
                  <a:lnTo>
                    <a:pt x="4338" y="6457"/>
                  </a:lnTo>
                  <a:lnTo>
                    <a:pt x="4349" y="6473"/>
                  </a:lnTo>
                  <a:lnTo>
                    <a:pt x="4363" y="6489"/>
                  </a:lnTo>
                  <a:lnTo>
                    <a:pt x="4378" y="6505"/>
                  </a:lnTo>
                  <a:lnTo>
                    <a:pt x="4393" y="6517"/>
                  </a:lnTo>
                  <a:lnTo>
                    <a:pt x="4411" y="6530"/>
                  </a:lnTo>
                  <a:lnTo>
                    <a:pt x="4429" y="6540"/>
                  </a:lnTo>
                  <a:lnTo>
                    <a:pt x="4448" y="6549"/>
                  </a:lnTo>
                  <a:lnTo>
                    <a:pt x="4469" y="6556"/>
                  </a:lnTo>
                  <a:lnTo>
                    <a:pt x="4490" y="6560"/>
                  </a:lnTo>
                  <a:lnTo>
                    <a:pt x="4512" y="6562"/>
                  </a:lnTo>
                  <a:lnTo>
                    <a:pt x="4535" y="6562"/>
                  </a:lnTo>
                  <a:lnTo>
                    <a:pt x="4557" y="6561"/>
                  </a:lnTo>
                  <a:lnTo>
                    <a:pt x="4579" y="6557"/>
                  </a:lnTo>
                  <a:lnTo>
                    <a:pt x="4600" y="6551"/>
                  </a:lnTo>
                  <a:lnTo>
                    <a:pt x="4619" y="6543"/>
                  </a:lnTo>
                  <a:lnTo>
                    <a:pt x="4638" y="6534"/>
                  </a:lnTo>
                  <a:lnTo>
                    <a:pt x="4656" y="6523"/>
                  </a:lnTo>
                  <a:lnTo>
                    <a:pt x="4673" y="6509"/>
                  </a:lnTo>
                  <a:lnTo>
                    <a:pt x="4688" y="6496"/>
                  </a:lnTo>
                  <a:lnTo>
                    <a:pt x="4701" y="6480"/>
                  </a:lnTo>
                  <a:lnTo>
                    <a:pt x="4714" y="6463"/>
                  </a:lnTo>
                  <a:lnTo>
                    <a:pt x="4724" y="6445"/>
                  </a:lnTo>
                  <a:lnTo>
                    <a:pt x="4733" y="6426"/>
                  </a:lnTo>
                  <a:lnTo>
                    <a:pt x="4740" y="6406"/>
                  </a:lnTo>
                  <a:lnTo>
                    <a:pt x="4744" y="6386"/>
                  </a:lnTo>
                  <a:lnTo>
                    <a:pt x="4748" y="6364"/>
                  </a:lnTo>
                  <a:lnTo>
                    <a:pt x="4748" y="6342"/>
                  </a:lnTo>
                  <a:close/>
                  <a:moveTo>
                    <a:pt x="3956" y="6362"/>
                  </a:moveTo>
                  <a:lnTo>
                    <a:pt x="3956" y="6362"/>
                  </a:lnTo>
                  <a:lnTo>
                    <a:pt x="3938" y="6363"/>
                  </a:lnTo>
                  <a:lnTo>
                    <a:pt x="3920" y="6366"/>
                  </a:lnTo>
                  <a:lnTo>
                    <a:pt x="3903" y="6368"/>
                  </a:lnTo>
                  <a:lnTo>
                    <a:pt x="3886" y="6371"/>
                  </a:lnTo>
                  <a:lnTo>
                    <a:pt x="3870" y="6376"/>
                  </a:lnTo>
                  <a:lnTo>
                    <a:pt x="3853" y="6380"/>
                  </a:lnTo>
                  <a:lnTo>
                    <a:pt x="3838" y="6386"/>
                  </a:lnTo>
                  <a:lnTo>
                    <a:pt x="3823" y="6393"/>
                  </a:lnTo>
                  <a:lnTo>
                    <a:pt x="3807" y="6399"/>
                  </a:lnTo>
                  <a:lnTo>
                    <a:pt x="3794" y="6407"/>
                  </a:lnTo>
                  <a:lnTo>
                    <a:pt x="3779" y="6416"/>
                  </a:lnTo>
                  <a:lnTo>
                    <a:pt x="3766" y="6425"/>
                  </a:lnTo>
                  <a:lnTo>
                    <a:pt x="3752" y="6435"/>
                  </a:lnTo>
                  <a:lnTo>
                    <a:pt x="3740" y="6445"/>
                  </a:lnTo>
                  <a:lnTo>
                    <a:pt x="3728" y="6455"/>
                  </a:lnTo>
                  <a:lnTo>
                    <a:pt x="3716" y="6468"/>
                  </a:lnTo>
                  <a:lnTo>
                    <a:pt x="3705" y="6479"/>
                  </a:lnTo>
                  <a:lnTo>
                    <a:pt x="3695" y="6491"/>
                  </a:lnTo>
                  <a:lnTo>
                    <a:pt x="3685" y="6505"/>
                  </a:lnTo>
                  <a:lnTo>
                    <a:pt x="3676" y="6518"/>
                  </a:lnTo>
                  <a:lnTo>
                    <a:pt x="3668" y="6532"/>
                  </a:lnTo>
                  <a:lnTo>
                    <a:pt x="3660" y="6547"/>
                  </a:lnTo>
                  <a:lnTo>
                    <a:pt x="3652" y="6561"/>
                  </a:lnTo>
                  <a:lnTo>
                    <a:pt x="3647" y="6576"/>
                  </a:lnTo>
                  <a:lnTo>
                    <a:pt x="3641" y="6592"/>
                  </a:lnTo>
                  <a:lnTo>
                    <a:pt x="3635" y="6607"/>
                  </a:lnTo>
                  <a:lnTo>
                    <a:pt x="3632" y="6623"/>
                  </a:lnTo>
                  <a:lnTo>
                    <a:pt x="3629" y="6640"/>
                  </a:lnTo>
                  <a:lnTo>
                    <a:pt x="3626" y="6656"/>
                  </a:lnTo>
                  <a:lnTo>
                    <a:pt x="3624" y="6673"/>
                  </a:lnTo>
                  <a:lnTo>
                    <a:pt x="3624" y="6689"/>
                  </a:lnTo>
                  <a:lnTo>
                    <a:pt x="3624" y="6707"/>
                  </a:lnTo>
                  <a:lnTo>
                    <a:pt x="3625" y="6724"/>
                  </a:lnTo>
                  <a:lnTo>
                    <a:pt x="3626" y="6741"/>
                  </a:lnTo>
                  <a:lnTo>
                    <a:pt x="3630" y="6758"/>
                  </a:lnTo>
                  <a:lnTo>
                    <a:pt x="3633" y="6774"/>
                  </a:lnTo>
                  <a:lnTo>
                    <a:pt x="3636" y="6791"/>
                  </a:lnTo>
                  <a:lnTo>
                    <a:pt x="3642" y="6806"/>
                  </a:lnTo>
                  <a:lnTo>
                    <a:pt x="3648" y="6821"/>
                  </a:lnTo>
                  <a:lnTo>
                    <a:pt x="3654" y="6837"/>
                  </a:lnTo>
                  <a:lnTo>
                    <a:pt x="3662" y="6851"/>
                  </a:lnTo>
                  <a:lnTo>
                    <a:pt x="3670" y="6865"/>
                  </a:lnTo>
                  <a:lnTo>
                    <a:pt x="3678" y="6878"/>
                  </a:lnTo>
                  <a:lnTo>
                    <a:pt x="3688" y="6892"/>
                  </a:lnTo>
                  <a:lnTo>
                    <a:pt x="3698" y="6905"/>
                  </a:lnTo>
                  <a:lnTo>
                    <a:pt x="3708" y="6918"/>
                  </a:lnTo>
                  <a:lnTo>
                    <a:pt x="3720" y="6929"/>
                  </a:lnTo>
                  <a:lnTo>
                    <a:pt x="3731" y="6940"/>
                  </a:lnTo>
                  <a:lnTo>
                    <a:pt x="3743" y="6951"/>
                  </a:lnTo>
                  <a:lnTo>
                    <a:pt x="3756" y="6961"/>
                  </a:lnTo>
                  <a:lnTo>
                    <a:pt x="3769" y="6970"/>
                  </a:lnTo>
                  <a:lnTo>
                    <a:pt x="3783" y="6979"/>
                  </a:lnTo>
                  <a:lnTo>
                    <a:pt x="3797" y="6987"/>
                  </a:lnTo>
                  <a:lnTo>
                    <a:pt x="3812" y="6995"/>
                  </a:lnTo>
                  <a:lnTo>
                    <a:pt x="3826" y="7002"/>
                  </a:lnTo>
                  <a:lnTo>
                    <a:pt x="3842" y="7009"/>
                  </a:lnTo>
                  <a:lnTo>
                    <a:pt x="3858" y="7014"/>
                  </a:lnTo>
                  <a:lnTo>
                    <a:pt x="3874" y="7019"/>
                  </a:lnTo>
                  <a:lnTo>
                    <a:pt x="3891" y="7023"/>
                  </a:lnTo>
                  <a:lnTo>
                    <a:pt x="3907" y="7027"/>
                  </a:lnTo>
                  <a:lnTo>
                    <a:pt x="3924" y="7029"/>
                  </a:lnTo>
                  <a:lnTo>
                    <a:pt x="3941" y="7030"/>
                  </a:lnTo>
                  <a:lnTo>
                    <a:pt x="3959" y="7031"/>
                  </a:lnTo>
                  <a:lnTo>
                    <a:pt x="3976" y="7031"/>
                  </a:lnTo>
                  <a:lnTo>
                    <a:pt x="3994" y="7030"/>
                  </a:lnTo>
                  <a:lnTo>
                    <a:pt x="4011" y="7028"/>
                  </a:lnTo>
                  <a:lnTo>
                    <a:pt x="4029" y="7026"/>
                  </a:lnTo>
                  <a:lnTo>
                    <a:pt x="4046" y="7022"/>
                  </a:lnTo>
                  <a:lnTo>
                    <a:pt x="4062" y="7018"/>
                  </a:lnTo>
                  <a:lnTo>
                    <a:pt x="4077" y="7013"/>
                  </a:lnTo>
                  <a:lnTo>
                    <a:pt x="4093" y="7008"/>
                  </a:lnTo>
                  <a:lnTo>
                    <a:pt x="4109" y="7001"/>
                  </a:lnTo>
                  <a:lnTo>
                    <a:pt x="4123" y="6994"/>
                  </a:lnTo>
                  <a:lnTo>
                    <a:pt x="4138" y="6986"/>
                  </a:lnTo>
                  <a:lnTo>
                    <a:pt x="4153" y="6977"/>
                  </a:lnTo>
                  <a:lnTo>
                    <a:pt x="4166" y="6968"/>
                  </a:lnTo>
                  <a:lnTo>
                    <a:pt x="4180" y="6958"/>
                  </a:lnTo>
                  <a:lnTo>
                    <a:pt x="4192" y="6948"/>
                  </a:lnTo>
                  <a:lnTo>
                    <a:pt x="4204" y="6938"/>
                  </a:lnTo>
                  <a:lnTo>
                    <a:pt x="4216" y="6926"/>
                  </a:lnTo>
                  <a:lnTo>
                    <a:pt x="4227" y="6914"/>
                  </a:lnTo>
                  <a:lnTo>
                    <a:pt x="4237" y="6902"/>
                  </a:lnTo>
                  <a:lnTo>
                    <a:pt x="4246" y="6888"/>
                  </a:lnTo>
                  <a:lnTo>
                    <a:pt x="4256" y="6875"/>
                  </a:lnTo>
                  <a:lnTo>
                    <a:pt x="4264" y="6861"/>
                  </a:lnTo>
                  <a:lnTo>
                    <a:pt x="4272" y="6847"/>
                  </a:lnTo>
                  <a:lnTo>
                    <a:pt x="4279" y="6832"/>
                  </a:lnTo>
                  <a:lnTo>
                    <a:pt x="4285" y="6818"/>
                  </a:lnTo>
                  <a:lnTo>
                    <a:pt x="4291" y="6802"/>
                  </a:lnTo>
                  <a:lnTo>
                    <a:pt x="4295" y="6786"/>
                  </a:lnTo>
                  <a:lnTo>
                    <a:pt x="4300" y="6770"/>
                  </a:lnTo>
                  <a:lnTo>
                    <a:pt x="4303" y="6753"/>
                  </a:lnTo>
                  <a:lnTo>
                    <a:pt x="4306" y="6738"/>
                  </a:lnTo>
                  <a:lnTo>
                    <a:pt x="4308" y="6721"/>
                  </a:lnTo>
                  <a:lnTo>
                    <a:pt x="4308" y="6704"/>
                  </a:lnTo>
                  <a:lnTo>
                    <a:pt x="4308" y="6686"/>
                  </a:lnTo>
                  <a:lnTo>
                    <a:pt x="4307" y="6669"/>
                  </a:lnTo>
                  <a:lnTo>
                    <a:pt x="4306" y="6652"/>
                  </a:lnTo>
                  <a:lnTo>
                    <a:pt x="4302" y="6635"/>
                  </a:lnTo>
                  <a:lnTo>
                    <a:pt x="4299" y="6619"/>
                  </a:lnTo>
                  <a:lnTo>
                    <a:pt x="4294" y="6603"/>
                  </a:lnTo>
                  <a:lnTo>
                    <a:pt x="4290" y="6587"/>
                  </a:lnTo>
                  <a:lnTo>
                    <a:pt x="4284" y="6571"/>
                  </a:lnTo>
                  <a:lnTo>
                    <a:pt x="4277" y="6557"/>
                  </a:lnTo>
                  <a:lnTo>
                    <a:pt x="4270" y="6542"/>
                  </a:lnTo>
                  <a:lnTo>
                    <a:pt x="4262" y="6529"/>
                  </a:lnTo>
                  <a:lnTo>
                    <a:pt x="4253" y="6514"/>
                  </a:lnTo>
                  <a:lnTo>
                    <a:pt x="4244" y="6502"/>
                  </a:lnTo>
                  <a:lnTo>
                    <a:pt x="4234" y="6488"/>
                  </a:lnTo>
                  <a:lnTo>
                    <a:pt x="4223" y="6476"/>
                  </a:lnTo>
                  <a:lnTo>
                    <a:pt x="4212" y="6464"/>
                  </a:lnTo>
                  <a:lnTo>
                    <a:pt x="4201" y="6453"/>
                  </a:lnTo>
                  <a:lnTo>
                    <a:pt x="4189" y="6442"/>
                  </a:lnTo>
                  <a:lnTo>
                    <a:pt x="4175" y="6432"/>
                  </a:lnTo>
                  <a:lnTo>
                    <a:pt x="4163" y="6423"/>
                  </a:lnTo>
                  <a:lnTo>
                    <a:pt x="4148" y="6414"/>
                  </a:lnTo>
                  <a:lnTo>
                    <a:pt x="4135" y="6405"/>
                  </a:lnTo>
                  <a:lnTo>
                    <a:pt x="4120" y="6398"/>
                  </a:lnTo>
                  <a:lnTo>
                    <a:pt x="4104" y="6390"/>
                  </a:lnTo>
                  <a:lnTo>
                    <a:pt x="4090" y="6385"/>
                  </a:lnTo>
                  <a:lnTo>
                    <a:pt x="4074" y="6379"/>
                  </a:lnTo>
                  <a:lnTo>
                    <a:pt x="4057" y="6375"/>
                  </a:lnTo>
                  <a:lnTo>
                    <a:pt x="4041" y="6370"/>
                  </a:lnTo>
                  <a:lnTo>
                    <a:pt x="4024" y="6367"/>
                  </a:lnTo>
                  <a:lnTo>
                    <a:pt x="4008" y="6364"/>
                  </a:lnTo>
                  <a:lnTo>
                    <a:pt x="3991" y="6363"/>
                  </a:lnTo>
                  <a:lnTo>
                    <a:pt x="3973" y="6362"/>
                  </a:lnTo>
                  <a:lnTo>
                    <a:pt x="3956" y="6362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1000">
                  <a:schemeClr val="bg2"/>
                </a:gs>
              </a:gsLst>
              <a:lin ang="2700000" scaled="0"/>
            </a:gradFill>
            <a:ln>
              <a:noFill/>
            </a:ln>
          </p:spPr>
          <p:txBody>
            <a:bodyPr bIns="46800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52" name="KSO_Shape"/>
            <p:cNvSpPr/>
            <p:nvPr/>
          </p:nvSpPr>
          <p:spPr bwMode="auto">
            <a:xfrm>
              <a:off x="6377215" y="501505"/>
              <a:ext cx="1905000" cy="1701800"/>
            </a:xfrm>
            <a:custGeom>
              <a:avLst/>
              <a:gdLst>
                <a:gd name="T0" fmla="*/ 2147483646 w 8153"/>
                <a:gd name="T1" fmla="*/ 2147483646 h 7279"/>
                <a:gd name="T2" fmla="*/ 2147483646 w 8153"/>
                <a:gd name="T3" fmla="*/ 2147483646 h 7279"/>
                <a:gd name="T4" fmla="*/ 2147483646 w 8153"/>
                <a:gd name="T5" fmla="*/ 2147483646 h 7279"/>
                <a:gd name="T6" fmla="*/ 2147483646 w 8153"/>
                <a:gd name="T7" fmla="*/ 2147483646 h 7279"/>
                <a:gd name="T8" fmla="*/ 2147483646 w 8153"/>
                <a:gd name="T9" fmla="*/ 2147483646 h 7279"/>
                <a:gd name="T10" fmla="*/ 2147483646 w 8153"/>
                <a:gd name="T11" fmla="*/ 1519452563 h 7279"/>
                <a:gd name="T12" fmla="*/ 2147483646 w 8153"/>
                <a:gd name="T13" fmla="*/ 2147483646 h 7279"/>
                <a:gd name="T14" fmla="*/ 2147483646 w 8153"/>
                <a:gd name="T15" fmla="*/ 2147483646 h 7279"/>
                <a:gd name="T16" fmla="*/ 2147483646 w 8153"/>
                <a:gd name="T17" fmla="*/ 2055726706 h 7279"/>
                <a:gd name="T18" fmla="*/ 2147483646 w 8153"/>
                <a:gd name="T19" fmla="*/ 25526532 h 7279"/>
                <a:gd name="T20" fmla="*/ 2147483646 w 8153"/>
                <a:gd name="T21" fmla="*/ 2147483646 h 7279"/>
                <a:gd name="T22" fmla="*/ 2147483646 w 8153"/>
                <a:gd name="T23" fmla="*/ 2147483646 h 7279"/>
                <a:gd name="T24" fmla="*/ 2147483646 w 8153"/>
                <a:gd name="T25" fmla="*/ 2147483646 h 7279"/>
                <a:gd name="T26" fmla="*/ 2147483646 w 8153"/>
                <a:gd name="T27" fmla="*/ 2147483646 h 7279"/>
                <a:gd name="T28" fmla="*/ 2147483646 w 8153"/>
                <a:gd name="T29" fmla="*/ 2147483646 h 7279"/>
                <a:gd name="T30" fmla="*/ 51046663 w 8153"/>
                <a:gd name="T31" fmla="*/ 2147483646 h 7279"/>
                <a:gd name="T32" fmla="*/ 1109812858 w 8153"/>
                <a:gd name="T33" fmla="*/ 2147483646 h 7279"/>
                <a:gd name="T34" fmla="*/ 2147483646 w 8153"/>
                <a:gd name="T35" fmla="*/ 2147483646 h 7279"/>
                <a:gd name="T36" fmla="*/ 2147483646 w 8153"/>
                <a:gd name="T37" fmla="*/ 2147483646 h 7279"/>
                <a:gd name="T38" fmla="*/ 2147483646 w 8153"/>
                <a:gd name="T39" fmla="*/ 2147483646 h 7279"/>
                <a:gd name="T40" fmla="*/ 2147483646 w 8153"/>
                <a:gd name="T41" fmla="*/ 2147483646 h 7279"/>
                <a:gd name="T42" fmla="*/ 2147483646 w 8153"/>
                <a:gd name="T43" fmla="*/ 2147483646 h 7279"/>
                <a:gd name="T44" fmla="*/ 2147483646 w 8153"/>
                <a:gd name="T45" fmla="*/ 2147483646 h 7279"/>
                <a:gd name="T46" fmla="*/ 2147483646 w 8153"/>
                <a:gd name="T47" fmla="*/ 2147483646 h 7279"/>
                <a:gd name="T48" fmla="*/ 2147483646 w 8153"/>
                <a:gd name="T49" fmla="*/ 2147483646 h 7279"/>
                <a:gd name="T50" fmla="*/ 2147483646 w 8153"/>
                <a:gd name="T51" fmla="*/ 2147483646 h 7279"/>
                <a:gd name="T52" fmla="*/ 2147483646 w 8153"/>
                <a:gd name="T53" fmla="*/ 2147483646 h 7279"/>
                <a:gd name="T54" fmla="*/ 2147483646 w 8153"/>
                <a:gd name="T55" fmla="*/ 2147483646 h 7279"/>
                <a:gd name="T56" fmla="*/ 2147483646 w 8153"/>
                <a:gd name="T57" fmla="*/ 2147483646 h 7279"/>
                <a:gd name="T58" fmla="*/ 2147483646 w 8153"/>
                <a:gd name="T59" fmla="*/ 2147483646 h 7279"/>
                <a:gd name="T60" fmla="*/ 2147483646 w 8153"/>
                <a:gd name="T61" fmla="*/ 2147483646 h 7279"/>
                <a:gd name="T62" fmla="*/ 2147483646 w 8153"/>
                <a:gd name="T63" fmla="*/ 2147483646 h 7279"/>
                <a:gd name="T64" fmla="*/ 2147483646 w 8153"/>
                <a:gd name="T65" fmla="*/ 2147483646 h 7279"/>
                <a:gd name="T66" fmla="*/ 2147483646 w 8153"/>
                <a:gd name="T67" fmla="*/ 2147483646 h 7279"/>
                <a:gd name="T68" fmla="*/ 2147483646 w 8153"/>
                <a:gd name="T69" fmla="*/ 2147483646 h 7279"/>
                <a:gd name="T70" fmla="*/ 2147483646 w 8153"/>
                <a:gd name="T71" fmla="*/ 2147483646 h 7279"/>
                <a:gd name="T72" fmla="*/ 2147483646 w 8153"/>
                <a:gd name="T73" fmla="*/ 2147483646 h 7279"/>
                <a:gd name="T74" fmla="*/ 2147483646 w 8153"/>
                <a:gd name="T75" fmla="*/ 2147483646 h 7279"/>
                <a:gd name="T76" fmla="*/ 2147483646 w 8153"/>
                <a:gd name="T77" fmla="*/ 2147483646 h 7279"/>
                <a:gd name="T78" fmla="*/ 2147483646 w 8153"/>
                <a:gd name="T79" fmla="*/ 2147483646 h 7279"/>
                <a:gd name="T80" fmla="*/ 2147483646 w 8153"/>
                <a:gd name="T81" fmla="*/ 2147483646 h 7279"/>
                <a:gd name="T82" fmla="*/ 2147483646 w 8153"/>
                <a:gd name="T83" fmla="*/ 2147483646 h 7279"/>
                <a:gd name="T84" fmla="*/ 2147483646 w 8153"/>
                <a:gd name="T85" fmla="*/ 2147483646 h 7279"/>
                <a:gd name="T86" fmla="*/ 2147483646 w 8153"/>
                <a:gd name="T87" fmla="*/ 2147483646 h 7279"/>
                <a:gd name="T88" fmla="*/ 2147483646 w 8153"/>
                <a:gd name="T89" fmla="*/ 2147483646 h 7279"/>
                <a:gd name="T90" fmla="*/ 2147483646 w 8153"/>
                <a:gd name="T91" fmla="*/ 2147483646 h 7279"/>
                <a:gd name="T92" fmla="*/ 2147483646 w 8153"/>
                <a:gd name="T93" fmla="*/ 2147483646 h 7279"/>
                <a:gd name="T94" fmla="*/ 2147483646 w 8153"/>
                <a:gd name="T95" fmla="*/ 2147483646 h 7279"/>
                <a:gd name="T96" fmla="*/ 2147483646 w 8153"/>
                <a:gd name="T97" fmla="*/ 2147483646 h 7279"/>
                <a:gd name="T98" fmla="*/ 2147483646 w 8153"/>
                <a:gd name="T99" fmla="*/ 2147483646 h 7279"/>
                <a:gd name="T100" fmla="*/ 2147483646 w 8153"/>
                <a:gd name="T101" fmla="*/ 2147483646 h 7279"/>
                <a:gd name="T102" fmla="*/ 2147483646 w 8153"/>
                <a:gd name="T103" fmla="*/ 2147483646 h 7279"/>
                <a:gd name="T104" fmla="*/ 2147483646 w 8153"/>
                <a:gd name="T105" fmla="*/ 2147483646 h 7279"/>
                <a:gd name="T106" fmla="*/ 2147483646 w 8153"/>
                <a:gd name="T107" fmla="*/ 2147483646 h 7279"/>
                <a:gd name="T108" fmla="*/ 2147483646 w 8153"/>
                <a:gd name="T109" fmla="*/ 2147483646 h 7279"/>
                <a:gd name="T110" fmla="*/ 2147483646 w 8153"/>
                <a:gd name="T111" fmla="*/ 2147483646 h 7279"/>
                <a:gd name="T112" fmla="*/ 2147483646 w 8153"/>
                <a:gd name="T113" fmla="*/ 2147483646 h 7279"/>
                <a:gd name="T114" fmla="*/ 2147483646 w 8153"/>
                <a:gd name="T115" fmla="*/ 2147483646 h 7279"/>
                <a:gd name="T116" fmla="*/ 2147483646 w 8153"/>
                <a:gd name="T117" fmla="*/ 2147483646 h 7279"/>
                <a:gd name="T118" fmla="*/ 2147483646 w 8153"/>
                <a:gd name="T119" fmla="*/ 2147483646 h 7279"/>
                <a:gd name="T120" fmla="*/ 2147483646 w 8153"/>
                <a:gd name="T121" fmla="*/ 2147483646 h 7279"/>
                <a:gd name="T122" fmla="*/ 2147483646 w 8153"/>
                <a:gd name="T123" fmla="*/ 2147483646 h 727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153" h="7279">
                  <a:moveTo>
                    <a:pt x="8153" y="2519"/>
                  </a:moveTo>
                  <a:lnTo>
                    <a:pt x="8153" y="2519"/>
                  </a:lnTo>
                  <a:lnTo>
                    <a:pt x="8152" y="2471"/>
                  </a:lnTo>
                  <a:lnTo>
                    <a:pt x="8148" y="2423"/>
                  </a:lnTo>
                  <a:lnTo>
                    <a:pt x="8142" y="2377"/>
                  </a:lnTo>
                  <a:lnTo>
                    <a:pt x="8134" y="2331"/>
                  </a:lnTo>
                  <a:lnTo>
                    <a:pt x="8122" y="2286"/>
                  </a:lnTo>
                  <a:lnTo>
                    <a:pt x="8110" y="2242"/>
                  </a:lnTo>
                  <a:lnTo>
                    <a:pt x="8094" y="2198"/>
                  </a:lnTo>
                  <a:lnTo>
                    <a:pt x="8077" y="2156"/>
                  </a:lnTo>
                  <a:lnTo>
                    <a:pt x="8058" y="2115"/>
                  </a:lnTo>
                  <a:lnTo>
                    <a:pt x="8038" y="2075"/>
                  </a:lnTo>
                  <a:lnTo>
                    <a:pt x="8014" y="2035"/>
                  </a:lnTo>
                  <a:lnTo>
                    <a:pt x="7990" y="1998"/>
                  </a:lnTo>
                  <a:lnTo>
                    <a:pt x="7963" y="1961"/>
                  </a:lnTo>
                  <a:lnTo>
                    <a:pt x="7935" y="1926"/>
                  </a:lnTo>
                  <a:lnTo>
                    <a:pt x="7905" y="1893"/>
                  </a:lnTo>
                  <a:lnTo>
                    <a:pt x="7874" y="1860"/>
                  </a:lnTo>
                  <a:lnTo>
                    <a:pt x="7840" y="1830"/>
                  </a:lnTo>
                  <a:lnTo>
                    <a:pt x="7805" y="1800"/>
                  </a:lnTo>
                  <a:lnTo>
                    <a:pt x="7769" y="1772"/>
                  </a:lnTo>
                  <a:lnTo>
                    <a:pt x="7732" y="1746"/>
                  </a:lnTo>
                  <a:lnTo>
                    <a:pt x="7694" y="1722"/>
                  </a:lnTo>
                  <a:lnTo>
                    <a:pt x="7653" y="1699"/>
                  </a:lnTo>
                  <a:lnTo>
                    <a:pt x="7613" y="1679"/>
                  </a:lnTo>
                  <a:lnTo>
                    <a:pt x="7570" y="1660"/>
                  </a:lnTo>
                  <a:lnTo>
                    <a:pt x="7527" y="1644"/>
                  </a:lnTo>
                  <a:lnTo>
                    <a:pt x="7483" y="1630"/>
                  </a:lnTo>
                  <a:lnTo>
                    <a:pt x="7438" y="1616"/>
                  </a:lnTo>
                  <a:lnTo>
                    <a:pt x="7391" y="1606"/>
                  </a:lnTo>
                  <a:lnTo>
                    <a:pt x="7344" y="1598"/>
                  </a:lnTo>
                  <a:lnTo>
                    <a:pt x="7297" y="1592"/>
                  </a:lnTo>
                  <a:lnTo>
                    <a:pt x="7249" y="1588"/>
                  </a:lnTo>
                  <a:lnTo>
                    <a:pt x="7199" y="1587"/>
                  </a:lnTo>
                  <a:lnTo>
                    <a:pt x="7169" y="1588"/>
                  </a:lnTo>
                  <a:lnTo>
                    <a:pt x="7138" y="1589"/>
                  </a:lnTo>
                  <a:lnTo>
                    <a:pt x="7108" y="1591"/>
                  </a:lnTo>
                  <a:lnTo>
                    <a:pt x="7078" y="1595"/>
                  </a:lnTo>
                  <a:lnTo>
                    <a:pt x="7048" y="1599"/>
                  </a:lnTo>
                  <a:lnTo>
                    <a:pt x="7018" y="1605"/>
                  </a:lnTo>
                  <a:lnTo>
                    <a:pt x="6989" y="1610"/>
                  </a:lnTo>
                  <a:lnTo>
                    <a:pt x="6961" y="1617"/>
                  </a:lnTo>
                  <a:lnTo>
                    <a:pt x="6962" y="1583"/>
                  </a:lnTo>
                  <a:lnTo>
                    <a:pt x="6962" y="1550"/>
                  </a:lnTo>
                  <a:lnTo>
                    <a:pt x="6962" y="1513"/>
                  </a:lnTo>
                  <a:lnTo>
                    <a:pt x="6961" y="1475"/>
                  </a:lnTo>
                  <a:lnTo>
                    <a:pt x="6958" y="1438"/>
                  </a:lnTo>
                  <a:lnTo>
                    <a:pt x="6955" y="1402"/>
                  </a:lnTo>
                  <a:lnTo>
                    <a:pt x="6951" y="1366"/>
                  </a:lnTo>
                  <a:lnTo>
                    <a:pt x="6945" y="1330"/>
                  </a:lnTo>
                  <a:lnTo>
                    <a:pt x="6939" y="1296"/>
                  </a:lnTo>
                  <a:lnTo>
                    <a:pt x="6933" y="1260"/>
                  </a:lnTo>
                  <a:lnTo>
                    <a:pt x="6925" y="1225"/>
                  </a:lnTo>
                  <a:lnTo>
                    <a:pt x="6916" y="1191"/>
                  </a:lnTo>
                  <a:lnTo>
                    <a:pt x="6907" y="1156"/>
                  </a:lnTo>
                  <a:lnTo>
                    <a:pt x="6897" y="1122"/>
                  </a:lnTo>
                  <a:lnTo>
                    <a:pt x="6885" y="1089"/>
                  </a:lnTo>
                  <a:lnTo>
                    <a:pt x="6873" y="1056"/>
                  </a:lnTo>
                  <a:lnTo>
                    <a:pt x="6861" y="1023"/>
                  </a:lnTo>
                  <a:lnTo>
                    <a:pt x="6847" y="991"/>
                  </a:lnTo>
                  <a:lnTo>
                    <a:pt x="6832" y="959"/>
                  </a:lnTo>
                  <a:lnTo>
                    <a:pt x="6817" y="927"/>
                  </a:lnTo>
                  <a:lnTo>
                    <a:pt x="6801" y="896"/>
                  </a:lnTo>
                  <a:lnTo>
                    <a:pt x="6785" y="865"/>
                  </a:lnTo>
                  <a:lnTo>
                    <a:pt x="6767" y="836"/>
                  </a:lnTo>
                  <a:lnTo>
                    <a:pt x="6749" y="805"/>
                  </a:lnTo>
                  <a:lnTo>
                    <a:pt x="6730" y="776"/>
                  </a:lnTo>
                  <a:lnTo>
                    <a:pt x="6711" y="747"/>
                  </a:lnTo>
                  <a:lnTo>
                    <a:pt x="6691" y="719"/>
                  </a:lnTo>
                  <a:lnTo>
                    <a:pt x="6671" y="691"/>
                  </a:lnTo>
                  <a:lnTo>
                    <a:pt x="6649" y="664"/>
                  </a:lnTo>
                  <a:lnTo>
                    <a:pt x="6627" y="637"/>
                  </a:lnTo>
                  <a:lnTo>
                    <a:pt x="6604" y="611"/>
                  </a:lnTo>
                  <a:lnTo>
                    <a:pt x="6581" y="585"/>
                  </a:lnTo>
                  <a:lnTo>
                    <a:pt x="6557" y="559"/>
                  </a:lnTo>
                  <a:lnTo>
                    <a:pt x="6532" y="534"/>
                  </a:lnTo>
                  <a:lnTo>
                    <a:pt x="6506" y="511"/>
                  </a:lnTo>
                  <a:lnTo>
                    <a:pt x="6481" y="487"/>
                  </a:lnTo>
                  <a:lnTo>
                    <a:pt x="6455" y="465"/>
                  </a:lnTo>
                  <a:lnTo>
                    <a:pt x="6428" y="442"/>
                  </a:lnTo>
                  <a:lnTo>
                    <a:pt x="6400" y="421"/>
                  </a:lnTo>
                  <a:lnTo>
                    <a:pt x="6371" y="399"/>
                  </a:lnTo>
                  <a:lnTo>
                    <a:pt x="6343" y="379"/>
                  </a:lnTo>
                  <a:lnTo>
                    <a:pt x="6314" y="360"/>
                  </a:lnTo>
                  <a:lnTo>
                    <a:pt x="6285" y="341"/>
                  </a:lnTo>
                  <a:lnTo>
                    <a:pt x="6254" y="323"/>
                  </a:lnTo>
                  <a:lnTo>
                    <a:pt x="6224" y="305"/>
                  </a:lnTo>
                  <a:lnTo>
                    <a:pt x="6194" y="288"/>
                  </a:lnTo>
                  <a:lnTo>
                    <a:pt x="6162" y="271"/>
                  </a:lnTo>
                  <a:lnTo>
                    <a:pt x="6130" y="257"/>
                  </a:lnTo>
                  <a:lnTo>
                    <a:pt x="6097" y="242"/>
                  </a:lnTo>
                  <a:lnTo>
                    <a:pt x="6064" y="227"/>
                  </a:lnTo>
                  <a:lnTo>
                    <a:pt x="6032" y="214"/>
                  </a:lnTo>
                  <a:lnTo>
                    <a:pt x="5998" y="202"/>
                  </a:lnTo>
                  <a:lnTo>
                    <a:pt x="5964" y="190"/>
                  </a:lnTo>
                  <a:lnTo>
                    <a:pt x="5929" y="179"/>
                  </a:lnTo>
                  <a:lnTo>
                    <a:pt x="5895" y="169"/>
                  </a:lnTo>
                  <a:lnTo>
                    <a:pt x="5860" y="160"/>
                  </a:lnTo>
                  <a:lnTo>
                    <a:pt x="5825" y="151"/>
                  </a:lnTo>
                  <a:lnTo>
                    <a:pt x="5789" y="144"/>
                  </a:lnTo>
                  <a:lnTo>
                    <a:pt x="5753" y="137"/>
                  </a:lnTo>
                  <a:lnTo>
                    <a:pt x="5717" y="132"/>
                  </a:lnTo>
                  <a:lnTo>
                    <a:pt x="5680" y="126"/>
                  </a:lnTo>
                  <a:lnTo>
                    <a:pt x="5643" y="122"/>
                  </a:lnTo>
                  <a:lnTo>
                    <a:pt x="5606" y="119"/>
                  </a:lnTo>
                  <a:lnTo>
                    <a:pt x="5568" y="116"/>
                  </a:lnTo>
                  <a:lnTo>
                    <a:pt x="5531" y="115"/>
                  </a:lnTo>
                  <a:lnTo>
                    <a:pt x="5493" y="115"/>
                  </a:lnTo>
                  <a:lnTo>
                    <a:pt x="5449" y="115"/>
                  </a:lnTo>
                  <a:lnTo>
                    <a:pt x="5405" y="117"/>
                  </a:lnTo>
                  <a:lnTo>
                    <a:pt x="5362" y="121"/>
                  </a:lnTo>
                  <a:lnTo>
                    <a:pt x="5319" y="125"/>
                  </a:lnTo>
                  <a:lnTo>
                    <a:pt x="5275" y="131"/>
                  </a:lnTo>
                  <a:lnTo>
                    <a:pt x="5233" y="137"/>
                  </a:lnTo>
                  <a:lnTo>
                    <a:pt x="5192" y="145"/>
                  </a:lnTo>
                  <a:lnTo>
                    <a:pt x="5150" y="154"/>
                  </a:lnTo>
                  <a:lnTo>
                    <a:pt x="5109" y="164"/>
                  </a:lnTo>
                  <a:lnTo>
                    <a:pt x="5068" y="176"/>
                  </a:lnTo>
                  <a:lnTo>
                    <a:pt x="5028" y="188"/>
                  </a:lnTo>
                  <a:lnTo>
                    <a:pt x="4988" y="202"/>
                  </a:lnTo>
                  <a:lnTo>
                    <a:pt x="4949" y="216"/>
                  </a:lnTo>
                  <a:lnTo>
                    <a:pt x="4911" y="232"/>
                  </a:lnTo>
                  <a:lnTo>
                    <a:pt x="4872" y="249"/>
                  </a:lnTo>
                  <a:lnTo>
                    <a:pt x="4835" y="267"/>
                  </a:lnTo>
                  <a:lnTo>
                    <a:pt x="4798" y="285"/>
                  </a:lnTo>
                  <a:lnTo>
                    <a:pt x="4762" y="305"/>
                  </a:lnTo>
                  <a:lnTo>
                    <a:pt x="4727" y="325"/>
                  </a:lnTo>
                  <a:lnTo>
                    <a:pt x="4692" y="347"/>
                  </a:lnTo>
                  <a:lnTo>
                    <a:pt x="4658" y="369"/>
                  </a:lnTo>
                  <a:lnTo>
                    <a:pt x="4624" y="393"/>
                  </a:lnTo>
                  <a:lnTo>
                    <a:pt x="4591" y="417"/>
                  </a:lnTo>
                  <a:lnTo>
                    <a:pt x="4560" y="442"/>
                  </a:lnTo>
                  <a:lnTo>
                    <a:pt x="4528" y="468"/>
                  </a:lnTo>
                  <a:lnTo>
                    <a:pt x="4498" y="495"/>
                  </a:lnTo>
                  <a:lnTo>
                    <a:pt x="4467" y="523"/>
                  </a:lnTo>
                  <a:lnTo>
                    <a:pt x="4438" y="551"/>
                  </a:lnTo>
                  <a:lnTo>
                    <a:pt x="4410" y="580"/>
                  </a:lnTo>
                  <a:lnTo>
                    <a:pt x="4383" y="610"/>
                  </a:lnTo>
                  <a:lnTo>
                    <a:pt x="4356" y="641"/>
                  </a:lnTo>
                  <a:lnTo>
                    <a:pt x="4331" y="673"/>
                  </a:lnTo>
                  <a:lnTo>
                    <a:pt x="4298" y="634"/>
                  </a:lnTo>
                  <a:lnTo>
                    <a:pt x="4263" y="597"/>
                  </a:lnTo>
                  <a:lnTo>
                    <a:pt x="4228" y="561"/>
                  </a:lnTo>
                  <a:lnTo>
                    <a:pt x="4192" y="525"/>
                  </a:lnTo>
                  <a:lnTo>
                    <a:pt x="4155" y="492"/>
                  </a:lnTo>
                  <a:lnTo>
                    <a:pt x="4117" y="458"/>
                  </a:lnTo>
                  <a:lnTo>
                    <a:pt x="4077" y="425"/>
                  </a:lnTo>
                  <a:lnTo>
                    <a:pt x="4037" y="394"/>
                  </a:lnTo>
                  <a:lnTo>
                    <a:pt x="3996" y="363"/>
                  </a:lnTo>
                  <a:lnTo>
                    <a:pt x="3955" y="334"/>
                  </a:lnTo>
                  <a:lnTo>
                    <a:pt x="3912" y="306"/>
                  </a:lnTo>
                  <a:lnTo>
                    <a:pt x="3869" y="279"/>
                  </a:lnTo>
                  <a:lnTo>
                    <a:pt x="3824" y="253"/>
                  </a:lnTo>
                  <a:lnTo>
                    <a:pt x="3780" y="228"/>
                  </a:lnTo>
                  <a:lnTo>
                    <a:pt x="3734" y="205"/>
                  </a:lnTo>
                  <a:lnTo>
                    <a:pt x="3688" y="182"/>
                  </a:lnTo>
                  <a:lnTo>
                    <a:pt x="3641" y="161"/>
                  </a:lnTo>
                  <a:lnTo>
                    <a:pt x="3593" y="141"/>
                  </a:lnTo>
                  <a:lnTo>
                    <a:pt x="3544" y="122"/>
                  </a:lnTo>
                  <a:lnTo>
                    <a:pt x="3496" y="104"/>
                  </a:lnTo>
                  <a:lnTo>
                    <a:pt x="3446" y="88"/>
                  </a:lnTo>
                  <a:lnTo>
                    <a:pt x="3396" y="73"/>
                  </a:lnTo>
                  <a:lnTo>
                    <a:pt x="3345" y="60"/>
                  </a:lnTo>
                  <a:lnTo>
                    <a:pt x="3293" y="47"/>
                  </a:lnTo>
                  <a:lnTo>
                    <a:pt x="3242" y="36"/>
                  </a:lnTo>
                  <a:lnTo>
                    <a:pt x="3189" y="26"/>
                  </a:lnTo>
                  <a:lnTo>
                    <a:pt x="3136" y="18"/>
                  </a:lnTo>
                  <a:lnTo>
                    <a:pt x="3083" y="11"/>
                  </a:lnTo>
                  <a:lnTo>
                    <a:pt x="3029" y="7"/>
                  </a:lnTo>
                  <a:lnTo>
                    <a:pt x="2975" y="2"/>
                  </a:lnTo>
                  <a:lnTo>
                    <a:pt x="2920" y="0"/>
                  </a:lnTo>
                  <a:lnTo>
                    <a:pt x="2865" y="0"/>
                  </a:lnTo>
                  <a:lnTo>
                    <a:pt x="2815" y="0"/>
                  </a:lnTo>
                  <a:lnTo>
                    <a:pt x="2767" y="2"/>
                  </a:lnTo>
                  <a:lnTo>
                    <a:pt x="2719" y="5"/>
                  </a:lnTo>
                  <a:lnTo>
                    <a:pt x="2670" y="9"/>
                  </a:lnTo>
                  <a:lnTo>
                    <a:pt x="2622" y="15"/>
                  </a:lnTo>
                  <a:lnTo>
                    <a:pt x="2575" y="22"/>
                  </a:lnTo>
                  <a:lnTo>
                    <a:pt x="2528" y="28"/>
                  </a:lnTo>
                  <a:lnTo>
                    <a:pt x="2481" y="37"/>
                  </a:lnTo>
                  <a:lnTo>
                    <a:pt x="2434" y="47"/>
                  </a:lnTo>
                  <a:lnTo>
                    <a:pt x="2389" y="59"/>
                  </a:lnTo>
                  <a:lnTo>
                    <a:pt x="2343" y="70"/>
                  </a:lnTo>
                  <a:lnTo>
                    <a:pt x="2298" y="83"/>
                  </a:lnTo>
                  <a:lnTo>
                    <a:pt x="2254" y="98"/>
                  </a:lnTo>
                  <a:lnTo>
                    <a:pt x="2209" y="113"/>
                  </a:lnTo>
                  <a:lnTo>
                    <a:pt x="2167" y="128"/>
                  </a:lnTo>
                  <a:lnTo>
                    <a:pt x="2124" y="146"/>
                  </a:lnTo>
                  <a:lnTo>
                    <a:pt x="2081" y="164"/>
                  </a:lnTo>
                  <a:lnTo>
                    <a:pt x="2040" y="184"/>
                  </a:lnTo>
                  <a:lnTo>
                    <a:pt x="1998" y="204"/>
                  </a:lnTo>
                  <a:lnTo>
                    <a:pt x="1956" y="224"/>
                  </a:lnTo>
                  <a:lnTo>
                    <a:pt x="1917" y="246"/>
                  </a:lnTo>
                  <a:lnTo>
                    <a:pt x="1878" y="269"/>
                  </a:lnTo>
                  <a:lnTo>
                    <a:pt x="1838" y="293"/>
                  </a:lnTo>
                  <a:lnTo>
                    <a:pt x="1800" y="317"/>
                  </a:lnTo>
                  <a:lnTo>
                    <a:pt x="1762" y="343"/>
                  </a:lnTo>
                  <a:lnTo>
                    <a:pt x="1725" y="369"/>
                  </a:lnTo>
                  <a:lnTo>
                    <a:pt x="1689" y="397"/>
                  </a:lnTo>
                  <a:lnTo>
                    <a:pt x="1653" y="425"/>
                  </a:lnTo>
                  <a:lnTo>
                    <a:pt x="1618" y="453"/>
                  </a:lnTo>
                  <a:lnTo>
                    <a:pt x="1584" y="484"/>
                  </a:lnTo>
                  <a:lnTo>
                    <a:pt x="1550" y="514"/>
                  </a:lnTo>
                  <a:lnTo>
                    <a:pt x="1518" y="544"/>
                  </a:lnTo>
                  <a:lnTo>
                    <a:pt x="1486" y="577"/>
                  </a:lnTo>
                  <a:lnTo>
                    <a:pt x="1455" y="610"/>
                  </a:lnTo>
                  <a:lnTo>
                    <a:pt x="1424" y="643"/>
                  </a:lnTo>
                  <a:lnTo>
                    <a:pt x="1395" y="677"/>
                  </a:lnTo>
                  <a:lnTo>
                    <a:pt x="1366" y="712"/>
                  </a:lnTo>
                  <a:lnTo>
                    <a:pt x="1338" y="748"/>
                  </a:lnTo>
                  <a:lnTo>
                    <a:pt x="1311" y="784"/>
                  </a:lnTo>
                  <a:lnTo>
                    <a:pt x="1285" y="820"/>
                  </a:lnTo>
                  <a:lnTo>
                    <a:pt x="1260" y="858"/>
                  </a:lnTo>
                  <a:lnTo>
                    <a:pt x="1235" y="896"/>
                  </a:lnTo>
                  <a:lnTo>
                    <a:pt x="1212" y="935"/>
                  </a:lnTo>
                  <a:lnTo>
                    <a:pt x="1189" y="974"/>
                  </a:lnTo>
                  <a:lnTo>
                    <a:pt x="1168" y="1013"/>
                  </a:lnTo>
                  <a:lnTo>
                    <a:pt x="1148" y="1054"/>
                  </a:lnTo>
                  <a:lnTo>
                    <a:pt x="1127" y="1095"/>
                  </a:lnTo>
                  <a:lnTo>
                    <a:pt x="1109" y="1137"/>
                  </a:lnTo>
                  <a:lnTo>
                    <a:pt x="1091" y="1179"/>
                  </a:lnTo>
                  <a:lnTo>
                    <a:pt x="1075" y="1221"/>
                  </a:lnTo>
                  <a:lnTo>
                    <a:pt x="1060" y="1264"/>
                  </a:lnTo>
                  <a:lnTo>
                    <a:pt x="1045" y="1308"/>
                  </a:lnTo>
                  <a:lnTo>
                    <a:pt x="1032" y="1352"/>
                  </a:lnTo>
                  <a:lnTo>
                    <a:pt x="1020" y="1396"/>
                  </a:lnTo>
                  <a:lnTo>
                    <a:pt x="1008" y="1441"/>
                  </a:lnTo>
                  <a:lnTo>
                    <a:pt x="998" y="1486"/>
                  </a:lnTo>
                  <a:lnTo>
                    <a:pt x="989" y="1532"/>
                  </a:lnTo>
                  <a:lnTo>
                    <a:pt x="981" y="1578"/>
                  </a:lnTo>
                  <a:lnTo>
                    <a:pt x="975" y="1624"/>
                  </a:lnTo>
                  <a:lnTo>
                    <a:pt x="969" y="1671"/>
                  </a:lnTo>
                  <a:lnTo>
                    <a:pt x="966" y="1718"/>
                  </a:lnTo>
                  <a:lnTo>
                    <a:pt x="962" y="1766"/>
                  </a:lnTo>
                  <a:lnTo>
                    <a:pt x="960" y="1813"/>
                  </a:lnTo>
                  <a:lnTo>
                    <a:pt x="960" y="1861"/>
                  </a:lnTo>
                  <a:lnTo>
                    <a:pt x="960" y="1897"/>
                  </a:lnTo>
                  <a:lnTo>
                    <a:pt x="961" y="1934"/>
                  </a:lnTo>
                  <a:lnTo>
                    <a:pt x="962" y="1970"/>
                  </a:lnTo>
                  <a:lnTo>
                    <a:pt x="966" y="2005"/>
                  </a:lnTo>
                  <a:lnTo>
                    <a:pt x="968" y="2041"/>
                  </a:lnTo>
                  <a:lnTo>
                    <a:pt x="972" y="2077"/>
                  </a:lnTo>
                  <a:lnTo>
                    <a:pt x="977" y="2112"/>
                  </a:lnTo>
                  <a:lnTo>
                    <a:pt x="981" y="2147"/>
                  </a:lnTo>
                  <a:lnTo>
                    <a:pt x="988" y="2182"/>
                  </a:lnTo>
                  <a:lnTo>
                    <a:pt x="994" y="2216"/>
                  </a:lnTo>
                  <a:lnTo>
                    <a:pt x="1002" y="2250"/>
                  </a:lnTo>
                  <a:lnTo>
                    <a:pt x="1009" y="2285"/>
                  </a:lnTo>
                  <a:lnTo>
                    <a:pt x="1026" y="2353"/>
                  </a:lnTo>
                  <a:lnTo>
                    <a:pt x="1047" y="2419"/>
                  </a:lnTo>
                  <a:lnTo>
                    <a:pt x="991" y="2429"/>
                  </a:lnTo>
                  <a:lnTo>
                    <a:pt x="936" y="2442"/>
                  </a:lnTo>
                  <a:lnTo>
                    <a:pt x="883" y="2458"/>
                  </a:lnTo>
                  <a:lnTo>
                    <a:pt x="831" y="2475"/>
                  </a:lnTo>
                  <a:lnTo>
                    <a:pt x="779" y="2495"/>
                  </a:lnTo>
                  <a:lnTo>
                    <a:pt x="729" y="2517"/>
                  </a:lnTo>
                  <a:lnTo>
                    <a:pt x="680" y="2541"/>
                  </a:lnTo>
                  <a:lnTo>
                    <a:pt x="632" y="2567"/>
                  </a:lnTo>
                  <a:lnTo>
                    <a:pt x="585" y="2594"/>
                  </a:lnTo>
                  <a:lnTo>
                    <a:pt x="540" y="2625"/>
                  </a:lnTo>
                  <a:lnTo>
                    <a:pt x="497" y="2656"/>
                  </a:lnTo>
                  <a:lnTo>
                    <a:pt x="454" y="2689"/>
                  </a:lnTo>
                  <a:lnTo>
                    <a:pt x="412" y="2725"/>
                  </a:lnTo>
                  <a:lnTo>
                    <a:pt x="374" y="2761"/>
                  </a:lnTo>
                  <a:lnTo>
                    <a:pt x="336" y="2799"/>
                  </a:lnTo>
                  <a:lnTo>
                    <a:pt x="300" y="2839"/>
                  </a:lnTo>
                  <a:lnTo>
                    <a:pt x="266" y="2880"/>
                  </a:lnTo>
                  <a:lnTo>
                    <a:pt x="233" y="2923"/>
                  </a:lnTo>
                  <a:lnTo>
                    <a:pt x="202" y="2966"/>
                  </a:lnTo>
                  <a:lnTo>
                    <a:pt x="174" y="3013"/>
                  </a:lnTo>
                  <a:lnTo>
                    <a:pt x="147" y="3059"/>
                  </a:lnTo>
                  <a:lnTo>
                    <a:pt x="122" y="3107"/>
                  </a:lnTo>
                  <a:lnTo>
                    <a:pt x="100" y="3156"/>
                  </a:lnTo>
                  <a:lnTo>
                    <a:pt x="79" y="3206"/>
                  </a:lnTo>
                  <a:lnTo>
                    <a:pt x="61" y="3258"/>
                  </a:lnTo>
                  <a:lnTo>
                    <a:pt x="44" y="3309"/>
                  </a:lnTo>
                  <a:lnTo>
                    <a:pt x="31" y="3362"/>
                  </a:lnTo>
                  <a:lnTo>
                    <a:pt x="20" y="3416"/>
                  </a:lnTo>
                  <a:lnTo>
                    <a:pt x="11" y="3471"/>
                  </a:lnTo>
                  <a:lnTo>
                    <a:pt x="4" y="3528"/>
                  </a:lnTo>
                  <a:lnTo>
                    <a:pt x="1" y="3584"/>
                  </a:lnTo>
                  <a:lnTo>
                    <a:pt x="0" y="3640"/>
                  </a:lnTo>
                  <a:lnTo>
                    <a:pt x="0" y="3673"/>
                  </a:lnTo>
                  <a:lnTo>
                    <a:pt x="1" y="3704"/>
                  </a:lnTo>
                  <a:lnTo>
                    <a:pt x="3" y="3736"/>
                  </a:lnTo>
                  <a:lnTo>
                    <a:pt x="6" y="3767"/>
                  </a:lnTo>
                  <a:lnTo>
                    <a:pt x="10" y="3799"/>
                  </a:lnTo>
                  <a:lnTo>
                    <a:pt x="14" y="3829"/>
                  </a:lnTo>
                  <a:lnTo>
                    <a:pt x="19" y="3860"/>
                  </a:lnTo>
                  <a:lnTo>
                    <a:pt x="25" y="3891"/>
                  </a:lnTo>
                  <a:lnTo>
                    <a:pt x="32" y="3921"/>
                  </a:lnTo>
                  <a:lnTo>
                    <a:pt x="39" y="3950"/>
                  </a:lnTo>
                  <a:lnTo>
                    <a:pt x="48" y="3980"/>
                  </a:lnTo>
                  <a:lnTo>
                    <a:pt x="57" y="4010"/>
                  </a:lnTo>
                  <a:lnTo>
                    <a:pt x="66" y="4038"/>
                  </a:lnTo>
                  <a:lnTo>
                    <a:pt x="76" y="4067"/>
                  </a:lnTo>
                  <a:lnTo>
                    <a:pt x="87" y="4095"/>
                  </a:lnTo>
                  <a:lnTo>
                    <a:pt x="100" y="4123"/>
                  </a:lnTo>
                  <a:lnTo>
                    <a:pt x="112" y="4152"/>
                  </a:lnTo>
                  <a:lnTo>
                    <a:pt x="124" y="4179"/>
                  </a:lnTo>
                  <a:lnTo>
                    <a:pt x="138" y="4206"/>
                  </a:lnTo>
                  <a:lnTo>
                    <a:pt x="152" y="4231"/>
                  </a:lnTo>
                  <a:lnTo>
                    <a:pt x="168" y="4258"/>
                  </a:lnTo>
                  <a:lnTo>
                    <a:pt x="183" y="4284"/>
                  </a:lnTo>
                  <a:lnTo>
                    <a:pt x="200" y="4309"/>
                  </a:lnTo>
                  <a:lnTo>
                    <a:pt x="217" y="4334"/>
                  </a:lnTo>
                  <a:lnTo>
                    <a:pt x="233" y="4358"/>
                  </a:lnTo>
                  <a:lnTo>
                    <a:pt x="251" y="4383"/>
                  </a:lnTo>
                  <a:lnTo>
                    <a:pt x="271" y="4407"/>
                  </a:lnTo>
                  <a:lnTo>
                    <a:pt x="290" y="4429"/>
                  </a:lnTo>
                  <a:lnTo>
                    <a:pt x="309" y="4453"/>
                  </a:lnTo>
                  <a:lnTo>
                    <a:pt x="329" y="4474"/>
                  </a:lnTo>
                  <a:lnTo>
                    <a:pt x="350" y="4497"/>
                  </a:lnTo>
                  <a:lnTo>
                    <a:pt x="372" y="4518"/>
                  </a:lnTo>
                  <a:lnTo>
                    <a:pt x="393" y="4538"/>
                  </a:lnTo>
                  <a:lnTo>
                    <a:pt x="416" y="4559"/>
                  </a:lnTo>
                  <a:lnTo>
                    <a:pt x="438" y="4579"/>
                  </a:lnTo>
                  <a:lnTo>
                    <a:pt x="462" y="4598"/>
                  </a:lnTo>
                  <a:lnTo>
                    <a:pt x="485" y="4617"/>
                  </a:lnTo>
                  <a:lnTo>
                    <a:pt x="510" y="4635"/>
                  </a:lnTo>
                  <a:lnTo>
                    <a:pt x="535" y="4652"/>
                  </a:lnTo>
                  <a:lnTo>
                    <a:pt x="560" y="4670"/>
                  </a:lnTo>
                  <a:lnTo>
                    <a:pt x="585" y="4686"/>
                  </a:lnTo>
                  <a:lnTo>
                    <a:pt x="611" y="4701"/>
                  </a:lnTo>
                  <a:lnTo>
                    <a:pt x="637" y="4717"/>
                  </a:lnTo>
                  <a:lnTo>
                    <a:pt x="664" y="4732"/>
                  </a:lnTo>
                  <a:lnTo>
                    <a:pt x="691" y="4745"/>
                  </a:lnTo>
                  <a:lnTo>
                    <a:pt x="719" y="4759"/>
                  </a:lnTo>
                  <a:lnTo>
                    <a:pt x="747" y="4772"/>
                  </a:lnTo>
                  <a:lnTo>
                    <a:pt x="775" y="4783"/>
                  </a:lnTo>
                  <a:lnTo>
                    <a:pt x="805" y="4796"/>
                  </a:lnTo>
                  <a:lnTo>
                    <a:pt x="833" y="4806"/>
                  </a:lnTo>
                  <a:lnTo>
                    <a:pt x="862" y="4816"/>
                  </a:lnTo>
                  <a:lnTo>
                    <a:pt x="892" y="4825"/>
                  </a:lnTo>
                  <a:lnTo>
                    <a:pt x="923" y="4834"/>
                  </a:lnTo>
                  <a:lnTo>
                    <a:pt x="953" y="4842"/>
                  </a:lnTo>
                  <a:lnTo>
                    <a:pt x="984" y="4850"/>
                  </a:lnTo>
                  <a:lnTo>
                    <a:pt x="1014" y="4857"/>
                  </a:lnTo>
                  <a:lnTo>
                    <a:pt x="1045" y="4862"/>
                  </a:lnTo>
                  <a:lnTo>
                    <a:pt x="1077" y="4867"/>
                  </a:lnTo>
                  <a:lnTo>
                    <a:pt x="1108" y="4871"/>
                  </a:lnTo>
                  <a:lnTo>
                    <a:pt x="1140" y="4875"/>
                  </a:lnTo>
                  <a:lnTo>
                    <a:pt x="1172" y="4878"/>
                  </a:lnTo>
                  <a:lnTo>
                    <a:pt x="1205" y="4880"/>
                  </a:lnTo>
                  <a:lnTo>
                    <a:pt x="1238" y="4881"/>
                  </a:lnTo>
                  <a:lnTo>
                    <a:pt x="1270" y="4881"/>
                  </a:lnTo>
                  <a:lnTo>
                    <a:pt x="1302" y="4881"/>
                  </a:lnTo>
                  <a:lnTo>
                    <a:pt x="1333" y="4880"/>
                  </a:lnTo>
                  <a:lnTo>
                    <a:pt x="1365" y="4878"/>
                  </a:lnTo>
                  <a:lnTo>
                    <a:pt x="1395" y="4876"/>
                  </a:lnTo>
                  <a:lnTo>
                    <a:pt x="1427" y="4872"/>
                  </a:lnTo>
                  <a:lnTo>
                    <a:pt x="1457" y="4868"/>
                  </a:lnTo>
                  <a:lnTo>
                    <a:pt x="1487" y="4863"/>
                  </a:lnTo>
                  <a:lnTo>
                    <a:pt x="1518" y="4858"/>
                  </a:lnTo>
                  <a:lnTo>
                    <a:pt x="1547" y="4852"/>
                  </a:lnTo>
                  <a:lnTo>
                    <a:pt x="1577" y="4845"/>
                  </a:lnTo>
                  <a:lnTo>
                    <a:pt x="1607" y="4837"/>
                  </a:lnTo>
                  <a:lnTo>
                    <a:pt x="1636" y="4830"/>
                  </a:lnTo>
                  <a:lnTo>
                    <a:pt x="1664" y="4821"/>
                  </a:lnTo>
                  <a:lnTo>
                    <a:pt x="1692" y="4810"/>
                  </a:lnTo>
                  <a:lnTo>
                    <a:pt x="1721" y="4800"/>
                  </a:lnTo>
                  <a:lnTo>
                    <a:pt x="1748" y="4790"/>
                  </a:lnTo>
                  <a:lnTo>
                    <a:pt x="1753" y="4823"/>
                  </a:lnTo>
                  <a:lnTo>
                    <a:pt x="1758" y="4855"/>
                  </a:lnTo>
                  <a:lnTo>
                    <a:pt x="1765" y="4888"/>
                  </a:lnTo>
                  <a:lnTo>
                    <a:pt x="1773" y="4920"/>
                  </a:lnTo>
                  <a:lnTo>
                    <a:pt x="1783" y="4951"/>
                  </a:lnTo>
                  <a:lnTo>
                    <a:pt x="1794" y="4981"/>
                  </a:lnTo>
                  <a:lnTo>
                    <a:pt x="1808" y="5011"/>
                  </a:lnTo>
                  <a:lnTo>
                    <a:pt x="1821" y="5040"/>
                  </a:lnTo>
                  <a:lnTo>
                    <a:pt x="1837" y="5068"/>
                  </a:lnTo>
                  <a:lnTo>
                    <a:pt x="1854" y="5095"/>
                  </a:lnTo>
                  <a:lnTo>
                    <a:pt x="1871" y="5122"/>
                  </a:lnTo>
                  <a:lnTo>
                    <a:pt x="1890" y="5148"/>
                  </a:lnTo>
                  <a:lnTo>
                    <a:pt x="1910" y="5173"/>
                  </a:lnTo>
                  <a:lnTo>
                    <a:pt x="1932" y="5196"/>
                  </a:lnTo>
                  <a:lnTo>
                    <a:pt x="1954" y="5219"/>
                  </a:lnTo>
                  <a:lnTo>
                    <a:pt x="1978" y="5241"/>
                  </a:lnTo>
                  <a:lnTo>
                    <a:pt x="2001" y="5261"/>
                  </a:lnTo>
                  <a:lnTo>
                    <a:pt x="2027" y="5282"/>
                  </a:lnTo>
                  <a:lnTo>
                    <a:pt x="2053" y="5301"/>
                  </a:lnTo>
                  <a:lnTo>
                    <a:pt x="2080" y="5318"/>
                  </a:lnTo>
                  <a:lnTo>
                    <a:pt x="2108" y="5334"/>
                  </a:lnTo>
                  <a:lnTo>
                    <a:pt x="2137" y="5349"/>
                  </a:lnTo>
                  <a:lnTo>
                    <a:pt x="2167" y="5364"/>
                  </a:lnTo>
                  <a:lnTo>
                    <a:pt x="2197" y="5376"/>
                  </a:lnTo>
                  <a:lnTo>
                    <a:pt x="2227" y="5387"/>
                  </a:lnTo>
                  <a:lnTo>
                    <a:pt x="2260" y="5396"/>
                  </a:lnTo>
                  <a:lnTo>
                    <a:pt x="2291" y="5405"/>
                  </a:lnTo>
                  <a:lnTo>
                    <a:pt x="2324" y="5412"/>
                  </a:lnTo>
                  <a:lnTo>
                    <a:pt x="2358" y="5418"/>
                  </a:lnTo>
                  <a:lnTo>
                    <a:pt x="2392" y="5422"/>
                  </a:lnTo>
                  <a:lnTo>
                    <a:pt x="2426" y="5424"/>
                  </a:lnTo>
                  <a:lnTo>
                    <a:pt x="2460" y="5424"/>
                  </a:lnTo>
                  <a:lnTo>
                    <a:pt x="2477" y="5424"/>
                  </a:lnTo>
                  <a:lnTo>
                    <a:pt x="2494" y="5422"/>
                  </a:lnTo>
                  <a:lnTo>
                    <a:pt x="2496" y="5445"/>
                  </a:lnTo>
                  <a:lnTo>
                    <a:pt x="2499" y="5467"/>
                  </a:lnTo>
                  <a:lnTo>
                    <a:pt x="2504" y="5488"/>
                  </a:lnTo>
                  <a:lnTo>
                    <a:pt x="2510" y="5510"/>
                  </a:lnTo>
                  <a:lnTo>
                    <a:pt x="2515" y="5530"/>
                  </a:lnTo>
                  <a:lnTo>
                    <a:pt x="2523" y="5550"/>
                  </a:lnTo>
                  <a:lnTo>
                    <a:pt x="2531" y="5571"/>
                  </a:lnTo>
                  <a:lnTo>
                    <a:pt x="2541" y="5590"/>
                  </a:lnTo>
                  <a:lnTo>
                    <a:pt x="2551" y="5609"/>
                  </a:lnTo>
                  <a:lnTo>
                    <a:pt x="2561" y="5627"/>
                  </a:lnTo>
                  <a:lnTo>
                    <a:pt x="2574" y="5645"/>
                  </a:lnTo>
                  <a:lnTo>
                    <a:pt x="2586" y="5662"/>
                  </a:lnTo>
                  <a:lnTo>
                    <a:pt x="2600" y="5679"/>
                  </a:lnTo>
                  <a:lnTo>
                    <a:pt x="2614" y="5694"/>
                  </a:lnTo>
                  <a:lnTo>
                    <a:pt x="2629" y="5709"/>
                  </a:lnTo>
                  <a:lnTo>
                    <a:pt x="2645" y="5724"/>
                  </a:lnTo>
                  <a:lnTo>
                    <a:pt x="2660" y="5737"/>
                  </a:lnTo>
                  <a:lnTo>
                    <a:pt x="2677" y="5750"/>
                  </a:lnTo>
                  <a:lnTo>
                    <a:pt x="2695" y="5763"/>
                  </a:lnTo>
                  <a:lnTo>
                    <a:pt x="2713" y="5774"/>
                  </a:lnTo>
                  <a:lnTo>
                    <a:pt x="2732" y="5784"/>
                  </a:lnTo>
                  <a:lnTo>
                    <a:pt x="2751" y="5794"/>
                  </a:lnTo>
                  <a:lnTo>
                    <a:pt x="2770" y="5803"/>
                  </a:lnTo>
                  <a:lnTo>
                    <a:pt x="2791" y="5811"/>
                  </a:lnTo>
                  <a:lnTo>
                    <a:pt x="2812" y="5818"/>
                  </a:lnTo>
                  <a:lnTo>
                    <a:pt x="2833" y="5825"/>
                  </a:lnTo>
                  <a:lnTo>
                    <a:pt x="2855" y="5829"/>
                  </a:lnTo>
                  <a:lnTo>
                    <a:pt x="2876" y="5834"/>
                  </a:lnTo>
                  <a:lnTo>
                    <a:pt x="2899" y="5836"/>
                  </a:lnTo>
                  <a:lnTo>
                    <a:pt x="2921" y="5838"/>
                  </a:lnTo>
                  <a:lnTo>
                    <a:pt x="2944" y="5839"/>
                  </a:lnTo>
                  <a:lnTo>
                    <a:pt x="2967" y="5839"/>
                  </a:lnTo>
                  <a:lnTo>
                    <a:pt x="2991" y="5838"/>
                  </a:lnTo>
                  <a:lnTo>
                    <a:pt x="3015" y="5836"/>
                  </a:lnTo>
                  <a:lnTo>
                    <a:pt x="3037" y="5833"/>
                  </a:lnTo>
                  <a:lnTo>
                    <a:pt x="3060" y="5827"/>
                  </a:lnTo>
                  <a:lnTo>
                    <a:pt x="3082" y="5821"/>
                  </a:lnTo>
                  <a:lnTo>
                    <a:pt x="3103" y="5815"/>
                  </a:lnTo>
                  <a:lnTo>
                    <a:pt x="3125" y="5808"/>
                  </a:lnTo>
                  <a:lnTo>
                    <a:pt x="3145" y="5799"/>
                  </a:lnTo>
                  <a:lnTo>
                    <a:pt x="3165" y="5789"/>
                  </a:lnTo>
                  <a:lnTo>
                    <a:pt x="3185" y="5779"/>
                  </a:lnTo>
                  <a:lnTo>
                    <a:pt x="3203" y="5767"/>
                  </a:lnTo>
                  <a:lnTo>
                    <a:pt x="3223" y="5755"/>
                  </a:lnTo>
                  <a:lnTo>
                    <a:pt x="3239" y="5741"/>
                  </a:lnTo>
                  <a:lnTo>
                    <a:pt x="3257" y="5728"/>
                  </a:lnTo>
                  <a:lnTo>
                    <a:pt x="3273" y="5713"/>
                  </a:lnTo>
                  <a:lnTo>
                    <a:pt x="3289" y="5698"/>
                  </a:lnTo>
                  <a:lnTo>
                    <a:pt x="3304" y="5682"/>
                  </a:lnTo>
                  <a:lnTo>
                    <a:pt x="3317" y="5665"/>
                  </a:lnTo>
                  <a:lnTo>
                    <a:pt x="3331" y="5648"/>
                  </a:lnTo>
                  <a:lnTo>
                    <a:pt x="3343" y="5630"/>
                  </a:lnTo>
                  <a:lnTo>
                    <a:pt x="3354" y="5611"/>
                  </a:lnTo>
                  <a:lnTo>
                    <a:pt x="3365" y="5592"/>
                  </a:lnTo>
                  <a:lnTo>
                    <a:pt x="3374" y="5572"/>
                  </a:lnTo>
                  <a:lnTo>
                    <a:pt x="3383" y="5551"/>
                  </a:lnTo>
                  <a:lnTo>
                    <a:pt x="3390" y="5531"/>
                  </a:lnTo>
                  <a:lnTo>
                    <a:pt x="3397" y="5510"/>
                  </a:lnTo>
                  <a:lnTo>
                    <a:pt x="3403" y="5488"/>
                  </a:lnTo>
                  <a:lnTo>
                    <a:pt x="3407" y="5467"/>
                  </a:lnTo>
                  <a:lnTo>
                    <a:pt x="3410" y="5445"/>
                  </a:lnTo>
                  <a:lnTo>
                    <a:pt x="3413" y="5422"/>
                  </a:lnTo>
                  <a:lnTo>
                    <a:pt x="3414" y="5399"/>
                  </a:lnTo>
                  <a:lnTo>
                    <a:pt x="3414" y="5376"/>
                  </a:lnTo>
                  <a:lnTo>
                    <a:pt x="3412" y="5342"/>
                  </a:lnTo>
                  <a:lnTo>
                    <a:pt x="3407" y="5309"/>
                  </a:lnTo>
                  <a:lnTo>
                    <a:pt x="3399" y="5276"/>
                  </a:lnTo>
                  <a:lnTo>
                    <a:pt x="3390" y="5246"/>
                  </a:lnTo>
                  <a:lnTo>
                    <a:pt x="3378" y="5215"/>
                  </a:lnTo>
                  <a:lnTo>
                    <a:pt x="3364" y="5185"/>
                  </a:lnTo>
                  <a:lnTo>
                    <a:pt x="3347" y="5158"/>
                  </a:lnTo>
                  <a:lnTo>
                    <a:pt x="3331" y="5131"/>
                  </a:lnTo>
                  <a:lnTo>
                    <a:pt x="3310" y="5105"/>
                  </a:lnTo>
                  <a:lnTo>
                    <a:pt x="3289" y="5081"/>
                  </a:lnTo>
                  <a:lnTo>
                    <a:pt x="3265" y="5059"/>
                  </a:lnTo>
                  <a:lnTo>
                    <a:pt x="3241" y="5038"/>
                  </a:lnTo>
                  <a:lnTo>
                    <a:pt x="3215" y="5020"/>
                  </a:lnTo>
                  <a:lnTo>
                    <a:pt x="3188" y="5002"/>
                  </a:lnTo>
                  <a:lnTo>
                    <a:pt x="3158" y="4987"/>
                  </a:lnTo>
                  <a:lnTo>
                    <a:pt x="3128" y="4974"/>
                  </a:lnTo>
                  <a:lnTo>
                    <a:pt x="3139" y="4944"/>
                  </a:lnTo>
                  <a:lnTo>
                    <a:pt x="3148" y="4914"/>
                  </a:lnTo>
                  <a:lnTo>
                    <a:pt x="3157" y="4884"/>
                  </a:lnTo>
                  <a:lnTo>
                    <a:pt x="3164" y="4853"/>
                  </a:lnTo>
                  <a:lnTo>
                    <a:pt x="3169" y="4822"/>
                  </a:lnTo>
                  <a:lnTo>
                    <a:pt x="3173" y="4790"/>
                  </a:lnTo>
                  <a:lnTo>
                    <a:pt x="3175" y="4759"/>
                  </a:lnTo>
                  <a:lnTo>
                    <a:pt x="3176" y="4726"/>
                  </a:lnTo>
                  <a:lnTo>
                    <a:pt x="3175" y="4706"/>
                  </a:lnTo>
                  <a:lnTo>
                    <a:pt x="3173" y="4687"/>
                  </a:lnTo>
                  <a:lnTo>
                    <a:pt x="3196" y="4700"/>
                  </a:lnTo>
                  <a:lnTo>
                    <a:pt x="3217" y="4713"/>
                  </a:lnTo>
                  <a:lnTo>
                    <a:pt x="3241" y="4725"/>
                  </a:lnTo>
                  <a:lnTo>
                    <a:pt x="3263" y="4736"/>
                  </a:lnTo>
                  <a:lnTo>
                    <a:pt x="3287" y="4746"/>
                  </a:lnTo>
                  <a:lnTo>
                    <a:pt x="3310" y="4757"/>
                  </a:lnTo>
                  <a:lnTo>
                    <a:pt x="3335" y="4766"/>
                  </a:lnTo>
                  <a:lnTo>
                    <a:pt x="3360" y="4773"/>
                  </a:lnTo>
                  <a:lnTo>
                    <a:pt x="3386" y="4780"/>
                  </a:lnTo>
                  <a:lnTo>
                    <a:pt x="3412" y="4787"/>
                  </a:lnTo>
                  <a:lnTo>
                    <a:pt x="3437" y="4791"/>
                  </a:lnTo>
                  <a:lnTo>
                    <a:pt x="3463" y="4796"/>
                  </a:lnTo>
                  <a:lnTo>
                    <a:pt x="3490" y="4799"/>
                  </a:lnTo>
                  <a:lnTo>
                    <a:pt x="3517" y="4803"/>
                  </a:lnTo>
                  <a:lnTo>
                    <a:pt x="3544" y="4804"/>
                  </a:lnTo>
                  <a:lnTo>
                    <a:pt x="3571" y="4804"/>
                  </a:lnTo>
                  <a:lnTo>
                    <a:pt x="3612" y="4803"/>
                  </a:lnTo>
                  <a:lnTo>
                    <a:pt x="3652" y="4799"/>
                  </a:lnTo>
                  <a:lnTo>
                    <a:pt x="3692" y="4794"/>
                  </a:lnTo>
                  <a:lnTo>
                    <a:pt x="3730" y="4787"/>
                  </a:lnTo>
                  <a:lnTo>
                    <a:pt x="3733" y="4826"/>
                  </a:lnTo>
                  <a:lnTo>
                    <a:pt x="3738" y="4866"/>
                  </a:lnTo>
                  <a:lnTo>
                    <a:pt x="3744" y="4905"/>
                  </a:lnTo>
                  <a:lnTo>
                    <a:pt x="3752" y="4943"/>
                  </a:lnTo>
                  <a:lnTo>
                    <a:pt x="3761" y="4981"/>
                  </a:lnTo>
                  <a:lnTo>
                    <a:pt x="3773" y="5018"/>
                  </a:lnTo>
                  <a:lnTo>
                    <a:pt x="3785" y="5054"/>
                  </a:lnTo>
                  <a:lnTo>
                    <a:pt x="3798" y="5090"/>
                  </a:lnTo>
                  <a:lnTo>
                    <a:pt x="3813" y="5126"/>
                  </a:lnTo>
                  <a:lnTo>
                    <a:pt x="3829" y="5161"/>
                  </a:lnTo>
                  <a:lnTo>
                    <a:pt x="3847" y="5195"/>
                  </a:lnTo>
                  <a:lnTo>
                    <a:pt x="3866" y="5229"/>
                  </a:lnTo>
                  <a:lnTo>
                    <a:pt x="3886" y="5261"/>
                  </a:lnTo>
                  <a:lnTo>
                    <a:pt x="3906" y="5293"/>
                  </a:lnTo>
                  <a:lnTo>
                    <a:pt x="3929" y="5323"/>
                  </a:lnTo>
                  <a:lnTo>
                    <a:pt x="3952" y="5354"/>
                  </a:lnTo>
                  <a:lnTo>
                    <a:pt x="3934" y="5357"/>
                  </a:lnTo>
                  <a:lnTo>
                    <a:pt x="3915" y="5361"/>
                  </a:lnTo>
                  <a:lnTo>
                    <a:pt x="3897" y="5367"/>
                  </a:lnTo>
                  <a:lnTo>
                    <a:pt x="3880" y="5373"/>
                  </a:lnTo>
                  <a:lnTo>
                    <a:pt x="3862" y="5379"/>
                  </a:lnTo>
                  <a:lnTo>
                    <a:pt x="3846" y="5387"/>
                  </a:lnTo>
                  <a:lnTo>
                    <a:pt x="3830" y="5395"/>
                  </a:lnTo>
                  <a:lnTo>
                    <a:pt x="3814" y="5404"/>
                  </a:lnTo>
                  <a:lnTo>
                    <a:pt x="3798" y="5413"/>
                  </a:lnTo>
                  <a:lnTo>
                    <a:pt x="3783" y="5423"/>
                  </a:lnTo>
                  <a:lnTo>
                    <a:pt x="3768" y="5433"/>
                  </a:lnTo>
                  <a:lnTo>
                    <a:pt x="3755" y="5445"/>
                  </a:lnTo>
                  <a:lnTo>
                    <a:pt x="3741" y="5457"/>
                  </a:lnTo>
                  <a:lnTo>
                    <a:pt x="3728" y="5469"/>
                  </a:lnTo>
                  <a:lnTo>
                    <a:pt x="3715" y="5483"/>
                  </a:lnTo>
                  <a:lnTo>
                    <a:pt x="3704" y="5496"/>
                  </a:lnTo>
                  <a:lnTo>
                    <a:pt x="3693" y="5510"/>
                  </a:lnTo>
                  <a:lnTo>
                    <a:pt x="3681" y="5524"/>
                  </a:lnTo>
                  <a:lnTo>
                    <a:pt x="3671" y="5539"/>
                  </a:lnTo>
                  <a:lnTo>
                    <a:pt x="3662" y="5555"/>
                  </a:lnTo>
                  <a:lnTo>
                    <a:pt x="3653" y="5571"/>
                  </a:lnTo>
                  <a:lnTo>
                    <a:pt x="3645" y="5586"/>
                  </a:lnTo>
                  <a:lnTo>
                    <a:pt x="3639" y="5603"/>
                  </a:lnTo>
                  <a:lnTo>
                    <a:pt x="3632" y="5620"/>
                  </a:lnTo>
                  <a:lnTo>
                    <a:pt x="3626" y="5637"/>
                  </a:lnTo>
                  <a:lnTo>
                    <a:pt x="3621" y="5655"/>
                  </a:lnTo>
                  <a:lnTo>
                    <a:pt x="3617" y="5673"/>
                  </a:lnTo>
                  <a:lnTo>
                    <a:pt x="3614" y="5691"/>
                  </a:lnTo>
                  <a:lnTo>
                    <a:pt x="3611" y="5709"/>
                  </a:lnTo>
                  <a:lnTo>
                    <a:pt x="3609" y="5728"/>
                  </a:lnTo>
                  <a:lnTo>
                    <a:pt x="3608" y="5747"/>
                  </a:lnTo>
                  <a:lnTo>
                    <a:pt x="3608" y="5766"/>
                  </a:lnTo>
                  <a:lnTo>
                    <a:pt x="3609" y="5786"/>
                  </a:lnTo>
                  <a:lnTo>
                    <a:pt x="3612" y="5808"/>
                  </a:lnTo>
                  <a:lnTo>
                    <a:pt x="3615" y="5828"/>
                  </a:lnTo>
                  <a:lnTo>
                    <a:pt x="3620" y="5847"/>
                  </a:lnTo>
                  <a:lnTo>
                    <a:pt x="3625" y="5867"/>
                  </a:lnTo>
                  <a:lnTo>
                    <a:pt x="3631" y="5887"/>
                  </a:lnTo>
                  <a:lnTo>
                    <a:pt x="3639" y="5905"/>
                  </a:lnTo>
                  <a:lnTo>
                    <a:pt x="3647" y="5924"/>
                  </a:lnTo>
                  <a:lnTo>
                    <a:pt x="3656" y="5941"/>
                  </a:lnTo>
                  <a:lnTo>
                    <a:pt x="3665" y="5959"/>
                  </a:lnTo>
                  <a:lnTo>
                    <a:pt x="3676" y="5975"/>
                  </a:lnTo>
                  <a:lnTo>
                    <a:pt x="3687" y="5991"/>
                  </a:lnTo>
                  <a:lnTo>
                    <a:pt x="3699" y="6007"/>
                  </a:lnTo>
                  <a:lnTo>
                    <a:pt x="3712" y="6021"/>
                  </a:lnTo>
                  <a:lnTo>
                    <a:pt x="3725" y="6036"/>
                  </a:lnTo>
                  <a:lnTo>
                    <a:pt x="3740" y="6050"/>
                  </a:lnTo>
                  <a:lnTo>
                    <a:pt x="3755" y="6063"/>
                  </a:lnTo>
                  <a:lnTo>
                    <a:pt x="3770" y="6075"/>
                  </a:lnTo>
                  <a:lnTo>
                    <a:pt x="3786" y="6087"/>
                  </a:lnTo>
                  <a:lnTo>
                    <a:pt x="3803" y="6098"/>
                  </a:lnTo>
                  <a:lnTo>
                    <a:pt x="3820" y="6108"/>
                  </a:lnTo>
                  <a:lnTo>
                    <a:pt x="3838" y="6117"/>
                  </a:lnTo>
                  <a:lnTo>
                    <a:pt x="3856" y="6125"/>
                  </a:lnTo>
                  <a:lnTo>
                    <a:pt x="3875" y="6133"/>
                  </a:lnTo>
                  <a:lnTo>
                    <a:pt x="3894" y="6140"/>
                  </a:lnTo>
                  <a:lnTo>
                    <a:pt x="3913" y="6145"/>
                  </a:lnTo>
                  <a:lnTo>
                    <a:pt x="3933" y="6151"/>
                  </a:lnTo>
                  <a:lnTo>
                    <a:pt x="3954" y="6154"/>
                  </a:lnTo>
                  <a:lnTo>
                    <a:pt x="3975" y="6158"/>
                  </a:lnTo>
                  <a:lnTo>
                    <a:pt x="3995" y="6160"/>
                  </a:lnTo>
                  <a:lnTo>
                    <a:pt x="4017" y="6161"/>
                  </a:lnTo>
                  <a:lnTo>
                    <a:pt x="4038" y="6161"/>
                  </a:lnTo>
                  <a:lnTo>
                    <a:pt x="4059" y="6160"/>
                  </a:lnTo>
                  <a:lnTo>
                    <a:pt x="4081" y="6158"/>
                  </a:lnTo>
                  <a:lnTo>
                    <a:pt x="4101" y="6154"/>
                  </a:lnTo>
                  <a:lnTo>
                    <a:pt x="4122" y="6150"/>
                  </a:lnTo>
                  <a:lnTo>
                    <a:pt x="4141" y="6144"/>
                  </a:lnTo>
                  <a:lnTo>
                    <a:pt x="4162" y="6138"/>
                  </a:lnTo>
                  <a:lnTo>
                    <a:pt x="4181" y="6132"/>
                  </a:lnTo>
                  <a:lnTo>
                    <a:pt x="4199" y="6124"/>
                  </a:lnTo>
                  <a:lnTo>
                    <a:pt x="4218" y="6115"/>
                  </a:lnTo>
                  <a:lnTo>
                    <a:pt x="4235" y="6106"/>
                  </a:lnTo>
                  <a:lnTo>
                    <a:pt x="4252" y="6096"/>
                  </a:lnTo>
                  <a:lnTo>
                    <a:pt x="4268" y="6084"/>
                  </a:lnTo>
                  <a:lnTo>
                    <a:pt x="4284" y="6072"/>
                  </a:lnTo>
                  <a:lnTo>
                    <a:pt x="4300" y="6060"/>
                  </a:lnTo>
                  <a:lnTo>
                    <a:pt x="4315" y="6046"/>
                  </a:lnTo>
                  <a:lnTo>
                    <a:pt x="4329" y="6033"/>
                  </a:lnTo>
                  <a:lnTo>
                    <a:pt x="4342" y="6018"/>
                  </a:lnTo>
                  <a:lnTo>
                    <a:pt x="4355" y="6003"/>
                  </a:lnTo>
                  <a:lnTo>
                    <a:pt x="4366" y="5988"/>
                  </a:lnTo>
                  <a:lnTo>
                    <a:pt x="4378" y="5971"/>
                  </a:lnTo>
                  <a:lnTo>
                    <a:pt x="4388" y="5954"/>
                  </a:lnTo>
                  <a:lnTo>
                    <a:pt x="4398" y="5937"/>
                  </a:lnTo>
                  <a:lnTo>
                    <a:pt x="4406" y="5919"/>
                  </a:lnTo>
                  <a:lnTo>
                    <a:pt x="4414" y="5901"/>
                  </a:lnTo>
                  <a:lnTo>
                    <a:pt x="4420" y="5882"/>
                  </a:lnTo>
                  <a:lnTo>
                    <a:pt x="4427" y="5863"/>
                  </a:lnTo>
                  <a:lnTo>
                    <a:pt x="4432" y="5844"/>
                  </a:lnTo>
                  <a:lnTo>
                    <a:pt x="4436" y="5824"/>
                  </a:lnTo>
                  <a:lnTo>
                    <a:pt x="4439" y="5803"/>
                  </a:lnTo>
                  <a:lnTo>
                    <a:pt x="4441" y="5783"/>
                  </a:lnTo>
                  <a:lnTo>
                    <a:pt x="4442" y="5763"/>
                  </a:lnTo>
                  <a:lnTo>
                    <a:pt x="4442" y="5741"/>
                  </a:lnTo>
                  <a:lnTo>
                    <a:pt x="4439" y="5712"/>
                  </a:lnTo>
                  <a:lnTo>
                    <a:pt x="4435" y="5683"/>
                  </a:lnTo>
                  <a:lnTo>
                    <a:pt x="4474" y="5694"/>
                  </a:lnTo>
                  <a:lnTo>
                    <a:pt x="4514" y="5706"/>
                  </a:lnTo>
                  <a:lnTo>
                    <a:pt x="4553" y="5713"/>
                  </a:lnTo>
                  <a:lnTo>
                    <a:pt x="4593" y="5721"/>
                  </a:lnTo>
                  <a:lnTo>
                    <a:pt x="4635" y="5727"/>
                  </a:lnTo>
                  <a:lnTo>
                    <a:pt x="4677" y="5731"/>
                  </a:lnTo>
                  <a:lnTo>
                    <a:pt x="4718" y="5734"/>
                  </a:lnTo>
                  <a:lnTo>
                    <a:pt x="4761" y="5735"/>
                  </a:lnTo>
                  <a:lnTo>
                    <a:pt x="4814" y="5734"/>
                  </a:lnTo>
                  <a:lnTo>
                    <a:pt x="4867" y="5729"/>
                  </a:lnTo>
                  <a:lnTo>
                    <a:pt x="4918" y="5722"/>
                  </a:lnTo>
                  <a:lnTo>
                    <a:pt x="4969" y="5715"/>
                  </a:lnTo>
                  <a:lnTo>
                    <a:pt x="5019" y="5703"/>
                  </a:lnTo>
                  <a:lnTo>
                    <a:pt x="5068" y="5689"/>
                  </a:lnTo>
                  <a:lnTo>
                    <a:pt x="5115" y="5673"/>
                  </a:lnTo>
                  <a:lnTo>
                    <a:pt x="5162" y="5655"/>
                  </a:lnTo>
                  <a:lnTo>
                    <a:pt x="5209" y="5635"/>
                  </a:lnTo>
                  <a:lnTo>
                    <a:pt x="5252" y="5613"/>
                  </a:lnTo>
                  <a:lnTo>
                    <a:pt x="5296" y="5589"/>
                  </a:lnTo>
                  <a:lnTo>
                    <a:pt x="5338" y="5563"/>
                  </a:lnTo>
                  <a:lnTo>
                    <a:pt x="5378" y="5535"/>
                  </a:lnTo>
                  <a:lnTo>
                    <a:pt x="5418" y="5504"/>
                  </a:lnTo>
                  <a:lnTo>
                    <a:pt x="5455" y="5473"/>
                  </a:lnTo>
                  <a:lnTo>
                    <a:pt x="5491" y="5439"/>
                  </a:lnTo>
                  <a:lnTo>
                    <a:pt x="5525" y="5404"/>
                  </a:lnTo>
                  <a:lnTo>
                    <a:pt x="5557" y="5368"/>
                  </a:lnTo>
                  <a:lnTo>
                    <a:pt x="5588" y="5330"/>
                  </a:lnTo>
                  <a:lnTo>
                    <a:pt x="5617" y="5291"/>
                  </a:lnTo>
                  <a:lnTo>
                    <a:pt x="5644" y="5249"/>
                  </a:lnTo>
                  <a:lnTo>
                    <a:pt x="5669" y="5207"/>
                  </a:lnTo>
                  <a:lnTo>
                    <a:pt x="5691" y="5164"/>
                  </a:lnTo>
                  <a:lnTo>
                    <a:pt x="5712" y="5120"/>
                  </a:lnTo>
                  <a:lnTo>
                    <a:pt x="5730" y="5074"/>
                  </a:lnTo>
                  <a:lnTo>
                    <a:pt x="5746" y="5026"/>
                  </a:lnTo>
                  <a:lnTo>
                    <a:pt x="5761" y="4979"/>
                  </a:lnTo>
                  <a:lnTo>
                    <a:pt x="5772" y="4930"/>
                  </a:lnTo>
                  <a:lnTo>
                    <a:pt x="5781" y="4880"/>
                  </a:lnTo>
                  <a:lnTo>
                    <a:pt x="5788" y="4830"/>
                  </a:lnTo>
                  <a:lnTo>
                    <a:pt x="5792" y="4779"/>
                  </a:lnTo>
                  <a:lnTo>
                    <a:pt x="5793" y="4753"/>
                  </a:lnTo>
                  <a:lnTo>
                    <a:pt x="5793" y="4727"/>
                  </a:lnTo>
                  <a:lnTo>
                    <a:pt x="5839" y="4745"/>
                  </a:lnTo>
                  <a:lnTo>
                    <a:pt x="5887" y="4760"/>
                  </a:lnTo>
                  <a:lnTo>
                    <a:pt x="5935" y="4773"/>
                  </a:lnTo>
                  <a:lnTo>
                    <a:pt x="5985" y="4785"/>
                  </a:lnTo>
                  <a:lnTo>
                    <a:pt x="6034" y="4792"/>
                  </a:lnTo>
                  <a:lnTo>
                    <a:pt x="6086" y="4799"/>
                  </a:lnTo>
                  <a:lnTo>
                    <a:pt x="6138" y="4803"/>
                  </a:lnTo>
                  <a:lnTo>
                    <a:pt x="6189" y="4804"/>
                  </a:lnTo>
                  <a:lnTo>
                    <a:pt x="6242" y="4803"/>
                  </a:lnTo>
                  <a:lnTo>
                    <a:pt x="6295" y="4799"/>
                  </a:lnTo>
                  <a:lnTo>
                    <a:pt x="6347" y="4792"/>
                  </a:lnTo>
                  <a:lnTo>
                    <a:pt x="6397" y="4783"/>
                  </a:lnTo>
                  <a:lnTo>
                    <a:pt x="6448" y="4772"/>
                  </a:lnTo>
                  <a:lnTo>
                    <a:pt x="6496" y="4759"/>
                  </a:lnTo>
                  <a:lnTo>
                    <a:pt x="6545" y="4743"/>
                  </a:lnTo>
                  <a:lnTo>
                    <a:pt x="6592" y="4725"/>
                  </a:lnTo>
                  <a:lnTo>
                    <a:pt x="6637" y="4705"/>
                  </a:lnTo>
                  <a:lnTo>
                    <a:pt x="6682" y="4682"/>
                  </a:lnTo>
                  <a:lnTo>
                    <a:pt x="6725" y="4658"/>
                  </a:lnTo>
                  <a:lnTo>
                    <a:pt x="6767" y="4632"/>
                  </a:lnTo>
                  <a:lnTo>
                    <a:pt x="6808" y="4604"/>
                  </a:lnTo>
                  <a:lnTo>
                    <a:pt x="6846" y="4573"/>
                  </a:lnTo>
                  <a:lnTo>
                    <a:pt x="6884" y="4542"/>
                  </a:lnTo>
                  <a:lnTo>
                    <a:pt x="6920" y="4508"/>
                  </a:lnTo>
                  <a:lnTo>
                    <a:pt x="6954" y="4473"/>
                  </a:lnTo>
                  <a:lnTo>
                    <a:pt x="6987" y="4437"/>
                  </a:lnTo>
                  <a:lnTo>
                    <a:pt x="7017" y="4399"/>
                  </a:lnTo>
                  <a:lnTo>
                    <a:pt x="7046" y="4360"/>
                  </a:lnTo>
                  <a:lnTo>
                    <a:pt x="7073" y="4318"/>
                  </a:lnTo>
                  <a:lnTo>
                    <a:pt x="7098" y="4276"/>
                  </a:lnTo>
                  <a:lnTo>
                    <a:pt x="7120" y="4233"/>
                  </a:lnTo>
                  <a:lnTo>
                    <a:pt x="7141" y="4188"/>
                  </a:lnTo>
                  <a:lnTo>
                    <a:pt x="7160" y="4143"/>
                  </a:lnTo>
                  <a:lnTo>
                    <a:pt x="7175" y="4095"/>
                  </a:lnTo>
                  <a:lnTo>
                    <a:pt x="7190" y="4047"/>
                  </a:lnTo>
                  <a:lnTo>
                    <a:pt x="7201" y="3999"/>
                  </a:lnTo>
                  <a:lnTo>
                    <a:pt x="7210" y="3949"/>
                  </a:lnTo>
                  <a:lnTo>
                    <a:pt x="7217" y="3899"/>
                  </a:lnTo>
                  <a:lnTo>
                    <a:pt x="7220" y="3847"/>
                  </a:lnTo>
                  <a:lnTo>
                    <a:pt x="7222" y="3821"/>
                  </a:lnTo>
                  <a:lnTo>
                    <a:pt x="7223" y="3795"/>
                  </a:lnTo>
                  <a:lnTo>
                    <a:pt x="7222" y="3750"/>
                  </a:lnTo>
                  <a:lnTo>
                    <a:pt x="7218" y="3705"/>
                  </a:lnTo>
                  <a:lnTo>
                    <a:pt x="7213" y="3661"/>
                  </a:lnTo>
                  <a:lnTo>
                    <a:pt x="7206" y="3617"/>
                  </a:lnTo>
                  <a:lnTo>
                    <a:pt x="7197" y="3574"/>
                  </a:lnTo>
                  <a:lnTo>
                    <a:pt x="7187" y="3532"/>
                  </a:lnTo>
                  <a:lnTo>
                    <a:pt x="7174" y="3490"/>
                  </a:lnTo>
                  <a:lnTo>
                    <a:pt x="7160" y="3450"/>
                  </a:lnTo>
                  <a:lnTo>
                    <a:pt x="7199" y="3450"/>
                  </a:lnTo>
                  <a:lnTo>
                    <a:pt x="7249" y="3449"/>
                  </a:lnTo>
                  <a:lnTo>
                    <a:pt x="7297" y="3445"/>
                  </a:lnTo>
                  <a:lnTo>
                    <a:pt x="7344" y="3440"/>
                  </a:lnTo>
                  <a:lnTo>
                    <a:pt x="7391" y="3431"/>
                  </a:lnTo>
                  <a:lnTo>
                    <a:pt x="7438" y="3421"/>
                  </a:lnTo>
                  <a:lnTo>
                    <a:pt x="7483" y="3408"/>
                  </a:lnTo>
                  <a:lnTo>
                    <a:pt x="7527" y="3394"/>
                  </a:lnTo>
                  <a:lnTo>
                    <a:pt x="7570" y="3377"/>
                  </a:lnTo>
                  <a:lnTo>
                    <a:pt x="7613" y="3358"/>
                  </a:lnTo>
                  <a:lnTo>
                    <a:pt x="7653" y="3337"/>
                  </a:lnTo>
                  <a:lnTo>
                    <a:pt x="7694" y="3315"/>
                  </a:lnTo>
                  <a:lnTo>
                    <a:pt x="7732" y="3291"/>
                  </a:lnTo>
                  <a:lnTo>
                    <a:pt x="7769" y="3266"/>
                  </a:lnTo>
                  <a:lnTo>
                    <a:pt x="7805" y="3237"/>
                  </a:lnTo>
                  <a:lnTo>
                    <a:pt x="7840" y="3208"/>
                  </a:lnTo>
                  <a:lnTo>
                    <a:pt x="7874" y="3178"/>
                  </a:lnTo>
                  <a:lnTo>
                    <a:pt x="7905" y="3145"/>
                  </a:lnTo>
                  <a:lnTo>
                    <a:pt x="7935" y="3111"/>
                  </a:lnTo>
                  <a:lnTo>
                    <a:pt x="7963" y="3076"/>
                  </a:lnTo>
                  <a:lnTo>
                    <a:pt x="7990" y="3040"/>
                  </a:lnTo>
                  <a:lnTo>
                    <a:pt x="8014" y="3001"/>
                  </a:lnTo>
                  <a:lnTo>
                    <a:pt x="8038" y="2963"/>
                  </a:lnTo>
                  <a:lnTo>
                    <a:pt x="8058" y="2923"/>
                  </a:lnTo>
                  <a:lnTo>
                    <a:pt x="8077" y="2881"/>
                  </a:lnTo>
                  <a:lnTo>
                    <a:pt x="8094" y="2839"/>
                  </a:lnTo>
                  <a:lnTo>
                    <a:pt x="8110" y="2796"/>
                  </a:lnTo>
                  <a:lnTo>
                    <a:pt x="8122" y="2752"/>
                  </a:lnTo>
                  <a:lnTo>
                    <a:pt x="8134" y="2707"/>
                  </a:lnTo>
                  <a:lnTo>
                    <a:pt x="8142" y="2661"/>
                  </a:lnTo>
                  <a:lnTo>
                    <a:pt x="8148" y="2613"/>
                  </a:lnTo>
                  <a:lnTo>
                    <a:pt x="8152" y="2566"/>
                  </a:lnTo>
                  <a:lnTo>
                    <a:pt x="8153" y="2519"/>
                  </a:lnTo>
                  <a:close/>
                  <a:moveTo>
                    <a:pt x="4776" y="6033"/>
                  </a:moveTo>
                  <a:lnTo>
                    <a:pt x="4776" y="6033"/>
                  </a:lnTo>
                  <a:lnTo>
                    <a:pt x="4786" y="6032"/>
                  </a:lnTo>
                  <a:lnTo>
                    <a:pt x="4796" y="6029"/>
                  </a:lnTo>
                  <a:lnTo>
                    <a:pt x="4806" y="6027"/>
                  </a:lnTo>
                  <a:lnTo>
                    <a:pt x="4815" y="6024"/>
                  </a:lnTo>
                  <a:lnTo>
                    <a:pt x="4824" y="6018"/>
                  </a:lnTo>
                  <a:lnTo>
                    <a:pt x="4833" y="6014"/>
                  </a:lnTo>
                  <a:lnTo>
                    <a:pt x="4841" y="6007"/>
                  </a:lnTo>
                  <a:lnTo>
                    <a:pt x="4848" y="6000"/>
                  </a:lnTo>
                  <a:lnTo>
                    <a:pt x="4854" y="5993"/>
                  </a:lnTo>
                  <a:lnTo>
                    <a:pt x="4860" y="5985"/>
                  </a:lnTo>
                  <a:lnTo>
                    <a:pt x="4866" y="5976"/>
                  </a:lnTo>
                  <a:lnTo>
                    <a:pt x="4869" y="5967"/>
                  </a:lnTo>
                  <a:lnTo>
                    <a:pt x="4872" y="5959"/>
                  </a:lnTo>
                  <a:lnTo>
                    <a:pt x="4875" y="5948"/>
                  </a:lnTo>
                  <a:lnTo>
                    <a:pt x="4876" y="5938"/>
                  </a:lnTo>
                  <a:lnTo>
                    <a:pt x="4876" y="5928"/>
                  </a:lnTo>
                  <a:lnTo>
                    <a:pt x="4876" y="5918"/>
                  </a:lnTo>
                  <a:lnTo>
                    <a:pt x="4873" y="5908"/>
                  </a:lnTo>
                  <a:lnTo>
                    <a:pt x="4870" y="5898"/>
                  </a:lnTo>
                  <a:lnTo>
                    <a:pt x="4867" y="5889"/>
                  </a:lnTo>
                  <a:lnTo>
                    <a:pt x="4862" y="5880"/>
                  </a:lnTo>
                  <a:lnTo>
                    <a:pt x="4857" y="5872"/>
                  </a:lnTo>
                  <a:lnTo>
                    <a:pt x="4851" y="5864"/>
                  </a:lnTo>
                  <a:lnTo>
                    <a:pt x="4843" y="5857"/>
                  </a:lnTo>
                  <a:lnTo>
                    <a:pt x="4836" y="5851"/>
                  </a:lnTo>
                  <a:lnTo>
                    <a:pt x="4827" y="5845"/>
                  </a:lnTo>
                  <a:lnTo>
                    <a:pt x="4819" y="5840"/>
                  </a:lnTo>
                  <a:lnTo>
                    <a:pt x="4810" y="5836"/>
                  </a:lnTo>
                  <a:lnTo>
                    <a:pt x="4800" y="5833"/>
                  </a:lnTo>
                  <a:lnTo>
                    <a:pt x="4790" y="5830"/>
                  </a:lnTo>
                  <a:lnTo>
                    <a:pt x="4780" y="5829"/>
                  </a:lnTo>
                  <a:lnTo>
                    <a:pt x="4769" y="5829"/>
                  </a:lnTo>
                  <a:lnTo>
                    <a:pt x="4759" y="5830"/>
                  </a:lnTo>
                  <a:lnTo>
                    <a:pt x="4749" y="5831"/>
                  </a:lnTo>
                  <a:lnTo>
                    <a:pt x="4739" y="5835"/>
                  </a:lnTo>
                  <a:lnTo>
                    <a:pt x="4730" y="5838"/>
                  </a:lnTo>
                  <a:lnTo>
                    <a:pt x="4721" y="5843"/>
                  </a:lnTo>
                  <a:lnTo>
                    <a:pt x="4712" y="5848"/>
                  </a:lnTo>
                  <a:lnTo>
                    <a:pt x="4704" y="5854"/>
                  </a:lnTo>
                  <a:lnTo>
                    <a:pt x="4697" y="5861"/>
                  </a:lnTo>
                  <a:lnTo>
                    <a:pt x="4690" y="5869"/>
                  </a:lnTo>
                  <a:lnTo>
                    <a:pt x="4685" y="5876"/>
                  </a:lnTo>
                  <a:lnTo>
                    <a:pt x="4680" y="5885"/>
                  </a:lnTo>
                  <a:lnTo>
                    <a:pt x="4676" y="5894"/>
                  </a:lnTo>
                  <a:lnTo>
                    <a:pt x="4672" y="5903"/>
                  </a:lnTo>
                  <a:lnTo>
                    <a:pt x="4670" y="5914"/>
                  </a:lnTo>
                  <a:lnTo>
                    <a:pt x="4669" y="5924"/>
                  </a:lnTo>
                  <a:lnTo>
                    <a:pt x="4669" y="5934"/>
                  </a:lnTo>
                  <a:lnTo>
                    <a:pt x="4670" y="5944"/>
                  </a:lnTo>
                  <a:lnTo>
                    <a:pt x="4671" y="5954"/>
                  </a:lnTo>
                  <a:lnTo>
                    <a:pt x="4674" y="5964"/>
                  </a:lnTo>
                  <a:lnTo>
                    <a:pt x="4678" y="5973"/>
                  </a:lnTo>
                  <a:lnTo>
                    <a:pt x="4682" y="5982"/>
                  </a:lnTo>
                  <a:lnTo>
                    <a:pt x="4688" y="5990"/>
                  </a:lnTo>
                  <a:lnTo>
                    <a:pt x="4695" y="5998"/>
                  </a:lnTo>
                  <a:lnTo>
                    <a:pt x="4701" y="6005"/>
                  </a:lnTo>
                  <a:lnTo>
                    <a:pt x="4709" y="6011"/>
                  </a:lnTo>
                  <a:lnTo>
                    <a:pt x="4717" y="6017"/>
                  </a:lnTo>
                  <a:lnTo>
                    <a:pt x="4726" y="6021"/>
                  </a:lnTo>
                  <a:lnTo>
                    <a:pt x="4735" y="6026"/>
                  </a:lnTo>
                  <a:lnTo>
                    <a:pt x="4744" y="6028"/>
                  </a:lnTo>
                  <a:lnTo>
                    <a:pt x="4754" y="6030"/>
                  </a:lnTo>
                  <a:lnTo>
                    <a:pt x="4764" y="6033"/>
                  </a:lnTo>
                  <a:lnTo>
                    <a:pt x="4776" y="6033"/>
                  </a:lnTo>
                  <a:close/>
                  <a:moveTo>
                    <a:pt x="4745" y="6851"/>
                  </a:moveTo>
                  <a:lnTo>
                    <a:pt x="4745" y="6851"/>
                  </a:lnTo>
                  <a:lnTo>
                    <a:pt x="4724" y="6852"/>
                  </a:lnTo>
                  <a:lnTo>
                    <a:pt x="4701" y="6857"/>
                  </a:lnTo>
                  <a:lnTo>
                    <a:pt x="4681" y="6863"/>
                  </a:lnTo>
                  <a:lnTo>
                    <a:pt x="4661" y="6870"/>
                  </a:lnTo>
                  <a:lnTo>
                    <a:pt x="4642" y="6881"/>
                  </a:lnTo>
                  <a:lnTo>
                    <a:pt x="4625" y="6892"/>
                  </a:lnTo>
                  <a:lnTo>
                    <a:pt x="4608" y="6904"/>
                  </a:lnTo>
                  <a:lnTo>
                    <a:pt x="4593" y="6919"/>
                  </a:lnTo>
                  <a:lnTo>
                    <a:pt x="4579" y="6934"/>
                  </a:lnTo>
                  <a:lnTo>
                    <a:pt x="4568" y="6951"/>
                  </a:lnTo>
                  <a:lnTo>
                    <a:pt x="4556" y="6968"/>
                  </a:lnTo>
                  <a:lnTo>
                    <a:pt x="4548" y="6987"/>
                  </a:lnTo>
                  <a:lnTo>
                    <a:pt x="4542" y="7008"/>
                  </a:lnTo>
                  <a:lnTo>
                    <a:pt x="4537" y="7028"/>
                  </a:lnTo>
                  <a:lnTo>
                    <a:pt x="4534" y="7049"/>
                  </a:lnTo>
                  <a:lnTo>
                    <a:pt x="4534" y="7072"/>
                  </a:lnTo>
                  <a:lnTo>
                    <a:pt x="4535" y="7093"/>
                  </a:lnTo>
                  <a:lnTo>
                    <a:pt x="4539" y="7114"/>
                  </a:lnTo>
                  <a:lnTo>
                    <a:pt x="4545" y="7135"/>
                  </a:lnTo>
                  <a:lnTo>
                    <a:pt x="4553" y="7154"/>
                  </a:lnTo>
                  <a:lnTo>
                    <a:pt x="4563" y="7173"/>
                  </a:lnTo>
                  <a:lnTo>
                    <a:pt x="4574" y="7190"/>
                  </a:lnTo>
                  <a:lnTo>
                    <a:pt x="4588" y="7205"/>
                  </a:lnTo>
                  <a:lnTo>
                    <a:pt x="4602" y="7221"/>
                  </a:lnTo>
                  <a:lnTo>
                    <a:pt x="4618" y="7234"/>
                  </a:lnTo>
                  <a:lnTo>
                    <a:pt x="4636" y="7246"/>
                  </a:lnTo>
                  <a:lnTo>
                    <a:pt x="4654" y="7256"/>
                  </a:lnTo>
                  <a:lnTo>
                    <a:pt x="4673" y="7264"/>
                  </a:lnTo>
                  <a:lnTo>
                    <a:pt x="4694" y="7271"/>
                  </a:lnTo>
                  <a:lnTo>
                    <a:pt x="4715" y="7275"/>
                  </a:lnTo>
                  <a:lnTo>
                    <a:pt x="4737" y="7279"/>
                  </a:lnTo>
                  <a:lnTo>
                    <a:pt x="4760" y="7279"/>
                  </a:lnTo>
                  <a:lnTo>
                    <a:pt x="4781" y="7276"/>
                  </a:lnTo>
                  <a:lnTo>
                    <a:pt x="4804" y="7273"/>
                  </a:lnTo>
                  <a:lnTo>
                    <a:pt x="4824" y="7267"/>
                  </a:lnTo>
                  <a:lnTo>
                    <a:pt x="4844" y="7259"/>
                  </a:lnTo>
                  <a:lnTo>
                    <a:pt x="4862" y="7249"/>
                  </a:lnTo>
                  <a:lnTo>
                    <a:pt x="4880" y="7238"/>
                  </a:lnTo>
                  <a:lnTo>
                    <a:pt x="4897" y="7226"/>
                  </a:lnTo>
                  <a:lnTo>
                    <a:pt x="4912" y="7211"/>
                  </a:lnTo>
                  <a:lnTo>
                    <a:pt x="4925" y="7195"/>
                  </a:lnTo>
                  <a:lnTo>
                    <a:pt x="4938" y="7178"/>
                  </a:lnTo>
                  <a:lnTo>
                    <a:pt x="4948" y="7161"/>
                  </a:lnTo>
                  <a:lnTo>
                    <a:pt x="4957" y="7143"/>
                  </a:lnTo>
                  <a:lnTo>
                    <a:pt x="4963" y="7122"/>
                  </a:lnTo>
                  <a:lnTo>
                    <a:pt x="4968" y="7102"/>
                  </a:lnTo>
                  <a:lnTo>
                    <a:pt x="4970" y="7081"/>
                  </a:lnTo>
                  <a:lnTo>
                    <a:pt x="4971" y="7058"/>
                  </a:lnTo>
                  <a:lnTo>
                    <a:pt x="4969" y="7037"/>
                  </a:lnTo>
                  <a:lnTo>
                    <a:pt x="4966" y="7015"/>
                  </a:lnTo>
                  <a:lnTo>
                    <a:pt x="4959" y="6995"/>
                  </a:lnTo>
                  <a:lnTo>
                    <a:pt x="4951" y="6976"/>
                  </a:lnTo>
                  <a:lnTo>
                    <a:pt x="4942" y="6957"/>
                  </a:lnTo>
                  <a:lnTo>
                    <a:pt x="4930" y="6940"/>
                  </a:lnTo>
                  <a:lnTo>
                    <a:pt x="4917" y="6924"/>
                  </a:lnTo>
                  <a:lnTo>
                    <a:pt x="4903" y="6910"/>
                  </a:lnTo>
                  <a:lnTo>
                    <a:pt x="4886" y="6896"/>
                  </a:lnTo>
                  <a:lnTo>
                    <a:pt x="4869" y="6884"/>
                  </a:lnTo>
                  <a:lnTo>
                    <a:pt x="4851" y="6874"/>
                  </a:lnTo>
                  <a:lnTo>
                    <a:pt x="4832" y="6866"/>
                  </a:lnTo>
                  <a:lnTo>
                    <a:pt x="4812" y="6859"/>
                  </a:lnTo>
                  <a:lnTo>
                    <a:pt x="4790" y="6855"/>
                  </a:lnTo>
                  <a:lnTo>
                    <a:pt x="4768" y="6851"/>
                  </a:lnTo>
                  <a:lnTo>
                    <a:pt x="4745" y="6851"/>
                  </a:lnTo>
                  <a:close/>
                  <a:moveTo>
                    <a:pt x="4748" y="6342"/>
                  </a:moveTo>
                  <a:lnTo>
                    <a:pt x="4748" y="6342"/>
                  </a:lnTo>
                  <a:lnTo>
                    <a:pt x="4745" y="6321"/>
                  </a:lnTo>
                  <a:lnTo>
                    <a:pt x="4742" y="6299"/>
                  </a:lnTo>
                  <a:lnTo>
                    <a:pt x="4735" y="6279"/>
                  </a:lnTo>
                  <a:lnTo>
                    <a:pt x="4727" y="6259"/>
                  </a:lnTo>
                  <a:lnTo>
                    <a:pt x="4717" y="6241"/>
                  </a:lnTo>
                  <a:lnTo>
                    <a:pt x="4706" y="6223"/>
                  </a:lnTo>
                  <a:lnTo>
                    <a:pt x="4692" y="6207"/>
                  </a:lnTo>
                  <a:lnTo>
                    <a:pt x="4678" y="6192"/>
                  </a:lnTo>
                  <a:lnTo>
                    <a:pt x="4662" y="6179"/>
                  </a:lnTo>
                  <a:lnTo>
                    <a:pt x="4645" y="6167"/>
                  </a:lnTo>
                  <a:lnTo>
                    <a:pt x="4627" y="6156"/>
                  </a:lnTo>
                  <a:lnTo>
                    <a:pt x="4607" y="6149"/>
                  </a:lnTo>
                  <a:lnTo>
                    <a:pt x="4587" y="6142"/>
                  </a:lnTo>
                  <a:lnTo>
                    <a:pt x="4565" y="6137"/>
                  </a:lnTo>
                  <a:lnTo>
                    <a:pt x="4544" y="6134"/>
                  </a:lnTo>
                  <a:lnTo>
                    <a:pt x="4521" y="6134"/>
                  </a:lnTo>
                  <a:lnTo>
                    <a:pt x="4499" y="6136"/>
                  </a:lnTo>
                  <a:lnTo>
                    <a:pt x="4478" y="6140"/>
                  </a:lnTo>
                  <a:lnTo>
                    <a:pt x="4456" y="6146"/>
                  </a:lnTo>
                  <a:lnTo>
                    <a:pt x="4436" y="6153"/>
                  </a:lnTo>
                  <a:lnTo>
                    <a:pt x="4418" y="6163"/>
                  </a:lnTo>
                  <a:lnTo>
                    <a:pt x="4400" y="6174"/>
                  </a:lnTo>
                  <a:lnTo>
                    <a:pt x="4383" y="6188"/>
                  </a:lnTo>
                  <a:lnTo>
                    <a:pt x="4369" y="6201"/>
                  </a:lnTo>
                  <a:lnTo>
                    <a:pt x="4355" y="6217"/>
                  </a:lnTo>
                  <a:lnTo>
                    <a:pt x="4343" y="6234"/>
                  </a:lnTo>
                  <a:lnTo>
                    <a:pt x="4333" y="6252"/>
                  </a:lnTo>
                  <a:lnTo>
                    <a:pt x="4324" y="6271"/>
                  </a:lnTo>
                  <a:lnTo>
                    <a:pt x="4317" y="6291"/>
                  </a:lnTo>
                  <a:lnTo>
                    <a:pt x="4312" y="6312"/>
                  </a:lnTo>
                  <a:lnTo>
                    <a:pt x="4309" y="6333"/>
                  </a:lnTo>
                  <a:lnTo>
                    <a:pt x="4309" y="6355"/>
                  </a:lnTo>
                  <a:lnTo>
                    <a:pt x="4311" y="6377"/>
                  </a:lnTo>
                  <a:lnTo>
                    <a:pt x="4315" y="6398"/>
                  </a:lnTo>
                  <a:lnTo>
                    <a:pt x="4320" y="6418"/>
                  </a:lnTo>
                  <a:lnTo>
                    <a:pt x="4328" y="6438"/>
                  </a:lnTo>
                  <a:lnTo>
                    <a:pt x="4338" y="6457"/>
                  </a:lnTo>
                  <a:lnTo>
                    <a:pt x="4349" y="6473"/>
                  </a:lnTo>
                  <a:lnTo>
                    <a:pt x="4363" y="6489"/>
                  </a:lnTo>
                  <a:lnTo>
                    <a:pt x="4378" y="6505"/>
                  </a:lnTo>
                  <a:lnTo>
                    <a:pt x="4393" y="6517"/>
                  </a:lnTo>
                  <a:lnTo>
                    <a:pt x="4411" y="6530"/>
                  </a:lnTo>
                  <a:lnTo>
                    <a:pt x="4429" y="6540"/>
                  </a:lnTo>
                  <a:lnTo>
                    <a:pt x="4448" y="6549"/>
                  </a:lnTo>
                  <a:lnTo>
                    <a:pt x="4469" y="6556"/>
                  </a:lnTo>
                  <a:lnTo>
                    <a:pt x="4490" y="6560"/>
                  </a:lnTo>
                  <a:lnTo>
                    <a:pt x="4512" y="6562"/>
                  </a:lnTo>
                  <a:lnTo>
                    <a:pt x="4535" y="6562"/>
                  </a:lnTo>
                  <a:lnTo>
                    <a:pt x="4557" y="6561"/>
                  </a:lnTo>
                  <a:lnTo>
                    <a:pt x="4579" y="6557"/>
                  </a:lnTo>
                  <a:lnTo>
                    <a:pt x="4600" y="6551"/>
                  </a:lnTo>
                  <a:lnTo>
                    <a:pt x="4619" y="6543"/>
                  </a:lnTo>
                  <a:lnTo>
                    <a:pt x="4638" y="6534"/>
                  </a:lnTo>
                  <a:lnTo>
                    <a:pt x="4656" y="6523"/>
                  </a:lnTo>
                  <a:lnTo>
                    <a:pt x="4673" y="6509"/>
                  </a:lnTo>
                  <a:lnTo>
                    <a:pt x="4688" y="6496"/>
                  </a:lnTo>
                  <a:lnTo>
                    <a:pt x="4701" y="6480"/>
                  </a:lnTo>
                  <a:lnTo>
                    <a:pt x="4714" y="6463"/>
                  </a:lnTo>
                  <a:lnTo>
                    <a:pt x="4724" y="6445"/>
                  </a:lnTo>
                  <a:lnTo>
                    <a:pt x="4733" y="6426"/>
                  </a:lnTo>
                  <a:lnTo>
                    <a:pt x="4740" y="6406"/>
                  </a:lnTo>
                  <a:lnTo>
                    <a:pt x="4744" y="6386"/>
                  </a:lnTo>
                  <a:lnTo>
                    <a:pt x="4748" y="6364"/>
                  </a:lnTo>
                  <a:lnTo>
                    <a:pt x="4748" y="6342"/>
                  </a:lnTo>
                  <a:close/>
                  <a:moveTo>
                    <a:pt x="3956" y="6362"/>
                  </a:moveTo>
                  <a:lnTo>
                    <a:pt x="3956" y="6362"/>
                  </a:lnTo>
                  <a:lnTo>
                    <a:pt x="3938" y="6363"/>
                  </a:lnTo>
                  <a:lnTo>
                    <a:pt x="3920" y="6366"/>
                  </a:lnTo>
                  <a:lnTo>
                    <a:pt x="3903" y="6368"/>
                  </a:lnTo>
                  <a:lnTo>
                    <a:pt x="3886" y="6371"/>
                  </a:lnTo>
                  <a:lnTo>
                    <a:pt x="3870" y="6376"/>
                  </a:lnTo>
                  <a:lnTo>
                    <a:pt x="3853" y="6380"/>
                  </a:lnTo>
                  <a:lnTo>
                    <a:pt x="3838" y="6386"/>
                  </a:lnTo>
                  <a:lnTo>
                    <a:pt x="3823" y="6393"/>
                  </a:lnTo>
                  <a:lnTo>
                    <a:pt x="3807" y="6399"/>
                  </a:lnTo>
                  <a:lnTo>
                    <a:pt x="3794" y="6407"/>
                  </a:lnTo>
                  <a:lnTo>
                    <a:pt x="3779" y="6416"/>
                  </a:lnTo>
                  <a:lnTo>
                    <a:pt x="3766" y="6425"/>
                  </a:lnTo>
                  <a:lnTo>
                    <a:pt x="3752" y="6435"/>
                  </a:lnTo>
                  <a:lnTo>
                    <a:pt x="3740" y="6445"/>
                  </a:lnTo>
                  <a:lnTo>
                    <a:pt x="3728" y="6455"/>
                  </a:lnTo>
                  <a:lnTo>
                    <a:pt x="3716" y="6468"/>
                  </a:lnTo>
                  <a:lnTo>
                    <a:pt x="3705" y="6479"/>
                  </a:lnTo>
                  <a:lnTo>
                    <a:pt x="3695" y="6491"/>
                  </a:lnTo>
                  <a:lnTo>
                    <a:pt x="3685" y="6505"/>
                  </a:lnTo>
                  <a:lnTo>
                    <a:pt x="3676" y="6518"/>
                  </a:lnTo>
                  <a:lnTo>
                    <a:pt x="3668" y="6532"/>
                  </a:lnTo>
                  <a:lnTo>
                    <a:pt x="3660" y="6547"/>
                  </a:lnTo>
                  <a:lnTo>
                    <a:pt x="3652" y="6561"/>
                  </a:lnTo>
                  <a:lnTo>
                    <a:pt x="3647" y="6576"/>
                  </a:lnTo>
                  <a:lnTo>
                    <a:pt x="3641" y="6592"/>
                  </a:lnTo>
                  <a:lnTo>
                    <a:pt x="3635" y="6607"/>
                  </a:lnTo>
                  <a:lnTo>
                    <a:pt x="3632" y="6623"/>
                  </a:lnTo>
                  <a:lnTo>
                    <a:pt x="3629" y="6640"/>
                  </a:lnTo>
                  <a:lnTo>
                    <a:pt x="3626" y="6656"/>
                  </a:lnTo>
                  <a:lnTo>
                    <a:pt x="3624" y="6673"/>
                  </a:lnTo>
                  <a:lnTo>
                    <a:pt x="3624" y="6689"/>
                  </a:lnTo>
                  <a:lnTo>
                    <a:pt x="3624" y="6707"/>
                  </a:lnTo>
                  <a:lnTo>
                    <a:pt x="3625" y="6724"/>
                  </a:lnTo>
                  <a:lnTo>
                    <a:pt x="3626" y="6741"/>
                  </a:lnTo>
                  <a:lnTo>
                    <a:pt x="3630" y="6758"/>
                  </a:lnTo>
                  <a:lnTo>
                    <a:pt x="3633" y="6774"/>
                  </a:lnTo>
                  <a:lnTo>
                    <a:pt x="3636" y="6791"/>
                  </a:lnTo>
                  <a:lnTo>
                    <a:pt x="3642" y="6806"/>
                  </a:lnTo>
                  <a:lnTo>
                    <a:pt x="3648" y="6821"/>
                  </a:lnTo>
                  <a:lnTo>
                    <a:pt x="3654" y="6837"/>
                  </a:lnTo>
                  <a:lnTo>
                    <a:pt x="3662" y="6851"/>
                  </a:lnTo>
                  <a:lnTo>
                    <a:pt x="3670" y="6865"/>
                  </a:lnTo>
                  <a:lnTo>
                    <a:pt x="3678" y="6878"/>
                  </a:lnTo>
                  <a:lnTo>
                    <a:pt x="3688" y="6892"/>
                  </a:lnTo>
                  <a:lnTo>
                    <a:pt x="3698" y="6905"/>
                  </a:lnTo>
                  <a:lnTo>
                    <a:pt x="3708" y="6918"/>
                  </a:lnTo>
                  <a:lnTo>
                    <a:pt x="3720" y="6929"/>
                  </a:lnTo>
                  <a:lnTo>
                    <a:pt x="3731" y="6940"/>
                  </a:lnTo>
                  <a:lnTo>
                    <a:pt x="3743" y="6951"/>
                  </a:lnTo>
                  <a:lnTo>
                    <a:pt x="3756" y="6961"/>
                  </a:lnTo>
                  <a:lnTo>
                    <a:pt x="3769" y="6970"/>
                  </a:lnTo>
                  <a:lnTo>
                    <a:pt x="3783" y="6979"/>
                  </a:lnTo>
                  <a:lnTo>
                    <a:pt x="3797" y="6987"/>
                  </a:lnTo>
                  <a:lnTo>
                    <a:pt x="3812" y="6995"/>
                  </a:lnTo>
                  <a:lnTo>
                    <a:pt x="3826" y="7002"/>
                  </a:lnTo>
                  <a:lnTo>
                    <a:pt x="3842" y="7009"/>
                  </a:lnTo>
                  <a:lnTo>
                    <a:pt x="3858" y="7014"/>
                  </a:lnTo>
                  <a:lnTo>
                    <a:pt x="3874" y="7019"/>
                  </a:lnTo>
                  <a:lnTo>
                    <a:pt x="3891" y="7023"/>
                  </a:lnTo>
                  <a:lnTo>
                    <a:pt x="3907" y="7027"/>
                  </a:lnTo>
                  <a:lnTo>
                    <a:pt x="3924" y="7029"/>
                  </a:lnTo>
                  <a:lnTo>
                    <a:pt x="3941" y="7030"/>
                  </a:lnTo>
                  <a:lnTo>
                    <a:pt x="3959" y="7031"/>
                  </a:lnTo>
                  <a:lnTo>
                    <a:pt x="3976" y="7031"/>
                  </a:lnTo>
                  <a:lnTo>
                    <a:pt x="3994" y="7030"/>
                  </a:lnTo>
                  <a:lnTo>
                    <a:pt x="4011" y="7028"/>
                  </a:lnTo>
                  <a:lnTo>
                    <a:pt x="4029" y="7026"/>
                  </a:lnTo>
                  <a:lnTo>
                    <a:pt x="4046" y="7022"/>
                  </a:lnTo>
                  <a:lnTo>
                    <a:pt x="4062" y="7018"/>
                  </a:lnTo>
                  <a:lnTo>
                    <a:pt x="4077" y="7013"/>
                  </a:lnTo>
                  <a:lnTo>
                    <a:pt x="4093" y="7008"/>
                  </a:lnTo>
                  <a:lnTo>
                    <a:pt x="4109" y="7001"/>
                  </a:lnTo>
                  <a:lnTo>
                    <a:pt x="4123" y="6994"/>
                  </a:lnTo>
                  <a:lnTo>
                    <a:pt x="4138" y="6986"/>
                  </a:lnTo>
                  <a:lnTo>
                    <a:pt x="4153" y="6977"/>
                  </a:lnTo>
                  <a:lnTo>
                    <a:pt x="4166" y="6968"/>
                  </a:lnTo>
                  <a:lnTo>
                    <a:pt x="4180" y="6958"/>
                  </a:lnTo>
                  <a:lnTo>
                    <a:pt x="4192" y="6948"/>
                  </a:lnTo>
                  <a:lnTo>
                    <a:pt x="4204" y="6938"/>
                  </a:lnTo>
                  <a:lnTo>
                    <a:pt x="4216" y="6926"/>
                  </a:lnTo>
                  <a:lnTo>
                    <a:pt x="4227" y="6914"/>
                  </a:lnTo>
                  <a:lnTo>
                    <a:pt x="4237" y="6902"/>
                  </a:lnTo>
                  <a:lnTo>
                    <a:pt x="4246" y="6888"/>
                  </a:lnTo>
                  <a:lnTo>
                    <a:pt x="4256" y="6875"/>
                  </a:lnTo>
                  <a:lnTo>
                    <a:pt x="4264" y="6861"/>
                  </a:lnTo>
                  <a:lnTo>
                    <a:pt x="4272" y="6847"/>
                  </a:lnTo>
                  <a:lnTo>
                    <a:pt x="4279" y="6832"/>
                  </a:lnTo>
                  <a:lnTo>
                    <a:pt x="4285" y="6818"/>
                  </a:lnTo>
                  <a:lnTo>
                    <a:pt x="4291" y="6802"/>
                  </a:lnTo>
                  <a:lnTo>
                    <a:pt x="4295" y="6786"/>
                  </a:lnTo>
                  <a:lnTo>
                    <a:pt x="4300" y="6770"/>
                  </a:lnTo>
                  <a:lnTo>
                    <a:pt x="4303" y="6753"/>
                  </a:lnTo>
                  <a:lnTo>
                    <a:pt x="4306" y="6738"/>
                  </a:lnTo>
                  <a:lnTo>
                    <a:pt x="4308" y="6721"/>
                  </a:lnTo>
                  <a:lnTo>
                    <a:pt x="4308" y="6704"/>
                  </a:lnTo>
                  <a:lnTo>
                    <a:pt x="4308" y="6686"/>
                  </a:lnTo>
                  <a:lnTo>
                    <a:pt x="4307" y="6669"/>
                  </a:lnTo>
                  <a:lnTo>
                    <a:pt x="4306" y="6652"/>
                  </a:lnTo>
                  <a:lnTo>
                    <a:pt x="4302" y="6635"/>
                  </a:lnTo>
                  <a:lnTo>
                    <a:pt x="4299" y="6619"/>
                  </a:lnTo>
                  <a:lnTo>
                    <a:pt x="4294" y="6603"/>
                  </a:lnTo>
                  <a:lnTo>
                    <a:pt x="4290" y="6587"/>
                  </a:lnTo>
                  <a:lnTo>
                    <a:pt x="4284" y="6571"/>
                  </a:lnTo>
                  <a:lnTo>
                    <a:pt x="4277" y="6557"/>
                  </a:lnTo>
                  <a:lnTo>
                    <a:pt x="4270" y="6542"/>
                  </a:lnTo>
                  <a:lnTo>
                    <a:pt x="4262" y="6529"/>
                  </a:lnTo>
                  <a:lnTo>
                    <a:pt x="4253" y="6514"/>
                  </a:lnTo>
                  <a:lnTo>
                    <a:pt x="4244" y="6502"/>
                  </a:lnTo>
                  <a:lnTo>
                    <a:pt x="4234" y="6488"/>
                  </a:lnTo>
                  <a:lnTo>
                    <a:pt x="4223" y="6476"/>
                  </a:lnTo>
                  <a:lnTo>
                    <a:pt x="4212" y="6464"/>
                  </a:lnTo>
                  <a:lnTo>
                    <a:pt x="4201" y="6453"/>
                  </a:lnTo>
                  <a:lnTo>
                    <a:pt x="4189" y="6442"/>
                  </a:lnTo>
                  <a:lnTo>
                    <a:pt x="4175" y="6432"/>
                  </a:lnTo>
                  <a:lnTo>
                    <a:pt x="4163" y="6423"/>
                  </a:lnTo>
                  <a:lnTo>
                    <a:pt x="4148" y="6414"/>
                  </a:lnTo>
                  <a:lnTo>
                    <a:pt x="4135" y="6405"/>
                  </a:lnTo>
                  <a:lnTo>
                    <a:pt x="4120" y="6398"/>
                  </a:lnTo>
                  <a:lnTo>
                    <a:pt x="4104" y="6390"/>
                  </a:lnTo>
                  <a:lnTo>
                    <a:pt x="4090" y="6385"/>
                  </a:lnTo>
                  <a:lnTo>
                    <a:pt x="4074" y="6379"/>
                  </a:lnTo>
                  <a:lnTo>
                    <a:pt x="4057" y="6375"/>
                  </a:lnTo>
                  <a:lnTo>
                    <a:pt x="4041" y="6370"/>
                  </a:lnTo>
                  <a:lnTo>
                    <a:pt x="4024" y="6367"/>
                  </a:lnTo>
                  <a:lnTo>
                    <a:pt x="4008" y="6364"/>
                  </a:lnTo>
                  <a:lnTo>
                    <a:pt x="3991" y="6363"/>
                  </a:lnTo>
                  <a:lnTo>
                    <a:pt x="3973" y="6362"/>
                  </a:lnTo>
                  <a:lnTo>
                    <a:pt x="3956" y="6362"/>
                  </a:ln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16000">
                  <a:schemeClr val="bg2"/>
                </a:gs>
              </a:gsLst>
              <a:lin ang="2700000" scaled="0"/>
            </a:gradFill>
            <a:ln>
              <a:noFill/>
            </a:ln>
          </p:spPr>
          <p:txBody>
            <a:bodyPr bIns="46800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56" name="组合 55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75" name="圆角矩形 74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6" name="圆角矩形 75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73" name="圆角矩形 72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4" name="圆角矩形 73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58" name="文本框 57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71" name="椭圆 70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69" name="椭圆 68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5" name="圆角矩形 64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圆角矩形 65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7" name="圆角矩形 66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7" name="任意多边形 76"/>
          <p:cNvSpPr/>
          <p:nvPr/>
        </p:nvSpPr>
        <p:spPr>
          <a:xfrm>
            <a:off x="9927771" y="1959429"/>
            <a:ext cx="2293258" cy="4644571"/>
          </a:xfrm>
          <a:custGeom>
            <a:avLst/>
            <a:gdLst>
              <a:gd name="connsiteX0" fmla="*/ 1132115 w 2293258"/>
              <a:gd name="connsiteY0" fmla="*/ 0 h 4644571"/>
              <a:gd name="connsiteX1" fmla="*/ 1625600 w 2293258"/>
              <a:gd name="connsiteY1" fmla="*/ 1306285 h 4644571"/>
              <a:gd name="connsiteX2" fmla="*/ 0 w 2293258"/>
              <a:gd name="connsiteY2" fmla="*/ 3062514 h 4644571"/>
              <a:gd name="connsiteX3" fmla="*/ 2293258 w 2293258"/>
              <a:gd name="connsiteY3" fmla="*/ 3599542 h 4644571"/>
              <a:gd name="connsiteX4" fmla="*/ 2017486 w 2293258"/>
              <a:gd name="connsiteY4" fmla="*/ 4644571 h 46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3258" h="4644571">
                <a:moveTo>
                  <a:pt x="1132115" y="0"/>
                </a:moveTo>
                <a:lnTo>
                  <a:pt x="1625600" y="1306285"/>
                </a:lnTo>
                <a:lnTo>
                  <a:pt x="0" y="3062514"/>
                </a:lnTo>
                <a:lnTo>
                  <a:pt x="2293258" y="3599542"/>
                </a:lnTo>
                <a:lnTo>
                  <a:pt x="2017486" y="4644571"/>
                </a:lnTo>
              </a:path>
            </a:pathLst>
          </a:custGeom>
          <a:noFill/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文本框 77"/>
          <p:cNvSpPr txBox="1"/>
          <p:nvPr/>
        </p:nvSpPr>
        <p:spPr>
          <a:xfrm>
            <a:off x="3148549" y="1014960"/>
            <a:ext cx="298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0" y="3640776"/>
            <a:ext cx="12241161" cy="341290"/>
          </a:xfrm>
          <a:custGeom>
            <a:avLst/>
            <a:gdLst>
              <a:gd name="connsiteX0" fmla="*/ 0 w 12152671"/>
              <a:gd name="connsiteY0" fmla="*/ 252799 h 341363"/>
              <a:gd name="connsiteX1" fmla="*/ 1047136 w 12152671"/>
              <a:gd name="connsiteY1" fmla="*/ 149560 h 341363"/>
              <a:gd name="connsiteX2" fmla="*/ 2625213 w 12152671"/>
              <a:gd name="connsiteY2" fmla="*/ 2077 h 341363"/>
              <a:gd name="connsiteX3" fmla="*/ 4262284 w 12152671"/>
              <a:gd name="connsiteY3" fmla="*/ 267548 h 341363"/>
              <a:gd name="connsiteX4" fmla="*/ 6504039 w 12152671"/>
              <a:gd name="connsiteY4" fmla="*/ 90567 h 341363"/>
              <a:gd name="connsiteX5" fmla="*/ 7860891 w 12152671"/>
              <a:gd name="connsiteY5" fmla="*/ 341290 h 341363"/>
              <a:gd name="connsiteX6" fmla="*/ 10279626 w 12152671"/>
              <a:gd name="connsiteY6" fmla="*/ 61070 h 341363"/>
              <a:gd name="connsiteX7" fmla="*/ 11179278 w 12152671"/>
              <a:gd name="connsiteY7" fmla="*/ 193806 h 341363"/>
              <a:gd name="connsiteX8" fmla="*/ 12152671 w 12152671"/>
              <a:gd name="connsiteY8" fmla="*/ 282296 h 34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52671" h="341363">
                <a:moveTo>
                  <a:pt x="0" y="252799"/>
                </a:moveTo>
                <a:lnTo>
                  <a:pt x="1047136" y="149560"/>
                </a:lnTo>
                <a:cubicBezTo>
                  <a:pt x="1484672" y="107773"/>
                  <a:pt x="2089355" y="-17588"/>
                  <a:pt x="2625213" y="2077"/>
                </a:cubicBezTo>
                <a:cubicBezTo>
                  <a:pt x="3161071" y="21742"/>
                  <a:pt x="3615813" y="252800"/>
                  <a:pt x="4262284" y="267548"/>
                </a:cubicBezTo>
                <a:cubicBezTo>
                  <a:pt x="4908755" y="282296"/>
                  <a:pt x="5904271" y="78277"/>
                  <a:pt x="6504039" y="90567"/>
                </a:cubicBezTo>
                <a:cubicBezTo>
                  <a:pt x="7103807" y="102857"/>
                  <a:pt x="7231627" y="346206"/>
                  <a:pt x="7860891" y="341290"/>
                </a:cubicBezTo>
                <a:cubicBezTo>
                  <a:pt x="8490155" y="336374"/>
                  <a:pt x="9726562" y="85651"/>
                  <a:pt x="10279626" y="61070"/>
                </a:cubicBezTo>
                <a:cubicBezTo>
                  <a:pt x="10832691" y="36489"/>
                  <a:pt x="10867104" y="156935"/>
                  <a:pt x="11179278" y="193806"/>
                </a:cubicBezTo>
                <a:cubicBezTo>
                  <a:pt x="11491452" y="230677"/>
                  <a:pt x="11822061" y="256486"/>
                  <a:pt x="12152671" y="28229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4402845" y="2075058"/>
            <a:ext cx="3459335" cy="345933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0" name="椭圆 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953699" y="3355580"/>
            <a:ext cx="898291" cy="89829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3" name="椭圆 1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342781" y="3337338"/>
            <a:ext cx="898291" cy="89829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6" name="椭圆 1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98312" y="3500778"/>
            <a:ext cx="607894" cy="607894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9" name="椭圆 18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806808" y="3500778"/>
            <a:ext cx="607894" cy="607894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2" name="椭圆 21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1523303" y="4383600"/>
            <a:ext cx="26549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5" name="矩形 24"/>
          <p:cNvSpPr/>
          <p:nvPr/>
        </p:nvSpPr>
        <p:spPr>
          <a:xfrm>
            <a:off x="1523303" y="1863228"/>
            <a:ext cx="26549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6" name="矩形 25"/>
          <p:cNvSpPr/>
          <p:nvPr/>
        </p:nvSpPr>
        <p:spPr>
          <a:xfrm>
            <a:off x="8455786" y="1863228"/>
            <a:ext cx="26549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7" name="矩形 26"/>
          <p:cNvSpPr/>
          <p:nvPr/>
        </p:nvSpPr>
        <p:spPr>
          <a:xfrm>
            <a:off x="8455786" y="4383600"/>
            <a:ext cx="26549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2394341" y="3454278"/>
            <a:ext cx="332205" cy="33220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9" name="椭圆 28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357837" y="3620380"/>
            <a:ext cx="332205" cy="33220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5" name="椭圆 34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38" name="组合 37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57" name="圆角矩形 56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" name="圆角矩形 57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55" name="圆角矩形 54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6" name="圆角矩形 55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53" name="椭圆 52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51" name="椭圆 50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圆角矩形 46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4937632" y="3355580"/>
            <a:ext cx="2495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微软雅黑" panose="020B0503020204020204" pitchFamily="34" charset="-122"/>
              </a:rPr>
              <a:t>ADD YOUR TITLE</a:t>
            </a:r>
            <a:endParaRPr lang="zh-CN" altLang="en-US" sz="32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0" scaled="0"/>
              </a:gra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4905360" y="3121849"/>
            <a:ext cx="2420538" cy="1379143"/>
          </a:xfrm>
          <a:prstGeom prst="roundRect">
            <a:avLst/>
          </a:prstGeom>
          <a:noFill/>
          <a:ln w="38100">
            <a:gradFill>
              <a:gsLst>
                <a:gs pos="0">
                  <a:srgbClr val="1BD468"/>
                </a:gs>
                <a:gs pos="100000">
                  <a:srgbClr val="45CED7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945546" y="3664987"/>
            <a:ext cx="27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2420245" y="3461025"/>
            <a:ext cx="275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400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9379402" y="3640776"/>
            <a:ext cx="27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0955027" y="3626754"/>
            <a:ext cx="27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1BD4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>
              <a:solidFill>
                <a:srgbClr val="1BD46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/>
        </p:nvSpPr>
        <p:spPr>
          <a:xfrm>
            <a:off x="-57150" y="3025101"/>
            <a:ext cx="12458700" cy="755607"/>
          </a:xfrm>
          <a:custGeom>
            <a:avLst/>
            <a:gdLst>
              <a:gd name="connsiteX0" fmla="*/ 0 w 12458700"/>
              <a:gd name="connsiteY0" fmla="*/ 251499 h 755607"/>
              <a:gd name="connsiteX1" fmla="*/ 2647950 w 12458700"/>
              <a:gd name="connsiteY1" fmla="*/ 22899 h 755607"/>
              <a:gd name="connsiteX2" fmla="*/ 7086600 w 12458700"/>
              <a:gd name="connsiteY2" fmla="*/ 746799 h 755607"/>
              <a:gd name="connsiteX3" fmla="*/ 9315450 w 12458700"/>
              <a:gd name="connsiteY3" fmla="*/ 441999 h 755607"/>
              <a:gd name="connsiteX4" fmla="*/ 12458700 w 12458700"/>
              <a:gd name="connsiteY4" fmla="*/ 708699 h 7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8700" h="755607">
                <a:moveTo>
                  <a:pt x="0" y="251499"/>
                </a:moveTo>
                <a:cubicBezTo>
                  <a:pt x="733425" y="95924"/>
                  <a:pt x="1466850" y="-59651"/>
                  <a:pt x="2647950" y="22899"/>
                </a:cubicBezTo>
                <a:cubicBezTo>
                  <a:pt x="3829050" y="105449"/>
                  <a:pt x="5975350" y="676949"/>
                  <a:pt x="7086600" y="746799"/>
                </a:cubicBezTo>
                <a:cubicBezTo>
                  <a:pt x="8197850" y="816649"/>
                  <a:pt x="8420100" y="448349"/>
                  <a:pt x="9315450" y="441999"/>
                </a:cubicBezTo>
                <a:cubicBezTo>
                  <a:pt x="10210800" y="435649"/>
                  <a:pt x="11334750" y="572174"/>
                  <a:pt x="12458700" y="708699"/>
                </a:cubicBezTo>
              </a:path>
            </a:pathLst>
          </a:custGeom>
          <a:noFill/>
          <a:ln>
            <a:solidFill>
              <a:schemeClr val="bg1"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-57150" y="914400"/>
            <a:ext cx="12287250" cy="668663"/>
          </a:xfrm>
          <a:custGeom>
            <a:avLst/>
            <a:gdLst>
              <a:gd name="connsiteX0" fmla="*/ 0 w 12287250"/>
              <a:gd name="connsiteY0" fmla="*/ 0 h 668663"/>
              <a:gd name="connsiteX1" fmla="*/ 1447800 w 12287250"/>
              <a:gd name="connsiteY1" fmla="*/ 495300 h 668663"/>
              <a:gd name="connsiteX2" fmla="*/ 4381500 w 12287250"/>
              <a:gd name="connsiteY2" fmla="*/ 76200 h 668663"/>
              <a:gd name="connsiteX3" fmla="*/ 8648700 w 12287250"/>
              <a:gd name="connsiteY3" fmla="*/ 666750 h 668663"/>
              <a:gd name="connsiteX4" fmla="*/ 12287250 w 12287250"/>
              <a:gd name="connsiteY4" fmla="*/ 228600 h 66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0" h="668663">
                <a:moveTo>
                  <a:pt x="0" y="0"/>
                </a:moveTo>
                <a:cubicBezTo>
                  <a:pt x="358775" y="241300"/>
                  <a:pt x="717550" y="482600"/>
                  <a:pt x="1447800" y="495300"/>
                </a:cubicBezTo>
                <a:cubicBezTo>
                  <a:pt x="2178050" y="508000"/>
                  <a:pt x="3181350" y="47625"/>
                  <a:pt x="4381500" y="76200"/>
                </a:cubicBezTo>
                <a:cubicBezTo>
                  <a:pt x="5581650" y="104775"/>
                  <a:pt x="7331075" y="641350"/>
                  <a:pt x="8648700" y="666750"/>
                </a:cubicBezTo>
                <a:cubicBezTo>
                  <a:pt x="9966325" y="692150"/>
                  <a:pt x="11126787" y="460375"/>
                  <a:pt x="12287250" y="228600"/>
                </a:cubicBezTo>
              </a:path>
            </a:pathLst>
          </a:custGeom>
          <a:noFill/>
          <a:ln>
            <a:solidFill>
              <a:schemeClr val="bg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-424684" y="4730958"/>
            <a:ext cx="13022317" cy="835910"/>
          </a:xfrm>
          <a:custGeom>
            <a:avLst/>
            <a:gdLst>
              <a:gd name="connsiteX0" fmla="*/ 0 w 11130455"/>
              <a:gd name="connsiteY0" fmla="*/ 835910 h 835910"/>
              <a:gd name="connsiteX1" fmla="*/ 1450427 w 11130455"/>
              <a:gd name="connsiteY1" fmla="*/ 338 h 835910"/>
              <a:gd name="connsiteX2" fmla="*/ 4051738 w 11130455"/>
              <a:gd name="connsiteY2" fmla="*/ 725552 h 835910"/>
              <a:gd name="connsiteX3" fmla="*/ 8245365 w 11130455"/>
              <a:gd name="connsiteY3" fmla="*/ 31869 h 835910"/>
              <a:gd name="connsiteX4" fmla="*/ 11130455 w 11130455"/>
              <a:gd name="connsiteY4" fmla="*/ 252586 h 83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0455" h="835910">
                <a:moveTo>
                  <a:pt x="0" y="835910"/>
                </a:moveTo>
                <a:cubicBezTo>
                  <a:pt x="387568" y="427320"/>
                  <a:pt x="775137" y="18731"/>
                  <a:pt x="1450427" y="338"/>
                </a:cubicBezTo>
                <a:cubicBezTo>
                  <a:pt x="2125717" y="-18055"/>
                  <a:pt x="2919248" y="720297"/>
                  <a:pt x="4051738" y="725552"/>
                </a:cubicBezTo>
                <a:cubicBezTo>
                  <a:pt x="5184228" y="730807"/>
                  <a:pt x="7065579" y="110697"/>
                  <a:pt x="8245365" y="31869"/>
                </a:cubicBezTo>
                <a:cubicBezTo>
                  <a:pt x="9425151" y="-46959"/>
                  <a:pt x="10277803" y="102813"/>
                  <a:pt x="11130455" y="252586"/>
                </a:cubicBezTo>
              </a:path>
            </a:pathLst>
          </a:custGeom>
          <a:noFill/>
          <a:ln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1098720" y="4650518"/>
            <a:ext cx="158877" cy="15887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3" name="椭圆 3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420255" y="4648226"/>
            <a:ext cx="157943" cy="157943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9" name="椭圆 28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 useBgFill="1">
        <p:nvSpPr>
          <p:cNvPr id="17" name="椭圆 16"/>
          <p:cNvSpPr/>
          <p:nvPr/>
        </p:nvSpPr>
        <p:spPr>
          <a:xfrm>
            <a:off x="3103290" y="155852"/>
            <a:ext cx="6058445" cy="6058445"/>
          </a:xfrm>
          <a:prstGeom prst="ellipse">
            <a:avLst/>
          </a:prstGeom>
          <a:ln>
            <a:solidFill>
              <a:schemeClr val="bg1">
                <a:alpha val="83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 useBgFill="1">
        <p:nvSpPr>
          <p:cNvPr id="15" name="椭圆 14"/>
          <p:cNvSpPr/>
          <p:nvPr/>
        </p:nvSpPr>
        <p:spPr>
          <a:xfrm>
            <a:off x="3880167" y="978295"/>
            <a:ext cx="4413560" cy="4413560"/>
          </a:xfrm>
          <a:prstGeom prst="ellipse">
            <a:avLst/>
          </a:prstGeom>
          <a:ln>
            <a:solidFill>
              <a:schemeClr val="bg1">
                <a:lumMod val="95000"/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4470739" y="2631077"/>
            <a:ext cx="3323545" cy="1063172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5" name="圆角矩形 4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045463" y="2924755"/>
              <a:ext cx="3618883" cy="1480105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935084" y="2631077"/>
            <a:ext cx="2394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微软雅黑" panose="020B0503020204020204" pitchFamily="34" charset="-122"/>
              </a:rPr>
              <a:t>END </a:t>
            </a:r>
            <a:endParaRPr lang="zh-CN" altLang="en-US" sz="66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0" scaled="0"/>
              </a:gra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30132" y="3956934"/>
            <a:ext cx="29136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  <a:r>
              <a:rPr lang="en-US" altLang="zh-CN" sz="1400" dirty="0" err="1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consecteturLore</a:t>
            </a:r>
            <a:endParaRPr lang="en-US" altLang="zh-CN" sz="1400" dirty="0">
              <a:solidFill>
                <a:schemeClr val="bg1">
                  <a:alpha val="74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630132" y="1908610"/>
            <a:ext cx="29136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  <a:r>
              <a:rPr lang="en-US" altLang="zh-CN" sz="1400" dirty="0" err="1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consecteturLore</a:t>
            </a:r>
            <a:endParaRPr lang="en-US" altLang="zh-CN" sz="1400" dirty="0">
              <a:solidFill>
                <a:schemeClr val="bg1">
                  <a:alpha val="74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08718" y="2949432"/>
            <a:ext cx="202951" cy="20295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2" name="椭圆 21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317766" y="1311464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6" name="椭圆 3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381733" y="1492755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9" name="椭圆 38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936872" y="910279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2" name="椭圆 41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9817476" y="3365922"/>
            <a:ext cx="211895" cy="211895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5" name="椭圆 44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071358" y="5362365"/>
            <a:ext cx="202951" cy="20295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1" name="椭圆 30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32184" y="1428343"/>
            <a:ext cx="2000657" cy="200065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" name="椭圆 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283427" y="2013172"/>
            <a:ext cx="169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1BD468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ONE</a:t>
            </a:r>
            <a:endParaRPr lang="zh-CN" altLang="en-US" sz="4800" dirty="0">
              <a:solidFill>
                <a:srgbClr val="1BD468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04456" y="1100613"/>
            <a:ext cx="2656114" cy="26561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46940" y="843098"/>
            <a:ext cx="3171144" cy="3171144"/>
          </a:xfrm>
          <a:prstGeom prst="ellipse">
            <a:avLst/>
          </a:prstGeom>
          <a:noFill/>
          <a:ln>
            <a:solidFill>
              <a:schemeClr val="bg1"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140115" y="4141278"/>
            <a:ext cx="3984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103289" y="359148"/>
            <a:ext cx="6058445" cy="6058445"/>
          </a:xfrm>
          <a:prstGeom prst="ellipse">
            <a:avLst/>
          </a:prstGeom>
          <a:noFill/>
          <a:ln>
            <a:solidFill>
              <a:schemeClr val="bg1">
                <a:alpha val="5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675696" y="4910719"/>
            <a:ext cx="29136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  <a:r>
              <a:rPr lang="en-US" altLang="zh-CN" sz="1400" dirty="0" err="1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consecteturLore</a:t>
            </a:r>
            <a:endParaRPr lang="en-US" altLang="zh-CN" sz="1400" dirty="0">
              <a:solidFill>
                <a:schemeClr val="bg1">
                  <a:alpha val="74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71258" y="1149904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7" name="椭圆 1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87631" y="1537208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042447" y="5581693"/>
            <a:ext cx="164926" cy="16492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3" name="椭圆 2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02863" y="4539326"/>
            <a:ext cx="401667" cy="40166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6" name="椭圆 2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任意多边形 48"/>
          <p:cNvSpPr/>
          <p:nvPr/>
        </p:nvSpPr>
        <p:spPr>
          <a:xfrm>
            <a:off x="-529772" y="1632534"/>
            <a:ext cx="14192250" cy="3372937"/>
          </a:xfrm>
          <a:custGeom>
            <a:avLst/>
            <a:gdLst>
              <a:gd name="connsiteX0" fmla="*/ 0 w 14192250"/>
              <a:gd name="connsiteY0" fmla="*/ 1782597 h 3372937"/>
              <a:gd name="connsiteX1" fmla="*/ 1943100 w 14192250"/>
              <a:gd name="connsiteY1" fmla="*/ 10947 h 3372937"/>
              <a:gd name="connsiteX2" fmla="*/ 4591050 w 14192250"/>
              <a:gd name="connsiteY2" fmla="*/ 2525547 h 3372937"/>
              <a:gd name="connsiteX3" fmla="*/ 7905750 w 14192250"/>
              <a:gd name="connsiteY3" fmla="*/ 163347 h 3372937"/>
              <a:gd name="connsiteX4" fmla="*/ 10687050 w 14192250"/>
              <a:gd name="connsiteY4" fmla="*/ 3363747 h 3372937"/>
              <a:gd name="connsiteX5" fmla="*/ 14192250 w 14192250"/>
              <a:gd name="connsiteY5" fmla="*/ 944397 h 337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2250" h="3372937">
                <a:moveTo>
                  <a:pt x="0" y="1782597"/>
                </a:moveTo>
                <a:cubicBezTo>
                  <a:pt x="588962" y="834859"/>
                  <a:pt x="1177925" y="-112878"/>
                  <a:pt x="1943100" y="10947"/>
                </a:cubicBezTo>
                <a:cubicBezTo>
                  <a:pt x="2708275" y="134772"/>
                  <a:pt x="3597275" y="2500147"/>
                  <a:pt x="4591050" y="2525547"/>
                </a:cubicBezTo>
                <a:cubicBezTo>
                  <a:pt x="5584825" y="2550947"/>
                  <a:pt x="6889750" y="23647"/>
                  <a:pt x="7905750" y="163347"/>
                </a:cubicBezTo>
                <a:cubicBezTo>
                  <a:pt x="8921750" y="303047"/>
                  <a:pt x="9639300" y="3233572"/>
                  <a:pt x="10687050" y="3363747"/>
                </a:cubicBezTo>
                <a:cubicBezTo>
                  <a:pt x="11734800" y="3493922"/>
                  <a:pt x="12963525" y="2219159"/>
                  <a:pt x="14192250" y="944397"/>
                </a:cubicBezTo>
              </a:path>
            </a:pathLst>
          </a:custGeom>
          <a:noFill/>
          <a:ln w="28575">
            <a:solidFill>
              <a:schemeClr val="bg1"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-529772" y="1142205"/>
            <a:ext cx="14192250" cy="3372937"/>
          </a:xfrm>
          <a:custGeom>
            <a:avLst/>
            <a:gdLst>
              <a:gd name="connsiteX0" fmla="*/ 0 w 14192250"/>
              <a:gd name="connsiteY0" fmla="*/ 1782597 h 3372937"/>
              <a:gd name="connsiteX1" fmla="*/ 1943100 w 14192250"/>
              <a:gd name="connsiteY1" fmla="*/ 10947 h 3372937"/>
              <a:gd name="connsiteX2" fmla="*/ 4591050 w 14192250"/>
              <a:gd name="connsiteY2" fmla="*/ 2525547 h 3372937"/>
              <a:gd name="connsiteX3" fmla="*/ 7905750 w 14192250"/>
              <a:gd name="connsiteY3" fmla="*/ 163347 h 3372937"/>
              <a:gd name="connsiteX4" fmla="*/ 10687050 w 14192250"/>
              <a:gd name="connsiteY4" fmla="*/ 3363747 h 3372937"/>
              <a:gd name="connsiteX5" fmla="*/ 14192250 w 14192250"/>
              <a:gd name="connsiteY5" fmla="*/ 944397 h 337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2250" h="3372937">
                <a:moveTo>
                  <a:pt x="0" y="1782597"/>
                </a:moveTo>
                <a:cubicBezTo>
                  <a:pt x="588962" y="834859"/>
                  <a:pt x="1177925" y="-112878"/>
                  <a:pt x="1943100" y="10947"/>
                </a:cubicBezTo>
                <a:cubicBezTo>
                  <a:pt x="2708275" y="134772"/>
                  <a:pt x="3597275" y="2500147"/>
                  <a:pt x="4591050" y="2525547"/>
                </a:cubicBezTo>
                <a:cubicBezTo>
                  <a:pt x="5584825" y="2550947"/>
                  <a:pt x="6889750" y="23647"/>
                  <a:pt x="7905750" y="163347"/>
                </a:cubicBezTo>
                <a:cubicBezTo>
                  <a:pt x="8921750" y="303047"/>
                  <a:pt x="9639300" y="3233572"/>
                  <a:pt x="10687050" y="3363747"/>
                </a:cubicBezTo>
                <a:cubicBezTo>
                  <a:pt x="11734800" y="3493922"/>
                  <a:pt x="12963525" y="2219159"/>
                  <a:pt x="14192250" y="944397"/>
                </a:cubicBezTo>
              </a:path>
            </a:pathLst>
          </a:custGeom>
          <a:noFill/>
          <a:ln w="28575">
            <a:solidFill>
              <a:schemeClr val="bg1"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779307" y="948549"/>
            <a:ext cx="1008738" cy="1008738"/>
            <a:chOff x="4881965" y="2278250"/>
            <a:chExt cx="2169764" cy="2169764"/>
          </a:xfrm>
        </p:grpSpPr>
        <p:sp>
          <p:nvSpPr>
            <p:cNvPr id="4" name="椭圆 3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529764" y="3452263"/>
            <a:ext cx="1008738" cy="1008738"/>
            <a:chOff x="4881965" y="2278250"/>
            <a:chExt cx="2169764" cy="2169764"/>
          </a:xfrm>
        </p:grpSpPr>
        <p:sp>
          <p:nvSpPr>
            <p:cNvPr id="10" name="椭圆 9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716523" y="1201784"/>
            <a:ext cx="1008738" cy="1008738"/>
            <a:chOff x="4881965" y="2278250"/>
            <a:chExt cx="2169764" cy="2169764"/>
          </a:xfrm>
        </p:grpSpPr>
        <p:sp>
          <p:nvSpPr>
            <p:cNvPr id="14" name="椭圆 13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916050" y="4229543"/>
            <a:ext cx="1008738" cy="1008738"/>
            <a:chOff x="4881965" y="2278250"/>
            <a:chExt cx="2169764" cy="2169764"/>
          </a:xfrm>
        </p:grpSpPr>
        <p:sp>
          <p:nvSpPr>
            <p:cNvPr id="18" name="椭圆 17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263160" y="2586946"/>
            <a:ext cx="2041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2" name="矩形 21"/>
          <p:cNvSpPr/>
          <p:nvPr/>
        </p:nvSpPr>
        <p:spPr>
          <a:xfrm>
            <a:off x="3013617" y="1957287"/>
            <a:ext cx="2041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3" name="矩形 22"/>
          <p:cNvSpPr/>
          <p:nvPr/>
        </p:nvSpPr>
        <p:spPr>
          <a:xfrm>
            <a:off x="9196703" y="2746913"/>
            <a:ext cx="2041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4" name="矩形 23"/>
          <p:cNvSpPr/>
          <p:nvPr/>
        </p:nvSpPr>
        <p:spPr>
          <a:xfrm>
            <a:off x="6325269" y="2424012"/>
            <a:ext cx="2041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27" name="组合 26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28" name="圆角矩形 27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31" name="圆角矩形 30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44" name="椭圆 43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47" name="椭圆 46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9" name="圆角矩形 38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圆角矩形 41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993264" y="4664236"/>
            <a:ext cx="1951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0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972060" y="5005471"/>
            <a:ext cx="71229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consecteturLorem ipsum dolor sit amet, consecteturLorem ipsum dolor sit amet, consectetur</a:t>
            </a:r>
          </a:p>
          <a:p>
            <a:pPr>
              <a:lnSpc>
                <a:spcPct val="125000"/>
              </a:lnSpc>
            </a:pPr>
            <a:endParaRPr lang="en-US" altLang="zh-CN" sz="1600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3" name="KSO_Shape"/>
          <p:cNvSpPr/>
          <p:nvPr/>
        </p:nvSpPr>
        <p:spPr bwMode="auto">
          <a:xfrm flipH="1">
            <a:off x="3883319" y="3782573"/>
            <a:ext cx="301625" cy="319744"/>
          </a:xfrm>
          <a:custGeom>
            <a:avLst/>
            <a:gdLst>
              <a:gd name="T0" fmla="*/ 871762 w 2344738"/>
              <a:gd name="T1" fmla="*/ 2409190 h 2484437"/>
              <a:gd name="T2" fmla="*/ 1162059 w 2344738"/>
              <a:gd name="T3" fmla="*/ 2170588 h 2484437"/>
              <a:gd name="T4" fmla="*/ 1847045 w 2344738"/>
              <a:gd name="T5" fmla="*/ 1914799 h 2484437"/>
              <a:gd name="T6" fmla="*/ 1989223 w 2344738"/>
              <a:gd name="T7" fmla="*/ 2174222 h 2484437"/>
              <a:gd name="T8" fmla="*/ 2171725 w 2344738"/>
              <a:gd name="T9" fmla="*/ 2027497 h 2484437"/>
              <a:gd name="T10" fmla="*/ 577756 w 2344738"/>
              <a:gd name="T11" fmla="*/ 1710690 h 2484437"/>
              <a:gd name="T12" fmla="*/ 918226 w 2344738"/>
              <a:gd name="T13" fmla="*/ 1971358 h 2484437"/>
              <a:gd name="T14" fmla="*/ 916117 w 2344738"/>
              <a:gd name="T15" fmla="*/ 1782955 h 2484437"/>
              <a:gd name="T16" fmla="*/ 1163655 w 2344738"/>
              <a:gd name="T17" fmla="*/ 1791018 h 2484437"/>
              <a:gd name="T18" fmla="*/ 1369346 w 2344738"/>
              <a:gd name="T19" fmla="*/ 1978503 h 2484437"/>
              <a:gd name="T20" fmla="*/ 1844763 w 2344738"/>
              <a:gd name="T21" fmla="*/ 1695450 h 2484437"/>
              <a:gd name="T22" fmla="*/ 1613852 w 2344738"/>
              <a:gd name="T23" fmla="*/ 1757995 h 2484437"/>
              <a:gd name="T24" fmla="*/ 1466215 w 2344738"/>
              <a:gd name="T25" fmla="*/ 1665804 h 2484437"/>
              <a:gd name="T26" fmla="*/ 139383 w 2344738"/>
              <a:gd name="T27" fmla="*/ 1551132 h 2484437"/>
              <a:gd name="T28" fmla="*/ 121920 w 2344738"/>
              <a:gd name="T29" fmla="*/ 1806533 h 2484437"/>
              <a:gd name="T30" fmla="*/ 349213 w 2344738"/>
              <a:gd name="T31" fmla="*/ 1603596 h 2484437"/>
              <a:gd name="T32" fmla="*/ 904689 w 2344738"/>
              <a:gd name="T33" fmla="*/ 1386127 h 2484437"/>
              <a:gd name="T34" fmla="*/ 637223 w 2344738"/>
              <a:gd name="T35" fmla="*/ 1626218 h 2484437"/>
              <a:gd name="T36" fmla="*/ 468909 w 2344738"/>
              <a:gd name="T37" fmla="*/ 1265925 h 2484437"/>
              <a:gd name="T38" fmla="*/ 430842 w 2344738"/>
              <a:gd name="T39" fmla="*/ 1122045 h 2484437"/>
              <a:gd name="T40" fmla="*/ 1268838 w 2344738"/>
              <a:gd name="T41" fmla="*/ 1494705 h 2484437"/>
              <a:gd name="T42" fmla="*/ 1607502 w 2344738"/>
              <a:gd name="T43" fmla="*/ 1509397 h 2484437"/>
              <a:gd name="T44" fmla="*/ 1745572 w 2344738"/>
              <a:gd name="T45" fmla="*/ 1626218 h 2484437"/>
              <a:gd name="T46" fmla="*/ 1985330 w 2344738"/>
              <a:gd name="T47" fmla="*/ 1321435 h 2484437"/>
              <a:gd name="T48" fmla="*/ 959075 w 2344738"/>
              <a:gd name="T49" fmla="*/ 1223010 h 2484437"/>
              <a:gd name="T50" fmla="*/ 1590675 w 2344738"/>
              <a:gd name="T51" fmla="*/ 717903 h 2484437"/>
              <a:gd name="T52" fmla="*/ 1221105 w 2344738"/>
              <a:gd name="T53" fmla="*/ 1447738 h 2484437"/>
              <a:gd name="T54" fmla="*/ 1833657 w 2344738"/>
              <a:gd name="T55" fmla="*/ 772478 h 2484437"/>
              <a:gd name="T56" fmla="*/ 707217 w 2344738"/>
              <a:gd name="T57" fmla="*/ 636270 h 2484437"/>
              <a:gd name="T58" fmla="*/ 651510 w 2344738"/>
              <a:gd name="T59" fmla="*/ 1030166 h 2484437"/>
              <a:gd name="T60" fmla="*/ 1878779 w 2344738"/>
              <a:gd name="T61" fmla="*/ 599489 h 2484437"/>
              <a:gd name="T62" fmla="*/ 2173605 w 2344738"/>
              <a:gd name="T63" fmla="*/ 692847 h 2484437"/>
              <a:gd name="T64" fmla="*/ 2093597 w 2344738"/>
              <a:gd name="T65" fmla="*/ 537027 h 2484437"/>
              <a:gd name="T66" fmla="*/ 260298 w 2344738"/>
              <a:gd name="T67" fmla="*/ 577256 h 2484437"/>
              <a:gd name="T68" fmla="*/ 273014 w 2344738"/>
              <a:gd name="T69" fmla="*/ 751147 h 2484437"/>
              <a:gd name="T70" fmla="*/ 532634 w 2344738"/>
              <a:gd name="T71" fmla="*/ 599489 h 2484437"/>
              <a:gd name="T72" fmla="*/ 932432 w 2344738"/>
              <a:gd name="T73" fmla="*/ 577533 h 2484437"/>
              <a:gd name="T74" fmla="*/ 1226230 w 2344738"/>
              <a:gd name="T75" fmla="*/ 474027 h 2484437"/>
              <a:gd name="T76" fmla="*/ 1322388 w 2344738"/>
              <a:gd name="T77" fmla="*/ 712503 h 2484437"/>
              <a:gd name="T78" fmla="*/ 1595994 w 2344738"/>
              <a:gd name="T79" fmla="*/ 561340 h 2484437"/>
              <a:gd name="T80" fmla="*/ 1022828 w 2344738"/>
              <a:gd name="T81" fmla="*/ 100965 h 2484437"/>
              <a:gd name="T82" fmla="*/ 1158106 w 2344738"/>
              <a:gd name="T83" fmla="*/ 312420 h 2484437"/>
              <a:gd name="T84" fmla="*/ 1118615 w 2344738"/>
              <a:gd name="T85" fmla="*/ 67628 h 2484437"/>
              <a:gd name="T86" fmla="*/ 1343177 w 2344738"/>
              <a:gd name="T87" fmla="*/ 191770 h 2484437"/>
              <a:gd name="T88" fmla="*/ 1909128 w 2344738"/>
              <a:gd name="T89" fmla="*/ 458790 h 2484437"/>
              <a:gd name="T90" fmla="*/ 2231565 w 2344738"/>
              <a:gd name="T91" fmla="*/ 430530 h 2484437"/>
              <a:gd name="T92" fmla="*/ 2344738 w 2344738"/>
              <a:gd name="T93" fmla="*/ 562777 h 2484437"/>
              <a:gd name="T94" fmla="*/ 2230438 w 2344738"/>
              <a:gd name="T95" fmla="*/ 724605 h 2484437"/>
              <a:gd name="T96" fmla="*/ 2134871 w 2344738"/>
              <a:gd name="T97" fmla="*/ 1265400 h 2484437"/>
              <a:gd name="T98" fmla="*/ 2171407 w 2344738"/>
              <a:gd name="T99" fmla="*/ 1880454 h 2484437"/>
              <a:gd name="T100" fmla="*/ 2202512 w 2344738"/>
              <a:gd name="T101" fmla="*/ 2178986 h 2484437"/>
              <a:gd name="T102" fmla="*/ 1751813 w 2344738"/>
              <a:gd name="T103" fmla="*/ 2197723 h 2484437"/>
              <a:gd name="T104" fmla="*/ 1125316 w 2344738"/>
              <a:gd name="T105" fmla="*/ 2346007 h 2484437"/>
              <a:gd name="T106" fmla="*/ 852722 w 2344738"/>
              <a:gd name="T107" fmla="*/ 2471102 h 2484437"/>
              <a:gd name="T108" fmla="*/ 691196 w 2344738"/>
              <a:gd name="T109" fmla="*/ 2049780 h 2484437"/>
              <a:gd name="T110" fmla="*/ 149860 w 2344738"/>
              <a:gd name="T111" fmla="*/ 1882136 h 2484437"/>
              <a:gd name="T112" fmla="*/ 2540 w 2344738"/>
              <a:gd name="T113" fmla="*/ 1690904 h 2484437"/>
              <a:gd name="T114" fmla="*/ 276542 w 2344738"/>
              <a:gd name="T115" fmla="*/ 1265400 h 2484437"/>
              <a:gd name="T116" fmla="*/ 162385 w 2344738"/>
              <a:gd name="T117" fmla="*/ 796289 h 2484437"/>
              <a:gd name="T118" fmla="*/ 49212 w 2344738"/>
              <a:gd name="T119" fmla="*/ 664361 h 2484437"/>
              <a:gd name="T120" fmla="*/ 161613 w 2344738"/>
              <a:gd name="T121" fmla="*/ 520400 h 2484437"/>
              <a:gd name="T122" fmla="*/ 567447 w 2344738"/>
              <a:gd name="T123" fmla="*/ 475939 h 2484437"/>
              <a:gd name="T124" fmla="*/ 925454 w 2344738"/>
              <a:gd name="T125" fmla="*/ 141922 h 2484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44738" h="2484437">
                <a:moveTo>
                  <a:pt x="756092" y="2055731"/>
                </a:moveTo>
                <a:lnTo>
                  <a:pt x="756568" y="2065020"/>
                </a:lnTo>
                <a:lnTo>
                  <a:pt x="759424" y="2100897"/>
                </a:lnTo>
                <a:lnTo>
                  <a:pt x="761011" y="2118360"/>
                </a:lnTo>
                <a:lnTo>
                  <a:pt x="762915" y="2135187"/>
                </a:lnTo>
                <a:lnTo>
                  <a:pt x="765136" y="2151697"/>
                </a:lnTo>
                <a:lnTo>
                  <a:pt x="767675" y="2167255"/>
                </a:lnTo>
                <a:lnTo>
                  <a:pt x="770214" y="2183130"/>
                </a:lnTo>
                <a:lnTo>
                  <a:pt x="773070" y="2198052"/>
                </a:lnTo>
                <a:lnTo>
                  <a:pt x="775609" y="2212975"/>
                </a:lnTo>
                <a:lnTo>
                  <a:pt x="778782" y="2227262"/>
                </a:lnTo>
                <a:lnTo>
                  <a:pt x="781955" y="2241232"/>
                </a:lnTo>
                <a:lnTo>
                  <a:pt x="785129" y="2254250"/>
                </a:lnTo>
                <a:lnTo>
                  <a:pt x="788619" y="2267267"/>
                </a:lnTo>
                <a:lnTo>
                  <a:pt x="792427" y="2279650"/>
                </a:lnTo>
                <a:lnTo>
                  <a:pt x="796553" y="2291397"/>
                </a:lnTo>
                <a:lnTo>
                  <a:pt x="800678" y="2303145"/>
                </a:lnTo>
                <a:lnTo>
                  <a:pt x="804486" y="2314257"/>
                </a:lnTo>
                <a:lnTo>
                  <a:pt x="808929" y="2324735"/>
                </a:lnTo>
                <a:lnTo>
                  <a:pt x="813372" y="2334577"/>
                </a:lnTo>
                <a:lnTo>
                  <a:pt x="817815" y="2343785"/>
                </a:lnTo>
                <a:lnTo>
                  <a:pt x="822892" y="2352992"/>
                </a:lnTo>
                <a:lnTo>
                  <a:pt x="827969" y="2361247"/>
                </a:lnTo>
                <a:lnTo>
                  <a:pt x="833047" y="2369185"/>
                </a:lnTo>
                <a:lnTo>
                  <a:pt x="837807" y="2376487"/>
                </a:lnTo>
                <a:lnTo>
                  <a:pt x="843202" y="2383472"/>
                </a:lnTo>
                <a:lnTo>
                  <a:pt x="848596" y="2389505"/>
                </a:lnTo>
                <a:lnTo>
                  <a:pt x="854309" y="2395220"/>
                </a:lnTo>
                <a:lnTo>
                  <a:pt x="860021" y="2400617"/>
                </a:lnTo>
                <a:lnTo>
                  <a:pt x="866050" y="2405380"/>
                </a:lnTo>
                <a:lnTo>
                  <a:pt x="871762" y="2409190"/>
                </a:lnTo>
                <a:lnTo>
                  <a:pt x="877792" y="2412682"/>
                </a:lnTo>
                <a:lnTo>
                  <a:pt x="884138" y="2415540"/>
                </a:lnTo>
                <a:lnTo>
                  <a:pt x="890485" y="2417445"/>
                </a:lnTo>
                <a:lnTo>
                  <a:pt x="896515" y="2419350"/>
                </a:lnTo>
                <a:lnTo>
                  <a:pt x="904765" y="2420620"/>
                </a:lnTo>
                <a:lnTo>
                  <a:pt x="913334" y="2420937"/>
                </a:lnTo>
                <a:lnTo>
                  <a:pt x="921584" y="2420620"/>
                </a:lnTo>
                <a:lnTo>
                  <a:pt x="930470" y="2419032"/>
                </a:lnTo>
                <a:lnTo>
                  <a:pt x="939355" y="2417127"/>
                </a:lnTo>
                <a:lnTo>
                  <a:pt x="948241" y="2413635"/>
                </a:lnTo>
                <a:lnTo>
                  <a:pt x="957444" y="2409825"/>
                </a:lnTo>
                <a:lnTo>
                  <a:pt x="966964" y="2405380"/>
                </a:lnTo>
                <a:lnTo>
                  <a:pt x="976484" y="2399665"/>
                </a:lnTo>
                <a:lnTo>
                  <a:pt x="986004" y="2392997"/>
                </a:lnTo>
                <a:lnTo>
                  <a:pt x="996159" y="2386012"/>
                </a:lnTo>
                <a:lnTo>
                  <a:pt x="1005997" y="2378075"/>
                </a:lnTo>
                <a:lnTo>
                  <a:pt x="1016151" y="2368867"/>
                </a:lnTo>
                <a:lnTo>
                  <a:pt x="1026624" y="2359025"/>
                </a:lnTo>
                <a:lnTo>
                  <a:pt x="1036778" y="2348865"/>
                </a:lnTo>
                <a:lnTo>
                  <a:pt x="1047251" y="2337752"/>
                </a:lnTo>
                <a:lnTo>
                  <a:pt x="1057723" y="2325687"/>
                </a:lnTo>
                <a:lnTo>
                  <a:pt x="1067878" y="2312987"/>
                </a:lnTo>
                <a:lnTo>
                  <a:pt x="1078667" y="2299652"/>
                </a:lnTo>
                <a:lnTo>
                  <a:pt x="1089457" y="2285365"/>
                </a:lnTo>
                <a:lnTo>
                  <a:pt x="1100246" y="2270442"/>
                </a:lnTo>
                <a:lnTo>
                  <a:pt x="1111036" y="2254567"/>
                </a:lnTo>
                <a:lnTo>
                  <a:pt x="1121825" y="2238057"/>
                </a:lnTo>
                <a:lnTo>
                  <a:pt x="1132615" y="2221230"/>
                </a:lnTo>
                <a:lnTo>
                  <a:pt x="1143404" y="2203450"/>
                </a:lnTo>
                <a:lnTo>
                  <a:pt x="1153877" y="2185035"/>
                </a:lnTo>
                <a:lnTo>
                  <a:pt x="1162059" y="2170588"/>
                </a:lnTo>
                <a:lnTo>
                  <a:pt x="1158106" y="2170430"/>
                </a:lnTo>
                <a:lnTo>
                  <a:pt x="1134306" y="2168842"/>
                </a:lnTo>
                <a:lnTo>
                  <a:pt x="1110823" y="2166619"/>
                </a:lnTo>
                <a:lnTo>
                  <a:pt x="1087340" y="2164079"/>
                </a:lnTo>
                <a:lnTo>
                  <a:pt x="1063857" y="2160903"/>
                </a:lnTo>
                <a:lnTo>
                  <a:pt x="1041326" y="2157093"/>
                </a:lnTo>
                <a:lnTo>
                  <a:pt x="1018160" y="2152647"/>
                </a:lnTo>
                <a:lnTo>
                  <a:pt x="995629" y="2147884"/>
                </a:lnTo>
                <a:lnTo>
                  <a:pt x="973415" y="2142485"/>
                </a:lnTo>
                <a:lnTo>
                  <a:pt x="951519" y="2136134"/>
                </a:lnTo>
                <a:lnTo>
                  <a:pt x="928988" y="2129783"/>
                </a:lnTo>
                <a:lnTo>
                  <a:pt x="907727" y="2122797"/>
                </a:lnTo>
                <a:lnTo>
                  <a:pt x="886148" y="2115176"/>
                </a:lnTo>
                <a:lnTo>
                  <a:pt x="864886" y="2106919"/>
                </a:lnTo>
                <a:lnTo>
                  <a:pt x="843942" y="2098663"/>
                </a:lnTo>
                <a:lnTo>
                  <a:pt x="822997" y="2089454"/>
                </a:lnTo>
                <a:lnTo>
                  <a:pt x="802688" y="2079609"/>
                </a:lnTo>
                <a:lnTo>
                  <a:pt x="782378" y="2069765"/>
                </a:lnTo>
                <a:lnTo>
                  <a:pt x="762386" y="2059286"/>
                </a:lnTo>
                <a:lnTo>
                  <a:pt x="756092" y="2055731"/>
                </a:lnTo>
                <a:close/>
                <a:moveTo>
                  <a:pt x="1982350" y="1752593"/>
                </a:moveTo>
                <a:lnTo>
                  <a:pt x="1976519" y="1761420"/>
                </a:lnTo>
                <a:lnTo>
                  <a:pt x="1963826" y="1779838"/>
                </a:lnTo>
                <a:lnTo>
                  <a:pt x="1950498" y="1797939"/>
                </a:lnTo>
                <a:lnTo>
                  <a:pt x="1937169" y="1815722"/>
                </a:lnTo>
                <a:lnTo>
                  <a:pt x="1923207" y="1832870"/>
                </a:lnTo>
                <a:lnTo>
                  <a:pt x="1908609" y="1850335"/>
                </a:lnTo>
                <a:lnTo>
                  <a:pt x="1893694" y="1866848"/>
                </a:lnTo>
                <a:lnTo>
                  <a:pt x="1878779" y="1883043"/>
                </a:lnTo>
                <a:lnTo>
                  <a:pt x="1862912" y="1899239"/>
                </a:lnTo>
                <a:lnTo>
                  <a:pt x="1847045" y="1914799"/>
                </a:lnTo>
                <a:lnTo>
                  <a:pt x="1830544" y="1929724"/>
                </a:lnTo>
                <a:lnTo>
                  <a:pt x="1814043" y="1944966"/>
                </a:lnTo>
                <a:lnTo>
                  <a:pt x="1796906" y="1958939"/>
                </a:lnTo>
                <a:lnTo>
                  <a:pt x="1779453" y="1973229"/>
                </a:lnTo>
                <a:lnTo>
                  <a:pt x="1761999" y="1986884"/>
                </a:lnTo>
                <a:lnTo>
                  <a:pt x="1743911" y="1999903"/>
                </a:lnTo>
                <a:lnTo>
                  <a:pt x="1725505" y="2012923"/>
                </a:lnTo>
                <a:lnTo>
                  <a:pt x="1706465" y="2025308"/>
                </a:lnTo>
                <a:lnTo>
                  <a:pt x="1687742" y="2036740"/>
                </a:lnTo>
                <a:lnTo>
                  <a:pt x="1668385" y="2048172"/>
                </a:lnTo>
                <a:lnTo>
                  <a:pt x="1649027" y="2059286"/>
                </a:lnTo>
                <a:lnTo>
                  <a:pt x="1629035" y="2069765"/>
                </a:lnTo>
                <a:lnTo>
                  <a:pt x="1608725" y="2079609"/>
                </a:lnTo>
                <a:lnTo>
                  <a:pt x="1604716" y="2081523"/>
                </a:lnTo>
                <a:lnTo>
                  <a:pt x="1636599" y="2093237"/>
                </a:lnTo>
                <a:lnTo>
                  <a:pt x="1675639" y="2106893"/>
                </a:lnTo>
                <a:lnTo>
                  <a:pt x="1714043" y="2119279"/>
                </a:lnTo>
                <a:lnTo>
                  <a:pt x="1751496" y="2130395"/>
                </a:lnTo>
                <a:lnTo>
                  <a:pt x="1787679" y="2140558"/>
                </a:lnTo>
                <a:lnTo>
                  <a:pt x="1822275" y="2149450"/>
                </a:lnTo>
                <a:lnTo>
                  <a:pt x="1839096" y="2153261"/>
                </a:lnTo>
                <a:lnTo>
                  <a:pt x="1855918" y="2156755"/>
                </a:lnTo>
                <a:lnTo>
                  <a:pt x="1872105" y="2159613"/>
                </a:lnTo>
                <a:lnTo>
                  <a:pt x="1887975" y="2162789"/>
                </a:lnTo>
                <a:lnTo>
                  <a:pt x="1903527" y="2165329"/>
                </a:lnTo>
                <a:lnTo>
                  <a:pt x="1919079" y="2167870"/>
                </a:lnTo>
                <a:lnTo>
                  <a:pt x="1933679" y="2169776"/>
                </a:lnTo>
                <a:lnTo>
                  <a:pt x="1948280" y="2171364"/>
                </a:lnTo>
                <a:lnTo>
                  <a:pt x="1962245" y="2172634"/>
                </a:lnTo>
                <a:lnTo>
                  <a:pt x="1975893" y="2173587"/>
                </a:lnTo>
                <a:lnTo>
                  <a:pt x="1989223" y="2174222"/>
                </a:lnTo>
                <a:lnTo>
                  <a:pt x="2002237" y="2175175"/>
                </a:lnTo>
                <a:lnTo>
                  <a:pt x="2014615" y="2175175"/>
                </a:lnTo>
                <a:lnTo>
                  <a:pt x="2026993" y="2175175"/>
                </a:lnTo>
                <a:lnTo>
                  <a:pt x="2038737" y="2174222"/>
                </a:lnTo>
                <a:lnTo>
                  <a:pt x="2049845" y="2173587"/>
                </a:lnTo>
                <a:lnTo>
                  <a:pt x="2060637" y="2172634"/>
                </a:lnTo>
                <a:lnTo>
                  <a:pt x="2071111" y="2171364"/>
                </a:lnTo>
                <a:lnTo>
                  <a:pt x="2080950" y="2169776"/>
                </a:lnTo>
                <a:lnTo>
                  <a:pt x="2090789" y="2167870"/>
                </a:lnTo>
                <a:lnTo>
                  <a:pt x="2099994" y="2165329"/>
                </a:lnTo>
                <a:lnTo>
                  <a:pt x="2108246" y="2162789"/>
                </a:lnTo>
                <a:lnTo>
                  <a:pt x="2116815" y="2159930"/>
                </a:lnTo>
                <a:lnTo>
                  <a:pt x="2124433" y="2156755"/>
                </a:lnTo>
                <a:lnTo>
                  <a:pt x="2131415" y="2153261"/>
                </a:lnTo>
                <a:lnTo>
                  <a:pt x="2138398" y="2149768"/>
                </a:lnTo>
                <a:lnTo>
                  <a:pt x="2144429" y="2145321"/>
                </a:lnTo>
                <a:lnTo>
                  <a:pt x="2150142" y="2141193"/>
                </a:lnTo>
                <a:lnTo>
                  <a:pt x="2155537" y="2136747"/>
                </a:lnTo>
                <a:lnTo>
                  <a:pt x="2160298" y="2131665"/>
                </a:lnTo>
                <a:lnTo>
                  <a:pt x="2164425" y="2126266"/>
                </a:lnTo>
                <a:lnTo>
                  <a:pt x="2167916" y="2120867"/>
                </a:lnTo>
                <a:lnTo>
                  <a:pt x="2171725" y="2113563"/>
                </a:lnTo>
                <a:lnTo>
                  <a:pt x="2174899" y="2105941"/>
                </a:lnTo>
                <a:lnTo>
                  <a:pt x="2177120" y="2097683"/>
                </a:lnTo>
                <a:lnTo>
                  <a:pt x="2178707" y="2089109"/>
                </a:lnTo>
                <a:lnTo>
                  <a:pt x="2179025" y="2079581"/>
                </a:lnTo>
                <a:lnTo>
                  <a:pt x="2179025" y="2070053"/>
                </a:lnTo>
                <a:lnTo>
                  <a:pt x="2178390" y="2060208"/>
                </a:lnTo>
                <a:lnTo>
                  <a:pt x="2176803" y="2049728"/>
                </a:lnTo>
                <a:lnTo>
                  <a:pt x="2174899" y="2038930"/>
                </a:lnTo>
                <a:lnTo>
                  <a:pt x="2171725" y="2027497"/>
                </a:lnTo>
                <a:lnTo>
                  <a:pt x="2167916" y="2016064"/>
                </a:lnTo>
                <a:lnTo>
                  <a:pt x="2163790" y="2003996"/>
                </a:lnTo>
                <a:lnTo>
                  <a:pt x="2158394" y="1991292"/>
                </a:lnTo>
                <a:lnTo>
                  <a:pt x="2152681" y="1978589"/>
                </a:lnTo>
                <a:lnTo>
                  <a:pt x="2146016" y="1965568"/>
                </a:lnTo>
                <a:lnTo>
                  <a:pt x="2138716" y="1952229"/>
                </a:lnTo>
                <a:lnTo>
                  <a:pt x="2130781" y="1938255"/>
                </a:lnTo>
                <a:lnTo>
                  <a:pt x="2121894" y="1924281"/>
                </a:lnTo>
                <a:lnTo>
                  <a:pt x="2112689" y="1909672"/>
                </a:lnTo>
                <a:lnTo>
                  <a:pt x="2102533" y="1895063"/>
                </a:lnTo>
                <a:lnTo>
                  <a:pt x="2091741" y="1880137"/>
                </a:lnTo>
                <a:lnTo>
                  <a:pt x="2080315" y="1865210"/>
                </a:lnTo>
                <a:lnTo>
                  <a:pt x="2068572" y="1849331"/>
                </a:lnTo>
                <a:lnTo>
                  <a:pt x="2055241" y="1834087"/>
                </a:lnTo>
                <a:lnTo>
                  <a:pt x="2042228" y="1817890"/>
                </a:lnTo>
                <a:lnTo>
                  <a:pt x="2027945" y="1801693"/>
                </a:lnTo>
                <a:lnTo>
                  <a:pt x="2013345" y="1785814"/>
                </a:lnTo>
                <a:lnTo>
                  <a:pt x="1998110" y="1768982"/>
                </a:lnTo>
                <a:lnTo>
                  <a:pt x="1982350" y="1752593"/>
                </a:lnTo>
                <a:close/>
                <a:moveTo>
                  <a:pt x="704690" y="1683845"/>
                </a:moveTo>
                <a:lnTo>
                  <a:pt x="688658" y="1685924"/>
                </a:lnTo>
                <a:lnTo>
                  <a:pt x="671195" y="1688464"/>
                </a:lnTo>
                <a:lnTo>
                  <a:pt x="654368" y="1690052"/>
                </a:lnTo>
                <a:lnTo>
                  <a:pt x="638175" y="1691323"/>
                </a:lnTo>
                <a:lnTo>
                  <a:pt x="621983" y="1692593"/>
                </a:lnTo>
                <a:lnTo>
                  <a:pt x="606425" y="1693228"/>
                </a:lnTo>
                <a:lnTo>
                  <a:pt x="590550" y="1693863"/>
                </a:lnTo>
                <a:lnTo>
                  <a:pt x="575628" y="1693228"/>
                </a:lnTo>
                <a:lnTo>
                  <a:pt x="564912" y="1692995"/>
                </a:lnTo>
                <a:lnTo>
                  <a:pt x="566650" y="1695450"/>
                </a:lnTo>
                <a:lnTo>
                  <a:pt x="577756" y="1710690"/>
                </a:lnTo>
                <a:lnTo>
                  <a:pt x="589179" y="1725295"/>
                </a:lnTo>
                <a:lnTo>
                  <a:pt x="601236" y="1740535"/>
                </a:lnTo>
                <a:lnTo>
                  <a:pt x="612977" y="1754505"/>
                </a:lnTo>
                <a:lnTo>
                  <a:pt x="625669" y="1768793"/>
                </a:lnTo>
                <a:lnTo>
                  <a:pt x="638361" y="1782445"/>
                </a:lnTo>
                <a:lnTo>
                  <a:pt x="651371" y="1796098"/>
                </a:lnTo>
                <a:lnTo>
                  <a:pt x="665015" y="1809115"/>
                </a:lnTo>
                <a:lnTo>
                  <a:pt x="678659" y="1821815"/>
                </a:lnTo>
                <a:lnTo>
                  <a:pt x="692323" y="1833968"/>
                </a:lnTo>
                <a:lnTo>
                  <a:pt x="692466" y="1831022"/>
                </a:lnTo>
                <a:lnTo>
                  <a:pt x="695322" y="1784985"/>
                </a:lnTo>
                <a:lnTo>
                  <a:pt x="699130" y="1737995"/>
                </a:lnTo>
                <a:lnTo>
                  <a:pt x="703890" y="1691005"/>
                </a:lnTo>
                <a:lnTo>
                  <a:pt x="704690" y="1683845"/>
                </a:lnTo>
                <a:close/>
                <a:moveTo>
                  <a:pt x="769029" y="1673012"/>
                </a:moveTo>
                <a:lnTo>
                  <a:pt x="768310" y="1678622"/>
                </a:lnTo>
                <a:lnTo>
                  <a:pt x="763232" y="1726565"/>
                </a:lnTo>
                <a:lnTo>
                  <a:pt x="759424" y="1773555"/>
                </a:lnTo>
                <a:lnTo>
                  <a:pt x="756568" y="1819275"/>
                </a:lnTo>
                <a:lnTo>
                  <a:pt x="754029" y="1863725"/>
                </a:lnTo>
                <a:lnTo>
                  <a:pt x="753619" y="1882342"/>
                </a:lnTo>
                <a:lnTo>
                  <a:pt x="767505" y="1891983"/>
                </a:lnTo>
                <a:lnTo>
                  <a:pt x="783053" y="1902143"/>
                </a:lnTo>
                <a:lnTo>
                  <a:pt x="799236" y="1912303"/>
                </a:lnTo>
                <a:lnTo>
                  <a:pt x="815419" y="1921828"/>
                </a:lnTo>
                <a:lnTo>
                  <a:pt x="831919" y="1931035"/>
                </a:lnTo>
                <a:lnTo>
                  <a:pt x="848736" y="1939925"/>
                </a:lnTo>
                <a:lnTo>
                  <a:pt x="865870" y="1948498"/>
                </a:lnTo>
                <a:lnTo>
                  <a:pt x="883005" y="1956435"/>
                </a:lnTo>
                <a:lnTo>
                  <a:pt x="900774" y="1964055"/>
                </a:lnTo>
                <a:lnTo>
                  <a:pt x="918226" y="1971358"/>
                </a:lnTo>
                <a:lnTo>
                  <a:pt x="935995" y="1978025"/>
                </a:lnTo>
                <a:lnTo>
                  <a:pt x="954399" y="1984375"/>
                </a:lnTo>
                <a:lnTo>
                  <a:pt x="972486" y="1990090"/>
                </a:lnTo>
                <a:lnTo>
                  <a:pt x="990889" y="1996123"/>
                </a:lnTo>
                <a:lnTo>
                  <a:pt x="1009928" y="2000885"/>
                </a:lnTo>
                <a:lnTo>
                  <a:pt x="1028649" y="2005648"/>
                </a:lnTo>
                <a:lnTo>
                  <a:pt x="1047687" y="2009775"/>
                </a:lnTo>
                <a:lnTo>
                  <a:pt x="1067043" y="2013268"/>
                </a:lnTo>
                <a:lnTo>
                  <a:pt x="1086082" y="2016760"/>
                </a:lnTo>
                <a:lnTo>
                  <a:pt x="1105755" y="2019300"/>
                </a:lnTo>
                <a:lnTo>
                  <a:pt x="1125428" y="2021840"/>
                </a:lnTo>
                <a:lnTo>
                  <a:pt x="1145418" y="2023428"/>
                </a:lnTo>
                <a:lnTo>
                  <a:pt x="1165409" y="2024380"/>
                </a:lnTo>
                <a:lnTo>
                  <a:pt x="1185399" y="2025333"/>
                </a:lnTo>
                <a:lnTo>
                  <a:pt x="1205707" y="2025650"/>
                </a:lnTo>
                <a:lnTo>
                  <a:pt x="1226014" y="2025333"/>
                </a:lnTo>
                <a:lnTo>
                  <a:pt x="1246005" y="2024380"/>
                </a:lnTo>
                <a:lnTo>
                  <a:pt x="1265995" y="2023428"/>
                </a:lnTo>
                <a:lnTo>
                  <a:pt x="1285985" y="2021840"/>
                </a:lnTo>
                <a:lnTo>
                  <a:pt x="1305658" y="2019300"/>
                </a:lnTo>
                <a:lnTo>
                  <a:pt x="1309126" y="2018845"/>
                </a:lnTo>
                <a:lnTo>
                  <a:pt x="1285562" y="2006536"/>
                </a:lnTo>
                <a:lnTo>
                  <a:pt x="1242397" y="1983988"/>
                </a:lnTo>
                <a:lnTo>
                  <a:pt x="1199231" y="1960486"/>
                </a:lnTo>
                <a:lnTo>
                  <a:pt x="1156701" y="1936350"/>
                </a:lnTo>
                <a:lnTo>
                  <a:pt x="1114487" y="1911260"/>
                </a:lnTo>
                <a:lnTo>
                  <a:pt x="1074178" y="1886806"/>
                </a:lnTo>
                <a:lnTo>
                  <a:pt x="1033869" y="1861717"/>
                </a:lnTo>
                <a:lnTo>
                  <a:pt x="994195" y="1835992"/>
                </a:lnTo>
                <a:lnTo>
                  <a:pt x="955156" y="1809633"/>
                </a:lnTo>
                <a:lnTo>
                  <a:pt x="916117" y="1782955"/>
                </a:lnTo>
                <a:lnTo>
                  <a:pt x="877712" y="1755643"/>
                </a:lnTo>
                <a:lnTo>
                  <a:pt x="840577" y="1728013"/>
                </a:lnTo>
                <a:lnTo>
                  <a:pt x="803759" y="1700383"/>
                </a:lnTo>
                <a:lnTo>
                  <a:pt x="769029" y="1673012"/>
                </a:lnTo>
                <a:close/>
                <a:moveTo>
                  <a:pt x="1070070" y="1580060"/>
                </a:moveTo>
                <a:lnTo>
                  <a:pt x="1056640" y="1585250"/>
                </a:lnTo>
                <a:lnTo>
                  <a:pt x="1014730" y="1600812"/>
                </a:lnTo>
                <a:lnTo>
                  <a:pt x="973773" y="1615421"/>
                </a:lnTo>
                <a:lnTo>
                  <a:pt x="933450" y="1628441"/>
                </a:lnTo>
                <a:lnTo>
                  <a:pt x="893445" y="1640827"/>
                </a:lnTo>
                <a:lnTo>
                  <a:pt x="873443" y="1646544"/>
                </a:lnTo>
                <a:lnTo>
                  <a:pt x="854393" y="1651942"/>
                </a:lnTo>
                <a:lnTo>
                  <a:pt x="846810" y="1653777"/>
                </a:lnTo>
                <a:lnTo>
                  <a:pt x="858351" y="1662590"/>
                </a:lnTo>
                <a:lnTo>
                  <a:pt x="895169" y="1690855"/>
                </a:lnTo>
                <a:lnTo>
                  <a:pt x="933891" y="1718485"/>
                </a:lnTo>
                <a:lnTo>
                  <a:pt x="973882" y="1746433"/>
                </a:lnTo>
                <a:lnTo>
                  <a:pt x="1014826" y="1774381"/>
                </a:lnTo>
                <a:lnTo>
                  <a:pt x="1057674" y="1802328"/>
                </a:lnTo>
                <a:lnTo>
                  <a:pt x="1101792" y="1829958"/>
                </a:lnTo>
                <a:lnTo>
                  <a:pt x="1146861" y="1857271"/>
                </a:lnTo>
                <a:lnTo>
                  <a:pt x="1194471" y="1885218"/>
                </a:lnTo>
                <a:lnTo>
                  <a:pt x="1229421" y="1905168"/>
                </a:lnTo>
                <a:lnTo>
                  <a:pt x="1229311" y="1905000"/>
                </a:lnTo>
                <a:lnTo>
                  <a:pt x="1219795" y="1889760"/>
                </a:lnTo>
                <a:lnTo>
                  <a:pt x="1209963" y="1874203"/>
                </a:lnTo>
                <a:lnTo>
                  <a:pt x="1200447" y="1858645"/>
                </a:lnTo>
                <a:lnTo>
                  <a:pt x="1191249" y="1842135"/>
                </a:lnTo>
                <a:lnTo>
                  <a:pt x="1182051" y="1825625"/>
                </a:lnTo>
                <a:lnTo>
                  <a:pt x="1172853" y="1808163"/>
                </a:lnTo>
                <a:lnTo>
                  <a:pt x="1163655" y="1791018"/>
                </a:lnTo>
                <a:lnTo>
                  <a:pt x="1154457" y="1772920"/>
                </a:lnTo>
                <a:lnTo>
                  <a:pt x="1145576" y="1754823"/>
                </a:lnTo>
                <a:lnTo>
                  <a:pt x="1136695" y="1736408"/>
                </a:lnTo>
                <a:lnTo>
                  <a:pt x="1119250" y="1698308"/>
                </a:lnTo>
                <a:lnTo>
                  <a:pt x="1102122" y="1658938"/>
                </a:lnTo>
                <a:lnTo>
                  <a:pt x="1085312" y="1619250"/>
                </a:lnTo>
                <a:lnTo>
                  <a:pt x="1070070" y="1580060"/>
                </a:lnTo>
                <a:close/>
                <a:moveTo>
                  <a:pt x="1191479" y="1530183"/>
                </a:moveTo>
                <a:lnTo>
                  <a:pt x="1183323" y="1533802"/>
                </a:lnTo>
                <a:lnTo>
                  <a:pt x="1141095" y="1551904"/>
                </a:lnTo>
                <a:lnTo>
                  <a:pt x="1128914" y="1556814"/>
                </a:lnTo>
                <a:lnTo>
                  <a:pt x="1137012" y="1577658"/>
                </a:lnTo>
                <a:lnTo>
                  <a:pt x="1152871" y="1616393"/>
                </a:lnTo>
                <a:lnTo>
                  <a:pt x="1169047" y="1653858"/>
                </a:lnTo>
                <a:lnTo>
                  <a:pt x="1185223" y="1689418"/>
                </a:lnTo>
                <a:lnTo>
                  <a:pt x="1201716" y="1723708"/>
                </a:lnTo>
                <a:lnTo>
                  <a:pt x="1218209" y="1756410"/>
                </a:lnTo>
                <a:lnTo>
                  <a:pt x="1234703" y="1787525"/>
                </a:lnTo>
                <a:lnTo>
                  <a:pt x="1251196" y="1816735"/>
                </a:lnTo>
                <a:lnTo>
                  <a:pt x="1268006" y="1844675"/>
                </a:lnTo>
                <a:lnTo>
                  <a:pt x="1284500" y="1870710"/>
                </a:lnTo>
                <a:lnTo>
                  <a:pt x="1300993" y="1895158"/>
                </a:lnTo>
                <a:lnTo>
                  <a:pt x="1309557" y="1906905"/>
                </a:lnTo>
                <a:lnTo>
                  <a:pt x="1317486" y="1918018"/>
                </a:lnTo>
                <a:lnTo>
                  <a:pt x="1326050" y="1928495"/>
                </a:lnTo>
                <a:lnTo>
                  <a:pt x="1333979" y="1938973"/>
                </a:lnTo>
                <a:lnTo>
                  <a:pt x="1342226" y="1948815"/>
                </a:lnTo>
                <a:lnTo>
                  <a:pt x="1350473" y="1958023"/>
                </a:lnTo>
                <a:lnTo>
                  <a:pt x="1358719" y="1966913"/>
                </a:lnTo>
                <a:lnTo>
                  <a:pt x="1366331" y="1975485"/>
                </a:lnTo>
                <a:lnTo>
                  <a:pt x="1369346" y="1978503"/>
                </a:lnTo>
                <a:lnTo>
                  <a:pt x="1380463" y="1983988"/>
                </a:lnTo>
                <a:lnTo>
                  <a:pt x="1410560" y="1998615"/>
                </a:lnTo>
                <a:lnTo>
                  <a:pt x="1420523" y="1996123"/>
                </a:lnTo>
                <a:lnTo>
                  <a:pt x="1438927" y="1990090"/>
                </a:lnTo>
                <a:lnTo>
                  <a:pt x="1456697" y="1984375"/>
                </a:lnTo>
                <a:lnTo>
                  <a:pt x="1475418" y="1978025"/>
                </a:lnTo>
                <a:lnTo>
                  <a:pt x="1492869" y="1971358"/>
                </a:lnTo>
                <a:lnTo>
                  <a:pt x="1510639" y="1964055"/>
                </a:lnTo>
                <a:lnTo>
                  <a:pt x="1528408" y="1956435"/>
                </a:lnTo>
                <a:lnTo>
                  <a:pt x="1545543" y="1948498"/>
                </a:lnTo>
                <a:lnTo>
                  <a:pt x="1562360" y="1939925"/>
                </a:lnTo>
                <a:lnTo>
                  <a:pt x="1579494" y="1931035"/>
                </a:lnTo>
                <a:lnTo>
                  <a:pt x="1595994" y="1921828"/>
                </a:lnTo>
                <a:lnTo>
                  <a:pt x="1612177" y="1912303"/>
                </a:lnTo>
                <a:lnTo>
                  <a:pt x="1628042" y="1902143"/>
                </a:lnTo>
                <a:lnTo>
                  <a:pt x="1643908" y="1891983"/>
                </a:lnTo>
                <a:lnTo>
                  <a:pt x="1659139" y="1881188"/>
                </a:lnTo>
                <a:lnTo>
                  <a:pt x="1674687" y="1870075"/>
                </a:lnTo>
                <a:lnTo>
                  <a:pt x="1689600" y="1858328"/>
                </a:lnTo>
                <a:lnTo>
                  <a:pt x="1704196" y="1846580"/>
                </a:lnTo>
                <a:lnTo>
                  <a:pt x="1718475" y="1834515"/>
                </a:lnTo>
                <a:lnTo>
                  <a:pt x="1732754" y="1821815"/>
                </a:lnTo>
                <a:lnTo>
                  <a:pt x="1746398" y="1809115"/>
                </a:lnTo>
                <a:lnTo>
                  <a:pt x="1760042" y="1796098"/>
                </a:lnTo>
                <a:lnTo>
                  <a:pt x="1773052" y="1782445"/>
                </a:lnTo>
                <a:lnTo>
                  <a:pt x="1785744" y="1768793"/>
                </a:lnTo>
                <a:lnTo>
                  <a:pt x="1798436" y="1754505"/>
                </a:lnTo>
                <a:lnTo>
                  <a:pt x="1810177" y="1740535"/>
                </a:lnTo>
                <a:lnTo>
                  <a:pt x="1822234" y="1725295"/>
                </a:lnTo>
                <a:lnTo>
                  <a:pt x="1833657" y="1710690"/>
                </a:lnTo>
                <a:lnTo>
                  <a:pt x="1844763" y="1695450"/>
                </a:lnTo>
                <a:lnTo>
                  <a:pt x="1847759" y="1691218"/>
                </a:lnTo>
                <a:lnTo>
                  <a:pt x="1836392" y="1692275"/>
                </a:lnTo>
                <a:lnTo>
                  <a:pt x="1822102" y="1692910"/>
                </a:lnTo>
                <a:lnTo>
                  <a:pt x="1807177" y="1693228"/>
                </a:lnTo>
                <a:lnTo>
                  <a:pt x="1792252" y="1693863"/>
                </a:lnTo>
                <a:lnTo>
                  <a:pt x="1776692" y="1693228"/>
                </a:lnTo>
                <a:lnTo>
                  <a:pt x="1761132" y="1692593"/>
                </a:lnTo>
                <a:lnTo>
                  <a:pt x="1744937" y="1691323"/>
                </a:lnTo>
                <a:lnTo>
                  <a:pt x="1728424" y="1690052"/>
                </a:lnTo>
                <a:lnTo>
                  <a:pt x="1711276" y="1688464"/>
                </a:lnTo>
                <a:lnTo>
                  <a:pt x="1702865" y="1687195"/>
                </a:lnTo>
                <a:lnTo>
                  <a:pt x="1701800" y="1689328"/>
                </a:lnTo>
                <a:lnTo>
                  <a:pt x="1699260" y="1694733"/>
                </a:lnTo>
                <a:lnTo>
                  <a:pt x="1696085" y="1699501"/>
                </a:lnTo>
                <a:lnTo>
                  <a:pt x="1692910" y="1704906"/>
                </a:lnTo>
                <a:lnTo>
                  <a:pt x="1689100" y="1709992"/>
                </a:lnTo>
                <a:lnTo>
                  <a:pt x="1685607" y="1714760"/>
                </a:lnTo>
                <a:lnTo>
                  <a:pt x="1681480" y="1719211"/>
                </a:lnTo>
                <a:lnTo>
                  <a:pt x="1677670" y="1723344"/>
                </a:lnTo>
                <a:lnTo>
                  <a:pt x="1673225" y="1727794"/>
                </a:lnTo>
                <a:lnTo>
                  <a:pt x="1668462" y="1731927"/>
                </a:lnTo>
                <a:lnTo>
                  <a:pt x="1664017" y="1735424"/>
                </a:lnTo>
                <a:lnTo>
                  <a:pt x="1658937" y="1738921"/>
                </a:lnTo>
                <a:lnTo>
                  <a:pt x="1653857" y="1742418"/>
                </a:lnTo>
                <a:lnTo>
                  <a:pt x="1648460" y="1745279"/>
                </a:lnTo>
                <a:lnTo>
                  <a:pt x="1643062" y="1748140"/>
                </a:lnTo>
                <a:lnTo>
                  <a:pt x="1637347" y="1750683"/>
                </a:lnTo>
                <a:lnTo>
                  <a:pt x="1631632" y="1752591"/>
                </a:lnTo>
                <a:lnTo>
                  <a:pt x="1625917" y="1755134"/>
                </a:lnTo>
                <a:lnTo>
                  <a:pt x="1620202" y="1756723"/>
                </a:lnTo>
                <a:lnTo>
                  <a:pt x="1613852" y="1757995"/>
                </a:lnTo>
                <a:lnTo>
                  <a:pt x="1607502" y="1759267"/>
                </a:lnTo>
                <a:lnTo>
                  <a:pt x="1601152" y="1759902"/>
                </a:lnTo>
                <a:lnTo>
                  <a:pt x="1594802" y="1760538"/>
                </a:lnTo>
                <a:lnTo>
                  <a:pt x="1588452" y="1760538"/>
                </a:lnTo>
                <a:lnTo>
                  <a:pt x="1582102" y="1760538"/>
                </a:lnTo>
                <a:lnTo>
                  <a:pt x="1575435" y="1759902"/>
                </a:lnTo>
                <a:lnTo>
                  <a:pt x="1569402" y="1759267"/>
                </a:lnTo>
                <a:lnTo>
                  <a:pt x="1562735" y="1757995"/>
                </a:lnTo>
                <a:lnTo>
                  <a:pt x="1557020" y="1756723"/>
                </a:lnTo>
                <a:lnTo>
                  <a:pt x="1550987" y="1755134"/>
                </a:lnTo>
                <a:lnTo>
                  <a:pt x="1544955" y="1752591"/>
                </a:lnTo>
                <a:lnTo>
                  <a:pt x="1539240" y="1750683"/>
                </a:lnTo>
                <a:lnTo>
                  <a:pt x="1533525" y="1748140"/>
                </a:lnTo>
                <a:lnTo>
                  <a:pt x="1528127" y="1745279"/>
                </a:lnTo>
                <a:lnTo>
                  <a:pt x="1522730" y="1742418"/>
                </a:lnTo>
                <a:lnTo>
                  <a:pt x="1517967" y="1738921"/>
                </a:lnTo>
                <a:lnTo>
                  <a:pt x="1512887" y="1735424"/>
                </a:lnTo>
                <a:lnTo>
                  <a:pt x="1508125" y="1731927"/>
                </a:lnTo>
                <a:lnTo>
                  <a:pt x="1503680" y="1727794"/>
                </a:lnTo>
                <a:lnTo>
                  <a:pt x="1499235" y="1723344"/>
                </a:lnTo>
                <a:lnTo>
                  <a:pt x="1495107" y="1719211"/>
                </a:lnTo>
                <a:lnTo>
                  <a:pt x="1490980" y="1714760"/>
                </a:lnTo>
                <a:lnTo>
                  <a:pt x="1487487" y="1709992"/>
                </a:lnTo>
                <a:lnTo>
                  <a:pt x="1483677" y="1704906"/>
                </a:lnTo>
                <a:lnTo>
                  <a:pt x="1480502" y="1699501"/>
                </a:lnTo>
                <a:lnTo>
                  <a:pt x="1477327" y="1694733"/>
                </a:lnTo>
                <a:lnTo>
                  <a:pt x="1474787" y="1689328"/>
                </a:lnTo>
                <a:lnTo>
                  <a:pt x="1471930" y="1683606"/>
                </a:lnTo>
                <a:lnTo>
                  <a:pt x="1469707" y="1677566"/>
                </a:lnTo>
                <a:lnTo>
                  <a:pt x="1467802" y="1671844"/>
                </a:lnTo>
                <a:lnTo>
                  <a:pt x="1466215" y="1665804"/>
                </a:lnTo>
                <a:lnTo>
                  <a:pt x="1464627" y="1659446"/>
                </a:lnTo>
                <a:lnTo>
                  <a:pt x="1463675" y="1653406"/>
                </a:lnTo>
                <a:lnTo>
                  <a:pt x="1462722" y="1647366"/>
                </a:lnTo>
                <a:lnTo>
                  <a:pt x="1462405" y="1640690"/>
                </a:lnTo>
                <a:lnTo>
                  <a:pt x="1462087" y="1634332"/>
                </a:lnTo>
                <a:lnTo>
                  <a:pt x="1462182" y="1632333"/>
                </a:lnTo>
                <a:lnTo>
                  <a:pt x="1449611" y="1628441"/>
                </a:lnTo>
                <a:lnTo>
                  <a:pt x="1408965" y="1615421"/>
                </a:lnTo>
                <a:lnTo>
                  <a:pt x="1367683" y="1600812"/>
                </a:lnTo>
                <a:lnTo>
                  <a:pt x="1326401" y="1585250"/>
                </a:lnTo>
                <a:lnTo>
                  <a:pt x="1284483" y="1569054"/>
                </a:lnTo>
                <a:lnTo>
                  <a:pt x="1241931" y="1551904"/>
                </a:lnTo>
                <a:lnTo>
                  <a:pt x="1199697" y="1533802"/>
                </a:lnTo>
                <a:lnTo>
                  <a:pt x="1191479" y="1530183"/>
                </a:lnTo>
                <a:close/>
                <a:moveTo>
                  <a:pt x="1104493" y="1490234"/>
                </a:moveTo>
                <a:lnTo>
                  <a:pt x="1106563" y="1496060"/>
                </a:lnTo>
                <a:lnTo>
                  <a:pt x="1107088" y="1497526"/>
                </a:lnTo>
                <a:lnTo>
                  <a:pt x="1113937" y="1494744"/>
                </a:lnTo>
                <a:lnTo>
                  <a:pt x="1104493" y="1490234"/>
                </a:lnTo>
                <a:close/>
                <a:moveTo>
                  <a:pt x="287237" y="1385930"/>
                </a:moveTo>
                <a:lnTo>
                  <a:pt x="272098" y="1400560"/>
                </a:lnTo>
                <a:lnTo>
                  <a:pt x="245428" y="1426926"/>
                </a:lnTo>
                <a:lnTo>
                  <a:pt x="220980" y="1452657"/>
                </a:lnTo>
                <a:lnTo>
                  <a:pt x="208915" y="1465681"/>
                </a:lnTo>
                <a:lnTo>
                  <a:pt x="197803" y="1478387"/>
                </a:lnTo>
                <a:lnTo>
                  <a:pt x="187008" y="1490776"/>
                </a:lnTo>
                <a:lnTo>
                  <a:pt x="176530" y="1503165"/>
                </a:lnTo>
                <a:lnTo>
                  <a:pt x="166370" y="1515554"/>
                </a:lnTo>
                <a:lnTo>
                  <a:pt x="157163" y="1527625"/>
                </a:lnTo>
                <a:lnTo>
                  <a:pt x="147955" y="1539696"/>
                </a:lnTo>
                <a:lnTo>
                  <a:pt x="139383" y="1551132"/>
                </a:lnTo>
                <a:lnTo>
                  <a:pt x="131128" y="1563203"/>
                </a:lnTo>
                <a:lnTo>
                  <a:pt x="123190" y="1574321"/>
                </a:lnTo>
                <a:lnTo>
                  <a:pt x="115888" y="1585440"/>
                </a:lnTo>
                <a:lnTo>
                  <a:pt x="109538" y="1596558"/>
                </a:lnTo>
                <a:lnTo>
                  <a:pt x="102870" y="1607358"/>
                </a:lnTo>
                <a:lnTo>
                  <a:pt x="97155" y="1618159"/>
                </a:lnTo>
                <a:lnTo>
                  <a:pt x="91758" y="1628324"/>
                </a:lnTo>
                <a:lnTo>
                  <a:pt x="86678" y="1638807"/>
                </a:lnTo>
                <a:lnTo>
                  <a:pt x="82233" y="1648337"/>
                </a:lnTo>
                <a:lnTo>
                  <a:pt x="78423" y="1658502"/>
                </a:lnTo>
                <a:lnTo>
                  <a:pt x="74930" y="1668032"/>
                </a:lnTo>
                <a:lnTo>
                  <a:pt x="71755" y="1677244"/>
                </a:lnTo>
                <a:lnTo>
                  <a:pt x="69215" y="1686139"/>
                </a:lnTo>
                <a:lnTo>
                  <a:pt x="67310" y="1695033"/>
                </a:lnTo>
                <a:lnTo>
                  <a:pt x="65723" y="1703292"/>
                </a:lnTo>
                <a:lnTo>
                  <a:pt x="64453" y="1711869"/>
                </a:lnTo>
                <a:lnTo>
                  <a:pt x="64135" y="1719493"/>
                </a:lnTo>
                <a:lnTo>
                  <a:pt x="64135" y="1727435"/>
                </a:lnTo>
                <a:lnTo>
                  <a:pt x="64453" y="1735059"/>
                </a:lnTo>
                <a:lnTo>
                  <a:pt x="65405" y="1742047"/>
                </a:lnTo>
                <a:lnTo>
                  <a:pt x="66993" y="1748718"/>
                </a:lnTo>
                <a:lnTo>
                  <a:pt x="68898" y="1755389"/>
                </a:lnTo>
                <a:lnTo>
                  <a:pt x="71438" y="1761425"/>
                </a:lnTo>
                <a:lnTo>
                  <a:pt x="74295" y="1767143"/>
                </a:lnTo>
                <a:lnTo>
                  <a:pt x="78740" y="1774131"/>
                </a:lnTo>
                <a:lnTo>
                  <a:pt x="83820" y="1780802"/>
                </a:lnTo>
                <a:lnTo>
                  <a:pt x="89853" y="1786838"/>
                </a:lnTo>
                <a:lnTo>
                  <a:pt x="96838" y="1792238"/>
                </a:lnTo>
                <a:lnTo>
                  <a:pt x="104458" y="1797638"/>
                </a:lnTo>
                <a:lnTo>
                  <a:pt x="112713" y="1802403"/>
                </a:lnTo>
                <a:lnTo>
                  <a:pt x="121920" y="1806533"/>
                </a:lnTo>
                <a:lnTo>
                  <a:pt x="131763" y="1810345"/>
                </a:lnTo>
                <a:lnTo>
                  <a:pt x="142240" y="1813839"/>
                </a:lnTo>
                <a:lnTo>
                  <a:pt x="153353" y="1817016"/>
                </a:lnTo>
                <a:lnTo>
                  <a:pt x="165735" y="1819239"/>
                </a:lnTo>
                <a:lnTo>
                  <a:pt x="177800" y="1821463"/>
                </a:lnTo>
                <a:lnTo>
                  <a:pt x="191453" y="1823051"/>
                </a:lnTo>
                <a:lnTo>
                  <a:pt x="205740" y="1824322"/>
                </a:lnTo>
                <a:lnTo>
                  <a:pt x="220345" y="1824957"/>
                </a:lnTo>
                <a:lnTo>
                  <a:pt x="235585" y="1825275"/>
                </a:lnTo>
                <a:lnTo>
                  <a:pt x="251460" y="1825275"/>
                </a:lnTo>
                <a:lnTo>
                  <a:pt x="267970" y="1824639"/>
                </a:lnTo>
                <a:lnTo>
                  <a:pt x="285115" y="1823686"/>
                </a:lnTo>
                <a:lnTo>
                  <a:pt x="302895" y="1822098"/>
                </a:lnTo>
                <a:lnTo>
                  <a:pt x="320993" y="1820192"/>
                </a:lnTo>
                <a:lnTo>
                  <a:pt x="339725" y="1817968"/>
                </a:lnTo>
                <a:lnTo>
                  <a:pt x="359410" y="1814792"/>
                </a:lnTo>
                <a:lnTo>
                  <a:pt x="379413" y="1811615"/>
                </a:lnTo>
                <a:lnTo>
                  <a:pt x="399733" y="1808121"/>
                </a:lnTo>
                <a:lnTo>
                  <a:pt x="420370" y="1803674"/>
                </a:lnTo>
                <a:lnTo>
                  <a:pt x="441960" y="1798909"/>
                </a:lnTo>
                <a:lnTo>
                  <a:pt x="458716" y="1795021"/>
                </a:lnTo>
                <a:lnTo>
                  <a:pt x="447270" y="1779838"/>
                </a:lnTo>
                <a:lnTo>
                  <a:pt x="434894" y="1761420"/>
                </a:lnTo>
                <a:lnTo>
                  <a:pt x="422518" y="1742684"/>
                </a:lnTo>
                <a:lnTo>
                  <a:pt x="410459" y="1723949"/>
                </a:lnTo>
                <a:lnTo>
                  <a:pt x="399352" y="1704260"/>
                </a:lnTo>
                <a:lnTo>
                  <a:pt x="388245" y="1684572"/>
                </a:lnTo>
                <a:lnTo>
                  <a:pt x="377773" y="1664884"/>
                </a:lnTo>
                <a:lnTo>
                  <a:pt x="367936" y="1644560"/>
                </a:lnTo>
                <a:lnTo>
                  <a:pt x="358415" y="1624237"/>
                </a:lnTo>
                <a:lnTo>
                  <a:pt x="349213" y="1603596"/>
                </a:lnTo>
                <a:lnTo>
                  <a:pt x="340645" y="1582320"/>
                </a:lnTo>
                <a:lnTo>
                  <a:pt x="332711" y="1561361"/>
                </a:lnTo>
                <a:lnTo>
                  <a:pt x="324778" y="1539767"/>
                </a:lnTo>
                <a:lnTo>
                  <a:pt x="318114" y="1517856"/>
                </a:lnTo>
                <a:lnTo>
                  <a:pt x="311449" y="1495945"/>
                </a:lnTo>
                <a:lnTo>
                  <a:pt x="305420" y="1474034"/>
                </a:lnTo>
                <a:lnTo>
                  <a:pt x="300025" y="1451170"/>
                </a:lnTo>
                <a:lnTo>
                  <a:pt x="294948" y="1428941"/>
                </a:lnTo>
                <a:lnTo>
                  <a:pt x="290823" y="1406077"/>
                </a:lnTo>
                <a:lnTo>
                  <a:pt x="287237" y="1385930"/>
                </a:lnTo>
                <a:close/>
                <a:moveTo>
                  <a:pt x="825882" y="1340155"/>
                </a:moveTo>
                <a:lnTo>
                  <a:pt x="819719" y="1367155"/>
                </a:lnTo>
                <a:lnTo>
                  <a:pt x="808612" y="1421447"/>
                </a:lnTo>
                <a:lnTo>
                  <a:pt x="798457" y="1474787"/>
                </a:lnTo>
                <a:lnTo>
                  <a:pt x="789571" y="1527175"/>
                </a:lnTo>
                <a:lnTo>
                  <a:pt x="781321" y="1578610"/>
                </a:lnTo>
                <a:lnTo>
                  <a:pt x="778588" y="1599316"/>
                </a:lnTo>
                <a:lnTo>
                  <a:pt x="782951" y="1602926"/>
                </a:lnTo>
                <a:lnTo>
                  <a:pt x="789940" y="1601447"/>
                </a:lnTo>
                <a:lnTo>
                  <a:pt x="824230" y="1593190"/>
                </a:lnTo>
                <a:lnTo>
                  <a:pt x="859473" y="1583662"/>
                </a:lnTo>
                <a:lnTo>
                  <a:pt x="895985" y="1573182"/>
                </a:lnTo>
                <a:lnTo>
                  <a:pt x="933768" y="1561432"/>
                </a:lnTo>
                <a:lnTo>
                  <a:pt x="972185" y="1548729"/>
                </a:lnTo>
                <a:lnTo>
                  <a:pt x="1011555" y="1535073"/>
                </a:lnTo>
                <a:lnTo>
                  <a:pt x="1048349" y="1520873"/>
                </a:lnTo>
                <a:lnTo>
                  <a:pt x="1038369" y="1492568"/>
                </a:lnTo>
                <a:lnTo>
                  <a:pt x="1024413" y="1450656"/>
                </a:lnTo>
                <a:lnTo>
                  <a:pt x="987571" y="1431541"/>
                </a:lnTo>
                <a:lnTo>
                  <a:pt x="945971" y="1409310"/>
                </a:lnTo>
                <a:lnTo>
                  <a:pt x="904689" y="1386127"/>
                </a:lnTo>
                <a:lnTo>
                  <a:pt x="862455" y="1361991"/>
                </a:lnTo>
                <a:lnTo>
                  <a:pt x="825882" y="1340155"/>
                </a:lnTo>
                <a:close/>
                <a:moveTo>
                  <a:pt x="426033" y="1320824"/>
                </a:moveTo>
                <a:lnTo>
                  <a:pt x="426083" y="1321435"/>
                </a:lnTo>
                <a:lnTo>
                  <a:pt x="428304" y="1341438"/>
                </a:lnTo>
                <a:lnTo>
                  <a:pt x="430842" y="1361123"/>
                </a:lnTo>
                <a:lnTo>
                  <a:pt x="434333" y="1380490"/>
                </a:lnTo>
                <a:lnTo>
                  <a:pt x="437823" y="1399540"/>
                </a:lnTo>
                <a:lnTo>
                  <a:pt x="442265" y="1418908"/>
                </a:lnTo>
                <a:lnTo>
                  <a:pt x="446708" y="1437640"/>
                </a:lnTo>
                <a:lnTo>
                  <a:pt x="451785" y="1456055"/>
                </a:lnTo>
                <a:lnTo>
                  <a:pt x="457179" y="1474788"/>
                </a:lnTo>
                <a:lnTo>
                  <a:pt x="463208" y="1492885"/>
                </a:lnTo>
                <a:lnTo>
                  <a:pt x="469236" y="1510983"/>
                </a:lnTo>
                <a:lnTo>
                  <a:pt x="476217" y="1529080"/>
                </a:lnTo>
                <a:lnTo>
                  <a:pt x="483515" y="1546860"/>
                </a:lnTo>
                <a:lnTo>
                  <a:pt x="491131" y="1564005"/>
                </a:lnTo>
                <a:lnTo>
                  <a:pt x="499381" y="1581468"/>
                </a:lnTo>
                <a:lnTo>
                  <a:pt x="507631" y="1598613"/>
                </a:lnTo>
                <a:lnTo>
                  <a:pt x="516515" y="1615123"/>
                </a:lnTo>
                <a:lnTo>
                  <a:pt x="521451" y="1623979"/>
                </a:lnTo>
                <a:lnTo>
                  <a:pt x="528955" y="1624948"/>
                </a:lnTo>
                <a:lnTo>
                  <a:pt x="539433" y="1626218"/>
                </a:lnTo>
                <a:lnTo>
                  <a:pt x="550545" y="1627171"/>
                </a:lnTo>
                <a:lnTo>
                  <a:pt x="561658" y="1628124"/>
                </a:lnTo>
                <a:lnTo>
                  <a:pt x="573405" y="1628441"/>
                </a:lnTo>
                <a:lnTo>
                  <a:pt x="585470" y="1628441"/>
                </a:lnTo>
                <a:lnTo>
                  <a:pt x="597853" y="1628124"/>
                </a:lnTo>
                <a:lnTo>
                  <a:pt x="610553" y="1627489"/>
                </a:lnTo>
                <a:lnTo>
                  <a:pt x="623570" y="1626854"/>
                </a:lnTo>
                <a:lnTo>
                  <a:pt x="637223" y="1626218"/>
                </a:lnTo>
                <a:lnTo>
                  <a:pt x="650875" y="1624948"/>
                </a:lnTo>
                <a:lnTo>
                  <a:pt x="665163" y="1623360"/>
                </a:lnTo>
                <a:lnTo>
                  <a:pt x="694373" y="1619549"/>
                </a:lnTo>
                <a:lnTo>
                  <a:pt x="702748" y="1618167"/>
                </a:lnTo>
                <a:lnTo>
                  <a:pt x="699337" y="1615270"/>
                </a:lnTo>
                <a:lnTo>
                  <a:pt x="666011" y="1586687"/>
                </a:lnTo>
                <a:lnTo>
                  <a:pt x="634589" y="1557787"/>
                </a:lnTo>
                <a:lnTo>
                  <a:pt x="604436" y="1529204"/>
                </a:lnTo>
                <a:lnTo>
                  <a:pt x="589836" y="1514595"/>
                </a:lnTo>
                <a:lnTo>
                  <a:pt x="575236" y="1500304"/>
                </a:lnTo>
                <a:lnTo>
                  <a:pt x="561271" y="1486330"/>
                </a:lnTo>
                <a:lnTo>
                  <a:pt x="547940" y="1472038"/>
                </a:lnTo>
                <a:lnTo>
                  <a:pt x="534292" y="1457747"/>
                </a:lnTo>
                <a:lnTo>
                  <a:pt x="521597" y="1443456"/>
                </a:lnTo>
                <a:lnTo>
                  <a:pt x="508901" y="1429164"/>
                </a:lnTo>
                <a:lnTo>
                  <a:pt x="497157" y="1415508"/>
                </a:lnTo>
                <a:lnTo>
                  <a:pt x="485731" y="1401217"/>
                </a:lnTo>
                <a:lnTo>
                  <a:pt x="473988" y="1387561"/>
                </a:lnTo>
                <a:lnTo>
                  <a:pt x="463196" y="1373587"/>
                </a:lnTo>
                <a:lnTo>
                  <a:pt x="453357" y="1359613"/>
                </a:lnTo>
                <a:lnTo>
                  <a:pt x="443201" y="1345957"/>
                </a:lnTo>
                <a:lnTo>
                  <a:pt x="433679" y="1332300"/>
                </a:lnTo>
                <a:lnTo>
                  <a:pt x="426033" y="1320824"/>
                </a:lnTo>
                <a:close/>
                <a:moveTo>
                  <a:pt x="563522" y="1163592"/>
                </a:moveTo>
                <a:lnTo>
                  <a:pt x="542290" y="1178196"/>
                </a:lnTo>
                <a:lnTo>
                  <a:pt x="502920" y="1206786"/>
                </a:lnTo>
                <a:lnTo>
                  <a:pt x="465455" y="1234740"/>
                </a:lnTo>
                <a:lnTo>
                  <a:pt x="455660" y="1242410"/>
                </a:lnTo>
                <a:lnTo>
                  <a:pt x="456848" y="1244647"/>
                </a:lnTo>
                <a:lnTo>
                  <a:pt x="462562" y="1255445"/>
                </a:lnTo>
                <a:lnTo>
                  <a:pt x="468909" y="1265925"/>
                </a:lnTo>
                <a:lnTo>
                  <a:pt x="475575" y="1277040"/>
                </a:lnTo>
                <a:lnTo>
                  <a:pt x="482557" y="1287838"/>
                </a:lnTo>
                <a:lnTo>
                  <a:pt x="490175" y="1299271"/>
                </a:lnTo>
                <a:lnTo>
                  <a:pt x="498110" y="1310387"/>
                </a:lnTo>
                <a:lnTo>
                  <a:pt x="506362" y="1322138"/>
                </a:lnTo>
                <a:lnTo>
                  <a:pt x="524453" y="1345957"/>
                </a:lnTo>
                <a:lnTo>
                  <a:pt x="543497" y="1370093"/>
                </a:lnTo>
                <a:lnTo>
                  <a:pt x="564762" y="1394865"/>
                </a:lnTo>
                <a:lnTo>
                  <a:pt x="587297" y="1419954"/>
                </a:lnTo>
                <a:lnTo>
                  <a:pt x="611736" y="1445361"/>
                </a:lnTo>
                <a:lnTo>
                  <a:pt x="637445" y="1471721"/>
                </a:lnTo>
                <a:lnTo>
                  <a:pt x="664106" y="1498081"/>
                </a:lnTo>
                <a:lnTo>
                  <a:pt x="692989" y="1525075"/>
                </a:lnTo>
                <a:lnTo>
                  <a:pt x="721963" y="1551321"/>
                </a:lnTo>
                <a:lnTo>
                  <a:pt x="722613" y="1546860"/>
                </a:lnTo>
                <a:lnTo>
                  <a:pt x="730229" y="1498282"/>
                </a:lnTo>
                <a:lnTo>
                  <a:pt x="739115" y="1450340"/>
                </a:lnTo>
                <a:lnTo>
                  <a:pt x="748317" y="1401762"/>
                </a:lnTo>
                <a:lnTo>
                  <a:pt x="758472" y="1354137"/>
                </a:lnTo>
                <a:lnTo>
                  <a:pt x="768627" y="1308100"/>
                </a:lnTo>
                <a:lnTo>
                  <a:pt x="769341" y="1305052"/>
                </a:lnTo>
                <a:lnTo>
                  <a:pt x="737021" y="1284818"/>
                </a:lnTo>
                <a:lnTo>
                  <a:pt x="696374" y="1257824"/>
                </a:lnTo>
                <a:lnTo>
                  <a:pt x="656362" y="1230512"/>
                </a:lnTo>
                <a:lnTo>
                  <a:pt x="616985" y="1202882"/>
                </a:lnTo>
                <a:lnTo>
                  <a:pt x="578561" y="1174935"/>
                </a:lnTo>
                <a:lnTo>
                  <a:pt x="563522" y="1163592"/>
                </a:lnTo>
                <a:close/>
                <a:moveTo>
                  <a:pt x="441840" y="1066401"/>
                </a:moveTo>
                <a:lnTo>
                  <a:pt x="437823" y="1083628"/>
                </a:lnTo>
                <a:lnTo>
                  <a:pt x="434333" y="1102995"/>
                </a:lnTo>
                <a:lnTo>
                  <a:pt x="430842" y="1122045"/>
                </a:lnTo>
                <a:lnTo>
                  <a:pt x="428304" y="1141730"/>
                </a:lnTo>
                <a:lnTo>
                  <a:pt x="426083" y="1161415"/>
                </a:lnTo>
                <a:lnTo>
                  <a:pt x="425439" y="1169539"/>
                </a:lnTo>
                <a:lnTo>
                  <a:pt x="427648" y="1177001"/>
                </a:lnTo>
                <a:lnTo>
                  <a:pt x="429516" y="1183022"/>
                </a:lnTo>
                <a:lnTo>
                  <a:pt x="451485" y="1166443"/>
                </a:lnTo>
                <a:lnTo>
                  <a:pt x="489903" y="1138171"/>
                </a:lnTo>
                <a:lnTo>
                  <a:pt x="511337" y="1123125"/>
                </a:lnTo>
                <a:lnTo>
                  <a:pt x="504571" y="1117771"/>
                </a:lnTo>
                <a:lnTo>
                  <a:pt x="469005" y="1089506"/>
                </a:lnTo>
                <a:lnTo>
                  <a:pt x="441840" y="1066401"/>
                </a:lnTo>
                <a:close/>
                <a:moveTo>
                  <a:pt x="1964738" y="1045668"/>
                </a:moveTo>
                <a:lnTo>
                  <a:pt x="1964373" y="1045997"/>
                </a:lnTo>
                <a:lnTo>
                  <a:pt x="1947863" y="1060606"/>
                </a:lnTo>
                <a:lnTo>
                  <a:pt x="1913890" y="1089506"/>
                </a:lnTo>
                <a:lnTo>
                  <a:pt x="1878330" y="1117771"/>
                </a:lnTo>
                <a:lnTo>
                  <a:pt x="1841818" y="1146671"/>
                </a:lnTo>
                <a:lnTo>
                  <a:pt x="1804353" y="1174935"/>
                </a:lnTo>
                <a:lnTo>
                  <a:pt x="1765935" y="1202882"/>
                </a:lnTo>
                <a:lnTo>
                  <a:pt x="1726565" y="1230512"/>
                </a:lnTo>
                <a:lnTo>
                  <a:pt x="1686243" y="1257824"/>
                </a:lnTo>
                <a:lnTo>
                  <a:pt x="1645603" y="1284818"/>
                </a:lnTo>
                <a:lnTo>
                  <a:pt x="1604328" y="1310860"/>
                </a:lnTo>
                <a:lnTo>
                  <a:pt x="1562418" y="1336584"/>
                </a:lnTo>
                <a:lnTo>
                  <a:pt x="1520508" y="1361991"/>
                </a:lnTo>
                <a:lnTo>
                  <a:pt x="1477963" y="1386127"/>
                </a:lnTo>
                <a:lnTo>
                  <a:pt x="1437005" y="1409310"/>
                </a:lnTo>
                <a:lnTo>
                  <a:pt x="1395095" y="1431541"/>
                </a:lnTo>
                <a:lnTo>
                  <a:pt x="1353185" y="1453454"/>
                </a:lnTo>
                <a:lnTo>
                  <a:pt x="1310958" y="1474732"/>
                </a:lnTo>
                <a:lnTo>
                  <a:pt x="1268838" y="1494705"/>
                </a:lnTo>
                <a:lnTo>
                  <a:pt x="1289882" y="1503314"/>
                </a:lnTo>
                <a:lnTo>
                  <a:pt x="1330846" y="1519511"/>
                </a:lnTo>
                <a:lnTo>
                  <a:pt x="1371176" y="1535073"/>
                </a:lnTo>
                <a:lnTo>
                  <a:pt x="1410870" y="1548729"/>
                </a:lnTo>
                <a:lnTo>
                  <a:pt x="1449294" y="1561432"/>
                </a:lnTo>
                <a:lnTo>
                  <a:pt x="1479284" y="1570917"/>
                </a:lnTo>
                <a:lnTo>
                  <a:pt x="1480502" y="1568844"/>
                </a:lnTo>
                <a:lnTo>
                  <a:pt x="1483677" y="1563758"/>
                </a:lnTo>
                <a:lnTo>
                  <a:pt x="1487487" y="1558671"/>
                </a:lnTo>
                <a:lnTo>
                  <a:pt x="1490980" y="1554221"/>
                </a:lnTo>
                <a:lnTo>
                  <a:pt x="1495107" y="1549452"/>
                </a:lnTo>
                <a:lnTo>
                  <a:pt x="1499235" y="1545002"/>
                </a:lnTo>
                <a:lnTo>
                  <a:pt x="1503680" y="1540551"/>
                </a:lnTo>
                <a:lnTo>
                  <a:pt x="1508125" y="1536736"/>
                </a:lnTo>
                <a:lnTo>
                  <a:pt x="1512887" y="1532921"/>
                </a:lnTo>
                <a:lnTo>
                  <a:pt x="1517967" y="1529424"/>
                </a:lnTo>
                <a:lnTo>
                  <a:pt x="1522730" y="1526563"/>
                </a:lnTo>
                <a:lnTo>
                  <a:pt x="1528127" y="1523384"/>
                </a:lnTo>
                <a:lnTo>
                  <a:pt x="1533525" y="1520841"/>
                </a:lnTo>
                <a:lnTo>
                  <a:pt x="1539240" y="1517980"/>
                </a:lnTo>
                <a:lnTo>
                  <a:pt x="1544955" y="1515755"/>
                </a:lnTo>
                <a:lnTo>
                  <a:pt x="1550987" y="1513847"/>
                </a:lnTo>
                <a:lnTo>
                  <a:pt x="1557020" y="1512258"/>
                </a:lnTo>
                <a:lnTo>
                  <a:pt x="1562735" y="1510668"/>
                </a:lnTo>
                <a:lnTo>
                  <a:pt x="1569402" y="1509397"/>
                </a:lnTo>
                <a:lnTo>
                  <a:pt x="1575435" y="1508761"/>
                </a:lnTo>
                <a:lnTo>
                  <a:pt x="1582102" y="1508443"/>
                </a:lnTo>
                <a:lnTo>
                  <a:pt x="1588452" y="1508125"/>
                </a:lnTo>
                <a:lnTo>
                  <a:pt x="1594802" y="1508443"/>
                </a:lnTo>
                <a:lnTo>
                  <a:pt x="1601152" y="1508761"/>
                </a:lnTo>
                <a:lnTo>
                  <a:pt x="1607502" y="1509397"/>
                </a:lnTo>
                <a:lnTo>
                  <a:pt x="1613852" y="1510668"/>
                </a:lnTo>
                <a:lnTo>
                  <a:pt x="1620202" y="1512258"/>
                </a:lnTo>
                <a:lnTo>
                  <a:pt x="1625917" y="1513847"/>
                </a:lnTo>
                <a:lnTo>
                  <a:pt x="1631632" y="1515755"/>
                </a:lnTo>
                <a:lnTo>
                  <a:pt x="1637347" y="1517980"/>
                </a:lnTo>
                <a:lnTo>
                  <a:pt x="1643062" y="1520841"/>
                </a:lnTo>
                <a:lnTo>
                  <a:pt x="1648460" y="1523384"/>
                </a:lnTo>
                <a:lnTo>
                  <a:pt x="1653857" y="1526563"/>
                </a:lnTo>
                <a:lnTo>
                  <a:pt x="1658937" y="1529424"/>
                </a:lnTo>
                <a:lnTo>
                  <a:pt x="1664017" y="1532921"/>
                </a:lnTo>
                <a:lnTo>
                  <a:pt x="1668462" y="1536736"/>
                </a:lnTo>
                <a:lnTo>
                  <a:pt x="1673225" y="1540551"/>
                </a:lnTo>
                <a:lnTo>
                  <a:pt x="1677670" y="1545002"/>
                </a:lnTo>
                <a:lnTo>
                  <a:pt x="1681480" y="1549452"/>
                </a:lnTo>
                <a:lnTo>
                  <a:pt x="1685607" y="1554221"/>
                </a:lnTo>
                <a:lnTo>
                  <a:pt x="1689100" y="1558671"/>
                </a:lnTo>
                <a:lnTo>
                  <a:pt x="1692910" y="1563758"/>
                </a:lnTo>
                <a:lnTo>
                  <a:pt x="1696085" y="1568844"/>
                </a:lnTo>
                <a:lnTo>
                  <a:pt x="1699260" y="1574248"/>
                </a:lnTo>
                <a:lnTo>
                  <a:pt x="1701800" y="1579653"/>
                </a:lnTo>
                <a:lnTo>
                  <a:pt x="1704657" y="1585375"/>
                </a:lnTo>
                <a:lnTo>
                  <a:pt x="1706880" y="1591097"/>
                </a:lnTo>
                <a:lnTo>
                  <a:pt x="1708785" y="1596819"/>
                </a:lnTo>
                <a:lnTo>
                  <a:pt x="1710372" y="1602542"/>
                </a:lnTo>
                <a:lnTo>
                  <a:pt x="1711960" y="1608900"/>
                </a:lnTo>
                <a:lnTo>
                  <a:pt x="1712913" y="1614940"/>
                </a:lnTo>
                <a:lnTo>
                  <a:pt x="1713865" y="1621616"/>
                </a:lnTo>
                <a:lnTo>
                  <a:pt x="1713930" y="1622842"/>
                </a:lnTo>
                <a:lnTo>
                  <a:pt x="1717944" y="1623360"/>
                </a:lnTo>
                <a:lnTo>
                  <a:pt x="1731917" y="1624948"/>
                </a:lnTo>
                <a:lnTo>
                  <a:pt x="1745572" y="1626218"/>
                </a:lnTo>
                <a:lnTo>
                  <a:pt x="1759544" y="1626854"/>
                </a:lnTo>
                <a:lnTo>
                  <a:pt x="1772564" y="1627489"/>
                </a:lnTo>
                <a:lnTo>
                  <a:pt x="1785266" y="1628124"/>
                </a:lnTo>
                <a:lnTo>
                  <a:pt x="1797650" y="1628441"/>
                </a:lnTo>
                <a:lnTo>
                  <a:pt x="1809400" y="1628441"/>
                </a:lnTo>
                <a:lnTo>
                  <a:pt x="1821467" y="1628124"/>
                </a:lnTo>
                <a:lnTo>
                  <a:pt x="1832581" y="1627171"/>
                </a:lnTo>
                <a:lnTo>
                  <a:pt x="1843378" y="1626218"/>
                </a:lnTo>
                <a:lnTo>
                  <a:pt x="1853540" y="1624948"/>
                </a:lnTo>
                <a:lnTo>
                  <a:pt x="1864019" y="1623678"/>
                </a:lnTo>
                <a:lnTo>
                  <a:pt x="1873546" y="1621772"/>
                </a:lnTo>
                <a:lnTo>
                  <a:pt x="1882755" y="1619867"/>
                </a:lnTo>
                <a:lnTo>
                  <a:pt x="1891646" y="1617644"/>
                </a:lnTo>
                <a:lnTo>
                  <a:pt x="1893435" y="1617180"/>
                </a:lnTo>
                <a:lnTo>
                  <a:pt x="1894581" y="1615123"/>
                </a:lnTo>
                <a:lnTo>
                  <a:pt x="1903465" y="1598613"/>
                </a:lnTo>
                <a:lnTo>
                  <a:pt x="1912032" y="1581468"/>
                </a:lnTo>
                <a:lnTo>
                  <a:pt x="1919965" y="1564005"/>
                </a:lnTo>
                <a:lnTo>
                  <a:pt x="1927580" y="1546860"/>
                </a:lnTo>
                <a:lnTo>
                  <a:pt x="1934879" y="1529080"/>
                </a:lnTo>
                <a:lnTo>
                  <a:pt x="1941859" y="1510983"/>
                </a:lnTo>
                <a:lnTo>
                  <a:pt x="1948205" y="1492885"/>
                </a:lnTo>
                <a:lnTo>
                  <a:pt x="1954234" y="1474788"/>
                </a:lnTo>
                <a:lnTo>
                  <a:pt x="1959628" y="1456055"/>
                </a:lnTo>
                <a:lnTo>
                  <a:pt x="1964705" y="1437640"/>
                </a:lnTo>
                <a:lnTo>
                  <a:pt x="1969148" y="1418908"/>
                </a:lnTo>
                <a:lnTo>
                  <a:pt x="1973590" y="1399540"/>
                </a:lnTo>
                <a:lnTo>
                  <a:pt x="1977398" y="1380490"/>
                </a:lnTo>
                <a:lnTo>
                  <a:pt x="1980253" y="1361123"/>
                </a:lnTo>
                <a:lnTo>
                  <a:pt x="1983109" y="1341438"/>
                </a:lnTo>
                <a:lnTo>
                  <a:pt x="1985330" y="1321435"/>
                </a:lnTo>
                <a:lnTo>
                  <a:pt x="1986917" y="1302068"/>
                </a:lnTo>
                <a:lnTo>
                  <a:pt x="1988503" y="1282065"/>
                </a:lnTo>
                <a:lnTo>
                  <a:pt x="1989138" y="1261428"/>
                </a:lnTo>
                <a:lnTo>
                  <a:pt x="1989138" y="1241743"/>
                </a:lnTo>
                <a:lnTo>
                  <a:pt x="1989138" y="1221105"/>
                </a:lnTo>
                <a:lnTo>
                  <a:pt x="1988503" y="1201103"/>
                </a:lnTo>
                <a:lnTo>
                  <a:pt x="1986917" y="1181418"/>
                </a:lnTo>
                <a:lnTo>
                  <a:pt x="1985330" y="1161415"/>
                </a:lnTo>
                <a:lnTo>
                  <a:pt x="1983109" y="1141730"/>
                </a:lnTo>
                <a:lnTo>
                  <a:pt x="1980253" y="1122045"/>
                </a:lnTo>
                <a:lnTo>
                  <a:pt x="1977398" y="1102995"/>
                </a:lnTo>
                <a:lnTo>
                  <a:pt x="1973590" y="1083628"/>
                </a:lnTo>
                <a:lnTo>
                  <a:pt x="1969148" y="1064578"/>
                </a:lnTo>
                <a:lnTo>
                  <a:pt x="1964738" y="1045668"/>
                </a:lnTo>
                <a:close/>
                <a:moveTo>
                  <a:pt x="916037" y="1019660"/>
                </a:moveTo>
                <a:lnTo>
                  <a:pt x="912064" y="1031240"/>
                </a:lnTo>
                <a:lnTo>
                  <a:pt x="897467" y="1075690"/>
                </a:lnTo>
                <a:lnTo>
                  <a:pt x="883186" y="1121410"/>
                </a:lnTo>
                <a:lnTo>
                  <a:pt x="869541" y="1167765"/>
                </a:lnTo>
                <a:lnTo>
                  <a:pt x="856213" y="1215707"/>
                </a:lnTo>
                <a:lnTo>
                  <a:pt x="843519" y="1265555"/>
                </a:lnTo>
                <a:lnTo>
                  <a:pt x="841045" y="1275844"/>
                </a:lnTo>
                <a:lnTo>
                  <a:pt x="841178" y="1275926"/>
                </a:lnTo>
                <a:lnTo>
                  <a:pt x="887541" y="1303556"/>
                </a:lnTo>
                <a:lnTo>
                  <a:pt x="935809" y="1331185"/>
                </a:lnTo>
                <a:lnTo>
                  <a:pt x="981855" y="1356909"/>
                </a:lnTo>
                <a:lnTo>
                  <a:pt x="997943" y="1365625"/>
                </a:lnTo>
                <a:lnTo>
                  <a:pt x="996185" y="1359853"/>
                </a:lnTo>
                <a:lnTo>
                  <a:pt x="983180" y="1314450"/>
                </a:lnTo>
                <a:lnTo>
                  <a:pt x="970810" y="1268730"/>
                </a:lnTo>
                <a:lnTo>
                  <a:pt x="959075" y="1223010"/>
                </a:lnTo>
                <a:lnTo>
                  <a:pt x="948291" y="1176655"/>
                </a:lnTo>
                <a:lnTo>
                  <a:pt x="937824" y="1130618"/>
                </a:lnTo>
                <a:lnTo>
                  <a:pt x="927991" y="1082675"/>
                </a:lnTo>
                <a:lnTo>
                  <a:pt x="918793" y="1034733"/>
                </a:lnTo>
                <a:lnTo>
                  <a:pt x="916037" y="1019660"/>
                </a:lnTo>
                <a:close/>
                <a:moveTo>
                  <a:pt x="863289" y="979742"/>
                </a:moveTo>
                <a:lnTo>
                  <a:pt x="855028" y="984105"/>
                </a:lnTo>
                <a:lnTo>
                  <a:pt x="808990" y="1009835"/>
                </a:lnTo>
                <a:lnTo>
                  <a:pt x="761048" y="1037472"/>
                </a:lnTo>
                <a:lnTo>
                  <a:pt x="714375" y="1065426"/>
                </a:lnTo>
                <a:lnTo>
                  <a:pt x="668973" y="1093698"/>
                </a:lnTo>
                <a:lnTo>
                  <a:pt x="625158" y="1121652"/>
                </a:lnTo>
                <a:lnTo>
                  <a:pt x="618343" y="1126266"/>
                </a:lnTo>
                <a:lnTo>
                  <a:pt x="629688" y="1134920"/>
                </a:lnTo>
                <a:lnTo>
                  <a:pt x="669382" y="1162867"/>
                </a:lnTo>
                <a:lnTo>
                  <a:pt x="710029" y="1191450"/>
                </a:lnTo>
                <a:lnTo>
                  <a:pt x="752263" y="1219397"/>
                </a:lnTo>
                <a:lnTo>
                  <a:pt x="784932" y="1240860"/>
                </a:lnTo>
                <a:lnTo>
                  <a:pt x="791475" y="1215707"/>
                </a:lnTo>
                <a:lnTo>
                  <a:pt x="803852" y="1169987"/>
                </a:lnTo>
                <a:lnTo>
                  <a:pt x="816863" y="1124902"/>
                </a:lnTo>
                <a:lnTo>
                  <a:pt x="830191" y="1080135"/>
                </a:lnTo>
                <a:lnTo>
                  <a:pt x="844471" y="1035685"/>
                </a:lnTo>
                <a:lnTo>
                  <a:pt x="859069" y="991870"/>
                </a:lnTo>
                <a:lnTo>
                  <a:pt x="863289" y="979742"/>
                </a:lnTo>
                <a:close/>
                <a:moveTo>
                  <a:pt x="1657985" y="712821"/>
                </a:moveTo>
                <a:lnTo>
                  <a:pt x="1645285" y="713456"/>
                </a:lnTo>
                <a:lnTo>
                  <a:pt x="1632268" y="714092"/>
                </a:lnTo>
                <a:lnTo>
                  <a:pt x="1618615" y="715362"/>
                </a:lnTo>
                <a:lnTo>
                  <a:pt x="1604963" y="716315"/>
                </a:lnTo>
                <a:lnTo>
                  <a:pt x="1590675" y="717903"/>
                </a:lnTo>
                <a:lnTo>
                  <a:pt x="1561465" y="721715"/>
                </a:lnTo>
                <a:lnTo>
                  <a:pt x="1530668" y="726798"/>
                </a:lnTo>
                <a:lnTo>
                  <a:pt x="1498918" y="732516"/>
                </a:lnTo>
                <a:lnTo>
                  <a:pt x="1465898" y="739822"/>
                </a:lnTo>
                <a:lnTo>
                  <a:pt x="1431608" y="748081"/>
                </a:lnTo>
                <a:lnTo>
                  <a:pt x="1396048" y="757611"/>
                </a:lnTo>
                <a:lnTo>
                  <a:pt x="1359535" y="768094"/>
                </a:lnTo>
                <a:lnTo>
                  <a:pt x="1322070" y="779848"/>
                </a:lnTo>
                <a:lnTo>
                  <a:pt x="1283653" y="792554"/>
                </a:lnTo>
                <a:lnTo>
                  <a:pt x="1244283" y="806531"/>
                </a:lnTo>
                <a:lnTo>
                  <a:pt x="1203960" y="821461"/>
                </a:lnTo>
                <a:lnTo>
                  <a:pt x="1163003" y="837662"/>
                </a:lnTo>
                <a:lnTo>
                  <a:pt x="1121093" y="855134"/>
                </a:lnTo>
                <a:lnTo>
                  <a:pt x="1077913" y="873558"/>
                </a:lnTo>
                <a:lnTo>
                  <a:pt x="1035050" y="893253"/>
                </a:lnTo>
                <a:lnTo>
                  <a:pt x="990600" y="914537"/>
                </a:lnTo>
                <a:lnTo>
                  <a:pt x="964318" y="927496"/>
                </a:lnTo>
                <a:lnTo>
                  <a:pt x="968907" y="957263"/>
                </a:lnTo>
                <a:lnTo>
                  <a:pt x="978106" y="1009650"/>
                </a:lnTo>
                <a:lnTo>
                  <a:pt x="988255" y="1062990"/>
                </a:lnTo>
                <a:lnTo>
                  <a:pt x="999357" y="1117283"/>
                </a:lnTo>
                <a:lnTo>
                  <a:pt x="1010775" y="1168718"/>
                </a:lnTo>
                <a:lnTo>
                  <a:pt x="1023145" y="1219518"/>
                </a:lnTo>
                <a:lnTo>
                  <a:pt x="1035832" y="1268730"/>
                </a:lnTo>
                <a:lnTo>
                  <a:pt x="1049153" y="1316673"/>
                </a:lnTo>
                <a:lnTo>
                  <a:pt x="1062792" y="1363663"/>
                </a:lnTo>
                <a:lnTo>
                  <a:pt x="1075796" y="1405968"/>
                </a:lnTo>
                <a:lnTo>
                  <a:pt x="1117450" y="1427095"/>
                </a:lnTo>
                <a:lnTo>
                  <a:pt x="1161590" y="1447738"/>
                </a:lnTo>
                <a:lnTo>
                  <a:pt x="1191459" y="1461474"/>
                </a:lnTo>
                <a:lnTo>
                  <a:pt x="1221105" y="1447738"/>
                </a:lnTo>
                <a:lnTo>
                  <a:pt x="1264920" y="1427095"/>
                </a:lnTo>
                <a:lnTo>
                  <a:pt x="1309688" y="1404547"/>
                </a:lnTo>
                <a:lnTo>
                  <a:pt x="1355090" y="1381681"/>
                </a:lnTo>
                <a:lnTo>
                  <a:pt x="1400810" y="1356909"/>
                </a:lnTo>
                <a:lnTo>
                  <a:pt x="1446848" y="1331185"/>
                </a:lnTo>
                <a:lnTo>
                  <a:pt x="1494790" y="1303556"/>
                </a:lnTo>
                <a:lnTo>
                  <a:pt x="1541780" y="1275926"/>
                </a:lnTo>
                <a:lnTo>
                  <a:pt x="1586865" y="1247979"/>
                </a:lnTo>
                <a:lnTo>
                  <a:pt x="1630680" y="1219397"/>
                </a:lnTo>
                <a:lnTo>
                  <a:pt x="1672908" y="1191450"/>
                </a:lnTo>
                <a:lnTo>
                  <a:pt x="1713548" y="1162867"/>
                </a:lnTo>
                <a:lnTo>
                  <a:pt x="1752918" y="1134920"/>
                </a:lnTo>
                <a:lnTo>
                  <a:pt x="1790383" y="1106338"/>
                </a:lnTo>
                <a:lnTo>
                  <a:pt x="1826895" y="1078391"/>
                </a:lnTo>
                <a:lnTo>
                  <a:pt x="1861503" y="1050126"/>
                </a:lnTo>
                <a:lnTo>
                  <a:pt x="1894523" y="1022496"/>
                </a:lnTo>
                <a:lnTo>
                  <a:pt x="1925638" y="994867"/>
                </a:lnTo>
                <a:lnTo>
                  <a:pt x="1944123" y="978323"/>
                </a:lnTo>
                <a:lnTo>
                  <a:pt x="1941859" y="971868"/>
                </a:lnTo>
                <a:lnTo>
                  <a:pt x="1934879" y="954088"/>
                </a:lnTo>
                <a:lnTo>
                  <a:pt x="1927580" y="936308"/>
                </a:lnTo>
                <a:lnTo>
                  <a:pt x="1919965" y="918845"/>
                </a:lnTo>
                <a:lnTo>
                  <a:pt x="1912032" y="901383"/>
                </a:lnTo>
                <a:lnTo>
                  <a:pt x="1903465" y="884555"/>
                </a:lnTo>
                <a:lnTo>
                  <a:pt x="1894581" y="867728"/>
                </a:lnTo>
                <a:lnTo>
                  <a:pt x="1885379" y="851218"/>
                </a:lnTo>
                <a:lnTo>
                  <a:pt x="1875859" y="835025"/>
                </a:lnTo>
                <a:lnTo>
                  <a:pt x="1866023" y="818833"/>
                </a:lnTo>
                <a:lnTo>
                  <a:pt x="1855552" y="802958"/>
                </a:lnTo>
                <a:lnTo>
                  <a:pt x="1844763" y="787718"/>
                </a:lnTo>
                <a:lnTo>
                  <a:pt x="1833657" y="772478"/>
                </a:lnTo>
                <a:lnTo>
                  <a:pt x="1822234" y="757238"/>
                </a:lnTo>
                <a:lnTo>
                  <a:pt x="1812344" y="745258"/>
                </a:lnTo>
                <a:lnTo>
                  <a:pt x="1808481" y="742681"/>
                </a:lnTo>
                <a:lnTo>
                  <a:pt x="1802448" y="738869"/>
                </a:lnTo>
                <a:lnTo>
                  <a:pt x="1795463" y="734740"/>
                </a:lnTo>
                <a:lnTo>
                  <a:pt x="1788478" y="731881"/>
                </a:lnTo>
                <a:lnTo>
                  <a:pt x="1780858" y="728704"/>
                </a:lnTo>
                <a:lnTo>
                  <a:pt x="1772921" y="726163"/>
                </a:lnTo>
                <a:lnTo>
                  <a:pt x="1764348" y="723304"/>
                </a:lnTo>
                <a:lnTo>
                  <a:pt x="1755458" y="721080"/>
                </a:lnTo>
                <a:lnTo>
                  <a:pt x="1746251" y="719174"/>
                </a:lnTo>
                <a:lnTo>
                  <a:pt x="1736725" y="717586"/>
                </a:lnTo>
                <a:lnTo>
                  <a:pt x="1726565" y="715997"/>
                </a:lnTo>
                <a:lnTo>
                  <a:pt x="1716405" y="714727"/>
                </a:lnTo>
                <a:lnTo>
                  <a:pt x="1705293" y="714092"/>
                </a:lnTo>
                <a:lnTo>
                  <a:pt x="1694181" y="713456"/>
                </a:lnTo>
                <a:lnTo>
                  <a:pt x="1682433" y="712821"/>
                </a:lnTo>
                <a:lnTo>
                  <a:pt x="1670685" y="712821"/>
                </a:lnTo>
                <a:lnTo>
                  <a:pt x="1657985" y="712821"/>
                </a:lnTo>
                <a:close/>
                <a:moveTo>
                  <a:pt x="868468" y="533737"/>
                </a:moveTo>
                <a:lnTo>
                  <a:pt x="865870" y="534988"/>
                </a:lnTo>
                <a:lnTo>
                  <a:pt x="848736" y="543243"/>
                </a:lnTo>
                <a:lnTo>
                  <a:pt x="831919" y="552133"/>
                </a:lnTo>
                <a:lnTo>
                  <a:pt x="815419" y="561340"/>
                </a:lnTo>
                <a:lnTo>
                  <a:pt x="799236" y="570865"/>
                </a:lnTo>
                <a:lnTo>
                  <a:pt x="783053" y="581025"/>
                </a:lnTo>
                <a:lnTo>
                  <a:pt x="767505" y="591503"/>
                </a:lnTo>
                <a:lnTo>
                  <a:pt x="751957" y="601980"/>
                </a:lnTo>
                <a:lnTo>
                  <a:pt x="736726" y="613410"/>
                </a:lnTo>
                <a:lnTo>
                  <a:pt x="721813" y="624840"/>
                </a:lnTo>
                <a:lnTo>
                  <a:pt x="707217" y="636270"/>
                </a:lnTo>
                <a:lnTo>
                  <a:pt x="692938" y="648653"/>
                </a:lnTo>
                <a:lnTo>
                  <a:pt x="678659" y="661035"/>
                </a:lnTo>
                <a:lnTo>
                  <a:pt x="665015" y="674053"/>
                </a:lnTo>
                <a:lnTo>
                  <a:pt x="651371" y="687070"/>
                </a:lnTo>
                <a:lnTo>
                  <a:pt x="638361" y="700405"/>
                </a:lnTo>
                <a:lnTo>
                  <a:pt x="625669" y="714375"/>
                </a:lnTo>
                <a:lnTo>
                  <a:pt x="612977" y="728028"/>
                </a:lnTo>
                <a:lnTo>
                  <a:pt x="601236" y="742633"/>
                </a:lnTo>
                <a:lnTo>
                  <a:pt x="589179" y="757238"/>
                </a:lnTo>
                <a:lnTo>
                  <a:pt x="577756" y="772478"/>
                </a:lnTo>
                <a:lnTo>
                  <a:pt x="566650" y="787718"/>
                </a:lnTo>
                <a:lnTo>
                  <a:pt x="555861" y="802958"/>
                </a:lnTo>
                <a:lnTo>
                  <a:pt x="545390" y="818833"/>
                </a:lnTo>
                <a:lnTo>
                  <a:pt x="535554" y="835025"/>
                </a:lnTo>
                <a:lnTo>
                  <a:pt x="525717" y="851218"/>
                </a:lnTo>
                <a:lnTo>
                  <a:pt x="516515" y="867728"/>
                </a:lnTo>
                <a:lnTo>
                  <a:pt x="507631" y="884555"/>
                </a:lnTo>
                <a:lnTo>
                  <a:pt x="499381" y="901383"/>
                </a:lnTo>
                <a:lnTo>
                  <a:pt x="491131" y="918845"/>
                </a:lnTo>
                <a:lnTo>
                  <a:pt x="483515" y="936308"/>
                </a:lnTo>
                <a:lnTo>
                  <a:pt x="476217" y="954088"/>
                </a:lnTo>
                <a:lnTo>
                  <a:pt x="469236" y="971868"/>
                </a:lnTo>
                <a:lnTo>
                  <a:pt x="463208" y="989965"/>
                </a:lnTo>
                <a:lnTo>
                  <a:pt x="460561" y="998051"/>
                </a:lnTo>
                <a:lnTo>
                  <a:pt x="488376" y="1022496"/>
                </a:lnTo>
                <a:lnTo>
                  <a:pt x="521402" y="1050126"/>
                </a:lnTo>
                <a:lnTo>
                  <a:pt x="556015" y="1078391"/>
                </a:lnTo>
                <a:lnTo>
                  <a:pt x="565691" y="1085860"/>
                </a:lnTo>
                <a:lnTo>
                  <a:pt x="569595" y="1083215"/>
                </a:lnTo>
                <a:lnTo>
                  <a:pt x="610235" y="1056214"/>
                </a:lnTo>
                <a:lnTo>
                  <a:pt x="651510" y="1030166"/>
                </a:lnTo>
                <a:lnTo>
                  <a:pt x="693420" y="1004435"/>
                </a:lnTo>
                <a:lnTo>
                  <a:pt x="735013" y="979340"/>
                </a:lnTo>
                <a:lnTo>
                  <a:pt x="777875" y="954880"/>
                </a:lnTo>
                <a:lnTo>
                  <a:pt x="818833" y="932008"/>
                </a:lnTo>
                <a:lnTo>
                  <a:pt x="860743" y="909454"/>
                </a:lnTo>
                <a:lnTo>
                  <a:pt x="895555" y="891247"/>
                </a:lnTo>
                <a:lnTo>
                  <a:pt x="895322" y="889635"/>
                </a:lnTo>
                <a:lnTo>
                  <a:pt x="888661" y="841693"/>
                </a:lnTo>
                <a:lnTo>
                  <a:pt x="883269" y="794068"/>
                </a:lnTo>
                <a:lnTo>
                  <a:pt x="878829" y="746443"/>
                </a:lnTo>
                <a:lnTo>
                  <a:pt x="875023" y="699453"/>
                </a:lnTo>
                <a:lnTo>
                  <a:pt x="871851" y="653415"/>
                </a:lnTo>
                <a:lnTo>
                  <a:pt x="869948" y="608013"/>
                </a:lnTo>
                <a:lnTo>
                  <a:pt x="868679" y="562928"/>
                </a:lnTo>
                <a:lnTo>
                  <a:pt x="868468" y="533737"/>
                </a:lnTo>
                <a:close/>
                <a:moveTo>
                  <a:pt x="2020253" y="515954"/>
                </a:moveTo>
                <a:lnTo>
                  <a:pt x="2004378" y="516272"/>
                </a:lnTo>
                <a:lnTo>
                  <a:pt x="1987868" y="516589"/>
                </a:lnTo>
                <a:lnTo>
                  <a:pt x="1970723" y="517860"/>
                </a:lnTo>
                <a:lnTo>
                  <a:pt x="1952943" y="519448"/>
                </a:lnTo>
                <a:lnTo>
                  <a:pt x="1934845" y="521353"/>
                </a:lnTo>
                <a:lnTo>
                  <a:pt x="1916113" y="523576"/>
                </a:lnTo>
                <a:lnTo>
                  <a:pt x="1896428" y="526434"/>
                </a:lnTo>
                <a:lnTo>
                  <a:pt x="1876425" y="529610"/>
                </a:lnTo>
                <a:lnTo>
                  <a:pt x="1856105" y="533739"/>
                </a:lnTo>
                <a:lnTo>
                  <a:pt x="1835468" y="537867"/>
                </a:lnTo>
                <a:lnTo>
                  <a:pt x="1818071" y="541450"/>
                </a:lnTo>
                <a:lnTo>
                  <a:pt x="1830544" y="552491"/>
                </a:lnTo>
                <a:lnTo>
                  <a:pt x="1847045" y="568051"/>
                </a:lnTo>
                <a:lnTo>
                  <a:pt x="1862912" y="583929"/>
                </a:lnTo>
                <a:lnTo>
                  <a:pt x="1878779" y="599489"/>
                </a:lnTo>
                <a:lnTo>
                  <a:pt x="1893694" y="616002"/>
                </a:lnTo>
                <a:lnTo>
                  <a:pt x="1908609" y="632515"/>
                </a:lnTo>
                <a:lnTo>
                  <a:pt x="1923207" y="649345"/>
                </a:lnTo>
                <a:lnTo>
                  <a:pt x="1937169" y="667128"/>
                </a:lnTo>
                <a:lnTo>
                  <a:pt x="1950498" y="684911"/>
                </a:lnTo>
                <a:lnTo>
                  <a:pt x="1963826" y="703012"/>
                </a:lnTo>
                <a:lnTo>
                  <a:pt x="1976519" y="721430"/>
                </a:lnTo>
                <a:lnTo>
                  <a:pt x="1988895" y="739848"/>
                </a:lnTo>
                <a:lnTo>
                  <a:pt x="2000637" y="758901"/>
                </a:lnTo>
                <a:lnTo>
                  <a:pt x="2012378" y="778272"/>
                </a:lnTo>
                <a:lnTo>
                  <a:pt x="2023168" y="797961"/>
                </a:lnTo>
                <a:lnTo>
                  <a:pt x="2033323" y="817967"/>
                </a:lnTo>
                <a:lnTo>
                  <a:pt x="2043477" y="838290"/>
                </a:lnTo>
                <a:lnTo>
                  <a:pt x="2052998" y="858614"/>
                </a:lnTo>
                <a:lnTo>
                  <a:pt x="2056015" y="865380"/>
                </a:lnTo>
                <a:lnTo>
                  <a:pt x="2058035" y="863071"/>
                </a:lnTo>
                <a:lnTo>
                  <a:pt x="2069148" y="850367"/>
                </a:lnTo>
                <a:lnTo>
                  <a:pt x="2079308" y="837982"/>
                </a:lnTo>
                <a:lnTo>
                  <a:pt x="2089468" y="825914"/>
                </a:lnTo>
                <a:lnTo>
                  <a:pt x="2098675" y="813845"/>
                </a:lnTo>
                <a:lnTo>
                  <a:pt x="2107883" y="801777"/>
                </a:lnTo>
                <a:lnTo>
                  <a:pt x="2116455" y="790027"/>
                </a:lnTo>
                <a:lnTo>
                  <a:pt x="2124711" y="778594"/>
                </a:lnTo>
                <a:lnTo>
                  <a:pt x="2132331" y="766843"/>
                </a:lnTo>
                <a:lnTo>
                  <a:pt x="2139633" y="755728"/>
                </a:lnTo>
                <a:lnTo>
                  <a:pt x="2146301" y="744930"/>
                </a:lnTo>
                <a:lnTo>
                  <a:pt x="2152968" y="733815"/>
                </a:lnTo>
                <a:lnTo>
                  <a:pt x="2158683" y="723652"/>
                </a:lnTo>
                <a:lnTo>
                  <a:pt x="2164081" y="713172"/>
                </a:lnTo>
                <a:lnTo>
                  <a:pt x="2168843" y="702692"/>
                </a:lnTo>
                <a:lnTo>
                  <a:pt x="2173605" y="692847"/>
                </a:lnTo>
                <a:lnTo>
                  <a:pt x="2177415" y="683002"/>
                </a:lnTo>
                <a:lnTo>
                  <a:pt x="2179793" y="676516"/>
                </a:lnTo>
                <a:lnTo>
                  <a:pt x="2174979" y="674995"/>
                </a:lnTo>
                <a:lnTo>
                  <a:pt x="2169575" y="672452"/>
                </a:lnTo>
                <a:lnTo>
                  <a:pt x="2163853" y="669909"/>
                </a:lnTo>
                <a:lnTo>
                  <a:pt x="2158448" y="667048"/>
                </a:lnTo>
                <a:lnTo>
                  <a:pt x="2153044" y="664187"/>
                </a:lnTo>
                <a:lnTo>
                  <a:pt x="2147958" y="661008"/>
                </a:lnTo>
                <a:lnTo>
                  <a:pt x="2142871" y="657511"/>
                </a:lnTo>
                <a:lnTo>
                  <a:pt x="2138421" y="653696"/>
                </a:lnTo>
                <a:lnTo>
                  <a:pt x="2133652" y="649881"/>
                </a:lnTo>
                <a:lnTo>
                  <a:pt x="2129201" y="645749"/>
                </a:lnTo>
                <a:lnTo>
                  <a:pt x="2124751" y="640980"/>
                </a:lnTo>
                <a:lnTo>
                  <a:pt x="2120936" y="636529"/>
                </a:lnTo>
                <a:lnTo>
                  <a:pt x="2117121" y="631761"/>
                </a:lnTo>
                <a:lnTo>
                  <a:pt x="2113624" y="626675"/>
                </a:lnTo>
                <a:lnTo>
                  <a:pt x="2110763" y="621906"/>
                </a:lnTo>
                <a:lnTo>
                  <a:pt x="2107584" y="616502"/>
                </a:lnTo>
                <a:lnTo>
                  <a:pt x="2105041" y="611097"/>
                </a:lnTo>
                <a:lnTo>
                  <a:pt x="2102180" y="605375"/>
                </a:lnTo>
                <a:lnTo>
                  <a:pt x="2099955" y="599971"/>
                </a:lnTo>
                <a:lnTo>
                  <a:pt x="2098047" y="593613"/>
                </a:lnTo>
                <a:lnTo>
                  <a:pt x="2096458" y="587891"/>
                </a:lnTo>
                <a:lnTo>
                  <a:pt x="2094868" y="581851"/>
                </a:lnTo>
                <a:lnTo>
                  <a:pt x="2093597" y="575493"/>
                </a:lnTo>
                <a:lnTo>
                  <a:pt x="2092961" y="569135"/>
                </a:lnTo>
                <a:lnTo>
                  <a:pt x="2092643" y="562777"/>
                </a:lnTo>
                <a:lnTo>
                  <a:pt x="2092325" y="556419"/>
                </a:lnTo>
                <a:lnTo>
                  <a:pt x="2092643" y="549743"/>
                </a:lnTo>
                <a:lnTo>
                  <a:pt x="2092961" y="543385"/>
                </a:lnTo>
                <a:lnTo>
                  <a:pt x="2093597" y="537027"/>
                </a:lnTo>
                <a:lnTo>
                  <a:pt x="2094868" y="530987"/>
                </a:lnTo>
                <a:lnTo>
                  <a:pt x="2096458" y="524946"/>
                </a:lnTo>
                <a:lnTo>
                  <a:pt x="2096810" y="523537"/>
                </a:lnTo>
                <a:lnTo>
                  <a:pt x="2090103" y="521988"/>
                </a:lnTo>
                <a:lnTo>
                  <a:pt x="2078038" y="520083"/>
                </a:lnTo>
                <a:lnTo>
                  <a:pt x="2064385" y="518177"/>
                </a:lnTo>
                <a:lnTo>
                  <a:pt x="2050098" y="517225"/>
                </a:lnTo>
                <a:lnTo>
                  <a:pt x="2035493" y="516272"/>
                </a:lnTo>
                <a:lnTo>
                  <a:pt x="2020253" y="515954"/>
                </a:lnTo>
                <a:close/>
                <a:moveTo>
                  <a:pt x="362307" y="515954"/>
                </a:moveTo>
                <a:lnTo>
                  <a:pt x="346747" y="516272"/>
                </a:lnTo>
                <a:lnTo>
                  <a:pt x="332140" y="517225"/>
                </a:lnTo>
                <a:lnTo>
                  <a:pt x="318485" y="518177"/>
                </a:lnTo>
                <a:lnTo>
                  <a:pt x="304830" y="520083"/>
                </a:lnTo>
                <a:lnTo>
                  <a:pt x="292128" y="521988"/>
                </a:lnTo>
                <a:lnTo>
                  <a:pt x="280378" y="524846"/>
                </a:lnTo>
                <a:lnTo>
                  <a:pt x="269264" y="527387"/>
                </a:lnTo>
                <a:lnTo>
                  <a:pt x="258467" y="530881"/>
                </a:lnTo>
                <a:lnTo>
                  <a:pt x="248941" y="534692"/>
                </a:lnTo>
                <a:lnTo>
                  <a:pt x="239732" y="539455"/>
                </a:lnTo>
                <a:lnTo>
                  <a:pt x="231158" y="543901"/>
                </a:lnTo>
                <a:lnTo>
                  <a:pt x="223536" y="548983"/>
                </a:lnTo>
                <a:lnTo>
                  <a:pt x="219442" y="552492"/>
                </a:lnTo>
                <a:lnTo>
                  <a:pt x="224375" y="554685"/>
                </a:lnTo>
                <a:lnTo>
                  <a:pt x="230097" y="556910"/>
                </a:lnTo>
                <a:lnTo>
                  <a:pt x="235502" y="560089"/>
                </a:lnTo>
                <a:lnTo>
                  <a:pt x="240906" y="562632"/>
                </a:lnTo>
                <a:lnTo>
                  <a:pt x="245992" y="566129"/>
                </a:lnTo>
                <a:lnTo>
                  <a:pt x="251079" y="569626"/>
                </a:lnTo>
                <a:lnTo>
                  <a:pt x="255529" y="573441"/>
                </a:lnTo>
                <a:lnTo>
                  <a:pt x="260298" y="577256"/>
                </a:lnTo>
                <a:lnTo>
                  <a:pt x="264749" y="581389"/>
                </a:lnTo>
                <a:lnTo>
                  <a:pt x="268563" y="585839"/>
                </a:lnTo>
                <a:lnTo>
                  <a:pt x="273014" y="590290"/>
                </a:lnTo>
                <a:lnTo>
                  <a:pt x="276829" y="595376"/>
                </a:lnTo>
                <a:lnTo>
                  <a:pt x="280326" y="600463"/>
                </a:lnTo>
                <a:lnTo>
                  <a:pt x="283187" y="605549"/>
                </a:lnTo>
                <a:lnTo>
                  <a:pt x="286366" y="610635"/>
                </a:lnTo>
                <a:lnTo>
                  <a:pt x="289227" y="616040"/>
                </a:lnTo>
                <a:lnTo>
                  <a:pt x="291770" y="621444"/>
                </a:lnTo>
                <a:lnTo>
                  <a:pt x="293995" y="627484"/>
                </a:lnTo>
                <a:lnTo>
                  <a:pt x="295903" y="633206"/>
                </a:lnTo>
                <a:lnTo>
                  <a:pt x="297492" y="639246"/>
                </a:lnTo>
                <a:lnTo>
                  <a:pt x="299082" y="645287"/>
                </a:lnTo>
                <a:lnTo>
                  <a:pt x="300353" y="651645"/>
                </a:lnTo>
                <a:lnTo>
                  <a:pt x="300989" y="657685"/>
                </a:lnTo>
                <a:lnTo>
                  <a:pt x="301307" y="664361"/>
                </a:lnTo>
                <a:lnTo>
                  <a:pt x="301625" y="670719"/>
                </a:lnTo>
                <a:lnTo>
                  <a:pt x="301307" y="677394"/>
                </a:lnTo>
                <a:lnTo>
                  <a:pt x="300989" y="683752"/>
                </a:lnTo>
                <a:lnTo>
                  <a:pt x="300353" y="690111"/>
                </a:lnTo>
                <a:lnTo>
                  <a:pt x="299082" y="696151"/>
                </a:lnTo>
                <a:lnTo>
                  <a:pt x="297492" y="702509"/>
                </a:lnTo>
                <a:lnTo>
                  <a:pt x="295903" y="708549"/>
                </a:lnTo>
                <a:lnTo>
                  <a:pt x="293995" y="714271"/>
                </a:lnTo>
                <a:lnTo>
                  <a:pt x="291770" y="719993"/>
                </a:lnTo>
                <a:lnTo>
                  <a:pt x="289227" y="725397"/>
                </a:lnTo>
                <a:lnTo>
                  <a:pt x="286366" y="730802"/>
                </a:lnTo>
                <a:lnTo>
                  <a:pt x="283187" y="736206"/>
                </a:lnTo>
                <a:lnTo>
                  <a:pt x="280326" y="741292"/>
                </a:lnTo>
                <a:lnTo>
                  <a:pt x="276829" y="746379"/>
                </a:lnTo>
                <a:lnTo>
                  <a:pt x="273014" y="751147"/>
                </a:lnTo>
                <a:lnTo>
                  <a:pt x="268563" y="755916"/>
                </a:lnTo>
                <a:lnTo>
                  <a:pt x="264749" y="760049"/>
                </a:lnTo>
                <a:lnTo>
                  <a:pt x="260298" y="764181"/>
                </a:lnTo>
                <a:lnTo>
                  <a:pt x="255529" y="768314"/>
                </a:lnTo>
                <a:lnTo>
                  <a:pt x="252928" y="770544"/>
                </a:lnTo>
                <a:lnTo>
                  <a:pt x="258150" y="778594"/>
                </a:lnTo>
                <a:lnTo>
                  <a:pt x="266089" y="790027"/>
                </a:lnTo>
                <a:lnTo>
                  <a:pt x="274980" y="801777"/>
                </a:lnTo>
                <a:lnTo>
                  <a:pt x="283872" y="813845"/>
                </a:lnTo>
                <a:lnTo>
                  <a:pt x="293398" y="825914"/>
                </a:lnTo>
                <a:lnTo>
                  <a:pt x="303560" y="837982"/>
                </a:lnTo>
                <a:lnTo>
                  <a:pt x="313722" y="850367"/>
                </a:lnTo>
                <a:lnTo>
                  <a:pt x="324518" y="863071"/>
                </a:lnTo>
                <a:lnTo>
                  <a:pt x="335950" y="875774"/>
                </a:lnTo>
                <a:lnTo>
                  <a:pt x="346135" y="886785"/>
                </a:lnTo>
                <a:lnTo>
                  <a:pt x="349213" y="879255"/>
                </a:lnTo>
                <a:lnTo>
                  <a:pt x="358415" y="858614"/>
                </a:lnTo>
                <a:lnTo>
                  <a:pt x="367936" y="838290"/>
                </a:lnTo>
                <a:lnTo>
                  <a:pt x="377773" y="817967"/>
                </a:lnTo>
                <a:lnTo>
                  <a:pt x="388245" y="797961"/>
                </a:lnTo>
                <a:lnTo>
                  <a:pt x="399352" y="778272"/>
                </a:lnTo>
                <a:lnTo>
                  <a:pt x="410459" y="758901"/>
                </a:lnTo>
                <a:lnTo>
                  <a:pt x="422518" y="739848"/>
                </a:lnTo>
                <a:lnTo>
                  <a:pt x="434894" y="721430"/>
                </a:lnTo>
                <a:lnTo>
                  <a:pt x="447270" y="703012"/>
                </a:lnTo>
                <a:lnTo>
                  <a:pt x="460915" y="684911"/>
                </a:lnTo>
                <a:lnTo>
                  <a:pt x="474244" y="667128"/>
                </a:lnTo>
                <a:lnTo>
                  <a:pt x="488524" y="649345"/>
                </a:lnTo>
                <a:lnTo>
                  <a:pt x="502804" y="632515"/>
                </a:lnTo>
                <a:lnTo>
                  <a:pt x="517719" y="616002"/>
                </a:lnTo>
                <a:lnTo>
                  <a:pt x="532634" y="599489"/>
                </a:lnTo>
                <a:lnTo>
                  <a:pt x="548501" y="583929"/>
                </a:lnTo>
                <a:lnTo>
                  <a:pt x="564050" y="568051"/>
                </a:lnTo>
                <a:lnTo>
                  <a:pt x="580552" y="552491"/>
                </a:lnTo>
                <a:lnTo>
                  <a:pt x="587136" y="546773"/>
                </a:lnTo>
                <a:lnTo>
                  <a:pt x="569035" y="542313"/>
                </a:lnTo>
                <a:lnTo>
                  <a:pt x="547441" y="537867"/>
                </a:lnTo>
                <a:lnTo>
                  <a:pt x="526483" y="533739"/>
                </a:lnTo>
                <a:lnTo>
                  <a:pt x="505842" y="529610"/>
                </a:lnTo>
                <a:lnTo>
                  <a:pt x="486153" y="526434"/>
                </a:lnTo>
                <a:lnTo>
                  <a:pt x="466783" y="523576"/>
                </a:lnTo>
                <a:lnTo>
                  <a:pt x="448047" y="521353"/>
                </a:lnTo>
                <a:lnTo>
                  <a:pt x="429629" y="519448"/>
                </a:lnTo>
                <a:lnTo>
                  <a:pt x="411846" y="517860"/>
                </a:lnTo>
                <a:lnTo>
                  <a:pt x="395015" y="516589"/>
                </a:lnTo>
                <a:lnTo>
                  <a:pt x="378503" y="516272"/>
                </a:lnTo>
                <a:lnTo>
                  <a:pt x="362307" y="515954"/>
                </a:lnTo>
                <a:close/>
                <a:moveTo>
                  <a:pt x="1144594" y="459502"/>
                </a:moveTo>
                <a:lnTo>
                  <a:pt x="1125428" y="461328"/>
                </a:lnTo>
                <a:lnTo>
                  <a:pt x="1105755" y="463868"/>
                </a:lnTo>
                <a:lnTo>
                  <a:pt x="1086082" y="466408"/>
                </a:lnTo>
                <a:lnTo>
                  <a:pt x="1067043" y="469583"/>
                </a:lnTo>
                <a:lnTo>
                  <a:pt x="1047687" y="473393"/>
                </a:lnTo>
                <a:lnTo>
                  <a:pt x="1028649" y="477520"/>
                </a:lnTo>
                <a:lnTo>
                  <a:pt x="1009928" y="482283"/>
                </a:lnTo>
                <a:lnTo>
                  <a:pt x="990889" y="487045"/>
                </a:lnTo>
                <a:lnTo>
                  <a:pt x="972486" y="492443"/>
                </a:lnTo>
                <a:lnTo>
                  <a:pt x="954399" y="498793"/>
                </a:lnTo>
                <a:lnTo>
                  <a:pt x="935995" y="504825"/>
                </a:lnTo>
                <a:lnTo>
                  <a:pt x="932351" y="506258"/>
                </a:lnTo>
                <a:lnTo>
                  <a:pt x="932115" y="536258"/>
                </a:lnTo>
                <a:lnTo>
                  <a:pt x="932432" y="577533"/>
                </a:lnTo>
                <a:lnTo>
                  <a:pt x="933701" y="621030"/>
                </a:lnTo>
                <a:lnTo>
                  <a:pt x="935921" y="665163"/>
                </a:lnTo>
                <a:lnTo>
                  <a:pt x="939093" y="710883"/>
                </a:lnTo>
                <a:lnTo>
                  <a:pt x="942899" y="757873"/>
                </a:lnTo>
                <a:lnTo>
                  <a:pt x="944704" y="775147"/>
                </a:lnTo>
                <a:lnTo>
                  <a:pt x="957126" y="748030"/>
                </a:lnTo>
                <a:lnTo>
                  <a:pt x="966329" y="729615"/>
                </a:lnTo>
                <a:lnTo>
                  <a:pt x="974897" y="711517"/>
                </a:lnTo>
                <a:lnTo>
                  <a:pt x="984100" y="693420"/>
                </a:lnTo>
                <a:lnTo>
                  <a:pt x="992986" y="676275"/>
                </a:lnTo>
                <a:lnTo>
                  <a:pt x="1002189" y="659130"/>
                </a:lnTo>
                <a:lnTo>
                  <a:pt x="1012026" y="642620"/>
                </a:lnTo>
                <a:lnTo>
                  <a:pt x="1021229" y="626427"/>
                </a:lnTo>
                <a:lnTo>
                  <a:pt x="1030749" y="610235"/>
                </a:lnTo>
                <a:lnTo>
                  <a:pt x="1040269" y="594677"/>
                </a:lnTo>
                <a:lnTo>
                  <a:pt x="1049789" y="579755"/>
                </a:lnTo>
                <a:lnTo>
                  <a:pt x="1059627" y="564832"/>
                </a:lnTo>
                <a:lnTo>
                  <a:pt x="1069147" y="550862"/>
                </a:lnTo>
                <a:lnTo>
                  <a:pt x="1078985" y="537210"/>
                </a:lnTo>
                <a:lnTo>
                  <a:pt x="1088822" y="523557"/>
                </a:lnTo>
                <a:lnTo>
                  <a:pt x="1098660" y="511175"/>
                </a:lnTo>
                <a:lnTo>
                  <a:pt x="1108814" y="498792"/>
                </a:lnTo>
                <a:lnTo>
                  <a:pt x="1118652" y="487045"/>
                </a:lnTo>
                <a:lnTo>
                  <a:pt x="1129124" y="475932"/>
                </a:lnTo>
                <a:lnTo>
                  <a:pt x="1138962" y="465137"/>
                </a:lnTo>
                <a:lnTo>
                  <a:pt x="1144594" y="459502"/>
                </a:lnTo>
                <a:close/>
                <a:moveTo>
                  <a:pt x="1249064" y="458616"/>
                </a:moveTo>
                <a:lnTo>
                  <a:pt x="1248761" y="458787"/>
                </a:lnTo>
                <a:lnTo>
                  <a:pt x="1241462" y="463232"/>
                </a:lnTo>
                <a:lnTo>
                  <a:pt x="1233846" y="468312"/>
                </a:lnTo>
                <a:lnTo>
                  <a:pt x="1226230" y="474027"/>
                </a:lnTo>
                <a:lnTo>
                  <a:pt x="1218614" y="480377"/>
                </a:lnTo>
                <a:lnTo>
                  <a:pt x="1210997" y="486727"/>
                </a:lnTo>
                <a:lnTo>
                  <a:pt x="1203064" y="493712"/>
                </a:lnTo>
                <a:lnTo>
                  <a:pt x="1195131" y="501015"/>
                </a:lnTo>
                <a:lnTo>
                  <a:pt x="1187197" y="508952"/>
                </a:lnTo>
                <a:lnTo>
                  <a:pt x="1178946" y="517525"/>
                </a:lnTo>
                <a:lnTo>
                  <a:pt x="1171013" y="526415"/>
                </a:lnTo>
                <a:lnTo>
                  <a:pt x="1162762" y="535940"/>
                </a:lnTo>
                <a:lnTo>
                  <a:pt x="1154829" y="545465"/>
                </a:lnTo>
                <a:lnTo>
                  <a:pt x="1146578" y="555942"/>
                </a:lnTo>
                <a:lnTo>
                  <a:pt x="1138327" y="566737"/>
                </a:lnTo>
                <a:lnTo>
                  <a:pt x="1130076" y="577850"/>
                </a:lnTo>
                <a:lnTo>
                  <a:pt x="1121825" y="589280"/>
                </a:lnTo>
                <a:lnTo>
                  <a:pt x="1105324" y="613727"/>
                </a:lnTo>
                <a:lnTo>
                  <a:pt x="1088187" y="640080"/>
                </a:lnTo>
                <a:lnTo>
                  <a:pt x="1071686" y="667702"/>
                </a:lnTo>
                <a:lnTo>
                  <a:pt x="1055184" y="697547"/>
                </a:lnTo>
                <a:lnTo>
                  <a:pt x="1038365" y="728662"/>
                </a:lnTo>
                <a:lnTo>
                  <a:pt x="1021864" y="761365"/>
                </a:lnTo>
                <a:lnTo>
                  <a:pt x="1005679" y="795337"/>
                </a:lnTo>
                <a:lnTo>
                  <a:pt x="989178" y="831215"/>
                </a:lnTo>
                <a:lnTo>
                  <a:pt x="981773" y="848753"/>
                </a:lnTo>
                <a:lnTo>
                  <a:pt x="987743" y="845921"/>
                </a:lnTo>
                <a:lnTo>
                  <a:pt x="1029970" y="826544"/>
                </a:lnTo>
                <a:lnTo>
                  <a:pt x="1072515" y="807167"/>
                </a:lnTo>
                <a:lnTo>
                  <a:pt x="1114743" y="789060"/>
                </a:lnTo>
                <a:lnTo>
                  <a:pt x="1157288" y="772224"/>
                </a:lnTo>
                <a:lnTo>
                  <a:pt x="1198880" y="755705"/>
                </a:lnTo>
                <a:lnTo>
                  <a:pt x="1240790" y="740140"/>
                </a:lnTo>
                <a:lnTo>
                  <a:pt x="1282065" y="726163"/>
                </a:lnTo>
                <a:lnTo>
                  <a:pt x="1322388" y="712503"/>
                </a:lnTo>
                <a:lnTo>
                  <a:pt x="1362393" y="700114"/>
                </a:lnTo>
                <a:lnTo>
                  <a:pt x="1382395" y="695032"/>
                </a:lnTo>
                <a:lnTo>
                  <a:pt x="1401445" y="689632"/>
                </a:lnTo>
                <a:lnTo>
                  <a:pt x="1421130" y="684231"/>
                </a:lnTo>
                <a:lnTo>
                  <a:pt x="1439863" y="679466"/>
                </a:lnTo>
                <a:lnTo>
                  <a:pt x="1459230" y="675019"/>
                </a:lnTo>
                <a:lnTo>
                  <a:pt x="1477645" y="670889"/>
                </a:lnTo>
                <a:lnTo>
                  <a:pt x="1496060" y="667077"/>
                </a:lnTo>
                <a:lnTo>
                  <a:pt x="1514475" y="663583"/>
                </a:lnTo>
                <a:lnTo>
                  <a:pt x="1532255" y="660407"/>
                </a:lnTo>
                <a:lnTo>
                  <a:pt x="1550035" y="657548"/>
                </a:lnTo>
                <a:lnTo>
                  <a:pt x="1567180" y="655006"/>
                </a:lnTo>
                <a:lnTo>
                  <a:pt x="1584643" y="653100"/>
                </a:lnTo>
                <a:lnTo>
                  <a:pt x="1601470" y="651194"/>
                </a:lnTo>
                <a:lnTo>
                  <a:pt x="1617663" y="649606"/>
                </a:lnTo>
                <a:lnTo>
                  <a:pt x="1633855" y="648653"/>
                </a:lnTo>
                <a:lnTo>
                  <a:pt x="1649413" y="648018"/>
                </a:lnTo>
                <a:lnTo>
                  <a:pt x="1665288" y="647700"/>
                </a:lnTo>
                <a:lnTo>
                  <a:pt x="1680211" y="647700"/>
                </a:lnTo>
                <a:lnTo>
                  <a:pt x="1694815" y="648018"/>
                </a:lnTo>
                <a:lnTo>
                  <a:pt x="1709103" y="648653"/>
                </a:lnTo>
                <a:lnTo>
                  <a:pt x="1719853" y="649848"/>
                </a:lnTo>
                <a:lnTo>
                  <a:pt x="1718475" y="648653"/>
                </a:lnTo>
                <a:lnTo>
                  <a:pt x="1704196" y="636270"/>
                </a:lnTo>
                <a:lnTo>
                  <a:pt x="1689600" y="624840"/>
                </a:lnTo>
                <a:lnTo>
                  <a:pt x="1674687" y="613410"/>
                </a:lnTo>
                <a:lnTo>
                  <a:pt x="1659139" y="601980"/>
                </a:lnTo>
                <a:lnTo>
                  <a:pt x="1643908" y="591503"/>
                </a:lnTo>
                <a:lnTo>
                  <a:pt x="1628042" y="581025"/>
                </a:lnTo>
                <a:lnTo>
                  <a:pt x="1612177" y="570865"/>
                </a:lnTo>
                <a:lnTo>
                  <a:pt x="1595994" y="561340"/>
                </a:lnTo>
                <a:lnTo>
                  <a:pt x="1579494" y="552133"/>
                </a:lnTo>
                <a:lnTo>
                  <a:pt x="1562360" y="543243"/>
                </a:lnTo>
                <a:lnTo>
                  <a:pt x="1545543" y="534988"/>
                </a:lnTo>
                <a:lnTo>
                  <a:pt x="1528408" y="526733"/>
                </a:lnTo>
                <a:lnTo>
                  <a:pt x="1510639" y="519113"/>
                </a:lnTo>
                <a:lnTo>
                  <a:pt x="1492869" y="511810"/>
                </a:lnTo>
                <a:lnTo>
                  <a:pt x="1475418" y="504825"/>
                </a:lnTo>
                <a:lnTo>
                  <a:pt x="1456697" y="498793"/>
                </a:lnTo>
                <a:lnTo>
                  <a:pt x="1438927" y="492443"/>
                </a:lnTo>
                <a:lnTo>
                  <a:pt x="1420523" y="487045"/>
                </a:lnTo>
                <a:lnTo>
                  <a:pt x="1401485" y="482283"/>
                </a:lnTo>
                <a:lnTo>
                  <a:pt x="1382764" y="477520"/>
                </a:lnTo>
                <a:lnTo>
                  <a:pt x="1363408" y="473393"/>
                </a:lnTo>
                <a:lnTo>
                  <a:pt x="1344370" y="469583"/>
                </a:lnTo>
                <a:lnTo>
                  <a:pt x="1325014" y="466408"/>
                </a:lnTo>
                <a:lnTo>
                  <a:pt x="1305658" y="463868"/>
                </a:lnTo>
                <a:lnTo>
                  <a:pt x="1285985" y="461328"/>
                </a:lnTo>
                <a:lnTo>
                  <a:pt x="1265995" y="459423"/>
                </a:lnTo>
                <a:lnTo>
                  <a:pt x="1249064" y="458616"/>
                </a:lnTo>
                <a:close/>
                <a:moveTo>
                  <a:pt x="1092607" y="63500"/>
                </a:moveTo>
                <a:lnTo>
                  <a:pt x="1084677" y="63818"/>
                </a:lnTo>
                <a:lnTo>
                  <a:pt x="1076431" y="65088"/>
                </a:lnTo>
                <a:lnTo>
                  <a:pt x="1070087" y="66993"/>
                </a:lnTo>
                <a:lnTo>
                  <a:pt x="1063744" y="69215"/>
                </a:lnTo>
                <a:lnTo>
                  <a:pt x="1057400" y="71755"/>
                </a:lnTo>
                <a:lnTo>
                  <a:pt x="1051374" y="75247"/>
                </a:lnTo>
                <a:lnTo>
                  <a:pt x="1045347" y="79693"/>
                </a:lnTo>
                <a:lnTo>
                  <a:pt x="1039638" y="84137"/>
                </a:lnTo>
                <a:lnTo>
                  <a:pt x="1033929" y="89218"/>
                </a:lnTo>
                <a:lnTo>
                  <a:pt x="1028537" y="94932"/>
                </a:lnTo>
                <a:lnTo>
                  <a:pt x="1022828" y="100965"/>
                </a:lnTo>
                <a:lnTo>
                  <a:pt x="1017753" y="107950"/>
                </a:lnTo>
                <a:lnTo>
                  <a:pt x="1012361" y="115252"/>
                </a:lnTo>
                <a:lnTo>
                  <a:pt x="1007286" y="123508"/>
                </a:lnTo>
                <a:lnTo>
                  <a:pt x="1002528" y="131763"/>
                </a:lnTo>
                <a:lnTo>
                  <a:pt x="997771" y="140652"/>
                </a:lnTo>
                <a:lnTo>
                  <a:pt x="993013" y="150178"/>
                </a:lnTo>
                <a:lnTo>
                  <a:pt x="988572" y="160020"/>
                </a:lnTo>
                <a:lnTo>
                  <a:pt x="984449" y="170815"/>
                </a:lnTo>
                <a:lnTo>
                  <a:pt x="980009" y="181293"/>
                </a:lnTo>
                <a:lnTo>
                  <a:pt x="975885" y="193040"/>
                </a:lnTo>
                <a:lnTo>
                  <a:pt x="972079" y="204788"/>
                </a:lnTo>
                <a:lnTo>
                  <a:pt x="968590" y="217170"/>
                </a:lnTo>
                <a:lnTo>
                  <a:pt x="964784" y="230188"/>
                </a:lnTo>
                <a:lnTo>
                  <a:pt x="961612" y="243840"/>
                </a:lnTo>
                <a:lnTo>
                  <a:pt x="958123" y="257493"/>
                </a:lnTo>
                <a:lnTo>
                  <a:pt x="955269" y="271780"/>
                </a:lnTo>
                <a:lnTo>
                  <a:pt x="952414" y="286385"/>
                </a:lnTo>
                <a:lnTo>
                  <a:pt x="949877" y="301307"/>
                </a:lnTo>
                <a:lnTo>
                  <a:pt x="947022" y="317183"/>
                </a:lnTo>
                <a:lnTo>
                  <a:pt x="944802" y="333375"/>
                </a:lnTo>
                <a:lnTo>
                  <a:pt x="942987" y="349121"/>
                </a:lnTo>
                <a:lnTo>
                  <a:pt x="951519" y="346716"/>
                </a:lnTo>
                <a:lnTo>
                  <a:pt x="973415" y="340365"/>
                </a:lnTo>
                <a:lnTo>
                  <a:pt x="995629" y="334967"/>
                </a:lnTo>
                <a:lnTo>
                  <a:pt x="1018160" y="330203"/>
                </a:lnTo>
                <a:lnTo>
                  <a:pt x="1041326" y="325758"/>
                </a:lnTo>
                <a:lnTo>
                  <a:pt x="1063857" y="321947"/>
                </a:lnTo>
                <a:lnTo>
                  <a:pt x="1087340" y="318454"/>
                </a:lnTo>
                <a:lnTo>
                  <a:pt x="1110823" y="315913"/>
                </a:lnTo>
                <a:lnTo>
                  <a:pt x="1134306" y="314008"/>
                </a:lnTo>
                <a:lnTo>
                  <a:pt x="1158106" y="312420"/>
                </a:lnTo>
                <a:lnTo>
                  <a:pt x="1181906" y="311785"/>
                </a:lnTo>
                <a:lnTo>
                  <a:pt x="1205707" y="311150"/>
                </a:lnTo>
                <a:lnTo>
                  <a:pt x="1229824" y="311785"/>
                </a:lnTo>
                <a:lnTo>
                  <a:pt x="1253624" y="312420"/>
                </a:lnTo>
                <a:lnTo>
                  <a:pt x="1277107" y="314008"/>
                </a:lnTo>
                <a:lnTo>
                  <a:pt x="1300590" y="315913"/>
                </a:lnTo>
                <a:lnTo>
                  <a:pt x="1324073" y="318454"/>
                </a:lnTo>
                <a:lnTo>
                  <a:pt x="1345556" y="321650"/>
                </a:lnTo>
                <a:lnTo>
                  <a:pt x="1344129" y="319088"/>
                </a:lnTo>
                <a:lnTo>
                  <a:pt x="1333345" y="299720"/>
                </a:lnTo>
                <a:lnTo>
                  <a:pt x="1322561" y="281305"/>
                </a:lnTo>
                <a:lnTo>
                  <a:pt x="1311777" y="263208"/>
                </a:lnTo>
                <a:lnTo>
                  <a:pt x="1300993" y="246380"/>
                </a:lnTo>
                <a:lnTo>
                  <a:pt x="1290209" y="229870"/>
                </a:lnTo>
                <a:lnTo>
                  <a:pt x="1279425" y="213995"/>
                </a:lnTo>
                <a:lnTo>
                  <a:pt x="1268958" y="199073"/>
                </a:lnTo>
                <a:lnTo>
                  <a:pt x="1258174" y="185420"/>
                </a:lnTo>
                <a:lnTo>
                  <a:pt x="1247707" y="171450"/>
                </a:lnTo>
                <a:lnTo>
                  <a:pt x="1236923" y="158750"/>
                </a:lnTo>
                <a:lnTo>
                  <a:pt x="1226456" y="146685"/>
                </a:lnTo>
                <a:lnTo>
                  <a:pt x="1216306" y="135573"/>
                </a:lnTo>
                <a:lnTo>
                  <a:pt x="1205839" y="125413"/>
                </a:lnTo>
                <a:lnTo>
                  <a:pt x="1195373" y="115570"/>
                </a:lnTo>
                <a:lnTo>
                  <a:pt x="1185540" y="106998"/>
                </a:lnTo>
                <a:lnTo>
                  <a:pt x="1175390" y="98743"/>
                </a:lnTo>
                <a:lnTo>
                  <a:pt x="1165558" y="91440"/>
                </a:lnTo>
                <a:lnTo>
                  <a:pt x="1156042" y="85090"/>
                </a:lnTo>
                <a:lnTo>
                  <a:pt x="1146210" y="79058"/>
                </a:lnTo>
                <a:lnTo>
                  <a:pt x="1137012" y="74613"/>
                </a:lnTo>
                <a:lnTo>
                  <a:pt x="1127814" y="70802"/>
                </a:lnTo>
                <a:lnTo>
                  <a:pt x="1118615" y="67628"/>
                </a:lnTo>
                <a:lnTo>
                  <a:pt x="1109734" y="65405"/>
                </a:lnTo>
                <a:lnTo>
                  <a:pt x="1101171" y="63818"/>
                </a:lnTo>
                <a:lnTo>
                  <a:pt x="1092607" y="63500"/>
                </a:lnTo>
                <a:close/>
                <a:moveTo>
                  <a:pt x="1090069" y="0"/>
                </a:moveTo>
                <a:lnTo>
                  <a:pt x="1096730" y="0"/>
                </a:lnTo>
                <a:lnTo>
                  <a:pt x="1103708" y="318"/>
                </a:lnTo>
                <a:lnTo>
                  <a:pt x="1110369" y="1270"/>
                </a:lnTo>
                <a:lnTo>
                  <a:pt x="1117030" y="1905"/>
                </a:lnTo>
                <a:lnTo>
                  <a:pt x="1124007" y="3175"/>
                </a:lnTo>
                <a:lnTo>
                  <a:pt x="1130985" y="4763"/>
                </a:lnTo>
                <a:lnTo>
                  <a:pt x="1137646" y="6668"/>
                </a:lnTo>
                <a:lnTo>
                  <a:pt x="1144307" y="8573"/>
                </a:lnTo>
                <a:lnTo>
                  <a:pt x="1151285" y="11113"/>
                </a:lnTo>
                <a:lnTo>
                  <a:pt x="1157945" y="13970"/>
                </a:lnTo>
                <a:lnTo>
                  <a:pt x="1164923" y="16510"/>
                </a:lnTo>
                <a:lnTo>
                  <a:pt x="1171584" y="20003"/>
                </a:lnTo>
                <a:lnTo>
                  <a:pt x="1178245" y="23495"/>
                </a:lnTo>
                <a:lnTo>
                  <a:pt x="1185223" y="27305"/>
                </a:lnTo>
                <a:lnTo>
                  <a:pt x="1192201" y="31115"/>
                </a:lnTo>
                <a:lnTo>
                  <a:pt x="1198544" y="35878"/>
                </a:lnTo>
                <a:lnTo>
                  <a:pt x="1211866" y="45085"/>
                </a:lnTo>
                <a:lnTo>
                  <a:pt x="1225504" y="55880"/>
                </a:lnTo>
                <a:lnTo>
                  <a:pt x="1238826" y="66993"/>
                </a:lnTo>
                <a:lnTo>
                  <a:pt x="1252465" y="79693"/>
                </a:lnTo>
                <a:lnTo>
                  <a:pt x="1265469" y="93028"/>
                </a:lnTo>
                <a:lnTo>
                  <a:pt x="1278473" y="107315"/>
                </a:lnTo>
                <a:lnTo>
                  <a:pt x="1291795" y="122555"/>
                </a:lnTo>
                <a:lnTo>
                  <a:pt x="1304482" y="138748"/>
                </a:lnTo>
                <a:lnTo>
                  <a:pt x="1317486" y="155575"/>
                </a:lnTo>
                <a:lnTo>
                  <a:pt x="1330490" y="173355"/>
                </a:lnTo>
                <a:lnTo>
                  <a:pt x="1343177" y="191770"/>
                </a:lnTo>
                <a:lnTo>
                  <a:pt x="1355865" y="211455"/>
                </a:lnTo>
                <a:lnTo>
                  <a:pt x="1368235" y="231458"/>
                </a:lnTo>
                <a:lnTo>
                  <a:pt x="1380604" y="252095"/>
                </a:lnTo>
                <a:lnTo>
                  <a:pt x="1392974" y="273685"/>
                </a:lnTo>
                <a:lnTo>
                  <a:pt x="1405027" y="295910"/>
                </a:lnTo>
                <a:lnTo>
                  <a:pt x="1417080" y="318770"/>
                </a:lnTo>
                <a:lnTo>
                  <a:pt x="1426613" y="337599"/>
                </a:lnTo>
                <a:lnTo>
                  <a:pt x="1437997" y="340365"/>
                </a:lnTo>
                <a:lnTo>
                  <a:pt x="1460211" y="346716"/>
                </a:lnTo>
                <a:lnTo>
                  <a:pt x="1482107" y="353067"/>
                </a:lnTo>
                <a:lnTo>
                  <a:pt x="1503686" y="360053"/>
                </a:lnTo>
                <a:lnTo>
                  <a:pt x="1525265" y="367675"/>
                </a:lnTo>
                <a:lnTo>
                  <a:pt x="1546527" y="375931"/>
                </a:lnTo>
                <a:lnTo>
                  <a:pt x="1567471" y="384188"/>
                </a:lnTo>
                <a:lnTo>
                  <a:pt x="1588098" y="393397"/>
                </a:lnTo>
                <a:lnTo>
                  <a:pt x="1608725" y="402606"/>
                </a:lnTo>
                <a:lnTo>
                  <a:pt x="1629035" y="413085"/>
                </a:lnTo>
                <a:lnTo>
                  <a:pt x="1649027" y="423564"/>
                </a:lnTo>
                <a:lnTo>
                  <a:pt x="1668385" y="434361"/>
                </a:lnTo>
                <a:lnTo>
                  <a:pt x="1687742" y="445793"/>
                </a:lnTo>
                <a:lnTo>
                  <a:pt x="1706465" y="457543"/>
                </a:lnTo>
                <a:lnTo>
                  <a:pt x="1725505" y="469927"/>
                </a:lnTo>
                <a:lnTo>
                  <a:pt x="1743911" y="482629"/>
                </a:lnTo>
                <a:lnTo>
                  <a:pt x="1754618" y="490712"/>
                </a:lnTo>
                <a:lnTo>
                  <a:pt x="1765300" y="488007"/>
                </a:lnTo>
                <a:lnTo>
                  <a:pt x="1790383" y="481655"/>
                </a:lnTo>
                <a:lnTo>
                  <a:pt x="1815148" y="475939"/>
                </a:lnTo>
                <a:lnTo>
                  <a:pt x="1839278" y="470858"/>
                </a:lnTo>
                <a:lnTo>
                  <a:pt x="1863090" y="466412"/>
                </a:lnTo>
                <a:lnTo>
                  <a:pt x="1886585" y="461965"/>
                </a:lnTo>
                <a:lnTo>
                  <a:pt x="1909128" y="458790"/>
                </a:lnTo>
                <a:lnTo>
                  <a:pt x="1931353" y="455931"/>
                </a:lnTo>
                <a:lnTo>
                  <a:pt x="1953260" y="453708"/>
                </a:lnTo>
                <a:lnTo>
                  <a:pt x="1974533" y="452120"/>
                </a:lnTo>
                <a:lnTo>
                  <a:pt x="1995170" y="450850"/>
                </a:lnTo>
                <a:lnTo>
                  <a:pt x="2015173" y="450850"/>
                </a:lnTo>
                <a:lnTo>
                  <a:pt x="2034858" y="450850"/>
                </a:lnTo>
                <a:lnTo>
                  <a:pt x="2053591" y="452120"/>
                </a:lnTo>
                <a:lnTo>
                  <a:pt x="2071688" y="453708"/>
                </a:lnTo>
                <a:lnTo>
                  <a:pt x="2089468" y="455931"/>
                </a:lnTo>
                <a:lnTo>
                  <a:pt x="2105978" y="459107"/>
                </a:lnTo>
                <a:lnTo>
                  <a:pt x="2122171" y="462918"/>
                </a:lnTo>
                <a:lnTo>
                  <a:pt x="2129791" y="465141"/>
                </a:lnTo>
                <a:lnTo>
                  <a:pt x="2130938" y="465476"/>
                </a:lnTo>
                <a:lnTo>
                  <a:pt x="2133652" y="462956"/>
                </a:lnTo>
                <a:lnTo>
                  <a:pt x="2138421" y="459141"/>
                </a:lnTo>
                <a:lnTo>
                  <a:pt x="2142871" y="455008"/>
                </a:lnTo>
                <a:lnTo>
                  <a:pt x="2147958" y="451829"/>
                </a:lnTo>
                <a:lnTo>
                  <a:pt x="2153044" y="448332"/>
                </a:lnTo>
                <a:lnTo>
                  <a:pt x="2158448" y="445153"/>
                </a:lnTo>
                <a:lnTo>
                  <a:pt x="2163853" y="442610"/>
                </a:lnTo>
                <a:lnTo>
                  <a:pt x="2169575" y="439749"/>
                </a:lnTo>
                <a:lnTo>
                  <a:pt x="2174979" y="437524"/>
                </a:lnTo>
                <a:lnTo>
                  <a:pt x="2181019" y="435616"/>
                </a:lnTo>
                <a:lnTo>
                  <a:pt x="2186741" y="434027"/>
                </a:lnTo>
                <a:lnTo>
                  <a:pt x="2193099" y="432437"/>
                </a:lnTo>
                <a:lnTo>
                  <a:pt x="2199140" y="431166"/>
                </a:lnTo>
                <a:lnTo>
                  <a:pt x="2205815" y="430530"/>
                </a:lnTo>
                <a:lnTo>
                  <a:pt x="2211856" y="430212"/>
                </a:lnTo>
                <a:lnTo>
                  <a:pt x="2218531" y="430212"/>
                </a:lnTo>
                <a:lnTo>
                  <a:pt x="2224890" y="430212"/>
                </a:lnTo>
                <a:lnTo>
                  <a:pt x="2231565" y="430530"/>
                </a:lnTo>
                <a:lnTo>
                  <a:pt x="2237606" y="431166"/>
                </a:lnTo>
                <a:lnTo>
                  <a:pt x="2243646" y="432437"/>
                </a:lnTo>
                <a:lnTo>
                  <a:pt x="2250004" y="434027"/>
                </a:lnTo>
                <a:lnTo>
                  <a:pt x="2256044" y="435616"/>
                </a:lnTo>
                <a:lnTo>
                  <a:pt x="2261766" y="437524"/>
                </a:lnTo>
                <a:lnTo>
                  <a:pt x="2267806" y="439749"/>
                </a:lnTo>
                <a:lnTo>
                  <a:pt x="2273528" y="442610"/>
                </a:lnTo>
                <a:lnTo>
                  <a:pt x="2278933" y="445153"/>
                </a:lnTo>
                <a:lnTo>
                  <a:pt x="2283701" y="448332"/>
                </a:lnTo>
                <a:lnTo>
                  <a:pt x="2289105" y="451829"/>
                </a:lnTo>
                <a:lnTo>
                  <a:pt x="2294192" y="455008"/>
                </a:lnTo>
                <a:lnTo>
                  <a:pt x="2298960" y="459141"/>
                </a:lnTo>
                <a:lnTo>
                  <a:pt x="2303411" y="462956"/>
                </a:lnTo>
                <a:lnTo>
                  <a:pt x="2307544" y="467089"/>
                </a:lnTo>
                <a:lnTo>
                  <a:pt x="2311994" y="471221"/>
                </a:lnTo>
                <a:lnTo>
                  <a:pt x="2315809" y="475990"/>
                </a:lnTo>
                <a:lnTo>
                  <a:pt x="2319624" y="480440"/>
                </a:lnTo>
                <a:lnTo>
                  <a:pt x="2323121" y="485527"/>
                </a:lnTo>
                <a:lnTo>
                  <a:pt x="2326618" y="490931"/>
                </a:lnTo>
                <a:lnTo>
                  <a:pt x="2329479" y="496017"/>
                </a:lnTo>
                <a:lnTo>
                  <a:pt x="2332340" y="501422"/>
                </a:lnTo>
                <a:lnTo>
                  <a:pt x="2334883" y="507144"/>
                </a:lnTo>
                <a:lnTo>
                  <a:pt x="2336790" y="512866"/>
                </a:lnTo>
                <a:lnTo>
                  <a:pt x="2339334" y="518588"/>
                </a:lnTo>
                <a:lnTo>
                  <a:pt x="2340923" y="524946"/>
                </a:lnTo>
                <a:lnTo>
                  <a:pt x="2342195" y="530987"/>
                </a:lnTo>
                <a:lnTo>
                  <a:pt x="2343466" y="537027"/>
                </a:lnTo>
                <a:lnTo>
                  <a:pt x="2344102" y="543385"/>
                </a:lnTo>
                <a:lnTo>
                  <a:pt x="2344738" y="549743"/>
                </a:lnTo>
                <a:lnTo>
                  <a:pt x="2344738" y="556419"/>
                </a:lnTo>
                <a:lnTo>
                  <a:pt x="2344738" y="562777"/>
                </a:lnTo>
                <a:lnTo>
                  <a:pt x="2344102" y="569135"/>
                </a:lnTo>
                <a:lnTo>
                  <a:pt x="2343466" y="575493"/>
                </a:lnTo>
                <a:lnTo>
                  <a:pt x="2342195" y="581851"/>
                </a:lnTo>
                <a:lnTo>
                  <a:pt x="2340923" y="587891"/>
                </a:lnTo>
                <a:lnTo>
                  <a:pt x="2339334" y="593613"/>
                </a:lnTo>
                <a:lnTo>
                  <a:pt x="2336790" y="599971"/>
                </a:lnTo>
                <a:lnTo>
                  <a:pt x="2334883" y="605375"/>
                </a:lnTo>
                <a:lnTo>
                  <a:pt x="2332340" y="611097"/>
                </a:lnTo>
                <a:lnTo>
                  <a:pt x="2329479" y="616502"/>
                </a:lnTo>
                <a:lnTo>
                  <a:pt x="2326618" y="621906"/>
                </a:lnTo>
                <a:lnTo>
                  <a:pt x="2323121" y="626675"/>
                </a:lnTo>
                <a:lnTo>
                  <a:pt x="2319624" y="631761"/>
                </a:lnTo>
                <a:lnTo>
                  <a:pt x="2315809" y="636529"/>
                </a:lnTo>
                <a:lnTo>
                  <a:pt x="2311994" y="640980"/>
                </a:lnTo>
                <a:lnTo>
                  <a:pt x="2307544" y="645749"/>
                </a:lnTo>
                <a:lnTo>
                  <a:pt x="2303411" y="649881"/>
                </a:lnTo>
                <a:lnTo>
                  <a:pt x="2298960" y="653696"/>
                </a:lnTo>
                <a:lnTo>
                  <a:pt x="2294192" y="657511"/>
                </a:lnTo>
                <a:lnTo>
                  <a:pt x="2289105" y="661008"/>
                </a:lnTo>
                <a:lnTo>
                  <a:pt x="2283701" y="664187"/>
                </a:lnTo>
                <a:lnTo>
                  <a:pt x="2278933" y="667048"/>
                </a:lnTo>
                <a:lnTo>
                  <a:pt x="2273528" y="669909"/>
                </a:lnTo>
                <a:lnTo>
                  <a:pt x="2267806" y="672452"/>
                </a:lnTo>
                <a:lnTo>
                  <a:pt x="2261766" y="674995"/>
                </a:lnTo>
                <a:lnTo>
                  <a:pt x="2256044" y="676903"/>
                </a:lnTo>
                <a:lnTo>
                  <a:pt x="2250004" y="678174"/>
                </a:lnTo>
                <a:lnTo>
                  <a:pt x="2247042" y="678915"/>
                </a:lnTo>
                <a:lnTo>
                  <a:pt x="2244725" y="687131"/>
                </a:lnTo>
                <a:lnTo>
                  <a:pt x="2240598" y="699199"/>
                </a:lnTo>
                <a:lnTo>
                  <a:pt x="2235835" y="711902"/>
                </a:lnTo>
                <a:lnTo>
                  <a:pt x="2230438" y="724605"/>
                </a:lnTo>
                <a:lnTo>
                  <a:pt x="2224405" y="737626"/>
                </a:lnTo>
                <a:lnTo>
                  <a:pt x="2217738" y="750647"/>
                </a:lnTo>
                <a:lnTo>
                  <a:pt x="2210753" y="763985"/>
                </a:lnTo>
                <a:lnTo>
                  <a:pt x="2203133" y="777324"/>
                </a:lnTo>
                <a:lnTo>
                  <a:pt x="2194878" y="790662"/>
                </a:lnTo>
                <a:lnTo>
                  <a:pt x="2185988" y="804318"/>
                </a:lnTo>
                <a:lnTo>
                  <a:pt x="2176781" y="817974"/>
                </a:lnTo>
                <a:lnTo>
                  <a:pt x="2166621" y="831948"/>
                </a:lnTo>
                <a:lnTo>
                  <a:pt x="2156778" y="845604"/>
                </a:lnTo>
                <a:lnTo>
                  <a:pt x="2145665" y="859577"/>
                </a:lnTo>
                <a:lnTo>
                  <a:pt x="2134235" y="873868"/>
                </a:lnTo>
                <a:lnTo>
                  <a:pt x="2122488" y="887524"/>
                </a:lnTo>
                <a:lnTo>
                  <a:pt x="2110105" y="901815"/>
                </a:lnTo>
                <a:lnTo>
                  <a:pt x="2097405" y="916107"/>
                </a:lnTo>
                <a:lnTo>
                  <a:pt x="2084388" y="930715"/>
                </a:lnTo>
                <a:lnTo>
                  <a:pt x="2082612" y="932575"/>
                </a:lnTo>
                <a:lnTo>
                  <a:pt x="2086318" y="943083"/>
                </a:lnTo>
                <a:lnTo>
                  <a:pt x="2093299" y="964677"/>
                </a:lnTo>
                <a:lnTo>
                  <a:pt x="2099963" y="986588"/>
                </a:lnTo>
                <a:lnTo>
                  <a:pt x="2105993" y="1008817"/>
                </a:lnTo>
                <a:lnTo>
                  <a:pt x="2111388" y="1031045"/>
                </a:lnTo>
                <a:lnTo>
                  <a:pt x="2116465" y="1053909"/>
                </a:lnTo>
                <a:lnTo>
                  <a:pt x="2120591" y="1076456"/>
                </a:lnTo>
                <a:lnTo>
                  <a:pt x="2124399" y="1099637"/>
                </a:lnTo>
                <a:lnTo>
                  <a:pt x="2127889" y="1123136"/>
                </a:lnTo>
                <a:lnTo>
                  <a:pt x="2130745" y="1146000"/>
                </a:lnTo>
                <a:lnTo>
                  <a:pt x="2132649" y="1169817"/>
                </a:lnTo>
                <a:lnTo>
                  <a:pt x="2133919" y="1193316"/>
                </a:lnTo>
                <a:lnTo>
                  <a:pt x="2134871" y="1217132"/>
                </a:lnTo>
                <a:lnTo>
                  <a:pt x="2135188" y="1241584"/>
                </a:lnTo>
                <a:lnTo>
                  <a:pt x="2134871" y="1265400"/>
                </a:lnTo>
                <a:lnTo>
                  <a:pt x="2133919" y="1289217"/>
                </a:lnTo>
                <a:lnTo>
                  <a:pt x="2132649" y="1313034"/>
                </a:lnTo>
                <a:lnTo>
                  <a:pt x="2130745" y="1336533"/>
                </a:lnTo>
                <a:lnTo>
                  <a:pt x="2127889" y="1359714"/>
                </a:lnTo>
                <a:lnTo>
                  <a:pt x="2124399" y="1382896"/>
                </a:lnTo>
                <a:lnTo>
                  <a:pt x="2120591" y="1406077"/>
                </a:lnTo>
                <a:lnTo>
                  <a:pt x="2116465" y="1428941"/>
                </a:lnTo>
                <a:lnTo>
                  <a:pt x="2111388" y="1451170"/>
                </a:lnTo>
                <a:lnTo>
                  <a:pt x="2105993" y="1474034"/>
                </a:lnTo>
                <a:lnTo>
                  <a:pt x="2099963" y="1495945"/>
                </a:lnTo>
                <a:lnTo>
                  <a:pt x="2093299" y="1517856"/>
                </a:lnTo>
                <a:lnTo>
                  <a:pt x="2086318" y="1539767"/>
                </a:lnTo>
                <a:lnTo>
                  <a:pt x="2078702" y="1561361"/>
                </a:lnTo>
                <a:lnTo>
                  <a:pt x="2070769" y="1582320"/>
                </a:lnTo>
                <a:lnTo>
                  <a:pt x="2062200" y="1603596"/>
                </a:lnTo>
                <a:lnTo>
                  <a:pt x="2052998" y="1624237"/>
                </a:lnTo>
                <a:lnTo>
                  <a:pt x="2043477" y="1644560"/>
                </a:lnTo>
                <a:lnTo>
                  <a:pt x="2033323" y="1664884"/>
                </a:lnTo>
                <a:lnTo>
                  <a:pt x="2023168" y="1684572"/>
                </a:lnTo>
                <a:lnTo>
                  <a:pt x="2016689" y="1696395"/>
                </a:lnTo>
                <a:lnTo>
                  <a:pt x="2018423" y="1698160"/>
                </a:lnTo>
                <a:lnTo>
                  <a:pt x="2036832" y="1716580"/>
                </a:lnTo>
                <a:lnTo>
                  <a:pt x="2054606" y="1735318"/>
                </a:lnTo>
                <a:lnTo>
                  <a:pt x="2071746" y="1753738"/>
                </a:lnTo>
                <a:lnTo>
                  <a:pt x="2088250" y="1772158"/>
                </a:lnTo>
                <a:lnTo>
                  <a:pt x="2103802" y="1790578"/>
                </a:lnTo>
                <a:lnTo>
                  <a:pt x="2119037" y="1808998"/>
                </a:lnTo>
                <a:lnTo>
                  <a:pt x="2133320" y="1827100"/>
                </a:lnTo>
                <a:lnTo>
                  <a:pt x="2146650" y="1845202"/>
                </a:lnTo>
                <a:lnTo>
                  <a:pt x="2159346" y="1862987"/>
                </a:lnTo>
                <a:lnTo>
                  <a:pt x="2171407" y="1880454"/>
                </a:lnTo>
                <a:lnTo>
                  <a:pt x="2182516" y="1898239"/>
                </a:lnTo>
                <a:lnTo>
                  <a:pt x="2192990" y="1915707"/>
                </a:lnTo>
                <a:lnTo>
                  <a:pt x="2202194" y="1932539"/>
                </a:lnTo>
                <a:lnTo>
                  <a:pt x="2210447" y="1949371"/>
                </a:lnTo>
                <a:lnTo>
                  <a:pt x="2218381" y="1965885"/>
                </a:lnTo>
                <a:lnTo>
                  <a:pt x="2224729" y="1982400"/>
                </a:lnTo>
                <a:lnTo>
                  <a:pt x="2230442" y="1998279"/>
                </a:lnTo>
                <a:lnTo>
                  <a:pt x="2235203" y="2014476"/>
                </a:lnTo>
                <a:lnTo>
                  <a:pt x="2237107" y="2022098"/>
                </a:lnTo>
                <a:lnTo>
                  <a:pt x="2238695" y="2029720"/>
                </a:lnTo>
                <a:lnTo>
                  <a:pt x="2240281" y="2037342"/>
                </a:lnTo>
                <a:lnTo>
                  <a:pt x="2241234" y="2044647"/>
                </a:lnTo>
                <a:lnTo>
                  <a:pt x="2242186" y="2052586"/>
                </a:lnTo>
                <a:lnTo>
                  <a:pt x="2242821" y="2059891"/>
                </a:lnTo>
                <a:lnTo>
                  <a:pt x="2243138" y="2067195"/>
                </a:lnTo>
                <a:lnTo>
                  <a:pt x="2243138" y="2074500"/>
                </a:lnTo>
                <a:lnTo>
                  <a:pt x="2243138" y="2081169"/>
                </a:lnTo>
                <a:lnTo>
                  <a:pt x="2242821" y="2088473"/>
                </a:lnTo>
                <a:lnTo>
                  <a:pt x="2242186" y="2095460"/>
                </a:lnTo>
                <a:lnTo>
                  <a:pt x="2240916" y="2102130"/>
                </a:lnTo>
                <a:lnTo>
                  <a:pt x="2239647" y="2108799"/>
                </a:lnTo>
                <a:lnTo>
                  <a:pt x="2237742" y="2115468"/>
                </a:lnTo>
                <a:lnTo>
                  <a:pt x="2235838" y="2122138"/>
                </a:lnTo>
                <a:lnTo>
                  <a:pt x="2233934" y="2128489"/>
                </a:lnTo>
                <a:lnTo>
                  <a:pt x="2231395" y="2134841"/>
                </a:lnTo>
                <a:lnTo>
                  <a:pt x="2228538" y="2141193"/>
                </a:lnTo>
                <a:lnTo>
                  <a:pt x="2225681" y="2147545"/>
                </a:lnTo>
                <a:lnTo>
                  <a:pt x="2222190" y="2153261"/>
                </a:lnTo>
                <a:lnTo>
                  <a:pt x="2216477" y="2162471"/>
                </a:lnTo>
                <a:lnTo>
                  <a:pt x="2209812" y="2170728"/>
                </a:lnTo>
                <a:lnTo>
                  <a:pt x="2202512" y="2178986"/>
                </a:lnTo>
                <a:lnTo>
                  <a:pt x="2194894" y="2186608"/>
                </a:lnTo>
                <a:lnTo>
                  <a:pt x="2186325" y="2193595"/>
                </a:lnTo>
                <a:lnTo>
                  <a:pt x="2177438" y="2199946"/>
                </a:lnTo>
                <a:lnTo>
                  <a:pt x="2168233" y="2206298"/>
                </a:lnTo>
                <a:lnTo>
                  <a:pt x="2158394" y="2211697"/>
                </a:lnTo>
                <a:lnTo>
                  <a:pt x="2147920" y="2216461"/>
                </a:lnTo>
                <a:lnTo>
                  <a:pt x="2137129" y="2221225"/>
                </a:lnTo>
                <a:lnTo>
                  <a:pt x="2125703" y="2225036"/>
                </a:lnTo>
                <a:lnTo>
                  <a:pt x="2113641" y="2228529"/>
                </a:lnTo>
                <a:lnTo>
                  <a:pt x="2100946" y="2231705"/>
                </a:lnTo>
                <a:lnTo>
                  <a:pt x="2088250" y="2234246"/>
                </a:lnTo>
                <a:lnTo>
                  <a:pt x="2074919" y="2236151"/>
                </a:lnTo>
                <a:lnTo>
                  <a:pt x="2061272" y="2237739"/>
                </a:lnTo>
                <a:lnTo>
                  <a:pt x="2047306" y="2239327"/>
                </a:lnTo>
                <a:lnTo>
                  <a:pt x="2032706" y="2239962"/>
                </a:lnTo>
                <a:lnTo>
                  <a:pt x="2017471" y="2239962"/>
                </a:lnTo>
                <a:lnTo>
                  <a:pt x="2001919" y="2239962"/>
                </a:lnTo>
                <a:lnTo>
                  <a:pt x="1986049" y="2239645"/>
                </a:lnTo>
                <a:lnTo>
                  <a:pt x="1970180" y="2238374"/>
                </a:lnTo>
                <a:lnTo>
                  <a:pt x="1953675" y="2237421"/>
                </a:lnTo>
                <a:lnTo>
                  <a:pt x="1937171" y="2235516"/>
                </a:lnTo>
                <a:lnTo>
                  <a:pt x="1919714" y="2233610"/>
                </a:lnTo>
                <a:lnTo>
                  <a:pt x="1901940" y="2230752"/>
                </a:lnTo>
                <a:lnTo>
                  <a:pt x="1884483" y="2228211"/>
                </a:lnTo>
                <a:lnTo>
                  <a:pt x="1866392" y="2224718"/>
                </a:lnTo>
                <a:lnTo>
                  <a:pt x="1847983" y="2221225"/>
                </a:lnTo>
                <a:lnTo>
                  <a:pt x="1828940" y="2217096"/>
                </a:lnTo>
                <a:lnTo>
                  <a:pt x="1810213" y="2212650"/>
                </a:lnTo>
                <a:lnTo>
                  <a:pt x="1791170" y="2208204"/>
                </a:lnTo>
                <a:lnTo>
                  <a:pt x="1771491" y="2203122"/>
                </a:lnTo>
                <a:lnTo>
                  <a:pt x="1751813" y="2197723"/>
                </a:lnTo>
                <a:lnTo>
                  <a:pt x="1732135" y="2192007"/>
                </a:lnTo>
                <a:lnTo>
                  <a:pt x="1711822" y="2185973"/>
                </a:lnTo>
                <a:lnTo>
                  <a:pt x="1691508" y="2179303"/>
                </a:lnTo>
                <a:lnTo>
                  <a:pt x="1671195" y="2172634"/>
                </a:lnTo>
                <a:lnTo>
                  <a:pt x="1650882" y="2165965"/>
                </a:lnTo>
                <a:lnTo>
                  <a:pt x="1629617" y="2158660"/>
                </a:lnTo>
                <a:lnTo>
                  <a:pt x="1587721" y="2143098"/>
                </a:lnTo>
                <a:lnTo>
                  <a:pt x="1545507" y="2126584"/>
                </a:lnTo>
                <a:lnTo>
                  <a:pt x="1521352" y="2116558"/>
                </a:lnTo>
                <a:lnTo>
                  <a:pt x="1503686" y="2122797"/>
                </a:lnTo>
                <a:lnTo>
                  <a:pt x="1482107" y="2129783"/>
                </a:lnTo>
                <a:lnTo>
                  <a:pt x="1460211" y="2136134"/>
                </a:lnTo>
                <a:lnTo>
                  <a:pt x="1437997" y="2142485"/>
                </a:lnTo>
                <a:lnTo>
                  <a:pt x="1415784" y="2147884"/>
                </a:lnTo>
                <a:lnTo>
                  <a:pt x="1393253" y="2152647"/>
                </a:lnTo>
                <a:lnTo>
                  <a:pt x="1370087" y="2157093"/>
                </a:lnTo>
                <a:lnTo>
                  <a:pt x="1347556" y="2160903"/>
                </a:lnTo>
                <a:lnTo>
                  <a:pt x="1324073" y="2164079"/>
                </a:lnTo>
                <a:lnTo>
                  <a:pt x="1300590" y="2166619"/>
                </a:lnTo>
                <a:lnTo>
                  <a:pt x="1277107" y="2168842"/>
                </a:lnTo>
                <a:lnTo>
                  <a:pt x="1253624" y="2170430"/>
                </a:lnTo>
                <a:lnTo>
                  <a:pt x="1235048" y="2171174"/>
                </a:lnTo>
                <a:lnTo>
                  <a:pt x="1225595" y="2188845"/>
                </a:lnTo>
                <a:lnTo>
                  <a:pt x="1213536" y="2210752"/>
                </a:lnTo>
                <a:lnTo>
                  <a:pt x="1201160" y="2232342"/>
                </a:lnTo>
                <a:lnTo>
                  <a:pt x="1189101" y="2252980"/>
                </a:lnTo>
                <a:lnTo>
                  <a:pt x="1176408" y="2273617"/>
                </a:lnTo>
                <a:lnTo>
                  <a:pt x="1163714" y="2292667"/>
                </a:lnTo>
                <a:lnTo>
                  <a:pt x="1151020" y="2311082"/>
                </a:lnTo>
                <a:lnTo>
                  <a:pt x="1138327" y="2328862"/>
                </a:lnTo>
                <a:lnTo>
                  <a:pt x="1125316" y="2346007"/>
                </a:lnTo>
                <a:lnTo>
                  <a:pt x="1112305" y="2362200"/>
                </a:lnTo>
                <a:lnTo>
                  <a:pt x="1098977" y="2377122"/>
                </a:lnTo>
                <a:lnTo>
                  <a:pt x="1085966" y="2391410"/>
                </a:lnTo>
                <a:lnTo>
                  <a:pt x="1072638" y="2404745"/>
                </a:lnTo>
                <a:lnTo>
                  <a:pt x="1059627" y="2417445"/>
                </a:lnTo>
                <a:lnTo>
                  <a:pt x="1045981" y="2429192"/>
                </a:lnTo>
                <a:lnTo>
                  <a:pt x="1032653" y="2439352"/>
                </a:lnTo>
                <a:lnTo>
                  <a:pt x="1019325" y="2449195"/>
                </a:lnTo>
                <a:lnTo>
                  <a:pt x="1012343" y="2453322"/>
                </a:lnTo>
                <a:lnTo>
                  <a:pt x="1005679" y="2457450"/>
                </a:lnTo>
                <a:lnTo>
                  <a:pt x="998698" y="2460942"/>
                </a:lnTo>
                <a:lnTo>
                  <a:pt x="992034" y="2464752"/>
                </a:lnTo>
                <a:lnTo>
                  <a:pt x="985370" y="2467927"/>
                </a:lnTo>
                <a:lnTo>
                  <a:pt x="978388" y="2471102"/>
                </a:lnTo>
                <a:lnTo>
                  <a:pt x="971407" y="2473642"/>
                </a:lnTo>
                <a:lnTo>
                  <a:pt x="965060" y="2475865"/>
                </a:lnTo>
                <a:lnTo>
                  <a:pt x="958078" y="2477770"/>
                </a:lnTo>
                <a:lnTo>
                  <a:pt x="951097" y="2479992"/>
                </a:lnTo>
                <a:lnTo>
                  <a:pt x="944750" y="2481262"/>
                </a:lnTo>
                <a:lnTo>
                  <a:pt x="937769" y="2482532"/>
                </a:lnTo>
                <a:lnTo>
                  <a:pt x="930787" y="2483802"/>
                </a:lnTo>
                <a:lnTo>
                  <a:pt x="924440" y="2484120"/>
                </a:lnTo>
                <a:lnTo>
                  <a:pt x="917459" y="2484437"/>
                </a:lnTo>
                <a:lnTo>
                  <a:pt x="910478" y="2484437"/>
                </a:lnTo>
                <a:lnTo>
                  <a:pt x="903813" y="2484120"/>
                </a:lnTo>
                <a:lnTo>
                  <a:pt x="897149" y="2483167"/>
                </a:lnTo>
                <a:lnTo>
                  <a:pt x="890168" y="2482532"/>
                </a:lnTo>
                <a:lnTo>
                  <a:pt x="883504" y="2480945"/>
                </a:lnTo>
                <a:lnTo>
                  <a:pt x="872714" y="2478405"/>
                </a:lnTo>
                <a:lnTo>
                  <a:pt x="862559" y="2474912"/>
                </a:lnTo>
                <a:lnTo>
                  <a:pt x="852722" y="2471102"/>
                </a:lnTo>
                <a:lnTo>
                  <a:pt x="843202" y="2466022"/>
                </a:lnTo>
                <a:lnTo>
                  <a:pt x="833682" y="2460307"/>
                </a:lnTo>
                <a:lnTo>
                  <a:pt x="824796" y="2453957"/>
                </a:lnTo>
                <a:lnTo>
                  <a:pt x="815911" y="2447290"/>
                </a:lnTo>
                <a:lnTo>
                  <a:pt x="807977" y="2439352"/>
                </a:lnTo>
                <a:lnTo>
                  <a:pt x="799726" y="2431097"/>
                </a:lnTo>
                <a:lnTo>
                  <a:pt x="792110" y="2422207"/>
                </a:lnTo>
                <a:lnTo>
                  <a:pt x="784494" y="2412682"/>
                </a:lnTo>
                <a:lnTo>
                  <a:pt x="777513" y="2402205"/>
                </a:lnTo>
                <a:lnTo>
                  <a:pt x="770531" y="2391410"/>
                </a:lnTo>
                <a:lnTo>
                  <a:pt x="764184" y="2380297"/>
                </a:lnTo>
                <a:lnTo>
                  <a:pt x="757520" y="2368550"/>
                </a:lnTo>
                <a:lnTo>
                  <a:pt x="751808" y="2355850"/>
                </a:lnTo>
                <a:lnTo>
                  <a:pt x="746096" y="2342515"/>
                </a:lnTo>
                <a:lnTo>
                  <a:pt x="740701" y="2329180"/>
                </a:lnTo>
                <a:lnTo>
                  <a:pt x="735624" y="2314892"/>
                </a:lnTo>
                <a:lnTo>
                  <a:pt x="730864" y="2300287"/>
                </a:lnTo>
                <a:lnTo>
                  <a:pt x="726104" y="2285365"/>
                </a:lnTo>
                <a:lnTo>
                  <a:pt x="721978" y="2269490"/>
                </a:lnTo>
                <a:lnTo>
                  <a:pt x="718170" y="2253615"/>
                </a:lnTo>
                <a:lnTo>
                  <a:pt x="714362" y="2237105"/>
                </a:lnTo>
                <a:lnTo>
                  <a:pt x="710871" y="2219960"/>
                </a:lnTo>
                <a:lnTo>
                  <a:pt x="707698" y="2202815"/>
                </a:lnTo>
                <a:lnTo>
                  <a:pt x="704525" y="2185035"/>
                </a:lnTo>
                <a:lnTo>
                  <a:pt x="701986" y="2166620"/>
                </a:lnTo>
                <a:lnTo>
                  <a:pt x="699765" y="2148205"/>
                </a:lnTo>
                <a:lnTo>
                  <a:pt x="697226" y="2128837"/>
                </a:lnTo>
                <a:lnTo>
                  <a:pt x="695322" y="2109787"/>
                </a:lnTo>
                <a:lnTo>
                  <a:pt x="693735" y="2090102"/>
                </a:lnTo>
                <a:lnTo>
                  <a:pt x="692466" y="2070100"/>
                </a:lnTo>
                <a:lnTo>
                  <a:pt x="691196" y="2049780"/>
                </a:lnTo>
                <a:lnTo>
                  <a:pt x="689927" y="2029142"/>
                </a:lnTo>
                <a:lnTo>
                  <a:pt x="689723" y="2015447"/>
                </a:lnTo>
                <a:lnTo>
                  <a:pt x="685908" y="2012923"/>
                </a:lnTo>
                <a:lnTo>
                  <a:pt x="667502" y="1999903"/>
                </a:lnTo>
                <a:lnTo>
                  <a:pt x="649414" y="1986884"/>
                </a:lnTo>
                <a:lnTo>
                  <a:pt x="631643" y="1973229"/>
                </a:lnTo>
                <a:lnTo>
                  <a:pt x="614507" y="1958939"/>
                </a:lnTo>
                <a:lnTo>
                  <a:pt x="597371" y="1944966"/>
                </a:lnTo>
                <a:lnTo>
                  <a:pt x="580552" y="1929724"/>
                </a:lnTo>
                <a:lnTo>
                  <a:pt x="564050" y="1914799"/>
                </a:lnTo>
                <a:lnTo>
                  <a:pt x="548501" y="1899239"/>
                </a:lnTo>
                <a:lnTo>
                  <a:pt x="532634" y="1883043"/>
                </a:lnTo>
                <a:lnTo>
                  <a:pt x="517719" y="1866848"/>
                </a:lnTo>
                <a:lnTo>
                  <a:pt x="502852" y="1850389"/>
                </a:lnTo>
                <a:lnTo>
                  <a:pt x="490220" y="1853864"/>
                </a:lnTo>
                <a:lnTo>
                  <a:pt x="465455" y="1859900"/>
                </a:lnTo>
                <a:lnTo>
                  <a:pt x="440690" y="1865300"/>
                </a:lnTo>
                <a:lnTo>
                  <a:pt x="416560" y="1870700"/>
                </a:lnTo>
                <a:lnTo>
                  <a:pt x="392748" y="1875465"/>
                </a:lnTo>
                <a:lnTo>
                  <a:pt x="369253" y="1879277"/>
                </a:lnTo>
                <a:lnTo>
                  <a:pt x="346710" y="1882772"/>
                </a:lnTo>
                <a:lnTo>
                  <a:pt x="324485" y="1885631"/>
                </a:lnTo>
                <a:lnTo>
                  <a:pt x="302578" y="1887537"/>
                </a:lnTo>
                <a:lnTo>
                  <a:pt x="281305" y="1889443"/>
                </a:lnTo>
                <a:lnTo>
                  <a:pt x="260668" y="1890396"/>
                </a:lnTo>
                <a:lnTo>
                  <a:pt x="240665" y="1890713"/>
                </a:lnTo>
                <a:lnTo>
                  <a:pt x="220980" y="1890396"/>
                </a:lnTo>
                <a:lnTo>
                  <a:pt x="202248" y="1889443"/>
                </a:lnTo>
                <a:lnTo>
                  <a:pt x="184150" y="1887537"/>
                </a:lnTo>
                <a:lnTo>
                  <a:pt x="166370" y="1885313"/>
                </a:lnTo>
                <a:lnTo>
                  <a:pt x="149860" y="1882136"/>
                </a:lnTo>
                <a:lnTo>
                  <a:pt x="133668" y="1878324"/>
                </a:lnTo>
                <a:lnTo>
                  <a:pt x="126048" y="1876418"/>
                </a:lnTo>
                <a:lnTo>
                  <a:pt x="118428" y="1874195"/>
                </a:lnTo>
                <a:lnTo>
                  <a:pt x="111125" y="1871336"/>
                </a:lnTo>
                <a:lnTo>
                  <a:pt x="103823" y="1868794"/>
                </a:lnTo>
                <a:lnTo>
                  <a:pt x="96838" y="1865936"/>
                </a:lnTo>
                <a:lnTo>
                  <a:pt x="90170" y="1862759"/>
                </a:lnTo>
                <a:lnTo>
                  <a:pt x="83820" y="1859582"/>
                </a:lnTo>
                <a:lnTo>
                  <a:pt x="77153" y="1856088"/>
                </a:lnTo>
                <a:lnTo>
                  <a:pt x="71438" y="1852276"/>
                </a:lnTo>
                <a:lnTo>
                  <a:pt x="65405" y="1848464"/>
                </a:lnTo>
                <a:lnTo>
                  <a:pt x="60008" y="1844652"/>
                </a:lnTo>
                <a:lnTo>
                  <a:pt x="54293" y="1839887"/>
                </a:lnTo>
                <a:lnTo>
                  <a:pt x="49213" y="1835758"/>
                </a:lnTo>
                <a:lnTo>
                  <a:pt x="44133" y="1830993"/>
                </a:lnTo>
                <a:lnTo>
                  <a:pt x="39688" y="1826228"/>
                </a:lnTo>
                <a:lnTo>
                  <a:pt x="34925" y="1821145"/>
                </a:lnTo>
                <a:lnTo>
                  <a:pt x="30798" y="1815745"/>
                </a:lnTo>
                <a:lnTo>
                  <a:pt x="26353" y="1810345"/>
                </a:lnTo>
                <a:lnTo>
                  <a:pt x="22543" y="1804627"/>
                </a:lnTo>
                <a:lnTo>
                  <a:pt x="19050" y="1798273"/>
                </a:lnTo>
                <a:lnTo>
                  <a:pt x="14288" y="1788744"/>
                </a:lnTo>
                <a:lnTo>
                  <a:pt x="9843" y="1778896"/>
                </a:lnTo>
                <a:lnTo>
                  <a:pt x="6668" y="1768731"/>
                </a:lnTo>
                <a:lnTo>
                  <a:pt x="3810" y="1758566"/>
                </a:lnTo>
                <a:lnTo>
                  <a:pt x="1905" y="1747765"/>
                </a:lnTo>
                <a:lnTo>
                  <a:pt x="318" y="1736647"/>
                </a:lnTo>
                <a:lnTo>
                  <a:pt x="0" y="1725211"/>
                </a:lnTo>
                <a:lnTo>
                  <a:pt x="0" y="1714093"/>
                </a:lnTo>
                <a:lnTo>
                  <a:pt x="1270" y="1702657"/>
                </a:lnTo>
                <a:lnTo>
                  <a:pt x="2540" y="1690904"/>
                </a:lnTo>
                <a:lnTo>
                  <a:pt x="4445" y="1678832"/>
                </a:lnTo>
                <a:lnTo>
                  <a:pt x="7620" y="1666761"/>
                </a:lnTo>
                <a:lnTo>
                  <a:pt x="11113" y="1654690"/>
                </a:lnTo>
                <a:lnTo>
                  <a:pt x="15240" y="1642301"/>
                </a:lnTo>
                <a:lnTo>
                  <a:pt x="20003" y="1629595"/>
                </a:lnTo>
                <a:lnTo>
                  <a:pt x="25400" y="1616570"/>
                </a:lnTo>
                <a:lnTo>
                  <a:pt x="31115" y="1603864"/>
                </a:lnTo>
                <a:lnTo>
                  <a:pt x="38100" y="1590840"/>
                </a:lnTo>
                <a:lnTo>
                  <a:pt x="45085" y="1577180"/>
                </a:lnTo>
                <a:lnTo>
                  <a:pt x="52705" y="1564156"/>
                </a:lnTo>
                <a:lnTo>
                  <a:pt x="60960" y="1550814"/>
                </a:lnTo>
                <a:lnTo>
                  <a:pt x="69850" y="1536837"/>
                </a:lnTo>
                <a:lnTo>
                  <a:pt x="79058" y="1523495"/>
                </a:lnTo>
                <a:lnTo>
                  <a:pt x="88900" y="1509518"/>
                </a:lnTo>
                <a:lnTo>
                  <a:pt x="99060" y="1495859"/>
                </a:lnTo>
                <a:lnTo>
                  <a:pt x="110173" y="1481564"/>
                </a:lnTo>
                <a:lnTo>
                  <a:pt x="121285" y="1467587"/>
                </a:lnTo>
                <a:lnTo>
                  <a:pt x="133350" y="1453610"/>
                </a:lnTo>
                <a:lnTo>
                  <a:pt x="145733" y="1439315"/>
                </a:lnTo>
                <a:lnTo>
                  <a:pt x="158433" y="1425020"/>
                </a:lnTo>
                <a:lnTo>
                  <a:pt x="171450" y="1410725"/>
                </a:lnTo>
                <a:lnTo>
                  <a:pt x="185103" y="1396748"/>
                </a:lnTo>
                <a:lnTo>
                  <a:pt x="199073" y="1382136"/>
                </a:lnTo>
                <a:lnTo>
                  <a:pt x="213678" y="1367841"/>
                </a:lnTo>
                <a:lnTo>
                  <a:pt x="228283" y="1353228"/>
                </a:lnTo>
                <a:lnTo>
                  <a:pt x="243523" y="1338616"/>
                </a:lnTo>
                <a:lnTo>
                  <a:pt x="259080" y="1324321"/>
                </a:lnTo>
                <a:lnTo>
                  <a:pt x="275273" y="1309709"/>
                </a:lnTo>
                <a:lnTo>
                  <a:pt x="278354" y="1306873"/>
                </a:lnTo>
                <a:lnTo>
                  <a:pt x="277177" y="1289217"/>
                </a:lnTo>
                <a:lnTo>
                  <a:pt x="276542" y="1265400"/>
                </a:lnTo>
                <a:lnTo>
                  <a:pt x="276225" y="1241584"/>
                </a:lnTo>
                <a:lnTo>
                  <a:pt x="276542" y="1217132"/>
                </a:lnTo>
                <a:lnTo>
                  <a:pt x="277177" y="1193316"/>
                </a:lnTo>
                <a:lnTo>
                  <a:pt x="278764" y="1169817"/>
                </a:lnTo>
                <a:lnTo>
                  <a:pt x="280668" y="1146000"/>
                </a:lnTo>
                <a:lnTo>
                  <a:pt x="283524" y="1123136"/>
                </a:lnTo>
                <a:lnTo>
                  <a:pt x="286697" y="1099637"/>
                </a:lnTo>
                <a:lnTo>
                  <a:pt x="290823" y="1076456"/>
                </a:lnTo>
                <a:lnTo>
                  <a:pt x="294948" y="1053909"/>
                </a:lnTo>
                <a:lnTo>
                  <a:pt x="300025" y="1031045"/>
                </a:lnTo>
                <a:lnTo>
                  <a:pt x="305420" y="1008817"/>
                </a:lnTo>
                <a:lnTo>
                  <a:pt x="311449" y="986588"/>
                </a:lnTo>
                <a:lnTo>
                  <a:pt x="318114" y="964677"/>
                </a:lnTo>
                <a:lnTo>
                  <a:pt x="321267" y="954459"/>
                </a:lnTo>
                <a:lnTo>
                  <a:pt x="311816" y="945006"/>
                </a:lnTo>
                <a:lnTo>
                  <a:pt x="298479" y="930715"/>
                </a:lnTo>
                <a:lnTo>
                  <a:pt x="285459" y="916107"/>
                </a:lnTo>
                <a:lnTo>
                  <a:pt x="272757" y="901815"/>
                </a:lnTo>
                <a:lnTo>
                  <a:pt x="260373" y="887524"/>
                </a:lnTo>
                <a:lnTo>
                  <a:pt x="248306" y="873868"/>
                </a:lnTo>
                <a:lnTo>
                  <a:pt x="236874" y="859577"/>
                </a:lnTo>
                <a:lnTo>
                  <a:pt x="226077" y="845604"/>
                </a:lnTo>
                <a:lnTo>
                  <a:pt x="215915" y="831948"/>
                </a:lnTo>
                <a:lnTo>
                  <a:pt x="206071" y="817974"/>
                </a:lnTo>
                <a:lnTo>
                  <a:pt x="196544" y="804318"/>
                </a:lnTo>
                <a:lnTo>
                  <a:pt x="191046" y="795873"/>
                </a:lnTo>
                <a:lnTo>
                  <a:pt x="188135" y="796289"/>
                </a:lnTo>
                <a:lnTo>
                  <a:pt x="181777" y="796925"/>
                </a:lnTo>
                <a:lnTo>
                  <a:pt x="175419" y="796925"/>
                </a:lnTo>
                <a:lnTo>
                  <a:pt x="169060" y="796925"/>
                </a:lnTo>
                <a:lnTo>
                  <a:pt x="162385" y="796289"/>
                </a:lnTo>
                <a:lnTo>
                  <a:pt x="156344" y="795336"/>
                </a:lnTo>
                <a:lnTo>
                  <a:pt x="150304" y="794382"/>
                </a:lnTo>
                <a:lnTo>
                  <a:pt x="143946" y="793110"/>
                </a:lnTo>
                <a:lnTo>
                  <a:pt x="137906" y="791203"/>
                </a:lnTo>
                <a:lnTo>
                  <a:pt x="132184" y="789295"/>
                </a:lnTo>
                <a:lnTo>
                  <a:pt x="126462" y="787070"/>
                </a:lnTo>
                <a:lnTo>
                  <a:pt x="120422" y="784845"/>
                </a:lnTo>
                <a:lnTo>
                  <a:pt x="115017" y="781666"/>
                </a:lnTo>
                <a:lnTo>
                  <a:pt x="110249" y="778805"/>
                </a:lnTo>
                <a:lnTo>
                  <a:pt x="104845" y="775626"/>
                </a:lnTo>
                <a:lnTo>
                  <a:pt x="99758" y="772129"/>
                </a:lnTo>
                <a:lnTo>
                  <a:pt x="94990" y="768314"/>
                </a:lnTo>
                <a:lnTo>
                  <a:pt x="90539" y="764181"/>
                </a:lnTo>
                <a:lnTo>
                  <a:pt x="86406" y="760049"/>
                </a:lnTo>
                <a:lnTo>
                  <a:pt x="81956" y="755916"/>
                </a:lnTo>
                <a:lnTo>
                  <a:pt x="77823" y="751147"/>
                </a:lnTo>
                <a:lnTo>
                  <a:pt x="74326" y="746379"/>
                </a:lnTo>
                <a:lnTo>
                  <a:pt x="70829" y="741292"/>
                </a:lnTo>
                <a:lnTo>
                  <a:pt x="67332" y="736206"/>
                </a:lnTo>
                <a:lnTo>
                  <a:pt x="64471" y="730802"/>
                </a:lnTo>
                <a:lnTo>
                  <a:pt x="61610" y="725397"/>
                </a:lnTo>
                <a:lnTo>
                  <a:pt x="59067" y="719993"/>
                </a:lnTo>
                <a:lnTo>
                  <a:pt x="56524" y="714271"/>
                </a:lnTo>
                <a:lnTo>
                  <a:pt x="54616" y="708549"/>
                </a:lnTo>
                <a:lnTo>
                  <a:pt x="53345" y="702509"/>
                </a:lnTo>
                <a:lnTo>
                  <a:pt x="51755" y="696151"/>
                </a:lnTo>
                <a:lnTo>
                  <a:pt x="50484" y="690111"/>
                </a:lnTo>
                <a:lnTo>
                  <a:pt x="49848" y="683752"/>
                </a:lnTo>
                <a:lnTo>
                  <a:pt x="49212" y="677394"/>
                </a:lnTo>
                <a:lnTo>
                  <a:pt x="49212" y="670719"/>
                </a:lnTo>
                <a:lnTo>
                  <a:pt x="49212" y="664361"/>
                </a:lnTo>
                <a:lnTo>
                  <a:pt x="49848" y="657685"/>
                </a:lnTo>
                <a:lnTo>
                  <a:pt x="50484" y="651645"/>
                </a:lnTo>
                <a:lnTo>
                  <a:pt x="51755" y="645287"/>
                </a:lnTo>
                <a:lnTo>
                  <a:pt x="53345" y="639246"/>
                </a:lnTo>
                <a:lnTo>
                  <a:pt x="54616" y="633206"/>
                </a:lnTo>
                <a:lnTo>
                  <a:pt x="56524" y="627484"/>
                </a:lnTo>
                <a:lnTo>
                  <a:pt x="59067" y="621444"/>
                </a:lnTo>
                <a:lnTo>
                  <a:pt x="61610" y="616040"/>
                </a:lnTo>
                <a:lnTo>
                  <a:pt x="64471" y="610635"/>
                </a:lnTo>
                <a:lnTo>
                  <a:pt x="67332" y="605549"/>
                </a:lnTo>
                <a:lnTo>
                  <a:pt x="70829" y="600463"/>
                </a:lnTo>
                <a:lnTo>
                  <a:pt x="74326" y="595376"/>
                </a:lnTo>
                <a:lnTo>
                  <a:pt x="77823" y="590290"/>
                </a:lnTo>
                <a:lnTo>
                  <a:pt x="81956" y="585839"/>
                </a:lnTo>
                <a:lnTo>
                  <a:pt x="86406" y="581389"/>
                </a:lnTo>
                <a:lnTo>
                  <a:pt x="90539" y="577256"/>
                </a:lnTo>
                <a:lnTo>
                  <a:pt x="94990" y="573441"/>
                </a:lnTo>
                <a:lnTo>
                  <a:pt x="99758" y="569626"/>
                </a:lnTo>
                <a:lnTo>
                  <a:pt x="104845" y="566129"/>
                </a:lnTo>
                <a:lnTo>
                  <a:pt x="110249" y="562632"/>
                </a:lnTo>
                <a:lnTo>
                  <a:pt x="115017" y="560089"/>
                </a:lnTo>
                <a:lnTo>
                  <a:pt x="120422" y="556910"/>
                </a:lnTo>
                <a:lnTo>
                  <a:pt x="126462" y="554685"/>
                </a:lnTo>
                <a:lnTo>
                  <a:pt x="132184" y="552142"/>
                </a:lnTo>
                <a:lnTo>
                  <a:pt x="137906" y="550234"/>
                </a:lnTo>
                <a:lnTo>
                  <a:pt x="143255" y="548545"/>
                </a:lnTo>
                <a:lnTo>
                  <a:pt x="146053" y="542949"/>
                </a:lnTo>
                <a:lnTo>
                  <a:pt x="149546" y="536915"/>
                </a:lnTo>
                <a:lnTo>
                  <a:pt x="153357" y="531198"/>
                </a:lnTo>
                <a:lnTo>
                  <a:pt x="157485" y="525799"/>
                </a:lnTo>
                <a:lnTo>
                  <a:pt x="161613" y="520400"/>
                </a:lnTo>
                <a:lnTo>
                  <a:pt x="166059" y="515637"/>
                </a:lnTo>
                <a:lnTo>
                  <a:pt x="171140" y="510555"/>
                </a:lnTo>
                <a:lnTo>
                  <a:pt x="175903" y="505792"/>
                </a:lnTo>
                <a:lnTo>
                  <a:pt x="181302" y="501345"/>
                </a:lnTo>
                <a:lnTo>
                  <a:pt x="186700" y="497217"/>
                </a:lnTo>
                <a:lnTo>
                  <a:pt x="192416" y="492771"/>
                </a:lnTo>
                <a:lnTo>
                  <a:pt x="198132" y="488960"/>
                </a:lnTo>
                <a:lnTo>
                  <a:pt x="204166" y="485466"/>
                </a:lnTo>
                <a:lnTo>
                  <a:pt x="210517" y="481973"/>
                </a:lnTo>
                <a:lnTo>
                  <a:pt x="216868" y="478480"/>
                </a:lnTo>
                <a:lnTo>
                  <a:pt x="223854" y="475621"/>
                </a:lnTo>
                <a:lnTo>
                  <a:pt x="230840" y="472446"/>
                </a:lnTo>
                <a:lnTo>
                  <a:pt x="238144" y="469905"/>
                </a:lnTo>
                <a:lnTo>
                  <a:pt x="245448" y="467364"/>
                </a:lnTo>
                <a:lnTo>
                  <a:pt x="252751" y="465141"/>
                </a:lnTo>
                <a:lnTo>
                  <a:pt x="260373" y="462918"/>
                </a:lnTo>
                <a:lnTo>
                  <a:pt x="276568" y="459107"/>
                </a:lnTo>
                <a:lnTo>
                  <a:pt x="293398" y="455931"/>
                </a:lnTo>
                <a:lnTo>
                  <a:pt x="310864" y="453708"/>
                </a:lnTo>
                <a:lnTo>
                  <a:pt x="329282" y="452120"/>
                </a:lnTo>
                <a:lnTo>
                  <a:pt x="348017" y="450850"/>
                </a:lnTo>
                <a:lnTo>
                  <a:pt x="367071" y="450850"/>
                </a:lnTo>
                <a:lnTo>
                  <a:pt x="387712" y="450850"/>
                </a:lnTo>
                <a:lnTo>
                  <a:pt x="408035" y="452120"/>
                </a:lnTo>
                <a:lnTo>
                  <a:pt x="429629" y="453708"/>
                </a:lnTo>
                <a:lnTo>
                  <a:pt x="450905" y="455931"/>
                </a:lnTo>
                <a:lnTo>
                  <a:pt x="473769" y="458790"/>
                </a:lnTo>
                <a:lnTo>
                  <a:pt x="496315" y="461965"/>
                </a:lnTo>
                <a:lnTo>
                  <a:pt x="519814" y="466412"/>
                </a:lnTo>
                <a:lnTo>
                  <a:pt x="543631" y="470858"/>
                </a:lnTo>
                <a:lnTo>
                  <a:pt x="567447" y="475939"/>
                </a:lnTo>
                <a:lnTo>
                  <a:pt x="592216" y="481655"/>
                </a:lnTo>
                <a:lnTo>
                  <a:pt x="616985" y="488007"/>
                </a:lnTo>
                <a:lnTo>
                  <a:pt x="642390" y="494359"/>
                </a:lnTo>
                <a:lnTo>
                  <a:pt x="649347" y="496334"/>
                </a:lnTo>
                <a:lnTo>
                  <a:pt x="649414" y="496284"/>
                </a:lnTo>
                <a:lnTo>
                  <a:pt x="667502" y="482629"/>
                </a:lnTo>
                <a:lnTo>
                  <a:pt x="685908" y="469927"/>
                </a:lnTo>
                <a:lnTo>
                  <a:pt x="704631" y="457543"/>
                </a:lnTo>
                <a:lnTo>
                  <a:pt x="723671" y="445793"/>
                </a:lnTo>
                <a:lnTo>
                  <a:pt x="742711" y="434361"/>
                </a:lnTo>
                <a:lnTo>
                  <a:pt x="762386" y="423564"/>
                </a:lnTo>
                <a:lnTo>
                  <a:pt x="782378" y="413085"/>
                </a:lnTo>
                <a:lnTo>
                  <a:pt x="802688" y="402606"/>
                </a:lnTo>
                <a:lnTo>
                  <a:pt x="822997" y="393397"/>
                </a:lnTo>
                <a:lnTo>
                  <a:pt x="843942" y="384188"/>
                </a:lnTo>
                <a:lnTo>
                  <a:pt x="864886" y="375931"/>
                </a:lnTo>
                <a:lnTo>
                  <a:pt x="875299" y="371888"/>
                </a:lnTo>
                <a:lnTo>
                  <a:pt x="876926" y="355600"/>
                </a:lnTo>
                <a:lnTo>
                  <a:pt x="879146" y="336550"/>
                </a:lnTo>
                <a:lnTo>
                  <a:pt x="881366" y="317818"/>
                </a:lnTo>
                <a:lnTo>
                  <a:pt x="884221" y="299720"/>
                </a:lnTo>
                <a:lnTo>
                  <a:pt x="887076" y="281622"/>
                </a:lnTo>
                <a:lnTo>
                  <a:pt x="890247" y="264478"/>
                </a:lnTo>
                <a:lnTo>
                  <a:pt x="893736" y="247650"/>
                </a:lnTo>
                <a:lnTo>
                  <a:pt x="897542" y="231140"/>
                </a:lnTo>
                <a:lnTo>
                  <a:pt x="901349" y="214948"/>
                </a:lnTo>
                <a:lnTo>
                  <a:pt x="906106" y="199390"/>
                </a:lnTo>
                <a:lnTo>
                  <a:pt x="910229" y="184150"/>
                </a:lnTo>
                <a:lnTo>
                  <a:pt x="915304" y="169545"/>
                </a:lnTo>
                <a:lnTo>
                  <a:pt x="920379" y="155257"/>
                </a:lnTo>
                <a:lnTo>
                  <a:pt x="925454" y="141922"/>
                </a:lnTo>
                <a:lnTo>
                  <a:pt x="931480" y="128905"/>
                </a:lnTo>
                <a:lnTo>
                  <a:pt x="937507" y="116523"/>
                </a:lnTo>
                <a:lnTo>
                  <a:pt x="943533" y="104140"/>
                </a:lnTo>
                <a:lnTo>
                  <a:pt x="950194" y="93028"/>
                </a:lnTo>
                <a:lnTo>
                  <a:pt x="957172" y="82233"/>
                </a:lnTo>
                <a:lnTo>
                  <a:pt x="963833" y="71755"/>
                </a:lnTo>
                <a:lnTo>
                  <a:pt x="971762" y="62230"/>
                </a:lnTo>
                <a:lnTo>
                  <a:pt x="979374" y="53340"/>
                </a:lnTo>
                <a:lnTo>
                  <a:pt x="987304" y="45403"/>
                </a:lnTo>
                <a:lnTo>
                  <a:pt x="995868" y="37783"/>
                </a:lnTo>
                <a:lnTo>
                  <a:pt x="1004431" y="30797"/>
                </a:lnTo>
                <a:lnTo>
                  <a:pt x="1013630" y="24130"/>
                </a:lnTo>
                <a:lnTo>
                  <a:pt x="1022828" y="18733"/>
                </a:lnTo>
                <a:lnTo>
                  <a:pt x="1032343" y="13970"/>
                </a:lnTo>
                <a:lnTo>
                  <a:pt x="1042176" y="9525"/>
                </a:lnTo>
                <a:lnTo>
                  <a:pt x="1052325" y="6033"/>
                </a:lnTo>
                <a:lnTo>
                  <a:pt x="1063109" y="3493"/>
                </a:lnTo>
                <a:lnTo>
                  <a:pt x="1069453" y="2223"/>
                </a:lnTo>
                <a:lnTo>
                  <a:pt x="1076431" y="1270"/>
                </a:lnTo>
                <a:lnTo>
                  <a:pt x="1083409" y="318"/>
                </a:lnTo>
                <a:lnTo>
                  <a:pt x="109006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4" name="KSO_Shape"/>
          <p:cNvSpPr/>
          <p:nvPr/>
        </p:nvSpPr>
        <p:spPr bwMode="auto">
          <a:xfrm>
            <a:off x="7065401" y="1573659"/>
            <a:ext cx="310980" cy="252412"/>
          </a:xfrm>
          <a:custGeom>
            <a:avLst/>
            <a:gdLst>
              <a:gd name="T0" fmla="*/ 1346830 w 2382838"/>
              <a:gd name="T1" fmla="*/ 1182291 h 1933575"/>
              <a:gd name="T2" fmla="*/ 1422253 w 2382838"/>
              <a:gd name="T3" fmla="*/ 1292226 h 1933575"/>
              <a:gd name="T4" fmla="*/ 1423444 w 2382838"/>
              <a:gd name="T5" fmla="*/ 1382713 h 1933575"/>
              <a:gd name="T6" fmla="*/ 1392084 w 2382838"/>
              <a:gd name="T7" fmla="*/ 1416051 h 1933575"/>
              <a:gd name="T8" fmla="*/ 1052680 w 2382838"/>
              <a:gd name="T9" fmla="*/ 1425973 h 1933575"/>
              <a:gd name="T10" fmla="*/ 982021 w 2382838"/>
              <a:gd name="T11" fmla="*/ 1411685 h 1933575"/>
              <a:gd name="T12" fmla="*/ 955821 w 2382838"/>
              <a:gd name="T13" fmla="*/ 1365648 h 1933575"/>
              <a:gd name="T14" fmla="*/ 971700 w 2382838"/>
              <a:gd name="T15" fmla="*/ 1265635 h 1933575"/>
              <a:gd name="T16" fmla="*/ 1047123 w 2382838"/>
              <a:gd name="T17" fmla="*/ 1174751 h 1933575"/>
              <a:gd name="T18" fmla="*/ 2003821 w 2382838"/>
              <a:gd name="T19" fmla="*/ 1152818 h 1933575"/>
              <a:gd name="T20" fmla="*/ 1971639 w 2382838"/>
              <a:gd name="T21" fmla="*/ 1359470 h 1933575"/>
              <a:gd name="T22" fmla="*/ 1899329 w 2382838"/>
              <a:gd name="T23" fmla="*/ 1478632 h 1933575"/>
              <a:gd name="T24" fmla="*/ 1807153 w 2382838"/>
              <a:gd name="T25" fmla="*/ 1553850 h 1933575"/>
              <a:gd name="T26" fmla="*/ 1693920 w 2382838"/>
              <a:gd name="T27" fmla="*/ 1587500 h 1933575"/>
              <a:gd name="T28" fmla="*/ 1699880 w 2382838"/>
              <a:gd name="T29" fmla="*/ 1566914 h 1933575"/>
              <a:gd name="T30" fmla="*/ 1814702 w 2382838"/>
              <a:gd name="T31" fmla="*/ 1494863 h 1933575"/>
              <a:gd name="T32" fmla="*/ 1935087 w 2382838"/>
              <a:gd name="T33" fmla="*/ 1322257 h 1933575"/>
              <a:gd name="T34" fmla="*/ 1440514 w 2382838"/>
              <a:gd name="T35" fmla="*/ 521098 h 1933575"/>
              <a:gd name="T36" fmla="*/ 1639789 w 2382838"/>
              <a:gd name="T37" fmla="*/ 541735 h 1933575"/>
              <a:gd name="T38" fmla="*/ 1650507 w 2382838"/>
              <a:gd name="T39" fmla="*/ 986235 h 1933575"/>
              <a:gd name="T40" fmla="*/ 1608032 w 2382838"/>
              <a:gd name="T41" fmla="*/ 1024732 h 1933575"/>
              <a:gd name="T42" fmla="*/ 1406375 w 2382838"/>
              <a:gd name="T43" fmla="*/ 1009254 h 1933575"/>
              <a:gd name="T44" fmla="*/ 1390893 w 2382838"/>
              <a:gd name="T45" fmla="*/ 565944 h 1933575"/>
              <a:gd name="T46" fmla="*/ 1429399 w 2382838"/>
              <a:gd name="T47" fmla="*/ 523876 h 1933575"/>
              <a:gd name="T48" fmla="*/ 973288 w 2382838"/>
              <a:gd name="T49" fmla="*/ 531019 h 1933575"/>
              <a:gd name="T50" fmla="*/ 997503 w 2382838"/>
              <a:gd name="T51" fmla="*/ 969566 h 1933575"/>
              <a:gd name="T52" fmla="*/ 968524 w 2382838"/>
              <a:gd name="T53" fmla="*/ 1018779 h 1933575"/>
              <a:gd name="T54" fmla="*/ 764088 w 2382838"/>
              <a:gd name="T55" fmla="*/ 1018779 h 1933575"/>
              <a:gd name="T56" fmla="*/ 734713 w 2382838"/>
              <a:gd name="T57" fmla="*/ 969566 h 1933575"/>
              <a:gd name="T58" fmla="*/ 759324 w 2382838"/>
              <a:gd name="T59" fmla="*/ 531019 h 1933575"/>
              <a:gd name="T60" fmla="*/ 683901 w 2382838"/>
              <a:gd name="T61" fmla="*/ 250429 h 1933575"/>
              <a:gd name="T62" fmla="*/ 568385 w 2382838"/>
              <a:gd name="T63" fmla="*/ 290513 h 1933575"/>
              <a:gd name="T64" fmla="*/ 467556 w 2382838"/>
              <a:gd name="T65" fmla="*/ 365523 h 1933575"/>
              <a:gd name="T66" fmla="*/ 386179 w 2382838"/>
              <a:gd name="T67" fmla="*/ 471091 h 1933575"/>
              <a:gd name="T68" fmla="*/ 329016 w 2382838"/>
              <a:gd name="T69" fmla="*/ 600869 h 1933575"/>
              <a:gd name="T70" fmla="*/ 300832 w 2382838"/>
              <a:gd name="T71" fmla="*/ 748110 h 1933575"/>
              <a:gd name="T72" fmla="*/ 303214 w 2382838"/>
              <a:gd name="T73" fmla="*/ 1213644 h 1933575"/>
              <a:gd name="T74" fmla="*/ 337352 w 2382838"/>
              <a:gd name="T75" fmla="*/ 1358504 h 1933575"/>
              <a:gd name="T76" fmla="*/ 399279 w 2382838"/>
              <a:gd name="T77" fmla="*/ 1484313 h 1933575"/>
              <a:gd name="T78" fmla="*/ 484626 w 2382838"/>
              <a:gd name="T79" fmla="*/ 1584723 h 1933575"/>
              <a:gd name="T80" fmla="*/ 588630 w 2382838"/>
              <a:gd name="T81" fmla="*/ 1653779 h 1933575"/>
              <a:gd name="T82" fmla="*/ 706925 w 2382838"/>
              <a:gd name="T83" fmla="*/ 1685926 h 1933575"/>
              <a:gd name="T84" fmla="*/ 1720770 w 2382838"/>
              <a:gd name="T85" fmla="*/ 1678782 h 1933575"/>
              <a:gd name="T86" fmla="*/ 1833904 w 2382838"/>
              <a:gd name="T87" fmla="*/ 1632744 h 1933575"/>
              <a:gd name="T88" fmla="*/ 1931557 w 2382838"/>
              <a:gd name="T89" fmla="*/ 1551385 h 1933575"/>
              <a:gd name="T90" fmla="*/ 2008965 w 2382838"/>
              <a:gd name="T91" fmla="*/ 1441054 h 1933575"/>
              <a:gd name="T92" fmla="*/ 2061364 w 2382838"/>
              <a:gd name="T93" fmla="*/ 1308101 h 1933575"/>
              <a:gd name="T94" fmla="*/ 2083991 w 2382838"/>
              <a:gd name="T95" fmla="*/ 1157288 h 1933575"/>
              <a:gd name="T96" fmla="*/ 2075655 w 2382838"/>
              <a:gd name="T97" fmla="*/ 692944 h 1933575"/>
              <a:gd name="T98" fmla="*/ 2035959 w 2382838"/>
              <a:gd name="T99" fmla="*/ 550863 h 1933575"/>
              <a:gd name="T100" fmla="*/ 1969666 w 2382838"/>
              <a:gd name="T101" fmla="*/ 429419 h 1933575"/>
              <a:gd name="T102" fmla="*/ 1880746 w 2382838"/>
              <a:gd name="T103" fmla="*/ 334566 h 1933575"/>
              <a:gd name="T104" fmla="*/ 1773566 w 2382838"/>
              <a:gd name="T105" fmla="*/ 271463 h 1933575"/>
              <a:gd name="T106" fmla="*/ 1653683 w 2382838"/>
              <a:gd name="T107" fmla="*/ 246857 h 1933575"/>
              <a:gd name="T108" fmla="*/ 2330433 w 2382838"/>
              <a:gd name="T109" fmla="*/ 12301 h 1933575"/>
              <a:gd name="T110" fmla="*/ 2382838 w 2382838"/>
              <a:gd name="T111" fmla="*/ 95231 h 1933575"/>
              <a:gd name="T112" fmla="*/ 2353460 w 2382838"/>
              <a:gd name="T113" fmla="*/ 1904212 h 1933575"/>
              <a:gd name="T114" fmla="*/ 95282 w 2382838"/>
              <a:gd name="T115" fmla="*/ 1933575 h 1933575"/>
              <a:gd name="T116" fmla="*/ 11513 w 2382838"/>
              <a:gd name="T117" fmla="*/ 1881198 h 1933575"/>
              <a:gd name="T118" fmla="*/ 4367 w 2382838"/>
              <a:gd name="T119" fmla="*/ 70629 h 1933575"/>
              <a:gd name="T120" fmla="*/ 79798 w 2382838"/>
              <a:gd name="T121" fmla="*/ 2381 h 1933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82838" h="1933575">
                <a:moveTo>
                  <a:pt x="1078483" y="1164432"/>
                </a:moveTo>
                <a:lnTo>
                  <a:pt x="1191618" y="1164432"/>
                </a:lnTo>
                <a:lnTo>
                  <a:pt x="1304355" y="1164432"/>
                </a:lnTo>
                <a:lnTo>
                  <a:pt x="1309516" y="1164829"/>
                </a:lnTo>
                <a:lnTo>
                  <a:pt x="1314676" y="1165623"/>
                </a:lnTo>
                <a:lnTo>
                  <a:pt x="1319837" y="1167210"/>
                </a:lnTo>
                <a:lnTo>
                  <a:pt x="1324997" y="1169194"/>
                </a:lnTo>
                <a:lnTo>
                  <a:pt x="1330952" y="1171576"/>
                </a:lnTo>
                <a:lnTo>
                  <a:pt x="1336112" y="1174751"/>
                </a:lnTo>
                <a:lnTo>
                  <a:pt x="1341273" y="1178323"/>
                </a:lnTo>
                <a:lnTo>
                  <a:pt x="1346830" y="1182291"/>
                </a:lnTo>
                <a:lnTo>
                  <a:pt x="1352388" y="1186657"/>
                </a:lnTo>
                <a:lnTo>
                  <a:pt x="1357548" y="1191419"/>
                </a:lnTo>
                <a:lnTo>
                  <a:pt x="1362709" y="1196182"/>
                </a:lnTo>
                <a:lnTo>
                  <a:pt x="1367472" y="1201341"/>
                </a:lnTo>
                <a:lnTo>
                  <a:pt x="1377396" y="1213248"/>
                </a:lnTo>
                <a:lnTo>
                  <a:pt x="1387320" y="1225551"/>
                </a:lnTo>
                <a:lnTo>
                  <a:pt x="1396054" y="1238648"/>
                </a:lnTo>
                <a:lnTo>
                  <a:pt x="1403596" y="1252141"/>
                </a:lnTo>
                <a:lnTo>
                  <a:pt x="1410741" y="1265635"/>
                </a:lnTo>
                <a:lnTo>
                  <a:pt x="1416696" y="1278732"/>
                </a:lnTo>
                <a:lnTo>
                  <a:pt x="1422253" y="1292226"/>
                </a:lnTo>
                <a:lnTo>
                  <a:pt x="1423841" y="1298179"/>
                </a:lnTo>
                <a:lnTo>
                  <a:pt x="1425429" y="1304926"/>
                </a:lnTo>
                <a:lnTo>
                  <a:pt x="1427017" y="1310482"/>
                </a:lnTo>
                <a:lnTo>
                  <a:pt x="1427811" y="1316832"/>
                </a:lnTo>
                <a:lnTo>
                  <a:pt x="1428605" y="1321991"/>
                </a:lnTo>
                <a:lnTo>
                  <a:pt x="1428605" y="1327151"/>
                </a:lnTo>
                <a:lnTo>
                  <a:pt x="1428605" y="1347391"/>
                </a:lnTo>
                <a:lnTo>
                  <a:pt x="1428208" y="1356916"/>
                </a:lnTo>
                <a:lnTo>
                  <a:pt x="1427414" y="1365648"/>
                </a:lnTo>
                <a:lnTo>
                  <a:pt x="1425429" y="1374379"/>
                </a:lnTo>
                <a:lnTo>
                  <a:pt x="1423444" y="1382713"/>
                </a:lnTo>
                <a:lnTo>
                  <a:pt x="1422253" y="1386682"/>
                </a:lnTo>
                <a:lnTo>
                  <a:pt x="1420268" y="1389857"/>
                </a:lnTo>
                <a:lnTo>
                  <a:pt x="1418681" y="1393429"/>
                </a:lnTo>
                <a:lnTo>
                  <a:pt x="1416299" y="1397001"/>
                </a:lnTo>
                <a:lnTo>
                  <a:pt x="1413917" y="1400573"/>
                </a:lnTo>
                <a:lnTo>
                  <a:pt x="1411138" y="1403351"/>
                </a:lnTo>
                <a:lnTo>
                  <a:pt x="1407963" y="1406129"/>
                </a:lnTo>
                <a:lnTo>
                  <a:pt x="1404787" y="1409304"/>
                </a:lnTo>
                <a:lnTo>
                  <a:pt x="1400817" y="1411685"/>
                </a:lnTo>
                <a:lnTo>
                  <a:pt x="1396848" y="1414066"/>
                </a:lnTo>
                <a:lnTo>
                  <a:pt x="1392084" y="1416051"/>
                </a:lnTo>
                <a:lnTo>
                  <a:pt x="1387320" y="1418035"/>
                </a:lnTo>
                <a:lnTo>
                  <a:pt x="1381366" y="1420019"/>
                </a:lnTo>
                <a:lnTo>
                  <a:pt x="1375809" y="1421607"/>
                </a:lnTo>
                <a:lnTo>
                  <a:pt x="1369060" y="1422798"/>
                </a:lnTo>
                <a:lnTo>
                  <a:pt x="1362709" y="1423988"/>
                </a:lnTo>
                <a:lnTo>
                  <a:pt x="1355166" y="1424782"/>
                </a:lnTo>
                <a:lnTo>
                  <a:pt x="1347227" y="1425179"/>
                </a:lnTo>
                <a:lnTo>
                  <a:pt x="1339288" y="1425973"/>
                </a:lnTo>
                <a:lnTo>
                  <a:pt x="1329761" y="1425973"/>
                </a:lnTo>
                <a:lnTo>
                  <a:pt x="1191618" y="1425973"/>
                </a:lnTo>
                <a:lnTo>
                  <a:pt x="1052680" y="1425973"/>
                </a:lnTo>
                <a:lnTo>
                  <a:pt x="1043947" y="1425973"/>
                </a:lnTo>
                <a:lnTo>
                  <a:pt x="1035611" y="1425179"/>
                </a:lnTo>
                <a:lnTo>
                  <a:pt x="1027672" y="1424782"/>
                </a:lnTo>
                <a:lnTo>
                  <a:pt x="1020129" y="1423988"/>
                </a:lnTo>
                <a:lnTo>
                  <a:pt x="1013381" y="1422798"/>
                </a:lnTo>
                <a:lnTo>
                  <a:pt x="1007030" y="1421607"/>
                </a:lnTo>
                <a:lnTo>
                  <a:pt x="1001075" y="1420019"/>
                </a:lnTo>
                <a:lnTo>
                  <a:pt x="995915" y="1418035"/>
                </a:lnTo>
                <a:lnTo>
                  <a:pt x="990754" y="1416051"/>
                </a:lnTo>
                <a:lnTo>
                  <a:pt x="986388" y="1414066"/>
                </a:lnTo>
                <a:lnTo>
                  <a:pt x="982021" y="1411685"/>
                </a:lnTo>
                <a:lnTo>
                  <a:pt x="978448" y="1409304"/>
                </a:lnTo>
                <a:lnTo>
                  <a:pt x="974876" y="1406129"/>
                </a:lnTo>
                <a:lnTo>
                  <a:pt x="971700" y="1403351"/>
                </a:lnTo>
                <a:lnTo>
                  <a:pt x="968921" y="1400573"/>
                </a:lnTo>
                <a:lnTo>
                  <a:pt x="966539" y="1397001"/>
                </a:lnTo>
                <a:lnTo>
                  <a:pt x="964555" y="1393429"/>
                </a:lnTo>
                <a:lnTo>
                  <a:pt x="962173" y="1389857"/>
                </a:lnTo>
                <a:lnTo>
                  <a:pt x="960982" y="1386682"/>
                </a:lnTo>
                <a:lnTo>
                  <a:pt x="958997" y="1382713"/>
                </a:lnTo>
                <a:lnTo>
                  <a:pt x="957012" y="1374379"/>
                </a:lnTo>
                <a:lnTo>
                  <a:pt x="955821" y="1365648"/>
                </a:lnTo>
                <a:lnTo>
                  <a:pt x="954630" y="1356916"/>
                </a:lnTo>
                <a:lnTo>
                  <a:pt x="954234" y="1347391"/>
                </a:lnTo>
                <a:lnTo>
                  <a:pt x="954234" y="1327151"/>
                </a:lnTo>
                <a:lnTo>
                  <a:pt x="954234" y="1321991"/>
                </a:lnTo>
                <a:lnTo>
                  <a:pt x="954630" y="1316832"/>
                </a:lnTo>
                <a:lnTo>
                  <a:pt x="956218" y="1310482"/>
                </a:lnTo>
                <a:lnTo>
                  <a:pt x="957409" y="1304926"/>
                </a:lnTo>
                <a:lnTo>
                  <a:pt x="958997" y="1298179"/>
                </a:lnTo>
                <a:lnTo>
                  <a:pt x="960982" y="1292226"/>
                </a:lnTo>
                <a:lnTo>
                  <a:pt x="966142" y="1278732"/>
                </a:lnTo>
                <a:lnTo>
                  <a:pt x="971700" y="1265635"/>
                </a:lnTo>
                <a:lnTo>
                  <a:pt x="979242" y="1252141"/>
                </a:lnTo>
                <a:lnTo>
                  <a:pt x="987181" y="1238648"/>
                </a:lnTo>
                <a:lnTo>
                  <a:pt x="995915" y="1225551"/>
                </a:lnTo>
                <a:lnTo>
                  <a:pt x="1005442" y="1213248"/>
                </a:lnTo>
                <a:lnTo>
                  <a:pt x="1014969" y="1201341"/>
                </a:lnTo>
                <a:lnTo>
                  <a:pt x="1020129" y="1196182"/>
                </a:lnTo>
                <a:lnTo>
                  <a:pt x="1025687" y="1191419"/>
                </a:lnTo>
                <a:lnTo>
                  <a:pt x="1030847" y="1186657"/>
                </a:lnTo>
                <a:lnTo>
                  <a:pt x="1036008" y="1182291"/>
                </a:lnTo>
                <a:lnTo>
                  <a:pt x="1041168" y="1178323"/>
                </a:lnTo>
                <a:lnTo>
                  <a:pt x="1047123" y="1174751"/>
                </a:lnTo>
                <a:lnTo>
                  <a:pt x="1052283" y="1171576"/>
                </a:lnTo>
                <a:lnTo>
                  <a:pt x="1057444" y="1169194"/>
                </a:lnTo>
                <a:lnTo>
                  <a:pt x="1062604" y="1167210"/>
                </a:lnTo>
                <a:lnTo>
                  <a:pt x="1068162" y="1165623"/>
                </a:lnTo>
                <a:lnTo>
                  <a:pt x="1073719" y="1164829"/>
                </a:lnTo>
                <a:lnTo>
                  <a:pt x="1078483" y="1164432"/>
                </a:lnTo>
                <a:close/>
                <a:moveTo>
                  <a:pt x="1998259" y="1111250"/>
                </a:moveTo>
                <a:lnTo>
                  <a:pt x="1999848" y="1121939"/>
                </a:lnTo>
                <a:lnTo>
                  <a:pt x="2001437" y="1131836"/>
                </a:lnTo>
                <a:lnTo>
                  <a:pt x="2003027" y="1142525"/>
                </a:lnTo>
                <a:lnTo>
                  <a:pt x="2003821" y="1152818"/>
                </a:lnTo>
                <a:lnTo>
                  <a:pt x="2004616" y="1163111"/>
                </a:lnTo>
                <a:lnTo>
                  <a:pt x="2005013" y="1173800"/>
                </a:lnTo>
                <a:lnTo>
                  <a:pt x="2005013" y="1194782"/>
                </a:lnTo>
                <a:lnTo>
                  <a:pt x="2004219" y="1215368"/>
                </a:lnTo>
                <a:lnTo>
                  <a:pt x="2002629" y="1236350"/>
                </a:lnTo>
                <a:lnTo>
                  <a:pt x="1999848" y="1257332"/>
                </a:lnTo>
                <a:lnTo>
                  <a:pt x="1995875" y="1278314"/>
                </a:lnTo>
                <a:lnTo>
                  <a:pt x="1991505" y="1298504"/>
                </a:lnTo>
                <a:lnTo>
                  <a:pt x="1985942" y="1319090"/>
                </a:lnTo>
                <a:lnTo>
                  <a:pt x="1979188" y="1339676"/>
                </a:lnTo>
                <a:lnTo>
                  <a:pt x="1971639" y="1359470"/>
                </a:lnTo>
                <a:lnTo>
                  <a:pt x="1963296" y="1379265"/>
                </a:lnTo>
                <a:lnTo>
                  <a:pt x="1953363" y="1398267"/>
                </a:lnTo>
                <a:lnTo>
                  <a:pt x="1948595" y="1408164"/>
                </a:lnTo>
                <a:lnTo>
                  <a:pt x="1943033" y="1417270"/>
                </a:lnTo>
                <a:lnTo>
                  <a:pt x="1937868" y="1426375"/>
                </a:lnTo>
                <a:lnTo>
                  <a:pt x="1932305" y="1435480"/>
                </a:lnTo>
                <a:lnTo>
                  <a:pt x="1925949" y="1444586"/>
                </a:lnTo>
                <a:lnTo>
                  <a:pt x="1919592" y="1453295"/>
                </a:lnTo>
                <a:lnTo>
                  <a:pt x="1912837" y="1462005"/>
                </a:lnTo>
                <a:lnTo>
                  <a:pt x="1906480" y="1470318"/>
                </a:lnTo>
                <a:lnTo>
                  <a:pt x="1899329" y="1478632"/>
                </a:lnTo>
                <a:lnTo>
                  <a:pt x="1891780" y="1486945"/>
                </a:lnTo>
                <a:lnTo>
                  <a:pt x="1884628" y="1494467"/>
                </a:lnTo>
                <a:lnTo>
                  <a:pt x="1877079" y="1501989"/>
                </a:lnTo>
                <a:lnTo>
                  <a:pt x="1868736" y="1509511"/>
                </a:lnTo>
                <a:lnTo>
                  <a:pt x="1860790" y="1516637"/>
                </a:lnTo>
                <a:lnTo>
                  <a:pt x="1852049" y="1523763"/>
                </a:lnTo>
                <a:lnTo>
                  <a:pt x="1843705" y="1530493"/>
                </a:lnTo>
                <a:lnTo>
                  <a:pt x="1834965" y="1536431"/>
                </a:lnTo>
                <a:lnTo>
                  <a:pt x="1825827" y="1542369"/>
                </a:lnTo>
                <a:lnTo>
                  <a:pt x="1816688" y="1548308"/>
                </a:lnTo>
                <a:lnTo>
                  <a:pt x="1807153" y="1553850"/>
                </a:lnTo>
                <a:lnTo>
                  <a:pt x="1797618" y="1558996"/>
                </a:lnTo>
                <a:lnTo>
                  <a:pt x="1788082" y="1563351"/>
                </a:lnTo>
                <a:lnTo>
                  <a:pt x="1777752" y="1567706"/>
                </a:lnTo>
                <a:lnTo>
                  <a:pt x="1767819" y="1571665"/>
                </a:lnTo>
                <a:lnTo>
                  <a:pt x="1757489" y="1575624"/>
                </a:lnTo>
                <a:lnTo>
                  <a:pt x="1746762" y="1578791"/>
                </a:lnTo>
                <a:lnTo>
                  <a:pt x="1736432" y="1581166"/>
                </a:lnTo>
                <a:lnTo>
                  <a:pt x="1725705" y="1583541"/>
                </a:lnTo>
                <a:lnTo>
                  <a:pt x="1715375" y="1585125"/>
                </a:lnTo>
                <a:lnTo>
                  <a:pt x="1704647" y="1586313"/>
                </a:lnTo>
                <a:lnTo>
                  <a:pt x="1693920" y="1587500"/>
                </a:lnTo>
                <a:lnTo>
                  <a:pt x="1683590" y="1587500"/>
                </a:lnTo>
                <a:lnTo>
                  <a:pt x="1672862" y="1587500"/>
                </a:lnTo>
                <a:lnTo>
                  <a:pt x="1662532" y="1586313"/>
                </a:lnTo>
                <a:lnTo>
                  <a:pt x="1651805" y="1585125"/>
                </a:lnTo>
                <a:lnTo>
                  <a:pt x="1641475" y="1583541"/>
                </a:lnTo>
                <a:lnTo>
                  <a:pt x="1651408" y="1581166"/>
                </a:lnTo>
                <a:lnTo>
                  <a:pt x="1661738" y="1579187"/>
                </a:lnTo>
                <a:lnTo>
                  <a:pt x="1671671" y="1576415"/>
                </a:lnTo>
                <a:lnTo>
                  <a:pt x="1681206" y="1573248"/>
                </a:lnTo>
                <a:lnTo>
                  <a:pt x="1690741" y="1570477"/>
                </a:lnTo>
                <a:lnTo>
                  <a:pt x="1699880" y="1566914"/>
                </a:lnTo>
                <a:lnTo>
                  <a:pt x="1709018" y="1562955"/>
                </a:lnTo>
                <a:lnTo>
                  <a:pt x="1718553" y="1558996"/>
                </a:lnTo>
                <a:lnTo>
                  <a:pt x="1727691" y="1555038"/>
                </a:lnTo>
                <a:lnTo>
                  <a:pt x="1736432" y="1550683"/>
                </a:lnTo>
                <a:lnTo>
                  <a:pt x="1744775" y="1545932"/>
                </a:lnTo>
                <a:lnTo>
                  <a:pt x="1753516" y="1541182"/>
                </a:lnTo>
                <a:lnTo>
                  <a:pt x="1761065" y="1536431"/>
                </a:lnTo>
                <a:lnTo>
                  <a:pt x="1769409" y="1531285"/>
                </a:lnTo>
                <a:lnTo>
                  <a:pt x="1785301" y="1519804"/>
                </a:lnTo>
                <a:lnTo>
                  <a:pt x="1800001" y="1507531"/>
                </a:lnTo>
                <a:lnTo>
                  <a:pt x="1814702" y="1494863"/>
                </a:lnTo>
                <a:lnTo>
                  <a:pt x="1828608" y="1481799"/>
                </a:lnTo>
                <a:lnTo>
                  <a:pt x="1841719" y="1467943"/>
                </a:lnTo>
                <a:lnTo>
                  <a:pt x="1854433" y="1453691"/>
                </a:lnTo>
                <a:lnTo>
                  <a:pt x="1865955" y="1438647"/>
                </a:lnTo>
                <a:lnTo>
                  <a:pt x="1877874" y="1423208"/>
                </a:lnTo>
                <a:lnTo>
                  <a:pt x="1888601" y="1406977"/>
                </a:lnTo>
                <a:lnTo>
                  <a:pt x="1898931" y="1391141"/>
                </a:lnTo>
                <a:lnTo>
                  <a:pt x="1908864" y="1374514"/>
                </a:lnTo>
                <a:lnTo>
                  <a:pt x="1918002" y="1357095"/>
                </a:lnTo>
                <a:lnTo>
                  <a:pt x="1926743" y="1340072"/>
                </a:lnTo>
                <a:lnTo>
                  <a:pt x="1935087" y="1322257"/>
                </a:lnTo>
                <a:lnTo>
                  <a:pt x="1943033" y="1304442"/>
                </a:lnTo>
                <a:lnTo>
                  <a:pt x="1950184" y="1286232"/>
                </a:lnTo>
                <a:lnTo>
                  <a:pt x="1956939" y="1267229"/>
                </a:lnTo>
                <a:lnTo>
                  <a:pt x="1963693" y="1248622"/>
                </a:lnTo>
                <a:lnTo>
                  <a:pt x="1969255" y="1230016"/>
                </a:lnTo>
                <a:lnTo>
                  <a:pt x="1974818" y="1210617"/>
                </a:lnTo>
                <a:lnTo>
                  <a:pt x="1980380" y="1191219"/>
                </a:lnTo>
                <a:lnTo>
                  <a:pt x="1985148" y="1171425"/>
                </a:lnTo>
                <a:lnTo>
                  <a:pt x="1989518" y="1152026"/>
                </a:lnTo>
                <a:lnTo>
                  <a:pt x="1998259" y="1111250"/>
                </a:lnTo>
                <a:close/>
                <a:moveTo>
                  <a:pt x="1440514" y="521098"/>
                </a:moveTo>
                <a:lnTo>
                  <a:pt x="1446071" y="521098"/>
                </a:lnTo>
                <a:lnTo>
                  <a:pt x="1596917" y="521098"/>
                </a:lnTo>
                <a:lnTo>
                  <a:pt x="1602872" y="521098"/>
                </a:lnTo>
                <a:lnTo>
                  <a:pt x="1608032" y="522288"/>
                </a:lnTo>
                <a:lnTo>
                  <a:pt x="1613590" y="523876"/>
                </a:lnTo>
                <a:lnTo>
                  <a:pt x="1618750" y="525463"/>
                </a:lnTo>
                <a:lnTo>
                  <a:pt x="1623911" y="527844"/>
                </a:lnTo>
                <a:lnTo>
                  <a:pt x="1628277" y="531019"/>
                </a:lnTo>
                <a:lnTo>
                  <a:pt x="1632644" y="533798"/>
                </a:lnTo>
                <a:lnTo>
                  <a:pt x="1636613" y="537369"/>
                </a:lnTo>
                <a:lnTo>
                  <a:pt x="1639789" y="541735"/>
                </a:lnTo>
                <a:lnTo>
                  <a:pt x="1643362" y="545704"/>
                </a:lnTo>
                <a:lnTo>
                  <a:pt x="1646141" y="550466"/>
                </a:lnTo>
                <a:lnTo>
                  <a:pt x="1648522" y="555229"/>
                </a:lnTo>
                <a:lnTo>
                  <a:pt x="1650507" y="560388"/>
                </a:lnTo>
                <a:lnTo>
                  <a:pt x="1651698" y="565944"/>
                </a:lnTo>
                <a:lnTo>
                  <a:pt x="1652492" y="571501"/>
                </a:lnTo>
                <a:lnTo>
                  <a:pt x="1652889" y="577057"/>
                </a:lnTo>
                <a:lnTo>
                  <a:pt x="1652889" y="969566"/>
                </a:lnTo>
                <a:lnTo>
                  <a:pt x="1652492" y="975123"/>
                </a:lnTo>
                <a:lnTo>
                  <a:pt x="1651698" y="981076"/>
                </a:lnTo>
                <a:lnTo>
                  <a:pt x="1650507" y="986235"/>
                </a:lnTo>
                <a:lnTo>
                  <a:pt x="1648522" y="991394"/>
                </a:lnTo>
                <a:lnTo>
                  <a:pt x="1646141" y="996157"/>
                </a:lnTo>
                <a:lnTo>
                  <a:pt x="1643362" y="1000919"/>
                </a:lnTo>
                <a:lnTo>
                  <a:pt x="1639789" y="1005285"/>
                </a:lnTo>
                <a:lnTo>
                  <a:pt x="1636613" y="1009254"/>
                </a:lnTo>
                <a:lnTo>
                  <a:pt x="1632644" y="1012826"/>
                </a:lnTo>
                <a:lnTo>
                  <a:pt x="1628277" y="1016001"/>
                </a:lnTo>
                <a:lnTo>
                  <a:pt x="1623911" y="1018779"/>
                </a:lnTo>
                <a:lnTo>
                  <a:pt x="1618750" y="1021160"/>
                </a:lnTo>
                <a:lnTo>
                  <a:pt x="1613590" y="1023144"/>
                </a:lnTo>
                <a:lnTo>
                  <a:pt x="1608032" y="1024732"/>
                </a:lnTo>
                <a:lnTo>
                  <a:pt x="1602872" y="1025526"/>
                </a:lnTo>
                <a:lnTo>
                  <a:pt x="1596917" y="1025526"/>
                </a:lnTo>
                <a:lnTo>
                  <a:pt x="1446071" y="1025526"/>
                </a:lnTo>
                <a:lnTo>
                  <a:pt x="1440514" y="1025526"/>
                </a:lnTo>
                <a:lnTo>
                  <a:pt x="1434559" y="1024732"/>
                </a:lnTo>
                <a:lnTo>
                  <a:pt x="1429399" y="1023144"/>
                </a:lnTo>
                <a:lnTo>
                  <a:pt x="1424238" y="1021160"/>
                </a:lnTo>
                <a:lnTo>
                  <a:pt x="1419474" y="1018779"/>
                </a:lnTo>
                <a:lnTo>
                  <a:pt x="1414711" y="1016001"/>
                </a:lnTo>
                <a:lnTo>
                  <a:pt x="1410344" y="1012826"/>
                </a:lnTo>
                <a:lnTo>
                  <a:pt x="1406375" y="1009254"/>
                </a:lnTo>
                <a:lnTo>
                  <a:pt x="1402802" y="1005285"/>
                </a:lnTo>
                <a:lnTo>
                  <a:pt x="1399229" y="1000919"/>
                </a:lnTo>
                <a:lnTo>
                  <a:pt x="1396848" y="996157"/>
                </a:lnTo>
                <a:lnTo>
                  <a:pt x="1394069" y="991394"/>
                </a:lnTo>
                <a:lnTo>
                  <a:pt x="1392481" y="986235"/>
                </a:lnTo>
                <a:lnTo>
                  <a:pt x="1390893" y="981076"/>
                </a:lnTo>
                <a:lnTo>
                  <a:pt x="1390099" y="975123"/>
                </a:lnTo>
                <a:lnTo>
                  <a:pt x="1389702" y="969566"/>
                </a:lnTo>
                <a:lnTo>
                  <a:pt x="1389702" y="577057"/>
                </a:lnTo>
                <a:lnTo>
                  <a:pt x="1390099" y="571501"/>
                </a:lnTo>
                <a:lnTo>
                  <a:pt x="1390893" y="565944"/>
                </a:lnTo>
                <a:lnTo>
                  <a:pt x="1392481" y="560388"/>
                </a:lnTo>
                <a:lnTo>
                  <a:pt x="1394069" y="555229"/>
                </a:lnTo>
                <a:lnTo>
                  <a:pt x="1396848" y="550466"/>
                </a:lnTo>
                <a:lnTo>
                  <a:pt x="1399229" y="545704"/>
                </a:lnTo>
                <a:lnTo>
                  <a:pt x="1402802" y="541735"/>
                </a:lnTo>
                <a:lnTo>
                  <a:pt x="1406375" y="537369"/>
                </a:lnTo>
                <a:lnTo>
                  <a:pt x="1410344" y="533798"/>
                </a:lnTo>
                <a:lnTo>
                  <a:pt x="1414711" y="531019"/>
                </a:lnTo>
                <a:lnTo>
                  <a:pt x="1419474" y="527844"/>
                </a:lnTo>
                <a:lnTo>
                  <a:pt x="1424238" y="525463"/>
                </a:lnTo>
                <a:lnTo>
                  <a:pt x="1429399" y="523876"/>
                </a:lnTo>
                <a:lnTo>
                  <a:pt x="1434559" y="522288"/>
                </a:lnTo>
                <a:lnTo>
                  <a:pt x="1440514" y="521098"/>
                </a:lnTo>
                <a:close/>
                <a:moveTo>
                  <a:pt x="785127" y="521098"/>
                </a:moveTo>
                <a:lnTo>
                  <a:pt x="790685" y="521098"/>
                </a:lnTo>
                <a:lnTo>
                  <a:pt x="941531" y="521098"/>
                </a:lnTo>
                <a:lnTo>
                  <a:pt x="947485" y="521098"/>
                </a:lnTo>
                <a:lnTo>
                  <a:pt x="953043" y="522288"/>
                </a:lnTo>
                <a:lnTo>
                  <a:pt x="958203" y="523876"/>
                </a:lnTo>
                <a:lnTo>
                  <a:pt x="963364" y="525463"/>
                </a:lnTo>
                <a:lnTo>
                  <a:pt x="968524" y="527844"/>
                </a:lnTo>
                <a:lnTo>
                  <a:pt x="973288" y="531019"/>
                </a:lnTo>
                <a:lnTo>
                  <a:pt x="977257" y="533798"/>
                </a:lnTo>
                <a:lnTo>
                  <a:pt x="981624" y="537369"/>
                </a:lnTo>
                <a:lnTo>
                  <a:pt x="984800" y="541735"/>
                </a:lnTo>
                <a:lnTo>
                  <a:pt x="987975" y="545704"/>
                </a:lnTo>
                <a:lnTo>
                  <a:pt x="991151" y="550466"/>
                </a:lnTo>
                <a:lnTo>
                  <a:pt x="993136" y="555229"/>
                </a:lnTo>
                <a:lnTo>
                  <a:pt x="995121" y="560388"/>
                </a:lnTo>
                <a:lnTo>
                  <a:pt x="996709" y="565944"/>
                </a:lnTo>
                <a:lnTo>
                  <a:pt x="997106" y="571501"/>
                </a:lnTo>
                <a:lnTo>
                  <a:pt x="997503" y="577057"/>
                </a:lnTo>
                <a:lnTo>
                  <a:pt x="997503" y="969566"/>
                </a:lnTo>
                <a:lnTo>
                  <a:pt x="997106" y="975123"/>
                </a:lnTo>
                <a:lnTo>
                  <a:pt x="996709" y="981076"/>
                </a:lnTo>
                <a:lnTo>
                  <a:pt x="995121" y="986235"/>
                </a:lnTo>
                <a:lnTo>
                  <a:pt x="993136" y="991394"/>
                </a:lnTo>
                <a:lnTo>
                  <a:pt x="991151" y="996157"/>
                </a:lnTo>
                <a:lnTo>
                  <a:pt x="987975" y="1000919"/>
                </a:lnTo>
                <a:lnTo>
                  <a:pt x="984800" y="1005285"/>
                </a:lnTo>
                <a:lnTo>
                  <a:pt x="981624" y="1009254"/>
                </a:lnTo>
                <a:lnTo>
                  <a:pt x="977257" y="1012826"/>
                </a:lnTo>
                <a:lnTo>
                  <a:pt x="973288" y="1016001"/>
                </a:lnTo>
                <a:lnTo>
                  <a:pt x="968524" y="1018779"/>
                </a:lnTo>
                <a:lnTo>
                  <a:pt x="963364" y="1021160"/>
                </a:lnTo>
                <a:lnTo>
                  <a:pt x="958203" y="1023144"/>
                </a:lnTo>
                <a:lnTo>
                  <a:pt x="953043" y="1024732"/>
                </a:lnTo>
                <a:lnTo>
                  <a:pt x="947485" y="1025526"/>
                </a:lnTo>
                <a:lnTo>
                  <a:pt x="941531" y="1025526"/>
                </a:lnTo>
                <a:lnTo>
                  <a:pt x="790685" y="1025526"/>
                </a:lnTo>
                <a:lnTo>
                  <a:pt x="785127" y="1025526"/>
                </a:lnTo>
                <a:lnTo>
                  <a:pt x="779173" y="1024732"/>
                </a:lnTo>
                <a:lnTo>
                  <a:pt x="774012" y="1023144"/>
                </a:lnTo>
                <a:lnTo>
                  <a:pt x="768852" y="1021160"/>
                </a:lnTo>
                <a:lnTo>
                  <a:pt x="764088" y="1018779"/>
                </a:lnTo>
                <a:lnTo>
                  <a:pt x="759324" y="1016001"/>
                </a:lnTo>
                <a:lnTo>
                  <a:pt x="754958" y="1012826"/>
                </a:lnTo>
                <a:lnTo>
                  <a:pt x="750988" y="1009254"/>
                </a:lnTo>
                <a:lnTo>
                  <a:pt x="747416" y="1005285"/>
                </a:lnTo>
                <a:lnTo>
                  <a:pt x="744240" y="1000919"/>
                </a:lnTo>
                <a:lnTo>
                  <a:pt x="741461" y="996157"/>
                </a:lnTo>
                <a:lnTo>
                  <a:pt x="739079" y="991394"/>
                </a:lnTo>
                <a:lnTo>
                  <a:pt x="737095" y="986235"/>
                </a:lnTo>
                <a:lnTo>
                  <a:pt x="735507" y="981076"/>
                </a:lnTo>
                <a:lnTo>
                  <a:pt x="734713" y="975123"/>
                </a:lnTo>
                <a:lnTo>
                  <a:pt x="734713" y="969566"/>
                </a:lnTo>
                <a:lnTo>
                  <a:pt x="734713" y="577057"/>
                </a:lnTo>
                <a:lnTo>
                  <a:pt x="734713" y="571501"/>
                </a:lnTo>
                <a:lnTo>
                  <a:pt x="735507" y="565944"/>
                </a:lnTo>
                <a:lnTo>
                  <a:pt x="737095" y="560388"/>
                </a:lnTo>
                <a:lnTo>
                  <a:pt x="739079" y="555229"/>
                </a:lnTo>
                <a:lnTo>
                  <a:pt x="741461" y="550466"/>
                </a:lnTo>
                <a:lnTo>
                  <a:pt x="744240" y="545704"/>
                </a:lnTo>
                <a:lnTo>
                  <a:pt x="747416" y="541735"/>
                </a:lnTo>
                <a:lnTo>
                  <a:pt x="750988" y="537369"/>
                </a:lnTo>
                <a:lnTo>
                  <a:pt x="754958" y="533798"/>
                </a:lnTo>
                <a:lnTo>
                  <a:pt x="759324" y="531019"/>
                </a:lnTo>
                <a:lnTo>
                  <a:pt x="764088" y="527844"/>
                </a:lnTo>
                <a:lnTo>
                  <a:pt x="768852" y="525463"/>
                </a:lnTo>
                <a:lnTo>
                  <a:pt x="774012" y="523876"/>
                </a:lnTo>
                <a:lnTo>
                  <a:pt x="779173" y="522288"/>
                </a:lnTo>
                <a:lnTo>
                  <a:pt x="785127" y="521098"/>
                </a:lnTo>
                <a:close/>
                <a:moveTo>
                  <a:pt x="740270" y="246063"/>
                </a:moveTo>
                <a:lnTo>
                  <a:pt x="729155" y="246857"/>
                </a:lnTo>
                <a:lnTo>
                  <a:pt x="717643" y="247254"/>
                </a:lnTo>
                <a:lnTo>
                  <a:pt x="706925" y="248048"/>
                </a:lnTo>
                <a:lnTo>
                  <a:pt x="695413" y="249238"/>
                </a:lnTo>
                <a:lnTo>
                  <a:pt x="683901" y="250429"/>
                </a:lnTo>
                <a:lnTo>
                  <a:pt x="673183" y="252810"/>
                </a:lnTo>
                <a:lnTo>
                  <a:pt x="662068" y="254794"/>
                </a:lnTo>
                <a:lnTo>
                  <a:pt x="651350" y="257573"/>
                </a:lnTo>
                <a:lnTo>
                  <a:pt x="641029" y="260748"/>
                </a:lnTo>
                <a:lnTo>
                  <a:pt x="629914" y="264319"/>
                </a:lnTo>
                <a:lnTo>
                  <a:pt x="619593" y="267494"/>
                </a:lnTo>
                <a:lnTo>
                  <a:pt x="608875" y="271463"/>
                </a:lnTo>
                <a:lnTo>
                  <a:pt x="598951" y="275432"/>
                </a:lnTo>
                <a:lnTo>
                  <a:pt x="588630" y="280194"/>
                </a:lnTo>
                <a:lnTo>
                  <a:pt x="578309" y="284957"/>
                </a:lnTo>
                <a:lnTo>
                  <a:pt x="568385" y="290513"/>
                </a:lnTo>
                <a:lnTo>
                  <a:pt x="558858" y="295673"/>
                </a:lnTo>
                <a:lnTo>
                  <a:pt x="548537" y="301626"/>
                </a:lnTo>
                <a:lnTo>
                  <a:pt x="539010" y="307182"/>
                </a:lnTo>
                <a:lnTo>
                  <a:pt x="529880" y="313929"/>
                </a:lnTo>
                <a:lnTo>
                  <a:pt x="520353" y="320279"/>
                </a:lnTo>
                <a:lnTo>
                  <a:pt x="511222" y="327423"/>
                </a:lnTo>
                <a:lnTo>
                  <a:pt x="502092" y="334566"/>
                </a:lnTo>
                <a:lnTo>
                  <a:pt x="493359" y="341710"/>
                </a:lnTo>
                <a:lnTo>
                  <a:pt x="484626" y="349648"/>
                </a:lnTo>
                <a:lnTo>
                  <a:pt x="475893" y="357585"/>
                </a:lnTo>
                <a:lnTo>
                  <a:pt x="467556" y="365523"/>
                </a:lnTo>
                <a:lnTo>
                  <a:pt x="459220" y="374254"/>
                </a:lnTo>
                <a:lnTo>
                  <a:pt x="451281" y="382985"/>
                </a:lnTo>
                <a:lnTo>
                  <a:pt x="442945" y="391716"/>
                </a:lnTo>
                <a:lnTo>
                  <a:pt x="435402" y="400844"/>
                </a:lnTo>
                <a:lnTo>
                  <a:pt x="427860" y="409973"/>
                </a:lnTo>
                <a:lnTo>
                  <a:pt x="420318" y="419498"/>
                </a:lnTo>
                <a:lnTo>
                  <a:pt x="413172" y="429419"/>
                </a:lnTo>
                <a:lnTo>
                  <a:pt x="406424" y="439738"/>
                </a:lnTo>
                <a:lnTo>
                  <a:pt x="399279" y="449660"/>
                </a:lnTo>
                <a:lnTo>
                  <a:pt x="392927" y="459979"/>
                </a:lnTo>
                <a:lnTo>
                  <a:pt x="386179" y="471091"/>
                </a:lnTo>
                <a:lnTo>
                  <a:pt x="379828" y="481807"/>
                </a:lnTo>
                <a:lnTo>
                  <a:pt x="373873" y="492919"/>
                </a:lnTo>
                <a:lnTo>
                  <a:pt x="367919" y="504429"/>
                </a:lnTo>
                <a:lnTo>
                  <a:pt x="362361" y="515541"/>
                </a:lnTo>
                <a:lnTo>
                  <a:pt x="356804" y="527448"/>
                </a:lnTo>
                <a:lnTo>
                  <a:pt x="351643" y="539354"/>
                </a:lnTo>
                <a:lnTo>
                  <a:pt x="346483" y="550863"/>
                </a:lnTo>
                <a:lnTo>
                  <a:pt x="341719" y="563166"/>
                </a:lnTo>
                <a:lnTo>
                  <a:pt x="337352" y="575469"/>
                </a:lnTo>
                <a:lnTo>
                  <a:pt x="332986" y="588169"/>
                </a:lnTo>
                <a:lnTo>
                  <a:pt x="329016" y="600869"/>
                </a:lnTo>
                <a:lnTo>
                  <a:pt x="325047" y="613569"/>
                </a:lnTo>
                <a:lnTo>
                  <a:pt x="321474" y="626666"/>
                </a:lnTo>
                <a:lnTo>
                  <a:pt x="318298" y="638969"/>
                </a:lnTo>
                <a:lnTo>
                  <a:pt x="315123" y="652860"/>
                </a:lnTo>
                <a:lnTo>
                  <a:pt x="311947" y="665957"/>
                </a:lnTo>
                <a:lnTo>
                  <a:pt x="309565" y="679451"/>
                </a:lnTo>
                <a:lnTo>
                  <a:pt x="307183" y="692944"/>
                </a:lnTo>
                <a:lnTo>
                  <a:pt x="305198" y="706835"/>
                </a:lnTo>
                <a:lnTo>
                  <a:pt x="303214" y="720329"/>
                </a:lnTo>
                <a:lnTo>
                  <a:pt x="302023" y="734219"/>
                </a:lnTo>
                <a:lnTo>
                  <a:pt x="300832" y="748110"/>
                </a:lnTo>
                <a:lnTo>
                  <a:pt x="299244" y="762794"/>
                </a:lnTo>
                <a:lnTo>
                  <a:pt x="298847" y="777082"/>
                </a:lnTo>
                <a:lnTo>
                  <a:pt x="298450" y="790973"/>
                </a:lnTo>
                <a:lnTo>
                  <a:pt x="298450" y="806054"/>
                </a:lnTo>
                <a:lnTo>
                  <a:pt x="298450" y="1128316"/>
                </a:lnTo>
                <a:lnTo>
                  <a:pt x="298450" y="1143001"/>
                </a:lnTo>
                <a:lnTo>
                  <a:pt x="298847" y="1157288"/>
                </a:lnTo>
                <a:lnTo>
                  <a:pt x="299244" y="1171179"/>
                </a:lnTo>
                <a:lnTo>
                  <a:pt x="300832" y="1185863"/>
                </a:lnTo>
                <a:lnTo>
                  <a:pt x="302023" y="1199754"/>
                </a:lnTo>
                <a:lnTo>
                  <a:pt x="303214" y="1213644"/>
                </a:lnTo>
                <a:lnTo>
                  <a:pt x="305198" y="1227535"/>
                </a:lnTo>
                <a:lnTo>
                  <a:pt x="307183" y="1241029"/>
                </a:lnTo>
                <a:lnTo>
                  <a:pt x="309565" y="1254523"/>
                </a:lnTo>
                <a:lnTo>
                  <a:pt x="311947" y="1268016"/>
                </a:lnTo>
                <a:lnTo>
                  <a:pt x="315123" y="1281907"/>
                </a:lnTo>
                <a:lnTo>
                  <a:pt x="318298" y="1295004"/>
                </a:lnTo>
                <a:lnTo>
                  <a:pt x="321474" y="1308101"/>
                </a:lnTo>
                <a:lnTo>
                  <a:pt x="325047" y="1320404"/>
                </a:lnTo>
                <a:lnTo>
                  <a:pt x="329016" y="1333501"/>
                </a:lnTo>
                <a:lnTo>
                  <a:pt x="332986" y="1346201"/>
                </a:lnTo>
                <a:lnTo>
                  <a:pt x="337352" y="1358504"/>
                </a:lnTo>
                <a:lnTo>
                  <a:pt x="341719" y="1370807"/>
                </a:lnTo>
                <a:lnTo>
                  <a:pt x="346483" y="1383110"/>
                </a:lnTo>
                <a:lnTo>
                  <a:pt x="351643" y="1395413"/>
                </a:lnTo>
                <a:lnTo>
                  <a:pt x="356804" y="1406923"/>
                </a:lnTo>
                <a:lnTo>
                  <a:pt x="362361" y="1418432"/>
                </a:lnTo>
                <a:lnTo>
                  <a:pt x="367919" y="1429544"/>
                </a:lnTo>
                <a:lnTo>
                  <a:pt x="373873" y="1441054"/>
                </a:lnTo>
                <a:lnTo>
                  <a:pt x="379828" y="1452563"/>
                </a:lnTo>
                <a:lnTo>
                  <a:pt x="386179" y="1463279"/>
                </a:lnTo>
                <a:lnTo>
                  <a:pt x="392927" y="1473598"/>
                </a:lnTo>
                <a:lnTo>
                  <a:pt x="399279" y="1484313"/>
                </a:lnTo>
                <a:lnTo>
                  <a:pt x="406424" y="1494235"/>
                </a:lnTo>
                <a:lnTo>
                  <a:pt x="413172" y="1504157"/>
                </a:lnTo>
                <a:lnTo>
                  <a:pt x="420318" y="1514476"/>
                </a:lnTo>
                <a:lnTo>
                  <a:pt x="427860" y="1524001"/>
                </a:lnTo>
                <a:lnTo>
                  <a:pt x="435402" y="1533129"/>
                </a:lnTo>
                <a:lnTo>
                  <a:pt x="442945" y="1542257"/>
                </a:lnTo>
                <a:lnTo>
                  <a:pt x="451281" y="1551385"/>
                </a:lnTo>
                <a:lnTo>
                  <a:pt x="459220" y="1560116"/>
                </a:lnTo>
                <a:lnTo>
                  <a:pt x="467556" y="1568451"/>
                </a:lnTo>
                <a:lnTo>
                  <a:pt x="475893" y="1576785"/>
                </a:lnTo>
                <a:lnTo>
                  <a:pt x="484626" y="1584723"/>
                </a:lnTo>
                <a:lnTo>
                  <a:pt x="493359" y="1592263"/>
                </a:lnTo>
                <a:lnTo>
                  <a:pt x="502092" y="1599407"/>
                </a:lnTo>
                <a:lnTo>
                  <a:pt x="511222" y="1606948"/>
                </a:lnTo>
                <a:lnTo>
                  <a:pt x="520353" y="1613298"/>
                </a:lnTo>
                <a:lnTo>
                  <a:pt x="529880" y="1620441"/>
                </a:lnTo>
                <a:lnTo>
                  <a:pt x="539010" y="1626394"/>
                </a:lnTo>
                <a:lnTo>
                  <a:pt x="548537" y="1632744"/>
                </a:lnTo>
                <a:lnTo>
                  <a:pt x="558858" y="1638301"/>
                </a:lnTo>
                <a:lnTo>
                  <a:pt x="568385" y="1643857"/>
                </a:lnTo>
                <a:lnTo>
                  <a:pt x="578309" y="1649016"/>
                </a:lnTo>
                <a:lnTo>
                  <a:pt x="588630" y="1653779"/>
                </a:lnTo>
                <a:lnTo>
                  <a:pt x="598951" y="1658541"/>
                </a:lnTo>
                <a:lnTo>
                  <a:pt x="608875" y="1662907"/>
                </a:lnTo>
                <a:lnTo>
                  <a:pt x="619593" y="1666876"/>
                </a:lnTo>
                <a:lnTo>
                  <a:pt x="629914" y="1670051"/>
                </a:lnTo>
                <a:lnTo>
                  <a:pt x="641029" y="1673226"/>
                </a:lnTo>
                <a:lnTo>
                  <a:pt x="651350" y="1676401"/>
                </a:lnTo>
                <a:lnTo>
                  <a:pt x="662068" y="1678782"/>
                </a:lnTo>
                <a:lnTo>
                  <a:pt x="673183" y="1681163"/>
                </a:lnTo>
                <a:lnTo>
                  <a:pt x="683901" y="1683148"/>
                </a:lnTo>
                <a:lnTo>
                  <a:pt x="695413" y="1685132"/>
                </a:lnTo>
                <a:lnTo>
                  <a:pt x="706925" y="1685926"/>
                </a:lnTo>
                <a:lnTo>
                  <a:pt x="717643" y="1687116"/>
                </a:lnTo>
                <a:lnTo>
                  <a:pt x="729155" y="1687513"/>
                </a:lnTo>
                <a:lnTo>
                  <a:pt x="740270" y="1687513"/>
                </a:lnTo>
                <a:lnTo>
                  <a:pt x="1642171" y="1687513"/>
                </a:lnTo>
                <a:lnTo>
                  <a:pt x="1653683" y="1687513"/>
                </a:lnTo>
                <a:lnTo>
                  <a:pt x="1664798" y="1687116"/>
                </a:lnTo>
                <a:lnTo>
                  <a:pt x="1676310" y="1685926"/>
                </a:lnTo>
                <a:lnTo>
                  <a:pt x="1687425" y="1685132"/>
                </a:lnTo>
                <a:lnTo>
                  <a:pt x="1698540" y="1683148"/>
                </a:lnTo>
                <a:lnTo>
                  <a:pt x="1709258" y="1681163"/>
                </a:lnTo>
                <a:lnTo>
                  <a:pt x="1720770" y="1678782"/>
                </a:lnTo>
                <a:lnTo>
                  <a:pt x="1731091" y="1676401"/>
                </a:lnTo>
                <a:lnTo>
                  <a:pt x="1742206" y="1673226"/>
                </a:lnTo>
                <a:lnTo>
                  <a:pt x="1752527" y="1670051"/>
                </a:lnTo>
                <a:lnTo>
                  <a:pt x="1763642" y="1666876"/>
                </a:lnTo>
                <a:lnTo>
                  <a:pt x="1773566" y="1662907"/>
                </a:lnTo>
                <a:lnTo>
                  <a:pt x="1784284" y="1658541"/>
                </a:lnTo>
                <a:lnTo>
                  <a:pt x="1794208" y="1653779"/>
                </a:lnTo>
                <a:lnTo>
                  <a:pt x="1804529" y="1649016"/>
                </a:lnTo>
                <a:lnTo>
                  <a:pt x="1814056" y="1643857"/>
                </a:lnTo>
                <a:lnTo>
                  <a:pt x="1824377" y="1638301"/>
                </a:lnTo>
                <a:lnTo>
                  <a:pt x="1833904" y="1632744"/>
                </a:lnTo>
                <a:lnTo>
                  <a:pt x="1843431" y="1626394"/>
                </a:lnTo>
                <a:lnTo>
                  <a:pt x="1852958" y="1620441"/>
                </a:lnTo>
                <a:lnTo>
                  <a:pt x="1862089" y="1613298"/>
                </a:lnTo>
                <a:lnTo>
                  <a:pt x="1871616" y="1606948"/>
                </a:lnTo>
                <a:lnTo>
                  <a:pt x="1880746" y="1599407"/>
                </a:lnTo>
                <a:lnTo>
                  <a:pt x="1889876" y="1592263"/>
                </a:lnTo>
                <a:lnTo>
                  <a:pt x="1898609" y="1584723"/>
                </a:lnTo>
                <a:lnTo>
                  <a:pt x="1906945" y="1576785"/>
                </a:lnTo>
                <a:lnTo>
                  <a:pt x="1915679" y="1568451"/>
                </a:lnTo>
                <a:lnTo>
                  <a:pt x="1924015" y="1560116"/>
                </a:lnTo>
                <a:lnTo>
                  <a:pt x="1931557" y="1551385"/>
                </a:lnTo>
                <a:lnTo>
                  <a:pt x="1939496" y="1542257"/>
                </a:lnTo>
                <a:lnTo>
                  <a:pt x="1947436" y="1533129"/>
                </a:lnTo>
                <a:lnTo>
                  <a:pt x="1954978" y="1524001"/>
                </a:lnTo>
                <a:lnTo>
                  <a:pt x="1962123" y="1514476"/>
                </a:lnTo>
                <a:lnTo>
                  <a:pt x="1969666" y="1504157"/>
                </a:lnTo>
                <a:lnTo>
                  <a:pt x="1976811" y="1494235"/>
                </a:lnTo>
                <a:lnTo>
                  <a:pt x="1983560" y="1484313"/>
                </a:lnTo>
                <a:lnTo>
                  <a:pt x="1990308" y="1473598"/>
                </a:lnTo>
                <a:lnTo>
                  <a:pt x="1996659" y="1463279"/>
                </a:lnTo>
                <a:lnTo>
                  <a:pt x="2003011" y="1452563"/>
                </a:lnTo>
                <a:lnTo>
                  <a:pt x="2008965" y="1441054"/>
                </a:lnTo>
                <a:lnTo>
                  <a:pt x="2014920" y="1429544"/>
                </a:lnTo>
                <a:lnTo>
                  <a:pt x="2020874" y="1418432"/>
                </a:lnTo>
                <a:lnTo>
                  <a:pt x="2026035" y="1406923"/>
                </a:lnTo>
                <a:lnTo>
                  <a:pt x="2031195" y="1395413"/>
                </a:lnTo>
                <a:lnTo>
                  <a:pt x="2035959" y="1383110"/>
                </a:lnTo>
                <a:lnTo>
                  <a:pt x="2040722" y="1370807"/>
                </a:lnTo>
                <a:lnTo>
                  <a:pt x="2045486" y="1358504"/>
                </a:lnTo>
                <a:lnTo>
                  <a:pt x="2049852" y="1346201"/>
                </a:lnTo>
                <a:lnTo>
                  <a:pt x="2053822" y="1333501"/>
                </a:lnTo>
                <a:lnTo>
                  <a:pt x="2057792" y="1320404"/>
                </a:lnTo>
                <a:lnTo>
                  <a:pt x="2061364" y="1308101"/>
                </a:lnTo>
                <a:lnTo>
                  <a:pt x="2064937" y="1295004"/>
                </a:lnTo>
                <a:lnTo>
                  <a:pt x="2068113" y="1281907"/>
                </a:lnTo>
                <a:lnTo>
                  <a:pt x="2070494" y="1268016"/>
                </a:lnTo>
                <a:lnTo>
                  <a:pt x="2073273" y="1254523"/>
                </a:lnTo>
                <a:lnTo>
                  <a:pt x="2075655" y="1241029"/>
                </a:lnTo>
                <a:lnTo>
                  <a:pt x="2077640" y="1227535"/>
                </a:lnTo>
                <a:lnTo>
                  <a:pt x="2079625" y="1213644"/>
                </a:lnTo>
                <a:lnTo>
                  <a:pt x="2081212" y="1199754"/>
                </a:lnTo>
                <a:lnTo>
                  <a:pt x="2082403" y="1185863"/>
                </a:lnTo>
                <a:lnTo>
                  <a:pt x="2083197" y="1171179"/>
                </a:lnTo>
                <a:lnTo>
                  <a:pt x="2083991" y="1157288"/>
                </a:lnTo>
                <a:lnTo>
                  <a:pt x="2084388" y="1143001"/>
                </a:lnTo>
                <a:lnTo>
                  <a:pt x="2084388" y="1128316"/>
                </a:lnTo>
                <a:lnTo>
                  <a:pt x="2084388" y="806054"/>
                </a:lnTo>
                <a:lnTo>
                  <a:pt x="2084388" y="790973"/>
                </a:lnTo>
                <a:lnTo>
                  <a:pt x="2083991" y="777082"/>
                </a:lnTo>
                <a:lnTo>
                  <a:pt x="2083197" y="762794"/>
                </a:lnTo>
                <a:lnTo>
                  <a:pt x="2082403" y="748110"/>
                </a:lnTo>
                <a:lnTo>
                  <a:pt x="2081212" y="734219"/>
                </a:lnTo>
                <a:lnTo>
                  <a:pt x="2079625" y="720329"/>
                </a:lnTo>
                <a:lnTo>
                  <a:pt x="2077640" y="706835"/>
                </a:lnTo>
                <a:lnTo>
                  <a:pt x="2075655" y="692944"/>
                </a:lnTo>
                <a:lnTo>
                  <a:pt x="2073273" y="679451"/>
                </a:lnTo>
                <a:lnTo>
                  <a:pt x="2070494" y="665957"/>
                </a:lnTo>
                <a:lnTo>
                  <a:pt x="2068113" y="652860"/>
                </a:lnTo>
                <a:lnTo>
                  <a:pt x="2064937" y="638969"/>
                </a:lnTo>
                <a:lnTo>
                  <a:pt x="2061364" y="626666"/>
                </a:lnTo>
                <a:lnTo>
                  <a:pt x="2057792" y="613569"/>
                </a:lnTo>
                <a:lnTo>
                  <a:pt x="2053822" y="600869"/>
                </a:lnTo>
                <a:lnTo>
                  <a:pt x="2049852" y="588169"/>
                </a:lnTo>
                <a:lnTo>
                  <a:pt x="2045486" y="575469"/>
                </a:lnTo>
                <a:lnTo>
                  <a:pt x="2040722" y="563166"/>
                </a:lnTo>
                <a:lnTo>
                  <a:pt x="2035959" y="550863"/>
                </a:lnTo>
                <a:lnTo>
                  <a:pt x="2031195" y="539354"/>
                </a:lnTo>
                <a:lnTo>
                  <a:pt x="2026035" y="527448"/>
                </a:lnTo>
                <a:lnTo>
                  <a:pt x="2020874" y="515541"/>
                </a:lnTo>
                <a:lnTo>
                  <a:pt x="2014920" y="504429"/>
                </a:lnTo>
                <a:lnTo>
                  <a:pt x="2008965" y="492919"/>
                </a:lnTo>
                <a:lnTo>
                  <a:pt x="2003011" y="481807"/>
                </a:lnTo>
                <a:lnTo>
                  <a:pt x="1996659" y="471091"/>
                </a:lnTo>
                <a:lnTo>
                  <a:pt x="1990308" y="459979"/>
                </a:lnTo>
                <a:lnTo>
                  <a:pt x="1983560" y="449660"/>
                </a:lnTo>
                <a:lnTo>
                  <a:pt x="1976811" y="439738"/>
                </a:lnTo>
                <a:lnTo>
                  <a:pt x="1969666" y="429419"/>
                </a:lnTo>
                <a:lnTo>
                  <a:pt x="1962123" y="419498"/>
                </a:lnTo>
                <a:lnTo>
                  <a:pt x="1954978" y="409973"/>
                </a:lnTo>
                <a:lnTo>
                  <a:pt x="1947436" y="400844"/>
                </a:lnTo>
                <a:lnTo>
                  <a:pt x="1939496" y="391716"/>
                </a:lnTo>
                <a:lnTo>
                  <a:pt x="1931557" y="382985"/>
                </a:lnTo>
                <a:lnTo>
                  <a:pt x="1924015" y="374254"/>
                </a:lnTo>
                <a:lnTo>
                  <a:pt x="1915679" y="365523"/>
                </a:lnTo>
                <a:lnTo>
                  <a:pt x="1906945" y="357585"/>
                </a:lnTo>
                <a:lnTo>
                  <a:pt x="1898609" y="349648"/>
                </a:lnTo>
                <a:lnTo>
                  <a:pt x="1889876" y="341710"/>
                </a:lnTo>
                <a:lnTo>
                  <a:pt x="1880746" y="334566"/>
                </a:lnTo>
                <a:lnTo>
                  <a:pt x="1871616" y="327423"/>
                </a:lnTo>
                <a:lnTo>
                  <a:pt x="1862089" y="320279"/>
                </a:lnTo>
                <a:lnTo>
                  <a:pt x="1852958" y="313929"/>
                </a:lnTo>
                <a:lnTo>
                  <a:pt x="1843431" y="307182"/>
                </a:lnTo>
                <a:lnTo>
                  <a:pt x="1833904" y="301626"/>
                </a:lnTo>
                <a:lnTo>
                  <a:pt x="1824377" y="295673"/>
                </a:lnTo>
                <a:lnTo>
                  <a:pt x="1814056" y="290513"/>
                </a:lnTo>
                <a:lnTo>
                  <a:pt x="1804529" y="284957"/>
                </a:lnTo>
                <a:lnTo>
                  <a:pt x="1794208" y="280194"/>
                </a:lnTo>
                <a:lnTo>
                  <a:pt x="1784284" y="275432"/>
                </a:lnTo>
                <a:lnTo>
                  <a:pt x="1773566" y="271463"/>
                </a:lnTo>
                <a:lnTo>
                  <a:pt x="1763642" y="267494"/>
                </a:lnTo>
                <a:lnTo>
                  <a:pt x="1752527" y="264319"/>
                </a:lnTo>
                <a:lnTo>
                  <a:pt x="1742206" y="260748"/>
                </a:lnTo>
                <a:lnTo>
                  <a:pt x="1731091" y="257573"/>
                </a:lnTo>
                <a:lnTo>
                  <a:pt x="1720770" y="254794"/>
                </a:lnTo>
                <a:lnTo>
                  <a:pt x="1709258" y="252810"/>
                </a:lnTo>
                <a:lnTo>
                  <a:pt x="1698540" y="250429"/>
                </a:lnTo>
                <a:lnTo>
                  <a:pt x="1687425" y="249238"/>
                </a:lnTo>
                <a:lnTo>
                  <a:pt x="1676310" y="248048"/>
                </a:lnTo>
                <a:lnTo>
                  <a:pt x="1664798" y="247254"/>
                </a:lnTo>
                <a:lnTo>
                  <a:pt x="1653683" y="246857"/>
                </a:lnTo>
                <a:lnTo>
                  <a:pt x="1642171" y="246063"/>
                </a:lnTo>
                <a:lnTo>
                  <a:pt x="740270" y="246063"/>
                </a:lnTo>
                <a:close/>
                <a:moveTo>
                  <a:pt x="95282" y="0"/>
                </a:moveTo>
                <a:lnTo>
                  <a:pt x="100443" y="0"/>
                </a:lnTo>
                <a:lnTo>
                  <a:pt x="2282395" y="0"/>
                </a:lnTo>
                <a:lnTo>
                  <a:pt x="2287556" y="0"/>
                </a:lnTo>
                <a:lnTo>
                  <a:pt x="2292320" y="397"/>
                </a:lnTo>
                <a:lnTo>
                  <a:pt x="2302246" y="2381"/>
                </a:lnTo>
                <a:lnTo>
                  <a:pt x="2311774" y="4365"/>
                </a:lnTo>
                <a:lnTo>
                  <a:pt x="2321302" y="7936"/>
                </a:lnTo>
                <a:lnTo>
                  <a:pt x="2330433" y="12301"/>
                </a:lnTo>
                <a:lnTo>
                  <a:pt x="2338770" y="17062"/>
                </a:lnTo>
                <a:lnTo>
                  <a:pt x="2345916" y="23014"/>
                </a:lnTo>
                <a:lnTo>
                  <a:pt x="2353460" y="29363"/>
                </a:lnTo>
                <a:lnTo>
                  <a:pt x="2360209" y="36902"/>
                </a:lnTo>
                <a:lnTo>
                  <a:pt x="2365767" y="44441"/>
                </a:lnTo>
                <a:lnTo>
                  <a:pt x="2370531" y="52774"/>
                </a:lnTo>
                <a:lnTo>
                  <a:pt x="2374898" y="61503"/>
                </a:lnTo>
                <a:lnTo>
                  <a:pt x="2378471" y="70629"/>
                </a:lnTo>
                <a:lnTo>
                  <a:pt x="2380456" y="80549"/>
                </a:lnTo>
                <a:lnTo>
                  <a:pt x="2382441" y="90469"/>
                </a:lnTo>
                <a:lnTo>
                  <a:pt x="2382838" y="95231"/>
                </a:lnTo>
                <a:lnTo>
                  <a:pt x="2382838" y="100389"/>
                </a:lnTo>
                <a:lnTo>
                  <a:pt x="2382838" y="1833186"/>
                </a:lnTo>
                <a:lnTo>
                  <a:pt x="2382838" y="1838345"/>
                </a:lnTo>
                <a:lnTo>
                  <a:pt x="2382441" y="1843503"/>
                </a:lnTo>
                <a:lnTo>
                  <a:pt x="2380456" y="1853026"/>
                </a:lnTo>
                <a:lnTo>
                  <a:pt x="2378471" y="1863343"/>
                </a:lnTo>
                <a:lnTo>
                  <a:pt x="2374898" y="1872469"/>
                </a:lnTo>
                <a:lnTo>
                  <a:pt x="2370531" y="1881198"/>
                </a:lnTo>
                <a:lnTo>
                  <a:pt x="2365767" y="1889531"/>
                </a:lnTo>
                <a:lnTo>
                  <a:pt x="2360209" y="1896673"/>
                </a:lnTo>
                <a:lnTo>
                  <a:pt x="2353460" y="1904212"/>
                </a:lnTo>
                <a:lnTo>
                  <a:pt x="2345916" y="1910958"/>
                </a:lnTo>
                <a:lnTo>
                  <a:pt x="2338770" y="1916513"/>
                </a:lnTo>
                <a:lnTo>
                  <a:pt x="2330433" y="1921275"/>
                </a:lnTo>
                <a:lnTo>
                  <a:pt x="2321302" y="1925639"/>
                </a:lnTo>
                <a:lnTo>
                  <a:pt x="2311774" y="1929210"/>
                </a:lnTo>
                <a:lnTo>
                  <a:pt x="2302246" y="1931591"/>
                </a:lnTo>
                <a:lnTo>
                  <a:pt x="2292320" y="1933178"/>
                </a:lnTo>
                <a:lnTo>
                  <a:pt x="2287556" y="1933575"/>
                </a:lnTo>
                <a:lnTo>
                  <a:pt x="2282395" y="1933575"/>
                </a:lnTo>
                <a:lnTo>
                  <a:pt x="100443" y="1933575"/>
                </a:lnTo>
                <a:lnTo>
                  <a:pt x="95282" y="1933575"/>
                </a:lnTo>
                <a:lnTo>
                  <a:pt x="89724" y="1933178"/>
                </a:lnTo>
                <a:lnTo>
                  <a:pt x="79798" y="1931591"/>
                </a:lnTo>
                <a:lnTo>
                  <a:pt x="70270" y="1929210"/>
                </a:lnTo>
                <a:lnTo>
                  <a:pt x="61139" y="1925639"/>
                </a:lnTo>
                <a:lnTo>
                  <a:pt x="52405" y="1921275"/>
                </a:lnTo>
                <a:lnTo>
                  <a:pt x="44068" y="1916513"/>
                </a:lnTo>
                <a:lnTo>
                  <a:pt x="36128" y="1910958"/>
                </a:lnTo>
                <a:lnTo>
                  <a:pt x="28982" y="1904212"/>
                </a:lnTo>
                <a:lnTo>
                  <a:pt x="22629" y="1896673"/>
                </a:lnTo>
                <a:lnTo>
                  <a:pt x="17071" y="1889531"/>
                </a:lnTo>
                <a:lnTo>
                  <a:pt x="11513" y="1881198"/>
                </a:lnTo>
                <a:lnTo>
                  <a:pt x="7940" y="1872469"/>
                </a:lnTo>
                <a:lnTo>
                  <a:pt x="4367" y="1863343"/>
                </a:lnTo>
                <a:lnTo>
                  <a:pt x="1588" y="1853026"/>
                </a:lnTo>
                <a:lnTo>
                  <a:pt x="397" y="1843503"/>
                </a:lnTo>
                <a:lnTo>
                  <a:pt x="0" y="1838345"/>
                </a:lnTo>
                <a:lnTo>
                  <a:pt x="0" y="1833186"/>
                </a:lnTo>
                <a:lnTo>
                  <a:pt x="0" y="100389"/>
                </a:lnTo>
                <a:lnTo>
                  <a:pt x="0" y="95231"/>
                </a:lnTo>
                <a:lnTo>
                  <a:pt x="397" y="90469"/>
                </a:lnTo>
                <a:lnTo>
                  <a:pt x="1588" y="80549"/>
                </a:lnTo>
                <a:lnTo>
                  <a:pt x="4367" y="70629"/>
                </a:lnTo>
                <a:lnTo>
                  <a:pt x="7940" y="61503"/>
                </a:lnTo>
                <a:lnTo>
                  <a:pt x="11513" y="52774"/>
                </a:lnTo>
                <a:lnTo>
                  <a:pt x="17071" y="44441"/>
                </a:lnTo>
                <a:lnTo>
                  <a:pt x="22629" y="36902"/>
                </a:lnTo>
                <a:lnTo>
                  <a:pt x="28982" y="29363"/>
                </a:lnTo>
                <a:lnTo>
                  <a:pt x="36128" y="23014"/>
                </a:lnTo>
                <a:lnTo>
                  <a:pt x="44068" y="17062"/>
                </a:lnTo>
                <a:lnTo>
                  <a:pt x="52405" y="12301"/>
                </a:lnTo>
                <a:lnTo>
                  <a:pt x="61139" y="7936"/>
                </a:lnTo>
                <a:lnTo>
                  <a:pt x="70270" y="4365"/>
                </a:lnTo>
                <a:lnTo>
                  <a:pt x="79798" y="2381"/>
                </a:lnTo>
                <a:lnTo>
                  <a:pt x="89724" y="397"/>
                </a:lnTo>
                <a:lnTo>
                  <a:pt x="95282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5" name="KSO_Shape"/>
          <p:cNvSpPr/>
          <p:nvPr/>
        </p:nvSpPr>
        <p:spPr bwMode="auto">
          <a:xfrm>
            <a:off x="10289979" y="4591882"/>
            <a:ext cx="260878" cy="272409"/>
          </a:xfrm>
          <a:custGeom>
            <a:avLst/>
            <a:gdLst>
              <a:gd name="T0" fmla="*/ 1162982 w 3584"/>
              <a:gd name="T1" fmla="*/ 601256 h 3740"/>
              <a:gd name="T2" fmla="*/ 1162982 w 3584"/>
              <a:gd name="T3" fmla="*/ 187261 h 3740"/>
              <a:gd name="T4" fmla="*/ 1181274 w 3584"/>
              <a:gd name="T5" fmla="*/ 187261 h 3740"/>
              <a:gd name="T6" fmla="*/ 1275140 w 3584"/>
              <a:gd name="T7" fmla="*/ 93871 h 3740"/>
              <a:gd name="T8" fmla="*/ 1181274 w 3584"/>
              <a:gd name="T9" fmla="*/ 0 h 3740"/>
              <a:gd name="T10" fmla="*/ 706165 w 3584"/>
              <a:gd name="T11" fmla="*/ 0 h 3740"/>
              <a:gd name="T12" fmla="*/ 612780 w 3584"/>
              <a:gd name="T13" fmla="*/ 93871 h 3740"/>
              <a:gd name="T14" fmla="*/ 706165 w 3584"/>
              <a:gd name="T15" fmla="*/ 187261 h 3740"/>
              <a:gd name="T16" fmla="*/ 750451 w 3584"/>
              <a:gd name="T17" fmla="*/ 187261 h 3740"/>
              <a:gd name="T18" fmla="*/ 750451 w 3584"/>
              <a:gd name="T19" fmla="*/ 601256 h 3740"/>
              <a:gd name="T20" fmla="*/ 600264 w 3584"/>
              <a:gd name="T21" fmla="*/ 829916 h 3740"/>
              <a:gd name="T22" fmla="*/ 600264 w 3584"/>
              <a:gd name="T23" fmla="*/ 1575588 h 3740"/>
              <a:gd name="T24" fmla="*/ 513618 w 3584"/>
              <a:gd name="T25" fmla="*/ 1800397 h 3740"/>
              <a:gd name="T26" fmla="*/ 1537966 w 3584"/>
              <a:gd name="T27" fmla="*/ 1800397 h 3740"/>
              <a:gd name="T28" fmla="*/ 1725218 w 3584"/>
              <a:gd name="T29" fmla="*/ 1612655 h 3740"/>
              <a:gd name="T30" fmla="*/ 1162982 w 3584"/>
              <a:gd name="T31" fmla="*/ 601256 h 3740"/>
              <a:gd name="T32" fmla="*/ 1535560 w 3584"/>
              <a:gd name="T33" fmla="*/ 1599176 h 3740"/>
              <a:gd name="T34" fmla="*/ 1459504 w 3584"/>
              <a:gd name="T35" fmla="*/ 1576069 h 3740"/>
              <a:gd name="T36" fmla="*/ 1136507 w 3584"/>
              <a:gd name="T37" fmla="*/ 975295 h 3740"/>
              <a:gd name="T38" fmla="*/ 642624 w 3584"/>
              <a:gd name="T39" fmla="*/ 975295 h 3740"/>
              <a:gd name="T40" fmla="*/ 825062 w 3584"/>
              <a:gd name="T41" fmla="*/ 637841 h 3740"/>
              <a:gd name="T42" fmla="*/ 825062 w 3584"/>
              <a:gd name="T43" fmla="*/ 187261 h 3740"/>
              <a:gd name="T44" fmla="*/ 1087889 w 3584"/>
              <a:gd name="T45" fmla="*/ 187261 h 3740"/>
              <a:gd name="T46" fmla="*/ 1087889 w 3584"/>
              <a:gd name="T47" fmla="*/ 637841 h 3740"/>
              <a:gd name="T48" fmla="*/ 1270808 w 3584"/>
              <a:gd name="T49" fmla="*/ 975295 h 3740"/>
              <a:gd name="T50" fmla="*/ 1264550 w 3584"/>
              <a:gd name="T51" fmla="*/ 975295 h 3740"/>
              <a:gd name="T52" fmla="*/ 1558665 w 3584"/>
              <a:gd name="T53" fmla="*/ 1522635 h 3740"/>
              <a:gd name="T54" fmla="*/ 1535560 w 3584"/>
              <a:gd name="T55" fmla="*/ 1599176 h 3740"/>
              <a:gd name="T56" fmla="*/ 525171 w 3584"/>
              <a:gd name="T57" fmla="*/ 487648 h 3740"/>
              <a:gd name="T58" fmla="*/ 506398 w 3584"/>
              <a:gd name="T59" fmla="*/ 487648 h 3740"/>
              <a:gd name="T60" fmla="*/ 600264 w 3584"/>
              <a:gd name="T61" fmla="*/ 393777 h 3740"/>
              <a:gd name="T62" fmla="*/ 506398 w 3584"/>
              <a:gd name="T63" fmla="*/ 299906 h 3740"/>
              <a:gd name="T64" fmla="*/ 93866 w 3584"/>
              <a:gd name="T65" fmla="*/ 299906 h 3740"/>
              <a:gd name="T66" fmla="*/ 0 w 3584"/>
              <a:gd name="T67" fmla="*/ 393777 h 3740"/>
              <a:gd name="T68" fmla="*/ 93866 w 3584"/>
              <a:gd name="T69" fmla="*/ 487648 h 3740"/>
              <a:gd name="T70" fmla="*/ 75093 w 3584"/>
              <a:gd name="T71" fmla="*/ 487648 h 3740"/>
              <a:gd name="T72" fmla="*/ 75093 w 3584"/>
              <a:gd name="T73" fmla="*/ 1575588 h 3740"/>
              <a:gd name="T74" fmla="*/ 300373 w 3584"/>
              <a:gd name="T75" fmla="*/ 1800397 h 3740"/>
              <a:gd name="T76" fmla="*/ 525171 w 3584"/>
              <a:gd name="T77" fmla="*/ 1575588 h 3740"/>
              <a:gd name="T78" fmla="*/ 525171 w 3584"/>
              <a:gd name="T79" fmla="*/ 487648 h 3740"/>
              <a:gd name="T80" fmla="*/ 449596 w 3584"/>
              <a:gd name="T81" fmla="*/ 899236 h 3740"/>
              <a:gd name="T82" fmla="*/ 300373 w 3584"/>
              <a:gd name="T83" fmla="*/ 899236 h 3740"/>
              <a:gd name="T84" fmla="*/ 300373 w 3584"/>
              <a:gd name="T85" fmla="*/ 1481717 h 3740"/>
              <a:gd name="T86" fmla="*/ 244053 w 3584"/>
              <a:gd name="T87" fmla="*/ 1538040 h 3740"/>
              <a:gd name="T88" fmla="*/ 187733 w 3584"/>
              <a:gd name="T89" fmla="*/ 1481717 h 3740"/>
              <a:gd name="T90" fmla="*/ 187733 w 3584"/>
              <a:gd name="T91" fmla="*/ 899236 h 3740"/>
              <a:gd name="T92" fmla="*/ 148261 w 3584"/>
              <a:gd name="T93" fmla="*/ 899236 h 3740"/>
              <a:gd name="T94" fmla="*/ 148261 w 3584"/>
              <a:gd name="T95" fmla="*/ 487648 h 3740"/>
              <a:gd name="T96" fmla="*/ 449596 w 3584"/>
              <a:gd name="T97" fmla="*/ 487648 h 3740"/>
              <a:gd name="T98" fmla="*/ 449596 w 3584"/>
              <a:gd name="T99" fmla="*/ 899236 h 37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584" h="3740">
                <a:moveTo>
                  <a:pt x="2416" y="1249"/>
                </a:moveTo>
                <a:cubicBezTo>
                  <a:pt x="2416" y="389"/>
                  <a:pt x="2416" y="389"/>
                  <a:pt x="2416" y="389"/>
                </a:cubicBezTo>
                <a:cubicBezTo>
                  <a:pt x="2454" y="389"/>
                  <a:pt x="2454" y="389"/>
                  <a:pt x="2454" y="389"/>
                </a:cubicBezTo>
                <a:cubicBezTo>
                  <a:pt x="2562" y="389"/>
                  <a:pt x="2649" y="302"/>
                  <a:pt x="2649" y="195"/>
                </a:cubicBezTo>
                <a:cubicBezTo>
                  <a:pt x="2649" y="87"/>
                  <a:pt x="2562" y="0"/>
                  <a:pt x="2454" y="0"/>
                </a:cubicBezTo>
                <a:cubicBezTo>
                  <a:pt x="1467" y="0"/>
                  <a:pt x="1467" y="0"/>
                  <a:pt x="1467" y="0"/>
                </a:cubicBezTo>
                <a:cubicBezTo>
                  <a:pt x="1360" y="0"/>
                  <a:pt x="1273" y="87"/>
                  <a:pt x="1273" y="195"/>
                </a:cubicBezTo>
                <a:cubicBezTo>
                  <a:pt x="1273" y="302"/>
                  <a:pt x="1360" y="389"/>
                  <a:pt x="1467" y="389"/>
                </a:cubicBezTo>
                <a:cubicBezTo>
                  <a:pt x="1559" y="389"/>
                  <a:pt x="1559" y="389"/>
                  <a:pt x="1559" y="389"/>
                </a:cubicBezTo>
                <a:cubicBezTo>
                  <a:pt x="1559" y="1249"/>
                  <a:pt x="1559" y="1249"/>
                  <a:pt x="1559" y="1249"/>
                </a:cubicBezTo>
                <a:cubicBezTo>
                  <a:pt x="1446" y="1412"/>
                  <a:pt x="1343" y="1571"/>
                  <a:pt x="1247" y="1724"/>
                </a:cubicBezTo>
                <a:cubicBezTo>
                  <a:pt x="1247" y="3273"/>
                  <a:pt x="1247" y="3273"/>
                  <a:pt x="1247" y="3273"/>
                </a:cubicBezTo>
                <a:cubicBezTo>
                  <a:pt x="1247" y="3453"/>
                  <a:pt x="1179" y="3616"/>
                  <a:pt x="1067" y="3740"/>
                </a:cubicBezTo>
                <a:cubicBezTo>
                  <a:pt x="3195" y="3740"/>
                  <a:pt x="3195" y="3740"/>
                  <a:pt x="3195" y="3740"/>
                </a:cubicBezTo>
                <a:cubicBezTo>
                  <a:pt x="3410" y="3740"/>
                  <a:pt x="3584" y="3566"/>
                  <a:pt x="3584" y="3350"/>
                </a:cubicBezTo>
                <a:cubicBezTo>
                  <a:pt x="3584" y="3350"/>
                  <a:pt x="3200" y="2384"/>
                  <a:pt x="2416" y="1249"/>
                </a:cubicBezTo>
                <a:close/>
                <a:moveTo>
                  <a:pt x="3190" y="3322"/>
                </a:moveTo>
                <a:cubicBezTo>
                  <a:pt x="3133" y="3353"/>
                  <a:pt x="3063" y="3331"/>
                  <a:pt x="3032" y="3274"/>
                </a:cubicBezTo>
                <a:cubicBezTo>
                  <a:pt x="2361" y="2026"/>
                  <a:pt x="2361" y="2026"/>
                  <a:pt x="2361" y="2026"/>
                </a:cubicBezTo>
                <a:cubicBezTo>
                  <a:pt x="1335" y="2026"/>
                  <a:pt x="1335" y="2026"/>
                  <a:pt x="1335" y="2026"/>
                </a:cubicBezTo>
                <a:cubicBezTo>
                  <a:pt x="1714" y="1325"/>
                  <a:pt x="1714" y="1325"/>
                  <a:pt x="1714" y="1325"/>
                </a:cubicBezTo>
                <a:cubicBezTo>
                  <a:pt x="1714" y="389"/>
                  <a:pt x="1714" y="389"/>
                  <a:pt x="1714" y="389"/>
                </a:cubicBezTo>
                <a:cubicBezTo>
                  <a:pt x="2260" y="389"/>
                  <a:pt x="2260" y="389"/>
                  <a:pt x="2260" y="389"/>
                </a:cubicBezTo>
                <a:cubicBezTo>
                  <a:pt x="2260" y="1325"/>
                  <a:pt x="2260" y="1325"/>
                  <a:pt x="2260" y="1325"/>
                </a:cubicBezTo>
                <a:cubicBezTo>
                  <a:pt x="2640" y="2026"/>
                  <a:pt x="2640" y="2026"/>
                  <a:pt x="2640" y="2026"/>
                </a:cubicBezTo>
                <a:cubicBezTo>
                  <a:pt x="2627" y="2026"/>
                  <a:pt x="2627" y="2026"/>
                  <a:pt x="2627" y="2026"/>
                </a:cubicBezTo>
                <a:cubicBezTo>
                  <a:pt x="3238" y="3163"/>
                  <a:pt x="3238" y="3163"/>
                  <a:pt x="3238" y="3163"/>
                </a:cubicBezTo>
                <a:cubicBezTo>
                  <a:pt x="3269" y="3220"/>
                  <a:pt x="3247" y="3291"/>
                  <a:pt x="3190" y="3322"/>
                </a:cubicBezTo>
                <a:close/>
                <a:moveTo>
                  <a:pt x="1091" y="1013"/>
                </a:moveTo>
                <a:cubicBezTo>
                  <a:pt x="1052" y="1013"/>
                  <a:pt x="1052" y="1013"/>
                  <a:pt x="1052" y="1013"/>
                </a:cubicBezTo>
                <a:cubicBezTo>
                  <a:pt x="1160" y="1013"/>
                  <a:pt x="1247" y="925"/>
                  <a:pt x="1247" y="818"/>
                </a:cubicBezTo>
                <a:cubicBezTo>
                  <a:pt x="1247" y="710"/>
                  <a:pt x="1160" y="623"/>
                  <a:pt x="1052" y="623"/>
                </a:cubicBezTo>
                <a:cubicBezTo>
                  <a:pt x="195" y="623"/>
                  <a:pt x="195" y="623"/>
                  <a:pt x="195" y="623"/>
                </a:cubicBezTo>
                <a:cubicBezTo>
                  <a:pt x="87" y="623"/>
                  <a:pt x="0" y="710"/>
                  <a:pt x="0" y="818"/>
                </a:cubicBezTo>
                <a:cubicBezTo>
                  <a:pt x="0" y="925"/>
                  <a:pt x="87" y="1013"/>
                  <a:pt x="195" y="1013"/>
                </a:cubicBezTo>
                <a:cubicBezTo>
                  <a:pt x="156" y="1013"/>
                  <a:pt x="156" y="1013"/>
                  <a:pt x="156" y="1013"/>
                </a:cubicBezTo>
                <a:cubicBezTo>
                  <a:pt x="156" y="3273"/>
                  <a:pt x="156" y="3273"/>
                  <a:pt x="156" y="3273"/>
                </a:cubicBezTo>
                <a:cubicBezTo>
                  <a:pt x="156" y="3531"/>
                  <a:pt x="365" y="3740"/>
                  <a:pt x="624" y="3740"/>
                </a:cubicBezTo>
                <a:cubicBezTo>
                  <a:pt x="882" y="3740"/>
                  <a:pt x="1091" y="3531"/>
                  <a:pt x="1091" y="3273"/>
                </a:cubicBezTo>
                <a:lnTo>
                  <a:pt x="1091" y="1013"/>
                </a:lnTo>
                <a:close/>
                <a:moveTo>
                  <a:pt x="934" y="1868"/>
                </a:moveTo>
                <a:cubicBezTo>
                  <a:pt x="624" y="1868"/>
                  <a:pt x="624" y="1868"/>
                  <a:pt x="624" y="1868"/>
                </a:cubicBezTo>
                <a:cubicBezTo>
                  <a:pt x="624" y="3078"/>
                  <a:pt x="624" y="3078"/>
                  <a:pt x="624" y="3078"/>
                </a:cubicBezTo>
                <a:cubicBezTo>
                  <a:pt x="624" y="3142"/>
                  <a:pt x="571" y="3195"/>
                  <a:pt x="507" y="3195"/>
                </a:cubicBezTo>
                <a:cubicBezTo>
                  <a:pt x="442" y="3195"/>
                  <a:pt x="390" y="3142"/>
                  <a:pt x="390" y="3078"/>
                </a:cubicBezTo>
                <a:cubicBezTo>
                  <a:pt x="390" y="1868"/>
                  <a:pt x="390" y="1868"/>
                  <a:pt x="390" y="1868"/>
                </a:cubicBezTo>
                <a:cubicBezTo>
                  <a:pt x="308" y="1868"/>
                  <a:pt x="308" y="1868"/>
                  <a:pt x="308" y="1868"/>
                </a:cubicBezTo>
                <a:cubicBezTo>
                  <a:pt x="308" y="1013"/>
                  <a:pt x="308" y="1013"/>
                  <a:pt x="308" y="1013"/>
                </a:cubicBezTo>
                <a:cubicBezTo>
                  <a:pt x="934" y="1013"/>
                  <a:pt x="934" y="1013"/>
                  <a:pt x="934" y="1013"/>
                </a:cubicBezTo>
                <a:lnTo>
                  <a:pt x="934" y="186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6" name="KSO_Shape"/>
          <p:cNvSpPr/>
          <p:nvPr/>
        </p:nvSpPr>
        <p:spPr bwMode="auto">
          <a:xfrm>
            <a:off x="1140705" y="1333947"/>
            <a:ext cx="285939" cy="239712"/>
          </a:xfrm>
          <a:custGeom>
            <a:avLst/>
            <a:gdLst>
              <a:gd name="T0" fmla="*/ 4782741 w 8175625"/>
              <a:gd name="T1" fmla="*/ 5951140 h 6857999"/>
              <a:gd name="T2" fmla="*/ 4805363 w 8175625"/>
              <a:gd name="T3" fmla="*/ 6108303 h 6857999"/>
              <a:gd name="T4" fmla="*/ 5407025 w 8175625"/>
              <a:gd name="T5" fmla="*/ 6147990 h 6857999"/>
              <a:gd name="T6" fmla="*/ 5505847 w 8175625"/>
              <a:gd name="T7" fmla="*/ 6027340 h 6857999"/>
              <a:gd name="T8" fmla="*/ 5432425 w 8175625"/>
              <a:gd name="T9" fmla="*/ 5888037 h 6857999"/>
              <a:gd name="T10" fmla="*/ 3708797 w 8175625"/>
              <a:gd name="T11" fmla="*/ 5894784 h 6857999"/>
              <a:gd name="T12" fmla="*/ 3649266 w 8175625"/>
              <a:gd name="T13" fmla="*/ 6041231 h 6857999"/>
              <a:gd name="T14" fmla="*/ 3759597 w 8175625"/>
              <a:gd name="T15" fmla="*/ 6151562 h 6857999"/>
              <a:gd name="T16" fmla="*/ 4356498 w 8175625"/>
              <a:gd name="T17" fmla="*/ 6097587 h 6857999"/>
              <a:gd name="T18" fmla="*/ 4363642 w 8175625"/>
              <a:gd name="T19" fmla="*/ 5938837 h 6857999"/>
              <a:gd name="T20" fmla="*/ 2660254 w 8175625"/>
              <a:gd name="T21" fmla="*/ 5870971 h 6857999"/>
              <a:gd name="T22" fmla="*/ 2534445 w 8175625"/>
              <a:gd name="T23" fmla="*/ 5963840 h 6857999"/>
              <a:gd name="T24" fmla="*/ 2572148 w 8175625"/>
              <a:gd name="T25" fmla="*/ 6117828 h 6857999"/>
              <a:gd name="T26" fmla="*/ 3176985 w 8175625"/>
              <a:gd name="T27" fmla="*/ 6143625 h 6857999"/>
              <a:gd name="T28" fmla="*/ 3263901 w 8175625"/>
              <a:gd name="T29" fmla="*/ 6012656 h 6857999"/>
              <a:gd name="T30" fmla="*/ 3176985 w 8175625"/>
              <a:gd name="T31" fmla="*/ 5881687 h 6857999"/>
              <a:gd name="T32" fmla="*/ 1454944 w 8175625"/>
              <a:gd name="T33" fmla="*/ 5903118 h 6857999"/>
              <a:gd name="T34" fmla="*/ 1409700 w 8175625"/>
              <a:gd name="T35" fmla="*/ 6054725 h 6857999"/>
              <a:gd name="T36" fmla="*/ 1530747 w 8175625"/>
              <a:gd name="T37" fmla="*/ 6153547 h 6857999"/>
              <a:gd name="T38" fmla="*/ 2120901 w 8175625"/>
              <a:gd name="T39" fmla="*/ 6086475 h 6857999"/>
              <a:gd name="T40" fmla="*/ 2113360 w 8175625"/>
              <a:gd name="T41" fmla="*/ 5927724 h 6857999"/>
              <a:gd name="T42" fmla="*/ 6281341 w 8175625"/>
              <a:gd name="T43" fmla="*/ 5562200 h 6857999"/>
              <a:gd name="T44" fmla="*/ 5895579 w 8175625"/>
              <a:gd name="T45" fmla="*/ 5877439 h 6857999"/>
              <a:gd name="T46" fmla="*/ 5978526 w 8175625"/>
              <a:gd name="T47" fmla="*/ 6299344 h 6857999"/>
              <a:gd name="T48" fmla="*/ 6374210 w 8175625"/>
              <a:gd name="T49" fmla="*/ 6461524 h 6857999"/>
              <a:gd name="T50" fmla="*/ 6759972 w 8175625"/>
              <a:gd name="T51" fmla="*/ 6146284 h 6857999"/>
              <a:gd name="T52" fmla="*/ 6677026 w 8175625"/>
              <a:gd name="T53" fmla="*/ 5724380 h 6857999"/>
              <a:gd name="T54" fmla="*/ 2074912 w 8175625"/>
              <a:gd name="T55" fmla="*/ 4174059 h 6857999"/>
              <a:gd name="T56" fmla="*/ 6123336 w 8175625"/>
              <a:gd name="T57" fmla="*/ 4174059 h 6857999"/>
              <a:gd name="T58" fmla="*/ 3708967 w 8175625"/>
              <a:gd name="T59" fmla="*/ 3935802 h 6857999"/>
              <a:gd name="T60" fmla="*/ 2788473 w 8175625"/>
              <a:gd name="T61" fmla="*/ 1758464 h 6857999"/>
              <a:gd name="T62" fmla="*/ 1684958 w 8175625"/>
              <a:gd name="T63" fmla="*/ 1207690 h 6857999"/>
              <a:gd name="T64" fmla="*/ 1903412 w 8175625"/>
              <a:gd name="T65" fmla="*/ 1396853 h 6857999"/>
              <a:gd name="T66" fmla="*/ 2094064 w 8175625"/>
              <a:gd name="T67" fmla="*/ 1211267 h 6857999"/>
              <a:gd name="T68" fmla="*/ 2339527 w 8175625"/>
              <a:gd name="T69" fmla="*/ 1278428 h 6857999"/>
              <a:gd name="T70" fmla="*/ 2392750 w 8175625"/>
              <a:gd name="T71" fmla="*/ 1584426 h 6857999"/>
              <a:gd name="T72" fmla="*/ 2043620 w 8175625"/>
              <a:gd name="T73" fmla="*/ 1710800 h 6857999"/>
              <a:gd name="T74" fmla="*/ 2123456 w 8175625"/>
              <a:gd name="T75" fmla="*/ 1981032 h 6857999"/>
              <a:gd name="T76" fmla="*/ 1632132 w 8175625"/>
              <a:gd name="T77" fmla="*/ 1938113 h 6857999"/>
              <a:gd name="T78" fmla="*/ 1414472 w 8175625"/>
              <a:gd name="T79" fmla="*/ 1580055 h 6857999"/>
              <a:gd name="T80" fmla="*/ 1469284 w 8175625"/>
              <a:gd name="T81" fmla="*/ 1278428 h 6857999"/>
              <a:gd name="T82" fmla="*/ 1299215 w 8175625"/>
              <a:gd name="T83" fmla="*/ 530225 h 6857999"/>
              <a:gd name="T84" fmla="*/ 892114 w 8175625"/>
              <a:gd name="T85" fmla="*/ 712390 h 6857999"/>
              <a:gd name="T86" fmla="*/ 654440 w 8175625"/>
              <a:gd name="T87" fmla="*/ 1085056 h 6857999"/>
              <a:gd name="T88" fmla="*/ 659995 w 8175625"/>
              <a:gd name="T89" fmla="*/ 4694634 h 6857999"/>
              <a:gd name="T90" fmla="*/ 906795 w 8175625"/>
              <a:gd name="T91" fmla="*/ 5060950 h 6857999"/>
              <a:gd name="T92" fmla="*/ 1318657 w 8175625"/>
              <a:gd name="T93" fmla="*/ 5233590 h 6857999"/>
              <a:gd name="T94" fmla="*/ 7129559 w 8175625"/>
              <a:gd name="T95" fmla="*/ 5153025 h 6857999"/>
              <a:gd name="T96" fmla="*/ 7447780 w 8175625"/>
              <a:gd name="T97" fmla="*/ 4849415 h 6857999"/>
              <a:gd name="T98" fmla="*/ 7548960 w 8175625"/>
              <a:gd name="T99" fmla="*/ 1256903 h 6857999"/>
              <a:gd name="T100" fmla="*/ 7396594 w 8175625"/>
              <a:gd name="T101" fmla="*/ 834231 h 6857999"/>
              <a:gd name="T102" fmla="*/ 7043060 w 8175625"/>
              <a:gd name="T103" fmla="*/ 571103 h 6857999"/>
              <a:gd name="T104" fmla="*/ 7539831 w 8175625"/>
              <a:gd name="T105" fmla="*/ 12303 h 6857999"/>
              <a:gd name="T106" fmla="*/ 7936310 w 8175625"/>
              <a:gd name="T107" fmla="*/ 213121 h 6857999"/>
              <a:gd name="T108" fmla="*/ 8155781 w 8175625"/>
              <a:gd name="T109" fmla="*/ 598090 h 6857999"/>
              <a:gd name="T110" fmla="*/ 8128794 w 8175625"/>
              <a:gd name="T111" fmla="*/ 6351190 h 6857999"/>
              <a:gd name="T112" fmla="*/ 7865269 w 8175625"/>
              <a:gd name="T113" fmla="*/ 6704409 h 6857999"/>
              <a:gd name="T114" fmla="*/ 7442597 w 8175625"/>
              <a:gd name="T115" fmla="*/ 6857205 h 6857999"/>
              <a:gd name="T116" fmla="*/ 387747 w 8175625"/>
              <a:gd name="T117" fmla="*/ 6755209 h 6857999"/>
              <a:gd name="T118" fmla="*/ 84138 w 8175625"/>
              <a:gd name="T119" fmla="*/ 6437312 h 6857999"/>
              <a:gd name="T120" fmla="*/ 3969 w 8175625"/>
              <a:gd name="T121" fmla="*/ 693737 h 6857999"/>
              <a:gd name="T122" fmla="*/ 176610 w 8175625"/>
              <a:gd name="T123" fmla="*/ 280987 h 6857999"/>
              <a:gd name="T124" fmla="*/ 542925 w 8175625"/>
              <a:gd name="T125" fmla="*/ 34925 h 6857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175625" h="6857999">
                <a:moveTo>
                  <a:pt x="4910138" y="5870574"/>
                </a:moveTo>
                <a:lnTo>
                  <a:pt x="4902994" y="5870971"/>
                </a:lnTo>
                <a:lnTo>
                  <a:pt x="4896247" y="5871765"/>
                </a:lnTo>
                <a:lnTo>
                  <a:pt x="4889103" y="5872559"/>
                </a:lnTo>
                <a:lnTo>
                  <a:pt x="4881563" y="5873749"/>
                </a:lnTo>
                <a:lnTo>
                  <a:pt x="4874816" y="5874940"/>
                </a:lnTo>
                <a:lnTo>
                  <a:pt x="4868069" y="5876924"/>
                </a:lnTo>
                <a:lnTo>
                  <a:pt x="4861719" y="5879306"/>
                </a:lnTo>
                <a:lnTo>
                  <a:pt x="4855369" y="5881687"/>
                </a:lnTo>
                <a:lnTo>
                  <a:pt x="4849019" y="5884862"/>
                </a:lnTo>
                <a:lnTo>
                  <a:pt x="4842669" y="5888037"/>
                </a:lnTo>
                <a:lnTo>
                  <a:pt x="4837113" y="5891609"/>
                </a:lnTo>
                <a:lnTo>
                  <a:pt x="4831159" y="5894784"/>
                </a:lnTo>
                <a:lnTo>
                  <a:pt x="4825603" y="5898752"/>
                </a:lnTo>
                <a:lnTo>
                  <a:pt x="4820047" y="5903118"/>
                </a:lnTo>
                <a:lnTo>
                  <a:pt x="4815284" y="5907484"/>
                </a:lnTo>
                <a:lnTo>
                  <a:pt x="4810522" y="5912246"/>
                </a:lnTo>
                <a:lnTo>
                  <a:pt x="4805363" y="5917009"/>
                </a:lnTo>
                <a:lnTo>
                  <a:pt x="4800997" y="5922565"/>
                </a:lnTo>
                <a:lnTo>
                  <a:pt x="4796631" y="5927724"/>
                </a:lnTo>
                <a:lnTo>
                  <a:pt x="4793059" y="5933281"/>
                </a:lnTo>
                <a:lnTo>
                  <a:pt x="4789091" y="5938837"/>
                </a:lnTo>
                <a:lnTo>
                  <a:pt x="4785519" y="5944790"/>
                </a:lnTo>
                <a:lnTo>
                  <a:pt x="4782741" y="5951140"/>
                </a:lnTo>
                <a:lnTo>
                  <a:pt x="4779963" y="5957490"/>
                </a:lnTo>
                <a:lnTo>
                  <a:pt x="4777581" y="5963840"/>
                </a:lnTo>
                <a:lnTo>
                  <a:pt x="4775200" y="5970587"/>
                </a:lnTo>
                <a:lnTo>
                  <a:pt x="4773216" y="5977334"/>
                </a:lnTo>
                <a:lnTo>
                  <a:pt x="4771628" y="5984081"/>
                </a:lnTo>
                <a:lnTo>
                  <a:pt x="4770041" y="5990828"/>
                </a:lnTo>
                <a:lnTo>
                  <a:pt x="4769247" y="5997971"/>
                </a:lnTo>
                <a:lnTo>
                  <a:pt x="4768850" y="6005512"/>
                </a:lnTo>
                <a:lnTo>
                  <a:pt x="4768850" y="6012656"/>
                </a:lnTo>
                <a:lnTo>
                  <a:pt x="4768850" y="6019800"/>
                </a:lnTo>
                <a:lnTo>
                  <a:pt x="4769247" y="6027340"/>
                </a:lnTo>
                <a:lnTo>
                  <a:pt x="4770041" y="6034087"/>
                </a:lnTo>
                <a:lnTo>
                  <a:pt x="4771628" y="6041231"/>
                </a:lnTo>
                <a:lnTo>
                  <a:pt x="4773216" y="6047978"/>
                </a:lnTo>
                <a:lnTo>
                  <a:pt x="4775200" y="6054725"/>
                </a:lnTo>
                <a:lnTo>
                  <a:pt x="4777581" y="6061471"/>
                </a:lnTo>
                <a:lnTo>
                  <a:pt x="4779963" y="6067821"/>
                </a:lnTo>
                <a:lnTo>
                  <a:pt x="4782741" y="6074171"/>
                </a:lnTo>
                <a:lnTo>
                  <a:pt x="4785519" y="6080125"/>
                </a:lnTo>
                <a:lnTo>
                  <a:pt x="4789091" y="6086475"/>
                </a:lnTo>
                <a:lnTo>
                  <a:pt x="4793059" y="6092031"/>
                </a:lnTo>
                <a:lnTo>
                  <a:pt x="4796631" y="6097587"/>
                </a:lnTo>
                <a:lnTo>
                  <a:pt x="4800997" y="6102747"/>
                </a:lnTo>
                <a:lnTo>
                  <a:pt x="4805363" y="6108303"/>
                </a:lnTo>
                <a:lnTo>
                  <a:pt x="4810522" y="6113065"/>
                </a:lnTo>
                <a:lnTo>
                  <a:pt x="4815284" y="6117828"/>
                </a:lnTo>
                <a:lnTo>
                  <a:pt x="4820047" y="6122193"/>
                </a:lnTo>
                <a:lnTo>
                  <a:pt x="4825603" y="6126162"/>
                </a:lnTo>
                <a:lnTo>
                  <a:pt x="4831159" y="6130528"/>
                </a:lnTo>
                <a:lnTo>
                  <a:pt x="4837113" y="6133703"/>
                </a:lnTo>
                <a:lnTo>
                  <a:pt x="4842669" y="6137275"/>
                </a:lnTo>
                <a:lnTo>
                  <a:pt x="4849019" y="6140450"/>
                </a:lnTo>
                <a:lnTo>
                  <a:pt x="4855369" y="6143625"/>
                </a:lnTo>
                <a:lnTo>
                  <a:pt x="4861719" y="6146006"/>
                </a:lnTo>
                <a:lnTo>
                  <a:pt x="4868069" y="6147990"/>
                </a:lnTo>
                <a:lnTo>
                  <a:pt x="4874816" y="6149975"/>
                </a:lnTo>
                <a:lnTo>
                  <a:pt x="4881563" y="6151562"/>
                </a:lnTo>
                <a:lnTo>
                  <a:pt x="4889103" y="6152753"/>
                </a:lnTo>
                <a:lnTo>
                  <a:pt x="4896247" y="6153547"/>
                </a:lnTo>
                <a:lnTo>
                  <a:pt x="4902994" y="6154340"/>
                </a:lnTo>
                <a:lnTo>
                  <a:pt x="4910138" y="6154737"/>
                </a:lnTo>
                <a:lnTo>
                  <a:pt x="5364957" y="6154737"/>
                </a:lnTo>
                <a:lnTo>
                  <a:pt x="5372100" y="6154340"/>
                </a:lnTo>
                <a:lnTo>
                  <a:pt x="5379244" y="6153547"/>
                </a:lnTo>
                <a:lnTo>
                  <a:pt x="5386388" y="6152753"/>
                </a:lnTo>
                <a:lnTo>
                  <a:pt x="5393532" y="6151562"/>
                </a:lnTo>
                <a:lnTo>
                  <a:pt x="5400279" y="6149975"/>
                </a:lnTo>
                <a:lnTo>
                  <a:pt x="5407025" y="6147990"/>
                </a:lnTo>
                <a:lnTo>
                  <a:pt x="5413772" y="6146006"/>
                </a:lnTo>
                <a:lnTo>
                  <a:pt x="5420122" y="6143625"/>
                </a:lnTo>
                <a:lnTo>
                  <a:pt x="5426472" y="6140450"/>
                </a:lnTo>
                <a:lnTo>
                  <a:pt x="5432425" y="6137275"/>
                </a:lnTo>
                <a:lnTo>
                  <a:pt x="5438379" y="6133703"/>
                </a:lnTo>
                <a:lnTo>
                  <a:pt x="5444332" y="6130528"/>
                </a:lnTo>
                <a:lnTo>
                  <a:pt x="5449491" y="6126162"/>
                </a:lnTo>
                <a:lnTo>
                  <a:pt x="5455047" y="6122193"/>
                </a:lnTo>
                <a:lnTo>
                  <a:pt x="5460207" y="6117828"/>
                </a:lnTo>
                <a:lnTo>
                  <a:pt x="5465366" y="6113065"/>
                </a:lnTo>
                <a:lnTo>
                  <a:pt x="5470129" y="6108303"/>
                </a:lnTo>
                <a:lnTo>
                  <a:pt x="5474494" y="6102747"/>
                </a:lnTo>
                <a:lnTo>
                  <a:pt x="5478463" y="6097587"/>
                </a:lnTo>
                <a:lnTo>
                  <a:pt x="5482829" y="6092031"/>
                </a:lnTo>
                <a:lnTo>
                  <a:pt x="5486004" y="6086475"/>
                </a:lnTo>
                <a:lnTo>
                  <a:pt x="5489576" y="6080125"/>
                </a:lnTo>
                <a:lnTo>
                  <a:pt x="5492750" y="6074171"/>
                </a:lnTo>
                <a:lnTo>
                  <a:pt x="5495926" y="6067821"/>
                </a:lnTo>
                <a:lnTo>
                  <a:pt x="5498307" y="6061471"/>
                </a:lnTo>
                <a:lnTo>
                  <a:pt x="5499894" y="6054725"/>
                </a:lnTo>
                <a:lnTo>
                  <a:pt x="5501879" y="6047978"/>
                </a:lnTo>
                <a:lnTo>
                  <a:pt x="5503863" y="6041231"/>
                </a:lnTo>
                <a:lnTo>
                  <a:pt x="5505054" y="6034087"/>
                </a:lnTo>
                <a:lnTo>
                  <a:pt x="5505847" y="6027340"/>
                </a:lnTo>
                <a:lnTo>
                  <a:pt x="5506244" y="6019800"/>
                </a:lnTo>
                <a:lnTo>
                  <a:pt x="5507038" y="6012656"/>
                </a:lnTo>
                <a:lnTo>
                  <a:pt x="5506244" y="6005512"/>
                </a:lnTo>
                <a:lnTo>
                  <a:pt x="5505847" y="5997971"/>
                </a:lnTo>
                <a:lnTo>
                  <a:pt x="5505054" y="5990828"/>
                </a:lnTo>
                <a:lnTo>
                  <a:pt x="5503863" y="5984081"/>
                </a:lnTo>
                <a:lnTo>
                  <a:pt x="5501879" y="5977334"/>
                </a:lnTo>
                <a:lnTo>
                  <a:pt x="5499894" y="5970587"/>
                </a:lnTo>
                <a:lnTo>
                  <a:pt x="5498307" y="5963840"/>
                </a:lnTo>
                <a:lnTo>
                  <a:pt x="5495926" y="5957490"/>
                </a:lnTo>
                <a:lnTo>
                  <a:pt x="5492750" y="5951140"/>
                </a:lnTo>
                <a:lnTo>
                  <a:pt x="5489576" y="5944790"/>
                </a:lnTo>
                <a:lnTo>
                  <a:pt x="5486004" y="5938837"/>
                </a:lnTo>
                <a:lnTo>
                  <a:pt x="5482829" y="5933281"/>
                </a:lnTo>
                <a:lnTo>
                  <a:pt x="5478463" y="5927724"/>
                </a:lnTo>
                <a:lnTo>
                  <a:pt x="5474494" y="5922565"/>
                </a:lnTo>
                <a:lnTo>
                  <a:pt x="5470129" y="5917009"/>
                </a:lnTo>
                <a:lnTo>
                  <a:pt x="5465366" y="5912246"/>
                </a:lnTo>
                <a:lnTo>
                  <a:pt x="5460207" y="5907484"/>
                </a:lnTo>
                <a:lnTo>
                  <a:pt x="5455047" y="5903118"/>
                </a:lnTo>
                <a:lnTo>
                  <a:pt x="5449491" y="5898752"/>
                </a:lnTo>
                <a:lnTo>
                  <a:pt x="5444332" y="5894784"/>
                </a:lnTo>
                <a:lnTo>
                  <a:pt x="5438379" y="5891609"/>
                </a:lnTo>
                <a:lnTo>
                  <a:pt x="5432425" y="5888037"/>
                </a:lnTo>
                <a:lnTo>
                  <a:pt x="5426472" y="5884862"/>
                </a:lnTo>
                <a:lnTo>
                  <a:pt x="5420122" y="5881687"/>
                </a:lnTo>
                <a:lnTo>
                  <a:pt x="5413772" y="5879306"/>
                </a:lnTo>
                <a:lnTo>
                  <a:pt x="5407025" y="5876924"/>
                </a:lnTo>
                <a:lnTo>
                  <a:pt x="5400279" y="5874940"/>
                </a:lnTo>
                <a:lnTo>
                  <a:pt x="5393532" y="5873749"/>
                </a:lnTo>
                <a:lnTo>
                  <a:pt x="5386388" y="5872559"/>
                </a:lnTo>
                <a:lnTo>
                  <a:pt x="5379244" y="5871765"/>
                </a:lnTo>
                <a:lnTo>
                  <a:pt x="5372100" y="5870971"/>
                </a:lnTo>
                <a:lnTo>
                  <a:pt x="5364957" y="5870574"/>
                </a:lnTo>
                <a:lnTo>
                  <a:pt x="4910138" y="5870574"/>
                </a:lnTo>
                <a:close/>
                <a:moveTo>
                  <a:pt x="3788172" y="5870574"/>
                </a:moveTo>
                <a:lnTo>
                  <a:pt x="3780632" y="5870971"/>
                </a:lnTo>
                <a:lnTo>
                  <a:pt x="3773885" y="5871765"/>
                </a:lnTo>
                <a:lnTo>
                  <a:pt x="3766741" y="5872559"/>
                </a:lnTo>
                <a:lnTo>
                  <a:pt x="3759597" y="5873749"/>
                </a:lnTo>
                <a:lnTo>
                  <a:pt x="3752454" y="5874940"/>
                </a:lnTo>
                <a:lnTo>
                  <a:pt x="3746104" y="5876924"/>
                </a:lnTo>
                <a:lnTo>
                  <a:pt x="3739357" y="5879306"/>
                </a:lnTo>
                <a:lnTo>
                  <a:pt x="3733007" y="5881687"/>
                </a:lnTo>
                <a:lnTo>
                  <a:pt x="3726657" y="5884862"/>
                </a:lnTo>
                <a:lnTo>
                  <a:pt x="3720704" y="5888037"/>
                </a:lnTo>
                <a:lnTo>
                  <a:pt x="3714751" y="5891609"/>
                </a:lnTo>
                <a:lnTo>
                  <a:pt x="3708797" y="5894784"/>
                </a:lnTo>
                <a:lnTo>
                  <a:pt x="3703638" y="5898752"/>
                </a:lnTo>
                <a:lnTo>
                  <a:pt x="3697685" y="5903118"/>
                </a:lnTo>
                <a:lnTo>
                  <a:pt x="3692922" y="5907484"/>
                </a:lnTo>
                <a:lnTo>
                  <a:pt x="3688160" y="5912246"/>
                </a:lnTo>
                <a:lnTo>
                  <a:pt x="3683001" y="5917009"/>
                </a:lnTo>
                <a:lnTo>
                  <a:pt x="3678635" y="5922565"/>
                </a:lnTo>
                <a:lnTo>
                  <a:pt x="3674269" y="5927724"/>
                </a:lnTo>
                <a:lnTo>
                  <a:pt x="3670697" y="5933281"/>
                </a:lnTo>
                <a:lnTo>
                  <a:pt x="3666729" y="5938837"/>
                </a:lnTo>
                <a:lnTo>
                  <a:pt x="3663157" y="5944790"/>
                </a:lnTo>
                <a:lnTo>
                  <a:pt x="3660379" y="5951140"/>
                </a:lnTo>
                <a:lnTo>
                  <a:pt x="3657601" y="5957490"/>
                </a:lnTo>
                <a:lnTo>
                  <a:pt x="3655219" y="5963840"/>
                </a:lnTo>
                <a:lnTo>
                  <a:pt x="3652838" y="5970587"/>
                </a:lnTo>
                <a:lnTo>
                  <a:pt x="3650854" y="5977334"/>
                </a:lnTo>
                <a:lnTo>
                  <a:pt x="3649266" y="5984081"/>
                </a:lnTo>
                <a:lnTo>
                  <a:pt x="3647679" y="5990828"/>
                </a:lnTo>
                <a:lnTo>
                  <a:pt x="3647282" y="5997971"/>
                </a:lnTo>
                <a:lnTo>
                  <a:pt x="3646488" y="6005512"/>
                </a:lnTo>
                <a:lnTo>
                  <a:pt x="3646488" y="6012656"/>
                </a:lnTo>
                <a:lnTo>
                  <a:pt x="3646488" y="6019800"/>
                </a:lnTo>
                <a:lnTo>
                  <a:pt x="3647282" y="6027340"/>
                </a:lnTo>
                <a:lnTo>
                  <a:pt x="3647679" y="6034087"/>
                </a:lnTo>
                <a:lnTo>
                  <a:pt x="3649266" y="6041231"/>
                </a:lnTo>
                <a:lnTo>
                  <a:pt x="3650854" y="6047978"/>
                </a:lnTo>
                <a:lnTo>
                  <a:pt x="3652838" y="6054725"/>
                </a:lnTo>
                <a:lnTo>
                  <a:pt x="3655219" y="6061471"/>
                </a:lnTo>
                <a:lnTo>
                  <a:pt x="3657601" y="6067821"/>
                </a:lnTo>
                <a:lnTo>
                  <a:pt x="3660379" y="6074171"/>
                </a:lnTo>
                <a:lnTo>
                  <a:pt x="3663157" y="6080125"/>
                </a:lnTo>
                <a:lnTo>
                  <a:pt x="3666729" y="6086475"/>
                </a:lnTo>
                <a:lnTo>
                  <a:pt x="3670697" y="6092031"/>
                </a:lnTo>
                <a:lnTo>
                  <a:pt x="3674269" y="6097587"/>
                </a:lnTo>
                <a:lnTo>
                  <a:pt x="3678635" y="6102747"/>
                </a:lnTo>
                <a:lnTo>
                  <a:pt x="3683001" y="6108303"/>
                </a:lnTo>
                <a:lnTo>
                  <a:pt x="3688160" y="6113065"/>
                </a:lnTo>
                <a:lnTo>
                  <a:pt x="3692922" y="6117828"/>
                </a:lnTo>
                <a:lnTo>
                  <a:pt x="3697685" y="6122193"/>
                </a:lnTo>
                <a:lnTo>
                  <a:pt x="3703638" y="6126162"/>
                </a:lnTo>
                <a:lnTo>
                  <a:pt x="3708797" y="6130528"/>
                </a:lnTo>
                <a:lnTo>
                  <a:pt x="3714751" y="6133703"/>
                </a:lnTo>
                <a:lnTo>
                  <a:pt x="3720704" y="6137275"/>
                </a:lnTo>
                <a:lnTo>
                  <a:pt x="3726657" y="6140450"/>
                </a:lnTo>
                <a:lnTo>
                  <a:pt x="3733007" y="6143625"/>
                </a:lnTo>
                <a:lnTo>
                  <a:pt x="3739357" y="6146006"/>
                </a:lnTo>
                <a:lnTo>
                  <a:pt x="3746104" y="6147990"/>
                </a:lnTo>
                <a:lnTo>
                  <a:pt x="3752454" y="6149975"/>
                </a:lnTo>
                <a:lnTo>
                  <a:pt x="3759597" y="6151562"/>
                </a:lnTo>
                <a:lnTo>
                  <a:pt x="3766741" y="6152753"/>
                </a:lnTo>
                <a:lnTo>
                  <a:pt x="3773885" y="6153547"/>
                </a:lnTo>
                <a:lnTo>
                  <a:pt x="3780632" y="6154340"/>
                </a:lnTo>
                <a:lnTo>
                  <a:pt x="3788172" y="6154737"/>
                </a:lnTo>
                <a:lnTo>
                  <a:pt x="4242595" y="6154737"/>
                </a:lnTo>
                <a:lnTo>
                  <a:pt x="4249738" y="6154340"/>
                </a:lnTo>
                <a:lnTo>
                  <a:pt x="4256882" y="6153547"/>
                </a:lnTo>
                <a:lnTo>
                  <a:pt x="4264423" y="6152753"/>
                </a:lnTo>
                <a:lnTo>
                  <a:pt x="4271170" y="6151562"/>
                </a:lnTo>
                <a:lnTo>
                  <a:pt x="4277917" y="6149975"/>
                </a:lnTo>
                <a:lnTo>
                  <a:pt x="4284663" y="6147990"/>
                </a:lnTo>
                <a:lnTo>
                  <a:pt x="4291410" y="6146006"/>
                </a:lnTo>
                <a:lnTo>
                  <a:pt x="4297760" y="6143625"/>
                </a:lnTo>
                <a:lnTo>
                  <a:pt x="4304110" y="6140450"/>
                </a:lnTo>
                <a:lnTo>
                  <a:pt x="4310460" y="6137275"/>
                </a:lnTo>
                <a:lnTo>
                  <a:pt x="4316017" y="6133703"/>
                </a:lnTo>
                <a:lnTo>
                  <a:pt x="4321970" y="6130528"/>
                </a:lnTo>
                <a:lnTo>
                  <a:pt x="4327526" y="6126162"/>
                </a:lnTo>
                <a:lnTo>
                  <a:pt x="4332685" y="6122193"/>
                </a:lnTo>
                <a:lnTo>
                  <a:pt x="4337845" y="6117828"/>
                </a:lnTo>
                <a:lnTo>
                  <a:pt x="4343004" y="6113065"/>
                </a:lnTo>
                <a:lnTo>
                  <a:pt x="4347767" y="6108303"/>
                </a:lnTo>
                <a:lnTo>
                  <a:pt x="4352132" y="6102747"/>
                </a:lnTo>
                <a:lnTo>
                  <a:pt x="4356498" y="6097587"/>
                </a:lnTo>
                <a:lnTo>
                  <a:pt x="4360467" y="6092031"/>
                </a:lnTo>
                <a:lnTo>
                  <a:pt x="4363642" y="6086475"/>
                </a:lnTo>
                <a:lnTo>
                  <a:pt x="4367214" y="6080125"/>
                </a:lnTo>
                <a:lnTo>
                  <a:pt x="4370388" y="6074171"/>
                </a:lnTo>
                <a:lnTo>
                  <a:pt x="4373564" y="6067821"/>
                </a:lnTo>
                <a:lnTo>
                  <a:pt x="4375945" y="6061471"/>
                </a:lnTo>
                <a:lnTo>
                  <a:pt x="4378326" y="6054725"/>
                </a:lnTo>
                <a:lnTo>
                  <a:pt x="4380310" y="6047978"/>
                </a:lnTo>
                <a:lnTo>
                  <a:pt x="4381501" y="6041231"/>
                </a:lnTo>
                <a:lnTo>
                  <a:pt x="4382692" y="6034087"/>
                </a:lnTo>
                <a:lnTo>
                  <a:pt x="4383485" y="6027340"/>
                </a:lnTo>
                <a:lnTo>
                  <a:pt x="4383882" y="6019800"/>
                </a:lnTo>
                <a:lnTo>
                  <a:pt x="4384676" y="6012656"/>
                </a:lnTo>
                <a:lnTo>
                  <a:pt x="4383882" y="6005512"/>
                </a:lnTo>
                <a:lnTo>
                  <a:pt x="4383485" y="5997971"/>
                </a:lnTo>
                <a:lnTo>
                  <a:pt x="4382692" y="5990828"/>
                </a:lnTo>
                <a:lnTo>
                  <a:pt x="4381501" y="5984081"/>
                </a:lnTo>
                <a:lnTo>
                  <a:pt x="4380310" y="5977334"/>
                </a:lnTo>
                <a:lnTo>
                  <a:pt x="4378326" y="5970587"/>
                </a:lnTo>
                <a:lnTo>
                  <a:pt x="4375945" y="5963840"/>
                </a:lnTo>
                <a:lnTo>
                  <a:pt x="4373564" y="5957490"/>
                </a:lnTo>
                <a:lnTo>
                  <a:pt x="4370388" y="5951140"/>
                </a:lnTo>
                <a:lnTo>
                  <a:pt x="4367214" y="5944790"/>
                </a:lnTo>
                <a:lnTo>
                  <a:pt x="4363642" y="5938837"/>
                </a:lnTo>
                <a:lnTo>
                  <a:pt x="4360467" y="5933281"/>
                </a:lnTo>
                <a:lnTo>
                  <a:pt x="4356498" y="5927724"/>
                </a:lnTo>
                <a:lnTo>
                  <a:pt x="4352132" y="5922565"/>
                </a:lnTo>
                <a:lnTo>
                  <a:pt x="4347767" y="5917009"/>
                </a:lnTo>
                <a:lnTo>
                  <a:pt x="4343004" y="5912246"/>
                </a:lnTo>
                <a:lnTo>
                  <a:pt x="4337845" y="5907484"/>
                </a:lnTo>
                <a:lnTo>
                  <a:pt x="4332685" y="5903118"/>
                </a:lnTo>
                <a:lnTo>
                  <a:pt x="4327526" y="5898752"/>
                </a:lnTo>
                <a:lnTo>
                  <a:pt x="4321970" y="5894784"/>
                </a:lnTo>
                <a:lnTo>
                  <a:pt x="4316017" y="5891609"/>
                </a:lnTo>
                <a:lnTo>
                  <a:pt x="4310460" y="5888037"/>
                </a:lnTo>
                <a:lnTo>
                  <a:pt x="4304110" y="5884862"/>
                </a:lnTo>
                <a:lnTo>
                  <a:pt x="4297760" y="5881687"/>
                </a:lnTo>
                <a:lnTo>
                  <a:pt x="4291410" y="5879306"/>
                </a:lnTo>
                <a:lnTo>
                  <a:pt x="4284663" y="5876924"/>
                </a:lnTo>
                <a:lnTo>
                  <a:pt x="4277917" y="5874940"/>
                </a:lnTo>
                <a:lnTo>
                  <a:pt x="4271170" y="5873749"/>
                </a:lnTo>
                <a:lnTo>
                  <a:pt x="4264423" y="5872559"/>
                </a:lnTo>
                <a:lnTo>
                  <a:pt x="4256882" y="5871765"/>
                </a:lnTo>
                <a:lnTo>
                  <a:pt x="4249738" y="5870971"/>
                </a:lnTo>
                <a:lnTo>
                  <a:pt x="4242595" y="5870574"/>
                </a:lnTo>
                <a:lnTo>
                  <a:pt x="3788172" y="5870574"/>
                </a:lnTo>
                <a:close/>
                <a:moveTo>
                  <a:pt x="2667795" y="5870574"/>
                </a:moveTo>
                <a:lnTo>
                  <a:pt x="2660254" y="5870971"/>
                </a:lnTo>
                <a:lnTo>
                  <a:pt x="2653110" y="5871765"/>
                </a:lnTo>
                <a:lnTo>
                  <a:pt x="2645966" y="5872559"/>
                </a:lnTo>
                <a:lnTo>
                  <a:pt x="2638823" y="5873749"/>
                </a:lnTo>
                <a:lnTo>
                  <a:pt x="2632076" y="5874940"/>
                </a:lnTo>
                <a:lnTo>
                  <a:pt x="2625329" y="5876924"/>
                </a:lnTo>
                <a:lnTo>
                  <a:pt x="2618582" y="5879306"/>
                </a:lnTo>
                <a:lnTo>
                  <a:pt x="2612232" y="5881687"/>
                </a:lnTo>
                <a:lnTo>
                  <a:pt x="2605882" y="5884862"/>
                </a:lnTo>
                <a:lnTo>
                  <a:pt x="2599929" y="5888037"/>
                </a:lnTo>
                <a:lnTo>
                  <a:pt x="2593976" y="5891609"/>
                </a:lnTo>
                <a:lnTo>
                  <a:pt x="2588023" y="5894784"/>
                </a:lnTo>
                <a:lnTo>
                  <a:pt x="2582863" y="5898752"/>
                </a:lnTo>
                <a:lnTo>
                  <a:pt x="2577307" y="5903118"/>
                </a:lnTo>
                <a:lnTo>
                  <a:pt x="2572148" y="5907484"/>
                </a:lnTo>
                <a:lnTo>
                  <a:pt x="2567385" y="5912246"/>
                </a:lnTo>
                <a:lnTo>
                  <a:pt x="2562623" y="5917009"/>
                </a:lnTo>
                <a:lnTo>
                  <a:pt x="2558257" y="5922565"/>
                </a:lnTo>
                <a:lnTo>
                  <a:pt x="2553891" y="5927724"/>
                </a:lnTo>
                <a:lnTo>
                  <a:pt x="2549923" y="5933281"/>
                </a:lnTo>
                <a:lnTo>
                  <a:pt x="2546351" y="5938837"/>
                </a:lnTo>
                <a:lnTo>
                  <a:pt x="2542382" y="5944790"/>
                </a:lnTo>
                <a:lnTo>
                  <a:pt x="2539604" y="5951140"/>
                </a:lnTo>
                <a:lnTo>
                  <a:pt x="2536826" y="5957490"/>
                </a:lnTo>
                <a:lnTo>
                  <a:pt x="2534445" y="5963840"/>
                </a:lnTo>
                <a:lnTo>
                  <a:pt x="2532063" y="5970587"/>
                </a:lnTo>
                <a:lnTo>
                  <a:pt x="2530079" y="5977334"/>
                </a:lnTo>
                <a:lnTo>
                  <a:pt x="2528491" y="5984081"/>
                </a:lnTo>
                <a:lnTo>
                  <a:pt x="2526904" y="5990828"/>
                </a:lnTo>
                <a:lnTo>
                  <a:pt x="2526507" y="5997971"/>
                </a:lnTo>
                <a:lnTo>
                  <a:pt x="2526110" y="6005512"/>
                </a:lnTo>
                <a:lnTo>
                  <a:pt x="2525713" y="6012656"/>
                </a:lnTo>
                <a:lnTo>
                  <a:pt x="2526110" y="6019800"/>
                </a:lnTo>
                <a:lnTo>
                  <a:pt x="2526507" y="6027340"/>
                </a:lnTo>
                <a:lnTo>
                  <a:pt x="2526904" y="6034087"/>
                </a:lnTo>
                <a:lnTo>
                  <a:pt x="2528491" y="6041231"/>
                </a:lnTo>
                <a:lnTo>
                  <a:pt x="2530079" y="6047978"/>
                </a:lnTo>
                <a:lnTo>
                  <a:pt x="2532063" y="6054725"/>
                </a:lnTo>
                <a:lnTo>
                  <a:pt x="2534445" y="6061471"/>
                </a:lnTo>
                <a:lnTo>
                  <a:pt x="2536826" y="6067821"/>
                </a:lnTo>
                <a:lnTo>
                  <a:pt x="2539604" y="6074171"/>
                </a:lnTo>
                <a:lnTo>
                  <a:pt x="2542382" y="6080125"/>
                </a:lnTo>
                <a:lnTo>
                  <a:pt x="2546351" y="6086475"/>
                </a:lnTo>
                <a:lnTo>
                  <a:pt x="2549923" y="6092031"/>
                </a:lnTo>
                <a:lnTo>
                  <a:pt x="2553891" y="6097587"/>
                </a:lnTo>
                <a:lnTo>
                  <a:pt x="2558257" y="6102747"/>
                </a:lnTo>
                <a:lnTo>
                  <a:pt x="2562623" y="6108303"/>
                </a:lnTo>
                <a:lnTo>
                  <a:pt x="2567385" y="6113065"/>
                </a:lnTo>
                <a:lnTo>
                  <a:pt x="2572148" y="6117828"/>
                </a:lnTo>
                <a:lnTo>
                  <a:pt x="2577307" y="6122193"/>
                </a:lnTo>
                <a:lnTo>
                  <a:pt x="2582863" y="6126162"/>
                </a:lnTo>
                <a:lnTo>
                  <a:pt x="2588023" y="6130528"/>
                </a:lnTo>
                <a:lnTo>
                  <a:pt x="2593976" y="6133703"/>
                </a:lnTo>
                <a:lnTo>
                  <a:pt x="2599929" y="6137275"/>
                </a:lnTo>
                <a:lnTo>
                  <a:pt x="2605882" y="6140450"/>
                </a:lnTo>
                <a:lnTo>
                  <a:pt x="2612232" y="6143625"/>
                </a:lnTo>
                <a:lnTo>
                  <a:pt x="2618582" y="6146006"/>
                </a:lnTo>
                <a:lnTo>
                  <a:pt x="2625329" y="6147990"/>
                </a:lnTo>
                <a:lnTo>
                  <a:pt x="2632076" y="6149975"/>
                </a:lnTo>
                <a:lnTo>
                  <a:pt x="2638823" y="6151562"/>
                </a:lnTo>
                <a:lnTo>
                  <a:pt x="2645966" y="6152753"/>
                </a:lnTo>
                <a:lnTo>
                  <a:pt x="2653110" y="6153547"/>
                </a:lnTo>
                <a:lnTo>
                  <a:pt x="2660254" y="6154340"/>
                </a:lnTo>
                <a:lnTo>
                  <a:pt x="2667795" y="6154737"/>
                </a:lnTo>
                <a:lnTo>
                  <a:pt x="3121820" y="6154737"/>
                </a:lnTo>
                <a:lnTo>
                  <a:pt x="3128963" y="6154340"/>
                </a:lnTo>
                <a:lnTo>
                  <a:pt x="3136107" y="6153547"/>
                </a:lnTo>
                <a:lnTo>
                  <a:pt x="3143648" y="6152753"/>
                </a:lnTo>
                <a:lnTo>
                  <a:pt x="3150395" y="6151562"/>
                </a:lnTo>
                <a:lnTo>
                  <a:pt x="3157142" y="6149975"/>
                </a:lnTo>
                <a:lnTo>
                  <a:pt x="3163888" y="6147990"/>
                </a:lnTo>
                <a:lnTo>
                  <a:pt x="3170635" y="6146006"/>
                </a:lnTo>
                <a:lnTo>
                  <a:pt x="3176985" y="6143625"/>
                </a:lnTo>
                <a:lnTo>
                  <a:pt x="3183335" y="6140450"/>
                </a:lnTo>
                <a:lnTo>
                  <a:pt x="3189685" y="6137275"/>
                </a:lnTo>
                <a:lnTo>
                  <a:pt x="3195242" y="6133703"/>
                </a:lnTo>
                <a:lnTo>
                  <a:pt x="3201195" y="6130528"/>
                </a:lnTo>
                <a:lnTo>
                  <a:pt x="3206751" y="6126162"/>
                </a:lnTo>
                <a:lnTo>
                  <a:pt x="3211910" y="6122193"/>
                </a:lnTo>
                <a:lnTo>
                  <a:pt x="3217070" y="6117828"/>
                </a:lnTo>
                <a:lnTo>
                  <a:pt x="3222229" y="6113065"/>
                </a:lnTo>
                <a:lnTo>
                  <a:pt x="3226992" y="6108303"/>
                </a:lnTo>
                <a:lnTo>
                  <a:pt x="3231357" y="6102747"/>
                </a:lnTo>
                <a:lnTo>
                  <a:pt x="3235723" y="6097587"/>
                </a:lnTo>
                <a:lnTo>
                  <a:pt x="3239692" y="6092031"/>
                </a:lnTo>
                <a:lnTo>
                  <a:pt x="3243264" y="6086475"/>
                </a:lnTo>
                <a:lnTo>
                  <a:pt x="3246835" y="6080125"/>
                </a:lnTo>
                <a:lnTo>
                  <a:pt x="3249614" y="6074171"/>
                </a:lnTo>
                <a:lnTo>
                  <a:pt x="3252788" y="6067821"/>
                </a:lnTo>
                <a:lnTo>
                  <a:pt x="3255170" y="6061471"/>
                </a:lnTo>
                <a:lnTo>
                  <a:pt x="3257551" y="6054725"/>
                </a:lnTo>
                <a:lnTo>
                  <a:pt x="3259535" y="6047978"/>
                </a:lnTo>
                <a:lnTo>
                  <a:pt x="3260726" y="6041231"/>
                </a:lnTo>
                <a:lnTo>
                  <a:pt x="3262314" y="6034087"/>
                </a:lnTo>
                <a:lnTo>
                  <a:pt x="3262710" y="6027340"/>
                </a:lnTo>
                <a:lnTo>
                  <a:pt x="3263901" y="6019800"/>
                </a:lnTo>
                <a:lnTo>
                  <a:pt x="3263901" y="6012656"/>
                </a:lnTo>
                <a:lnTo>
                  <a:pt x="3263901" y="6005512"/>
                </a:lnTo>
                <a:lnTo>
                  <a:pt x="3262710" y="5997971"/>
                </a:lnTo>
                <a:lnTo>
                  <a:pt x="3262314" y="5990828"/>
                </a:lnTo>
                <a:lnTo>
                  <a:pt x="3260726" y="5984081"/>
                </a:lnTo>
                <a:lnTo>
                  <a:pt x="3259535" y="5977334"/>
                </a:lnTo>
                <a:lnTo>
                  <a:pt x="3257551" y="5970587"/>
                </a:lnTo>
                <a:lnTo>
                  <a:pt x="3255170" y="5963840"/>
                </a:lnTo>
                <a:lnTo>
                  <a:pt x="3252788" y="5957490"/>
                </a:lnTo>
                <a:lnTo>
                  <a:pt x="3249614" y="5951140"/>
                </a:lnTo>
                <a:lnTo>
                  <a:pt x="3246835" y="5944790"/>
                </a:lnTo>
                <a:lnTo>
                  <a:pt x="3243264" y="5938837"/>
                </a:lnTo>
                <a:lnTo>
                  <a:pt x="3239692" y="5933281"/>
                </a:lnTo>
                <a:lnTo>
                  <a:pt x="3235723" y="5927724"/>
                </a:lnTo>
                <a:lnTo>
                  <a:pt x="3231357" y="5922565"/>
                </a:lnTo>
                <a:lnTo>
                  <a:pt x="3226992" y="5917009"/>
                </a:lnTo>
                <a:lnTo>
                  <a:pt x="3222229" y="5912246"/>
                </a:lnTo>
                <a:lnTo>
                  <a:pt x="3217070" y="5907484"/>
                </a:lnTo>
                <a:lnTo>
                  <a:pt x="3211910" y="5903118"/>
                </a:lnTo>
                <a:lnTo>
                  <a:pt x="3206751" y="5898752"/>
                </a:lnTo>
                <a:lnTo>
                  <a:pt x="3201195" y="5894784"/>
                </a:lnTo>
                <a:lnTo>
                  <a:pt x="3195242" y="5891609"/>
                </a:lnTo>
                <a:lnTo>
                  <a:pt x="3189685" y="5888037"/>
                </a:lnTo>
                <a:lnTo>
                  <a:pt x="3183335" y="5884862"/>
                </a:lnTo>
                <a:lnTo>
                  <a:pt x="3176985" y="5881687"/>
                </a:lnTo>
                <a:lnTo>
                  <a:pt x="3170635" y="5879306"/>
                </a:lnTo>
                <a:lnTo>
                  <a:pt x="3163888" y="5876924"/>
                </a:lnTo>
                <a:lnTo>
                  <a:pt x="3157142" y="5874940"/>
                </a:lnTo>
                <a:lnTo>
                  <a:pt x="3150395" y="5873749"/>
                </a:lnTo>
                <a:lnTo>
                  <a:pt x="3143648" y="5872559"/>
                </a:lnTo>
                <a:lnTo>
                  <a:pt x="3136107" y="5871765"/>
                </a:lnTo>
                <a:lnTo>
                  <a:pt x="3128963" y="5870971"/>
                </a:lnTo>
                <a:lnTo>
                  <a:pt x="3121820" y="5870574"/>
                </a:lnTo>
                <a:lnTo>
                  <a:pt x="2667795" y="5870574"/>
                </a:lnTo>
                <a:close/>
                <a:moveTo>
                  <a:pt x="1545432" y="5870574"/>
                </a:moveTo>
                <a:lnTo>
                  <a:pt x="1537891" y="5870971"/>
                </a:lnTo>
                <a:lnTo>
                  <a:pt x="1530747" y="5871765"/>
                </a:lnTo>
                <a:lnTo>
                  <a:pt x="1523603" y="5872559"/>
                </a:lnTo>
                <a:lnTo>
                  <a:pt x="1516857" y="5873749"/>
                </a:lnTo>
                <a:lnTo>
                  <a:pt x="1509713" y="5874940"/>
                </a:lnTo>
                <a:lnTo>
                  <a:pt x="1502966" y="5876924"/>
                </a:lnTo>
                <a:lnTo>
                  <a:pt x="1496219" y="5879306"/>
                </a:lnTo>
                <a:lnTo>
                  <a:pt x="1489869" y="5881687"/>
                </a:lnTo>
                <a:lnTo>
                  <a:pt x="1483519" y="5884862"/>
                </a:lnTo>
                <a:lnTo>
                  <a:pt x="1477566" y="5888037"/>
                </a:lnTo>
                <a:lnTo>
                  <a:pt x="1471613" y="5891609"/>
                </a:lnTo>
                <a:lnTo>
                  <a:pt x="1465660" y="5894784"/>
                </a:lnTo>
                <a:lnTo>
                  <a:pt x="1460500" y="5898752"/>
                </a:lnTo>
                <a:lnTo>
                  <a:pt x="1454944" y="5903118"/>
                </a:lnTo>
                <a:lnTo>
                  <a:pt x="1449785" y="5907484"/>
                </a:lnTo>
                <a:lnTo>
                  <a:pt x="1445022" y="5912246"/>
                </a:lnTo>
                <a:lnTo>
                  <a:pt x="1440260" y="5917009"/>
                </a:lnTo>
                <a:lnTo>
                  <a:pt x="1435894" y="5922565"/>
                </a:lnTo>
                <a:lnTo>
                  <a:pt x="1431528" y="5927724"/>
                </a:lnTo>
                <a:lnTo>
                  <a:pt x="1427560" y="5933281"/>
                </a:lnTo>
                <a:lnTo>
                  <a:pt x="1423988" y="5938837"/>
                </a:lnTo>
                <a:lnTo>
                  <a:pt x="1420813" y="5944790"/>
                </a:lnTo>
                <a:lnTo>
                  <a:pt x="1417241" y="5951140"/>
                </a:lnTo>
                <a:lnTo>
                  <a:pt x="1414463" y="5957490"/>
                </a:lnTo>
                <a:lnTo>
                  <a:pt x="1412082" y="5963840"/>
                </a:lnTo>
                <a:lnTo>
                  <a:pt x="1409700" y="5970587"/>
                </a:lnTo>
                <a:lnTo>
                  <a:pt x="1408113" y="5977334"/>
                </a:lnTo>
                <a:lnTo>
                  <a:pt x="1406128" y="5984081"/>
                </a:lnTo>
                <a:lnTo>
                  <a:pt x="1405335" y="5990828"/>
                </a:lnTo>
                <a:lnTo>
                  <a:pt x="1404144" y="5997971"/>
                </a:lnTo>
                <a:lnTo>
                  <a:pt x="1403747" y="6005512"/>
                </a:lnTo>
                <a:lnTo>
                  <a:pt x="1403350" y="6012656"/>
                </a:lnTo>
                <a:lnTo>
                  <a:pt x="1403747" y="6019800"/>
                </a:lnTo>
                <a:lnTo>
                  <a:pt x="1404144" y="6027340"/>
                </a:lnTo>
                <a:lnTo>
                  <a:pt x="1405335" y="6034087"/>
                </a:lnTo>
                <a:lnTo>
                  <a:pt x="1406128" y="6041231"/>
                </a:lnTo>
                <a:lnTo>
                  <a:pt x="1408113" y="6047978"/>
                </a:lnTo>
                <a:lnTo>
                  <a:pt x="1409700" y="6054725"/>
                </a:lnTo>
                <a:lnTo>
                  <a:pt x="1412082" y="6061471"/>
                </a:lnTo>
                <a:lnTo>
                  <a:pt x="1414463" y="6067821"/>
                </a:lnTo>
                <a:lnTo>
                  <a:pt x="1417241" y="6074171"/>
                </a:lnTo>
                <a:lnTo>
                  <a:pt x="1420813" y="6080125"/>
                </a:lnTo>
                <a:lnTo>
                  <a:pt x="1423988" y="6086475"/>
                </a:lnTo>
                <a:lnTo>
                  <a:pt x="1427560" y="6092031"/>
                </a:lnTo>
                <a:lnTo>
                  <a:pt x="1431528" y="6097587"/>
                </a:lnTo>
                <a:lnTo>
                  <a:pt x="1435894" y="6102747"/>
                </a:lnTo>
                <a:lnTo>
                  <a:pt x="1440260" y="6108303"/>
                </a:lnTo>
                <a:lnTo>
                  <a:pt x="1445022" y="6113065"/>
                </a:lnTo>
                <a:lnTo>
                  <a:pt x="1449785" y="6117828"/>
                </a:lnTo>
                <a:lnTo>
                  <a:pt x="1454944" y="6122193"/>
                </a:lnTo>
                <a:lnTo>
                  <a:pt x="1460500" y="6126162"/>
                </a:lnTo>
                <a:lnTo>
                  <a:pt x="1465660" y="6130528"/>
                </a:lnTo>
                <a:lnTo>
                  <a:pt x="1471613" y="6133703"/>
                </a:lnTo>
                <a:lnTo>
                  <a:pt x="1477566" y="6137275"/>
                </a:lnTo>
                <a:lnTo>
                  <a:pt x="1483519" y="6140450"/>
                </a:lnTo>
                <a:lnTo>
                  <a:pt x="1489869" y="6143625"/>
                </a:lnTo>
                <a:lnTo>
                  <a:pt x="1496219" y="6146006"/>
                </a:lnTo>
                <a:lnTo>
                  <a:pt x="1502966" y="6147990"/>
                </a:lnTo>
                <a:lnTo>
                  <a:pt x="1509713" y="6149975"/>
                </a:lnTo>
                <a:lnTo>
                  <a:pt x="1516857" y="6151562"/>
                </a:lnTo>
                <a:lnTo>
                  <a:pt x="1523603" y="6152753"/>
                </a:lnTo>
                <a:lnTo>
                  <a:pt x="1530747" y="6153547"/>
                </a:lnTo>
                <a:lnTo>
                  <a:pt x="1537891" y="6154340"/>
                </a:lnTo>
                <a:lnTo>
                  <a:pt x="1545432" y="6154737"/>
                </a:lnTo>
                <a:lnTo>
                  <a:pt x="1999457" y="6154737"/>
                </a:lnTo>
                <a:lnTo>
                  <a:pt x="2006601" y="6154340"/>
                </a:lnTo>
                <a:lnTo>
                  <a:pt x="2014141" y="6153547"/>
                </a:lnTo>
                <a:lnTo>
                  <a:pt x="2021285" y="6152753"/>
                </a:lnTo>
                <a:lnTo>
                  <a:pt x="2028032" y="6151562"/>
                </a:lnTo>
                <a:lnTo>
                  <a:pt x="2035176" y="6149975"/>
                </a:lnTo>
                <a:lnTo>
                  <a:pt x="2041526" y="6147990"/>
                </a:lnTo>
                <a:lnTo>
                  <a:pt x="2048273" y="6146006"/>
                </a:lnTo>
                <a:lnTo>
                  <a:pt x="2054623" y="6143625"/>
                </a:lnTo>
                <a:lnTo>
                  <a:pt x="2060973" y="6140450"/>
                </a:lnTo>
                <a:lnTo>
                  <a:pt x="2067323" y="6137275"/>
                </a:lnTo>
                <a:lnTo>
                  <a:pt x="2072879" y="6133703"/>
                </a:lnTo>
                <a:lnTo>
                  <a:pt x="2078832" y="6130528"/>
                </a:lnTo>
                <a:lnTo>
                  <a:pt x="2084388" y="6126162"/>
                </a:lnTo>
                <a:lnTo>
                  <a:pt x="2089944" y="6122193"/>
                </a:lnTo>
                <a:lnTo>
                  <a:pt x="2094707" y="6117828"/>
                </a:lnTo>
                <a:lnTo>
                  <a:pt x="2099866" y="6113065"/>
                </a:lnTo>
                <a:lnTo>
                  <a:pt x="2104629" y="6108303"/>
                </a:lnTo>
                <a:lnTo>
                  <a:pt x="2108994" y="6102747"/>
                </a:lnTo>
                <a:lnTo>
                  <a:pt x="2113360" y="6097587"/>
                </a:lnTo>
                <a:lnTo>
                  <a:pt x="2117329" y="6092031"/>
                </a:lnTo>
                <a:lnTo>
                  <a:pt x="2120901" y="6086475"/>
                </a:lnTo>
                <a:lnTo>
                  <a:pt x="2124473" y="6080125"/>
                </a:lnTo>
                <a:lnTo>
                  <a:pt x="2127251" y="6074171"/>
                </a:lnTo>
                <a:lnTo>
                  <a:pt x="2130426" y="6067821"/>
                </a:lnTo>
                <a:lnTo>
                  <a:pt x="2132807" y="6061471"/>
                </a:lnTo>
                <a:lnTo>
                  <a:pt x="2135188" y="6054725"/>
                </a:lnTo>
                <a:lnTo>
                  <a:pt x="2137173" y="6047978"/>
                </a:lnTo>
                <a:lnTo>
                  <a:pt x="2138363" y="6041231"/>
                </a:lnTo>
                <a:lnTo>
                  <a:pt x="2139951" y="6034087"/>
                </a:lnTo>
                <a:lnTo>
                  <a:pt x="2140348" y="6027340"/>
                </a:lnTo>
                <a:lnTo>
                  <a:pt x="2141538" y="6019800"/>
                </a:lnTo>
                <a:lnTo>
                  <a:pt x="2141538" y="6012656"/>
                </a:lnTo>
                <a:lnTo>
                  <a:pt x="2141538" y="6005512"/>
                </a:lnTo>
                <a:lnTo>
                  <a:pt x="2140348" y="5997971"/>
                </a:lnTo>
                <a:lnTo>
                  <a:pt x="2139951" y="5990828"/>
                </a:lnTo>
                <a:lnTo>
                  <a:pt x="2138363" y="5984081"/>
                </a:lnTo>
                <a:lnTo>
                  <a:pt x="2137173" y="5977334"/>
                </a:lnTo>
                <a:lnTo>
                  <a:pt x="2135188" y="5970587"/>
                </a:lnTo>
                <a:lnTo>
                  <a:pt x="2132807" y="5963840"/>
                </a:lnTo>
                <a:lnTo>
                  <a:pt x="2130426" y="5957490"/>
                </a:lnTo>
                <a:lnTo>
                  <a:pt x="2127251" y="5951140"/>
                </a:lnTo>
                <a:lnTo>
                  <a:pt x="2124473" y="5944790"/>
                </a:lnTo>
                <a:lnTo>
                  <a:pt x="2120901" y="5938837"/>
                </a:lnTo>
                <a:lnTo>
                  <a:pt x="2117329" y="5933281"/>
                </a:lnTo>
                <a:lnTo>
                  <a:pt x="2113360" y="5927724"/>
                </a:lnTo>
                <a:lnTo>
                  <a:pt x="2108994" y="5922565"/>
                </a:lnTo>
                <a:lnTo>
                  <a:pt x="2104629" y="5917009"/>
                </a:lnTo>
                <a:lnTo>
                  <a:pt x="2099866" y="5912246"/>
                </a:lnTo>
                <a:lnTo>
                  <a:pt x="2094707" y="5907484"/>
                </a:lnTo>
                <a:lnTo>
                  <a:pt x="2089944" y="5903118"/>
                </a:lnTo>
                <a:lnTo>
                  <a:pt x="2084388" y="5898752"/>
                </a:lnTo>
                <a:lnTo>
                  <a:pt x="2078832" y="5894784"/>
                </a:lnTo>
                <a:lnTo>
                  <a:pt x="2072879" y="5891609"/>
                </a:lnTo>
                <a:lnTo>
                  <a:pt x="2067323" y="5888037"/>
                </a:lnTo>
                <a:lnTo>
                  <a:pt x="2060973" y="5884862"/>
                </a:lnTo>
                <a:lnTo>
                  <a:pt x="2054623" y="5881687"/>
                </a:lnTo>
                <a:lnTo>
                  <a:pt x="2048273" y="5879306"/>
                </a:lnTo>
                <a:lnTo>
                  <a:pt x="2041526" y="5876924"/>
                </a:lnTo>
                <a:lnTo>
                  <a:pt x="2035176" y="5874940"/>
                </a:lnTo>
                <a:lnTo>
                  <a:pt x="2028032" y="5873749"/>
                </a:lnTo>
                <a:lnTo>
                  <a:pt x="2021285" y="5872559"/>
                </a:lnTo>
                <a:lnTo>
                  <a:pt x="2014141" y="5871765"/>
                </a:lnTo>
                <a:lnTo>
                  <a:pt x="2006601" y="5870971"/>
                </a:lnTo>
                <a:lnTo>
                  <a:pt x="1999457" y="5870574"/>
                </a:lnTo>
                <a:lnTo>
                  <a:pt x="1545432" y="5870574"/>
                </a:lnTo>
                <a:close/>
                <a:moveTo>
                  <a:pt x="6315869" y="5559424"/>
                </a:moveTo>
                <a:lnTo>
                  <a:pt x="6304757" y="5560217"/>
                </a:lnTo>
                <a:lnTo>
                  <a:pt x="6293247" y="5561010"/>
                </a:lnTo>
                <a:lnTo>
                  <a:pt x="6281341" y="5562200"/>
                </a:lnTo>
                <a:lnTo>
                  <a:pt x="6258719" y="5564976"/>
                </a:lnTo>
                <a:lnTo>
                  <a:pt x="6236494" y="5568941"/>
                </a:lnTo>
                <a:lnTo>
                  <a:pt x="6214666" y="5574096"/>
                </a:lnTo>
                <a:lnTo>
                  <a:pt x="6193235" y="5580044"/>
                </a:lnTo>
                <a:lnTo>
                  <a:pt x="6172597" y="5587181"/>
                </a:lnTo>
                <a:lnTo>
                  <a:pt x="6151563" y="5595508"/>
                </a:lnTo>
                <a:lnTo>
                  <a:pt x="6131719" y="5604232"/>
                </a:lnTo>
                <a:lnTo>
                  <a:pt x="6112272" y="5614145"/>
                </a:lnTo>
                <a:lnTo>
                  <a:pt x="6092826" y="5624851"/>
                </a:lnTo>
                <a:lnTo>
                  <a:pt x="6074966" y="5637144"/>
                </a:lnTo>
                <a:lnTo>
                  <a:pt x="6057107" y="5649832"/>
                </a:lnTo>
                <a:lnTo>
                  <a:pt x="6040041" y="5662918"/>
                </a:lnTo>
                <a:lnTo>
                  <a:pt x="6023769" y="5677193"/>
                </a:lnTo>
                <a:lnTo>
                  <a:pt x="6007497" y="5692261"/>
                </a:lnTo>
                <a:lnTo>
                  <a:pt x="5992813" y="5707725"/>
                </a:lnTo>
                <a:lnTo>
                  <a:pt x="5978526" y="5724380"/>
                </a:lnTo>
                <a:lnTo>
                  <a:pt x="5965032" y="5741034"/>
                </a:lnTo>
                <a:lnTo>
                  <a:pt x="5952332" y="5759274"/>
                </a:lnTo>
                <a:lnTo>
                  <a:pt x="5940822" y="5777514"/>
                </a:lnTo>
                <a:lnTo>
                  <a:pt x="5930107" y="5796547"/>
                </a:lnTo>
                <a:lnTo>
                  <a:pt x="5919788" y="5815581"/>
                </a:lnTo>
                <a:lnTo>
                  <a:pt x="5910660" y="5835407"/>
                </a:lnTo>
                <a:lnTo>
                  <a:pt x="5903119" y="5856423"/>
                </a:lnTo>
                <a:lnTo>
                  <a:pt x="5895579" y="5877439"/>
                </a:lnTo>
                <a:lnTo>
                  <a:pt x="5889229" y="5898851"/>
                </a:lnTo>
                <a:lnTo>
                  <a:pt x="5884466" y="5920660"/>
                </a:lnTo>
                <a:lnTo>
                  <a:pt x="5880497" y="5943263"/>
                </a:lnTo>
                <a:lnTo>
                  <a:pt x="5877719" y="5965468"/>
                </a:lnTo>
                <a:lnTo>
                  <a:pt x="5876926" y="5976967"/>
                </a:lnTo>
                <a:lnTo>
                  <a:pt x="5875735" y="5988467"/>
                </a:lnTo>
                <a:lnTo>
                  <a:pt x="5875338" y="6000362"/>
                </a:lnTo>
                <a:lnTo>
                  <a:pt x="5875338" y="6011862"/>
                </a:lnTo>
                <a:lnTo>
                  <a:pt x="5875338" y="6023361"/>
                </a:lnTo>
                <a:lnTo>
                  <a:pt x="5875735" y="6035257"/>
                </a:lnTo>
                <a:lnTo>
                  <a:pt x="5876926" y="6046756"/>
                </a:lnTo>
                <a:lnTo>
                  <a:pt x="5877719" y="6057859"/>
                </a:lnTo>
                <a:lnTo>
                  <a:pt x="5880497" y="6080461"/>
                </a:lnTo>
                <a:lnTo>
                  <a:pt x="5884466" y="6103063"/>
                </a:lnTo>
                <a:lnTo>
                  <a:pt x="5889229" y="6124872"/>
                </a:lnTo>
                <a:lnTo>
                  <a:pt x="5895579" y="6146284"/>
                </a:lnTo>
                <a:lnTo>
                  <a:pt x="5903119" y="6167300"/>
                </a:lnTo>
                <a:lnTo>
                  <a:pt x="5910660" y="6187523"/>
                </a:lnTo>
                <a:lnTo>
                  <a:pt x="5919788" y="6208143"/>
                </a:lnTo>
                <a:lnTo>
                  <a:pt x="5930107" y="6227176"/>
                </a:lnTo>
                <a:lnTo>
                  <a:pt x="5940822" y="6246209"/>
                </a:lnTo>
                <a:lnTo>
                  <a:pt x="5952332" y="6264450"/>
                </a:lnTo>
                <a:lnTo>
                  <a:pt x="5965032" y="6282690"/>
                </a:lnTo>
                <a:lnTo>
                  <a:pt x="5978526" y="6299344"/>
                </a:lnTo>
                <a:lnTo>
                  <a:pt x="5992813" y="6315998"/>
                </a:lnTo>
                <a:lnTo>
                  <a:pt x="6007497" y="6331463"/>
                </a:lnTo>
                <a:lnTo>
                  <a:pt x="6023769" y="6346531"/>
                </a:lnTo>
                <a:lnTo>
                  <a:pt x="6040041" y="6360409"/>
                </a:lnTo>
                <a:lnTo>
                  <a:pt x="6057107" y="6373891"/>
                </a:lnTo>
                <a:lnTo>
                  <a:pt x="6074966" y="6386580"/>
                </a:lnTo>
                <a:lnTo>
                  <a:pt x="6092826" y="6398476"/>
                </a:lnTo>
                <a:lnTo>
                  <a:pt x="6112272" y="6409578"/>
                </a:lnTo>
                <a:lnTo>
                  <a:pt x="6131719" y="6419492"/>
                </a:lnTo>
                <a:lnTo>
                  <a:pt x="6151563" y="6428215"/>
                </a:lnTo>
                <a:lnTo>
                  <a:pt x="6172597" y="6436542"/>
                </a:lnTo>
                <a:lnTo>
                  <a:pt x="6193235" y="6443680"/>
                </a:lnTo>
                <a:lnTo>
                  <a:pt x="6214666" y="6449628"/>
                </a:lnTo>
                <a:lnTo>
                  <a:pt x="6236494" y="6454783"/>
                </a:lnTo>
                <a:lnTo>
                  <a:pt x="6258719" y="6458748"/>
                </a:lnTo>
                <a:lnTo>
                  <a:pt x="6281341" y="6461524"/>
                </a:lnTo>
                <a:lnTo>
                  <a:pt x="6293247" y="6462713"/>
                </a:lnTo>
                <a:lnTo>
                  <a:pt x="6304757" y="6463110"/>
                </a:lnTo>
                <a:lnTo>
                  <a:pt x="6315869" y="6463506"/>
                </a:lnTo>
                <a:lnTo>
                  <a:pt x="6328172" y="6464299"/>
                </a:lnTo>
                <a:lnTo>
                  <a:pt x="6339682" y="6463506"/>
                </a:lnTo>
                <a:lnTo>
                  <a:pt x="6351191" y="6463110"/>
                </a:lnTo>
                <a:lnTo>
                  <a:pt x="6362304" y="6462713"/>
                </a:lnTo>
                <a:lnTo>
                  <a:pt x="6374210" y="6461524"/>
                </a:lnTo>
                <a:lnTo>
                  <a:pt x="6396832" y="6458748"/>
                </a:lnTo>
                <a:lnTo>
                  <a:pt x="6419057" y="6454783"/>
                </a:lnTo>
                <a:lnTo>
                  <a:pt x="6440885" y="6449628"/>
                </a:lnTo>
                <a:lnTo>
                  <a:pt x="6462316" y="6443680"/>
                </a:lnTo>
                <a:lnTo>
                  <a:pt x="6483747" y="6436542"/>
                </a:lnTo>
                <a:lnTo>
                  <a:pt x="6503988" y="6428215"/>
                </a:lnTo>
                <a:lnTo>
                  <a:pt x="6523832" y="6419492"/>
                </a:lnTo>
                <a:lnTo>
                  <a:pt x="6543676" y="6409578"/>
                </a:lnTo>
                <a:lnTo>
                  <a:pt x="6562726" y="6398476"/>
                </a:lnTo>
                <a:lnTo>
                  <a:pt x="6580982" y="6386580"/>
                </a:lnTo>
                <a:lnTo>
                  <a:pt x="6598444" y="6373891"/>
                </a:lnTo>
                <a:lnTo>
                  <a:pt x="6615907" y="6360409"/>
                </a:lnTo>
                <a:lnTo>
                  <a:pt x="6631782" y="6346531"/>
                </a:lnTo>
                <a:lnTo>
                  <a:pt x="6648054" y="6331463"/>
                </a:lnTo>
                <a:lnTo>
                  <a:pt x="6662738" y="6315998"/>
                </a:lnTo>
                <a:lnTo>
                  <a:pt x="6677026" y="6299344"/>
                </a:lnTo>
                <a:lnTo>
                  <a:pt x="6690519" y="6282690"/>
                </a:lnTo>
                <a:lnTo>
                  <a:pt x="6703219" y="6264450"/>
                </a:lnTo>
                <a:lnTo>
                  <a:pt x="6714729" y="6246209"/>
                </a:lnTo>
                <a:lnTo>
                  <a:pt x="6725841" y="6227176"/>
                </a:lnTo>
                <a:lnTo>
                  <a:pt x="6735763" y="6208143"/>
                </a:lnTo>
                <a:lnTo>
                  <a:pt x="6744891" y="6187523"/>
                </a:lnTo>
                <a:lnTo>
                  <a:pt x="6753226" y="6167300"/>
                </a:lnTo>
                <a:lnTo>
                  <a:pt x="6759972" y="6146284"/>
                </a:lnTo>
                <a:lnTo>
                  <a:pt x="6766322" y="6124872"/>
                </a:lnTo>
                <a:lnTo>
                  <a:pt x="6771085" y="6103063"/>
                </a:lnTo>
                <a:lnTo>
                  <a:pt x="6775450" y="6080461"/>
                </a:lnTo>
                <a:lnTo>
                  <a:pt x="6778229" y="6057859"/>
                </a:lnTo>
                <a:lnTo>
                  <a:pt x="6779419" y="6046756"/>
                </a:lnTo>
                <a:lnTo>
                  <a:pt x="6779816" y="6035257"/>
                </a:lnTo>
                <a:lnTo>
                  <a:pt x="6780213" y="6023361"/>
                </a:lnTo>
                <a:lnTo>
                  <a:pt x="6780213" y="6011862"/>
                </a:lnTo>
                <a:lnTo>
                  <a:pt x="6780213" y="6000362"/>
                </a:lnTo>
                <a:lnTo>
                  <a:pt x="6779816" y="5988467"/>
                </a:lnTo>
                <a:lnTo>
                  <a:pt x="6779419" y="5976967"/>
                </a:lnTo>
                <a:lnTo>
                  <a:pt x="6778229" y="5965468"/>
                </a:lnTo>
                <a:lnTo>
                  <a:pt x="6775450" y="5943263"/>
                </a:lnTo>
                <a:lnTo>
                  <a:pt x="6771085" y="5920660"/>
                </a:lnTo>
                <a:lnTo>
                  <a:pt x="6766322" y="5898851"/>
                </a:lnTo>
                <a:lnTo>
                  <a:pt x="6759972" y="5877439"/>
                </a:lnTo>
                <a:lnTo>
                  <a:pt x="6753226" y="5856423"/>
                </a:lnTo>
                <a:lnTo>
                  <a:pt x="6744891" y="5835407"/>
                </a:lnTo>
                <a:lnTo>
                  <a:pt x="6735763" y="5815581"/>
                </a:lnTo>
                <a:lnTo>
                  <a:pt x="6725841" y="5796547"/>
                </a:lnTo>
                <a:lnTo>
                  <a:pt x="6714729" y="5777514"/>
                </a:lnTo>
                <a:lnTo>
                  <a:pt x="6703219" y="5759274"/>
                </a:lnTo>
                <a:lnTo>
                  <a:pt x="6690519" y="5741034"/>
                </a:lnTo>
                <a:lnTo>
                  <a:pt x="6677026" y="5724380"/>
                </a:lnTo>
                <a:lnTo>
                  <a:pt x="6662738" y="5707725"/>
                </a:lnTo>
                <a:lnTo>
                  <a:pt x="6648054" y="5692261"/>
                </a:lnTo>
                <a:lnTo>
                  <a:pt x="6631782" y="5677193"/>
                </a:lnTo>
                <a:lnTo>
                  <a:pt x="6615907" y="5662918"/>
                </a:lnTo>
                <a:lnTo>
                  <a:pt x="6598444" y="5649832"/>
                </a:lnTo>
                <a:lnTo>
                  <a:pt x="6580982" y="5637144"/>
                </a:lnTo>
                <a:lnTo>
                  <a:pt x="6562726" y="5624851"/>
                </a:lnTo>
                <a:lnTo>
                  <a:pt x="6543676" y="5614145"/>
                </a:lnTo>
                <a:lnTo>
                  <a:pt x="6523832" y="5604232"/>
                </a:lnTo>
                <a:lnTo>
                  <a:pt x="6503988" y="5595508"/>
                </a:lnTo>
                <a:lnTo>
                  <a:pt x="6483747" y="5587181"/>
                </a:lnTo>
                <a:lnTo>
                  <a:pt x="6462316" y="5580044"/>
                </a:lnTo>
                <a:lnTo>
                  <a:pt x="6440885" y="5574096"/>
                </a:lnTo>
                <a:lnTo>
                  <a:pt x="6419057" y="5568941"/>
                </a:lnTo>
                <a:lnTo>
                  <a:pt x="6396832" y="5564976"/>
                </a:lnTo>
                <a:lnTo>
                  <a:pt x="6374210" y="5562200"/>
                </a:lnTo>
                <a:lnTo>
                  <a:pt x="6362304" y="5561010"/>
                </a:lnTo>
                <a:lnTo>
                  <a:pt x="6351191" y="5560217"/>
                </a:lnTo>
                <a:lnTo>
                  <a:pt x="6339682" y="5559424"/>
                </a:lnTo>
                <a:lnTo>
                  <a:pt x="6328172" y="5559424"/>
                </a:lnTo>
                <a:lnTo>
                  <a:pt x="6315869" y="5559424"/>
                </a:lnTo>
                <a:close/>
                <a:moveTo>
                  <a:pt x="1935996" y="2513012"/>
                </a:moveTo>
                <a:lnTo>
                  <a:pt x="2014980" y="2516982"/>
                </a:lnTo>
                <a:lnTo>
                  <a:pt x="2074912" y="4174059"/>
                </a:lnTo>
                <a:lnTo>
                  <a:pt x="2191999" y="3251211"/>
                </a:lnTo>
                <a:lnTo>
                  <a:pt x="2277730" y="3934214"/>
                </a:lnTo>
                <a:lnTo>
                  <a:pt x="2301545" y="3856780"/>
                </a:lnTo>
                <a:lnTo>
                  <a:pt x="2752825" y="3856780"/>
                </a:lnTo>
                <a:lnTo>
                  <a:pt x="3108054" y="3856780"/>
                </a:lnTo>
                <a:lnTo>
                  <a:pt x="3285470" y="2513012"/>
                </a:lnTo>
                <a:lnTo>
                  <a:pt x="3364454" y="2516982"/>
                </a:lnTo>
                <a:lnTo>
                  <a:pt x="3424387" y="4174059"/>
                </a:lnTo>
                <a:lnTo>
                  <a:pt x="3541870" y="3251211"/>
                </a:lnTo>
                <a:lnTo>
                  <a:pt x="3627205" y="3934214"/>
                </a:lnTo>
                <a:lnTo>
                  <a:pt x="3651019" y="3856780"/>
                </a:lnTo>
                <a:lnTo>
                  <a:pt x="4102300" y="3856780"/>
                </a:lnTo>
                <a:lnTo>
                  <a:pt x="4457529" y="3856780"/>
                </a:lnTo>
                <a:lnTo>
                  <a:pt x="4634945" y="2513012"/>
                </a:lnTo>
                <a:lnTo>
                  <a:pt x="4713929" y="2516982"/>
                </a:lnTo>
                <a:lnTo>
                  <a:pt x="4773862" y="4174059"/>
                </a:lnTo>
                <a:lnTo>
                  <a:pt x="4891345" y="3251211"/>
                </a:lnTo>
                <a:lnTo>
                  <a:pt x="4976680" y="3934214"/>
                </a:lnTo>
                <a:lnTo>
                  <a:pt x="5000494" y="3856780"/>
                </a:lnTo>
                <a:lnTo>
                  <a:pt x="5451774" y="3856780"/>
                </a:lnTo>
                <a:lnTo>
                  <a:pt x="5807400" y="3856780"/>
                </a:lnTo>
                <a:lnTo>
                  <a:pt x="5984816" y="2513012"/>
                </a:lnTo>
                <a:lnTo>
                  <a:pt x="6063404" y="2516982"/>
                </a:lnTo>
                <a:lnTo>
                  <a:pt x="6123336" y="4174059"/>
                </a:lnTo>
                <a:lnTo>
                  <a:pt x="6240820" y="3251211"/>
                </a:lnTo>
                <a:lnTo>
                  <a:pt x="6326154" y="3934214"/>
                </a:lnTo>
                <a:lnTo>
                  <a:pt x="6349968" y="3856780"/>
                </a:lnTo>
                <a:lnTo>
                  <a:pt x="6780213" y="3856780"/>
                </a:lnTo>
                <a:lnTo>
                  <a:pt x="6780213" y="3935802"/>
                </a:lnTo>
                <a:lnTo>
                  <a:pt x="6407916" y="3935802"/>
                </a:lnTo>
                <a:lnTo>
                  <a:pt x="6293212" y="4309071"/>
                </a:lnTo>
                <a:lnTo>
                  <a:pt x="6240423" y="3882989"/>
                </a:lnTo>
                <a:lnTo>
                  <a:pt x="6140800" y="4664074"/>
                </a:lnTo>
                <a:lnTo>
                  <a:pt x="6062213" y="4660897"/>
                </a:lnTo>
                <a:lnTo>
                  <a:pt x="6001090" y="2989128"/>
                </a:lnTo>
                <a:lnTo>
                  <a:pt x="5876065" y="3935802"/>
                </a:lnTo>
                <a:lnTo>
                  <a:pt x="5861380" y="3935802"/>
                </a:lnTo>
                <a:lnTo>
                  <a:pt x="5451774" y="3935802"/>
                </a:lnTo>
                <a:lnTo>
                  <a:pt x="5058442" y="3935802"/>
                </a:lnTo>
                <a:lnTo>
                  <a:pt x="4943737" y="4309071"/>
                </a:lnTo>
                <a:lnTo>
                  <a:pt x="4890154" y="3882989"/>
                </a:lnTo>
                <a:lnTo>
                  <a:pt x="4791326" y="4664074"/>
                </a:lnTo>
                <a:lnTo>
                  <a:pt x="4712738" y="4660897"/>
                </a:lnTo>
                <a:lnTo>
                  <a:pt x="4652012" y="2989128"/>
                </a:lnTo>
                <a:lnTo>
                  <a:pt x="4526590" y="3935802"/>
                </a:lnTo>
                <a:lnTo>
                  <a:pt x="4511905" y="3935802"/>
                </a:lnTo>
                <a:lnTo>
                  <a:pt x="4102300" y="3935802"/>
                </a:lnTo>
                <a:lnTo>
                  <a:pt x="3708967" y="3935802"/>
                </a:lnTo>
                <a:lnTo>
                  <a:pt x="3594262" y="4309071"/>
                </a:lnTo>
                <a:lnTo>
                  <a:pt x="3540680" y="3882989"/>
                </a:lnTo>
                <a:lnTo>
                  <a:pt x="3441851" y="4664074"/>
                </a:lnTo>
                <a:lnTo>
                  <a:pt x="3363264" y="4660897"/>
                </a:lnTo>
                <a:lnTo>
                  <a:pt x="3302537" y="2989128"/>
                </a:lnTo>
                <a:lnTo>
                  <a:pt x="3177116" y="3935802"/>
                </a:lnTo>
                <a:lnTo>
                  <a:pt x="3162430" y="3935802"/>
                </a:lnTo>
                <a:lnTo>
                  <a:pt x="2752825" y="3935802"/>
                </a:lnTo>
                <a:lnTo>
                  <a:pt x="2359493" y="3935802"/>
                </a:lnTo>
                <a:lnTo>
                  <a:pt x="2244787" y="4309071"/>
                </a:lnTo>
                <a:lnTo>
                  <a:pt x="2191205" y="3882989"/>
                </a:lnTo>
                <a:lnTo>
                  <a:pt x="2092376" y="4664074"/>
                </a:lnTo>
                <a:lnTo>
                  <a:pt x="2013392" y="4660897"/>
                </a:lnTo>
                <a:lnTo>
                  <a:pt x="1953063" y="2989128"/>
                </a:lnTo>
                <a:lnTo>
                  <a:pt x="1828038" y="3935802"/>
                </a:lnTo>
                <a:lnTo>
                  <a:pt x="1403350" y="3935802"/>
                </a:lnTo>
                <a:lnTo>
                  <a:pt x="1403350" y="3856780"/>
                </a:lnTo>
                <a:lnTo>
                  <a:pt x="1758580" y="3856780"/>
                </a:lnTo>
                <a:lnTo>
                  <a:pt x="1935996" y="2513012"/>
                </a:lnTo>
                <a:close/>
                <a:moveTo>
                  <a:pt x="2396243" y="1697036"/>
                </a:moveTo>
                <a:lnTo>
                  <a:pt x="2455612" y="1817499"/>
                </a:lnTo>
                <a:lnTo>
                  <a:pt x="2492816" y="1756869"/>
                </a:lnTo>
                <a:lnTo>
                  <a:pt x="2786098" y="1756869"/>
                </a:lnTo>
                <a:lnTo>
                  <a:pt x="2788473" y="1758464"/>
                </a:lnTo>
                <a:lnTo>
                  <a:pt x="2790452" y="1760459"/>
                </a:lnTo>
                <a:lnTo>
                  <a:pt x="2792431" y="1763251"/>
                </a:lnTo>
                <a:lnTo>
                  <a:pt x="2794805" y="1767240"/>
                </a:lnTo>
                <a:lnTo>
                  <a:pt x="2796784" y="1772425"/>
                </a:lnTo>
                <a:lnTo>
                  <a:pt x="2798367" y="1778408"/>
                </a:lnTo>
                <a:lnTo>
                  <a:pt x="2798763" y="1781600"/>
                </a:lnTo>
                <a:lnTo>
                  <a:pt x="2798763" y="1785588"/>
                </a:lnTo>
                <a:lnTo>
                  <a:pt x="2798763" y="1789577"/>
                </a:lnTo>
                <a:lnTo>
                  <a:pt x="2798367" y="1792768"/>
                </a:lnTo>
                <a:lnTo>
                  <a:pt x="2796784" y="1799150"/>
                </a:lnTo>
                <a:lnTo>
                  <a:pt x="2794805" y="1803538"/>
                </a:lnTo>
                <a:lnTo>
                  <a:pt x="2792431" y="1807527"/>
                </a:lnTo>
                <a:lnTo>
                  <a:pt x="2790452" y="1809920"/>
                </a:lnTo>
                <a:lnTo>
                  <a:pt x="2788473" y="1811915"/>
                </a:lnTo>
                <a:lnTo>
                  <a:pt x="2786098" y="1813510"/>
                </a:lnTo>
                <a:lnTo>
                  <a:pt x="2523688" y="1813510"/>
                </a:lnTo>
                <a:lnTo>
                  <a:pt x="2450071" y="1933574"/>
                </a:lnTo>
                <a:lnTo>
                  <a:pt x="2363788" y="1756869"/>
                </a:lnTo>
                <a:lnTo>
                  <a:pt x="2396243" y="1697036"/>
                </a:lnTo>
                <a:close/>
                <a:moveTo>
                  <a:pt x="1641267" y="1206498"/>
                </a:moveTo>
                <a:lnTo>
                  <a:pt x="1652388" y="1206498"/>
                </a:lnTo>
                <a:lnTo>
                  <a:pt x="1663907" y="1206498"/>
                </a:lnTo>
                <a:lnTo>
                  <a:pt x="1674234" y="1206895"/>
                </a:lnTo>
                <a:lnTo>
                  <a:pt x="1684958" y="1207690"/>
                </a:lnTo>
                <a:lnTo>
                  <a:pt x="1695285" y="1208882"/>
                </a:lnTo>
                <a:lnTo>
                  <a:pt x="1714350" y="1211267"/>
                </a:lnTo>
                <a:lnTo>
                  <a:pt x="1732621" y="1215241"/>
                </a:lnTo>
                <a:lnTo>
                  <a:pt x="1748905" y="1219612"/>
                </a:lnTo>
                <a:lnTo>
                  <a:pt x="1765190" y="1224779"/>
                </a:lnTo>
                <a:lnTo>
                  <a:pt x="1779489" y="1230740"/>
                </a:lnTo>
                <a:lnTo>
                  <a:pt x="1793391" y="1237495"/>
                </a:lnTo>
                <a:lnTo>
                  <a:pt x="1805704" y="1244649"/>
                </a:lnTo>
                <a:lnTo>
                  <a:pt x="1817619" y="1252597"/>
                </a:lnTo>
                <a:lnTo>
                  <a:pt x="1828343" y="1260942"/>
                </a:lnTo>
                <a:lnTo>
                  <a:pt x="1837876" y="1269685"/>
                </a:lnTo>
                <a:lnTo>
                  <a:pt x="1846614" y="1278428"/>
                </a:lnTo>
                <a:lnTo>
                  <a:pt x="1854955" y="1287170"/>
                </a:lnTo>
                <a:lnTo>
                  <a:pt x="1862105" y="1296311"/>
                </a:lnTo>
                <a:lnTo>
                  <a:pt x="1868460" y="1305848"/>
                </a:lnTo>
                <a:lnTo>
                  <a:pt x="1874417" y="1314989"/>
                </a:lnTo>
                <a:lnTo>
                  <a:pt x="1879581" y="1324526"/>
                </a:lnTo>
                <a:lnTo>
                  <a:pt x="1883950" y="1333269"/>
                </a:lnTo>
                <a:lnTo>
                  <a:pt x="1887922" y="1342409"/>
                </a:lnTo>
                <a:lnTo>
                  <a:pt x="1891099" y="1350357"/>
                </a:lnTo>
                <a:lnTo>
                  <a:pt x="1894277" y="1358703"/>
                </a:lnTo>
                <a:lnTo>
                  <a:pt x="1898646" y="1373804"/>
                </a:lnTo>
                <a:lnTo>
                  <a:pt x="1901426" y="1386521"/>
                </a:lnTo>
                <a:lnTo>
                  <a:pt x="1903412" y="1396853"/>
                </a:lnTo>
                <a:lnTo>
                  <a:pt x="1904207" y="1404801"/>
                </a:lnTo>
                <a:lnTo>
                  <a:pt x="1905398" y="1396853"/>
                </a:lnTo>
                <a:lnTo>
                  <a:pt x="1906590" y="1386521"/>
                </a:lnTo>
                <a:lnTo>
                  <a:pt x="1909767" y="1373804"/>
                </a:lnTo>
                <a:lnTo>
                  <a:pt x="1914136" y="1358703"/>
                </a:lnTo>
                <a:lnTo>
                  <a:pt x="1916917" y="1350357"/>
                </a:lnTo>
                <a:lnTo>
                  <a:pt x="1920492" y="1342409"/>
                </a:lnTo>
                <a:lnTo>
                  <a:pt x="1924066" y="1333269"/>
                </a:lnTo>
                <a:lnTo>
                  <a:pt x="1929230" y="1324526"/>
                </a:lnTo>
                <a:lnTo>
                  <a:pt x="1933996" y="1314989"/>
                </a:lnTo>
                <a:lnTo>
                  <a:pt x="1939557" y="1305848"/>
                </a:lnTo>
                <a:lnTo>
                  <a:pt x="1946706" y="1296311"/>
                </a:lnTo>
                <a:lnTo>
                  <a:pt x="1953855" y="1287170"/>
                </a:lnTo>
                <a:lnTo>
                  <a:pt x="1961402" y="1278428"/>
                </a:lnTo>
                <a:lnTo>
                  <a:pt x="1970935" y="1269685"/>
                </a:lnTo>
                <a:lnTo>
                  <a:pt x="1980467" y="1260942"/>
                </a:lnTo>
                <a:lnTo>
                  <a:pt x="1991191" y="1252597"/>
                </a:lnTo>
                <a:lnTo>
                  <a:pt x="2002710" y="1244649"/>
                </a:lnTo>
                <a:lnTo>
                  <a:pt x="2015023" y="1237495"/>
                </a:lnTo>
                <a:lnTo>
                  <a:pt x="2028527" y="1230740"/>
                </a:lnTo>
                <a:lnTo>
                  <a:pt x="2043620" y="1224779"/>
                </a:lnTo>
                <a:lnTo>
                  <a:pt x="2059111" y="1219612"/>
                </a:lnTo>
                <a:lnTo>
                  <a:pt x="2076190" y="1215241"/>
                </a:lnTo>
                <a:lnTo>
                  <a:pt x="2094064" y="1211267"/>
                </a:lnTo>
                <a:lnTo>
                  <a:pt x="2113526" y="1208882"/>
                </a:lnTo>
                <a:lnTo>
                  <a:pt x="2123456" y="1207690"/>
                </a:lnTo>
                <a:lnTo>
                  <a:pt x="2133782" y="1206895"/>
                </a:lnTo>
                <a:lnTo>
                  <a:pt x="2144507" y="1206498"/>
                </a:lnTo>
                <a:lnTo>
                  <a:pt x="2155628" y="1206498"/>
                </a:lnTo>
                <a:lnTo>
                  <a:pt x="2166749" y="1206498"/>
                </a:lnTo>
                <a:lnTo>
                  <a:pt x="2177473" y="1206895"/>
                </a:lnTo>
                <a:lnTo>
                  <a:pt x="2188198" y="1207690"/>
                </a:lnTo>
                <a:lnTo>
                  <a:pt x="2197730" y="1208882"/>
                </a:lnTo>
                <a:lnTo>
                  <a:pt x="2208057" y="1210472"/>
                </a:lnTo>
                <a:lnTo>
                  <a:pt x="2217192" y="1212062"/>
                </a:lnTo>
                <a:lnTo>
                  <a:pt x="2226328" y="1214049"/>
                </a:lnTo>
                <a:lnTo>
                  <a:pt x="2235066" y="1216036"/>
                </a:lnTo>
                <a:lnTo>
                  <a:pt x="2243804" y="1218420"/>
                </a:lnTo>
                <a:lnTo>
                  <a:pt x="2252145" y="1221599"/>
                </a:lnTo>
                <a:lnTo>
                  <a:pt x="2259692" y="1224381"/>
                </a:lnTo>
                <a:lnTo>
                  <a:pt x="2267636" y="1227163"/>
                </a:lnTo>
                <a:lnTo>
                  <a:pt x="2274785" y="1230740"/>
                </a:lnTo>
                <a:lnTo>
                  <a:pt x="2282332" y="1233919"/>
                </a:lnTo>
                <a:lnTo>
                  <a:pt x="2295439" y="1241867"/>
                </a:lnTo>
                <a:lnTo>
                  <a:pt x="2307752" y="1250212"/>
                </a:lnTo>
                <a:lnTo>
                  <a:pt x="2318873" y="1258955"/>
                </a:lnTo>
                <a:lnTo>
                  <a:pt x="2329597" y="1268095"/>
                </a:lnTo>
                <a:lnTo>
                  <a:pt x="2339527" y="1278428"/>
                </a:lnTo>
                <a:lnTo>
                  <a:pt x="2347868" y="1287965"/>
                </a:lnTo>
                <a:lnTo>
                  <a:pt x="2355812" y="1298695"/>
                </a:lnTo>
                <a:lnTo>
                  <a:pt x="2362564" y="1308630"/>
                </a:lnTo>
                <a:lnTo>
                  <a:pt x="2368919" y="1319360"/>
                </a:lnTo>
                <a:lnTo>
                  <a:pt x="2374877" y="1330090"/>
                </a:lnTo>
                <a:lnTo>
                  <a:pt x="2379643" y="1340820"/>
                </a:lnTo>
                <a:lnTo>
                  <a:pt x="2384012" y="1351152"/>
                </a:lnTo>
                <a:lnTo>
                  <a:pt x="2387587" y="1361087"/>
                </a:lnTo>
                <a:lnTo>
                  <a:pt x="2390764" y="1371022"/>
                </a:lnTo>
                <a:lnTo>
                  <a:pt x="2393942" y="1380162"/>
                </a:lnTo>
                <a:lnTo>
                  <a:pt x="2397517" y="1397250"/>
                </a:lnTo>
                <a:lnTo>
                  <a:pt x="2399900" y="1411557"/>
                </a:lnTo>
                <a:lnTo>
                  <a:pt x="2401489" y="1422684"/>
                </a:lnTo>
                <a:lnTo>
                  <a:pt x="2402680" y="1432619"/>
                </a:lnTo>
                <a:lnTo>
                  <a:pt x="2403077" y="1436991"/>
                </a:lnTo>
                <a:lnTo>
                  <a:pt x="2403872" y="1448913"/>
                </a:lnTo>
                <a:lnTo>
                  <a:pt x="2405063" y="1468783"/>
                </a:lnTo>
                <a:lnTo>
                  <a:pt x="2405063" y="1481102"/>
                </a:lnTo>
                <a:lnTo>
                  <a:pt x="2404269" y="1495011"/>
                </a:lnTo>
                <a:lnTo>
                  <a:pt x="2403474" y="1510112"/>
                </a:lnTo>
                <a:lnTo>
                  <a:pt x="2401886" y="1527201"/>
                </a:lnTo>
                <a:lnTo>
                  <a:pt x="2399900" y="1545084"/>
                </a:lnTo>
                <a:lnTo>
                  <a:pt x="2397119" y="1564159"/>
                </a:lnTo>
                <a:lnTo>
                  <a:pt x="2392750" y="1584426"/>
                </a:lnTo>
                <a:lnTo>
                  <a:pt x="2387984" y="1605886"/>
                </a:lnTo>
                <a:lnTo>
                  <a:pt x="2382026" y="1628140"/>
                </a:lnTo>
                <a:lnTo>
                  <a:pt x="2374480" y="1650792"/>
                </a:lnTo>
                <a:lnTo>
                  <a:pt x="2233080" y="1376586"/>
                </a:lnTo>
                <a:lnTo>
                  <a:pt x="2108362" y="1728683"/>
                </a:lnTo>
                <a:lnTo>
                  <a:pt x="2047989" y="1551839"/>
                </a:lnTo>
                <a:lnTo>
                  <a:pt x="1964977" y="1754514"/>
                </a:lnTo>
                <a:lnTo>
                  <a:pt x="1703626" y="1756104"/>
                </a:lnTo>
                <a:lnTo>
                  <a:pt x="1702037" y="1757296"/>
                </a:lnTo>
                <a:lnTo>
                  <a:pt x="1700448" y="1758885"/>
                </a:lnTo>
                <a:lnTo>
                  <a:pt x="1699257" y="1761667"/>
                </a:lnTo>
                <a:lnTo>
                  <a:pt x="1697271" y="1764846"/>
                </a:lnTo>
                <a:lnTo>
                  <a:pt x="1695682" y="1770410"/>
                </a:lnTo>
                <a:lnTo>
                  <a:pt x="1694888" y="1776768"/>
                </a:lnTo>
                <a:lnTo>
                  <a:pt x="1694093" y="1785511"/>
                </a:lnTo>
                <a:lnTo>
                  <a:pt x="1694888" y="1793459"/>
                </a:lnTo>
                <a:lnTo>
                  <a:pt x="1695682" y="1799818"/>
                </a:lnTo>
                <a:lnTo>
                  <a:pt x="1697668" y="1804984"/>
                </a:lnTo>
                <a:lnTo>
                  <a:pt x="1699257" y="1807766"/>
                </a:lnTo>
                <a:lnTo>
                  <a:pt x="1701243" y="1810150"/>
                </a:lnTo>
                <a:lnTo>
                  <a:pt x="1702434" y="1811740"/>
                </a:lnTo>
                <a:lnTo>
                  <a:pt x="1704023" y="1812137"/>
                </a:lnTo>
                <a:lnTo>
                  <a:pt x="2002710" y="1810150"/>
                </a:lnTo>
                <a:lnTo>
                  <a:pt x="2043620" y="1710800"/>
                </a:lnTo>
                <a:lnTo>
                  <a:pt x="2107568" y="1898770"/>
                </a:lnTo>
                <a:lnTo>
                  <a:pt x="2243010" y="1517663"/>
                </a:lnTo>
                <a:lnTo>
                  <a:pt x="2346676" y="1718748"/>
                </a:lnTo>
                <a:lnTo>
                  <a:pt x="2340321" y="1731067"/>
                </a:lnTo>
                <a:lnTo>
                  <a:pt x="2333966" y="1742989"/>
                </a:lnTo>
                <a:lnTo>
                  <a:pt x="2327214" y="1755706"/>
                </a:lnTo>
                <a:lnTo>
                  <a:pt x="2320065" y="1768026"/>
                </a:lnTo>
                <a:lnTo>
                  <a:pt x="2312121" y="1780345"/>
                </a:lnTo>
                <a:lnTo>
                  <a:pt x="2304574" y="1792664"/>
                </a:lnTo>
                <a:lnTo>
                  <a:pt x="2295836" y="1805381"/>
                </a:lnTo>
                <a:lnTo>
                  <a:pt x="2287098" y="1818098"/>
                </a:lnTo>
                <a:lnTo>
                  <a:pt x="2277168" y="1830417"/>
                </a:lnTo>
                <a:lnTo>
                  <a:pt x="2267636" y="1843134"/>
                </a:lnTo>
                <a:lnTo>
                  <a:pt x="2256911" y="1855851"/>
                </a:lnTo>
                <a:lnTo>
                  <a:pt x="2246187" y="1868568"/>
                </a:lnTo>
                <a:lnTo>
                  <a:pt x="2234669" y="1881285"/>
                </a:lnTo>
                <a:lnTo>
                  <a:pt x="2223150" y="1894002"/>
                </a:lnTo>
                <a:lnTo>
                  <a:pt x="2210440" y="1906719"/>
                </a:lnTo>
                <a:lnTo>
                  <a:pt x="2197333" y="1919038"/>
                </a:lnTo>
                <a:lnTo>
                  <a:pt x="2183828" y="1931357"/>
                </a:lnTo>
                <a:lnTo>
                  <a:pt x="2169530" y="1944074"/>
                </a:lnTo>
                <a:lnTo>
                  <a:pt x="2154436" y="1956394"/>
                </a:lnTo>
                <a:lnTo>
                  <a:pt x="2138946" y="1968713"/>
                </a:lnTo>
                <a:lnTo>
                  <a:pt x="2123456" y="1981032"/>
                </a:lnTo>
                <a:lnTo>
                  <a:pt x="2106774" y="1992954"/>
                </a:lnTo>
                <a:lnTo>
                  <a:pt x="2089694" y="2005274"/>
                </a:lnTo>
                <a:lnTo>
                  <a:pt x="2071821" y="2016798"/>
                </a:lnTo>
                <a:lnTo>
                  <a:pt x="2053153" y="2028721"/>
                </a:lnTo>
                <a:lnTo>
                  <a:pt x="2033691" y="2040245"/>
                </a:lnTo>
                <a:lnTo>
                  <a:pt x="2013831" y="2051770"/>
                </a:lnTo>
                <a:lnTo>
                  <a:pt x="1993574" y="2062897"/>
                </a:lnTo>
                <a:lnTo>
                  <a:pt x="1972126" y="2074024"/>
                </a:lnTo>
                <a:lnTo>
                  <a:pt x="1950281" y="2085152"/>
                </a:lnTo>
                <a:lnTo>
                  <a:pt x="1927641" y="2095881"/>
                </a:lnTo>
                <a:lnTo>
                  <a:pt x="1904207" y="2106611"/>
                </a:lnTo>
                <a:lnTo>
                  <a:pt x="1877992" y="2095086"/>
                </a:lnTo>
                <a:lnTo>
                  <a:pt x="1852969" y="2082767"/>
                </a:lnTo>
                <a:lnTo>
                  <a:pt x="1828741" y="2070845"/>
                </a:lnTo>
                <a:lnTo>
                  <a:pt x="1805306" y="2058128"/>
                </a:lnTo>
                <a:lnTo>
                  <a:pt x="1783064" y="2045411"/>
                </a:lnTo>
                <a:lnTo>
                  <a:pt x="1761218" y="2032297"/>
                </a:lnTo>
                <a:lnTo>
                  <a:pt x="1740167" y="2019183"/>
                </a:lnTo>
                <a:lnTo>
                  <a:pt x="1720308" y="2006068"/>
                </a:lnTo>
                <a:lnTo>
                  <a:pt x="1701243" y="1992557"/>
                </a:lnTo>
                <a:lnTo>
                  <a:pt x="1682575" y="1979443"/>
                </a:lnTo>
                <a:lnTo>
                  <a:pt x="1665098" y="1965534"/>
                </a:lnTo>
                <a:lnTo>
                  <a:pt x="1648019" y="1952022"/>
                </a:lnTo>
                <a:lnTo>
                  <a:pt x="1632132" y="1938113"/>
                </a:lnTo>
                <a:lnTo>
                  <a:pt x="1616641" y="1924204"/>
                </a:lnTo>
                <a:lnTo>
                  <a:pt x="1601945" y="1910295"/>
                </a:lnTo>
                <a:lnTo>
                  <a:pt x="1588044" y="1895989"/>
                </a:lnTo>
                <a:lnTo>
                  <a:pt x="1574539" y="1882080"/>
                </a:lnTo>
                <a:lnTo>
                  <a:pt x="1561829" y="1867773"/>
                </a:lnTo>
                <a:lnTo>
                  <a:pt x="1549913" y="1853864"/>
                </a:lnTo>
                <a:lnTo>
                  <a:pt x="1537998" y="1839558"/>
                </a:lnTo>
                <a:lnTo>
                  <a:pt x="1527274" y="1825649"/>
                </a:lnTo>
                <a:lnTo>
                  <a:pt x="1516947" y="1811740"/>
                </a:lnTo>
                <a:lnTo>
                  <a:pt x="1507017" y="1797830"/>
                </a:lnTo>
                <a:lnTo>
                  <a:pt x="1498279" y="1783922"/>
                </a:lnTo>
                <a:lnTo>
                  <a:pt x="1489540" y="1770013"/>
                </a:lnTo>
                <a:lnTo>
                  <a:pt x="1481199" y="1756104"/>
                </a:lnTo>
                <a:lnTo>
                  <a:pt x="1473653" y="1742592"/>
                </a:lnTo>
                <a:lnTo>
                  <a:pt x="1466901" y="1729080"/>
                </a:lnTo>
                <a:lnTo>
                  <a:pt x="1460148" y="1715569"/>
                </a:lnTo>
                <a:lnTo>
                  <a:pt x="1454191" y="1702454"/>
                </a:lnTo>
                <a:lnTo>
                  <a:pt x="1448233" y="1689340"/>
                </a:lnTo>
                <a:lnTo>
                  <a:pt x="1443069" y="1676226"/>
                </a:lnTo>
                <a:lnTo>
                  <a:pt x="1438303" y="1663509"/>
                </a:lnTo>
                <a:lnTo>
                  <a:pt x="1433934" y="1650792"/>
                </a:lnTo>
                <a:lnTo>
                  <a:pt x="1425990" y="1626153"/>
                </a:lnTo>
                <a:lnTo>
                  <a:pt x="1419635" y="1603104"/>
                </a:lnTo>
                <a:lnTo>
                  <a:pt x="1414472" y="1580055"/>
                </a:lnTo>
                <a:lnTo>
                  <a:pt x="1410500" y="1558595"/>
                </a:lnTo>
                <a:lnTo>
                  <a:pt x="1407719" y="1538725"/>
                </a:lnTo>
                <a:lnTo>
                  <a:pt x="1405733" y="1520047"/>
                </a:lnTo>
                <a:lnTo>
                  <a:pt x="1404145" y="1502959"/>
                </a:lnTo>
                <a:lnTo>
                  <a:pt x="1403747" y="1487461"/>
                </a:lnTo>
                <a:lnTo>
                  <a:pt x="1403350" y="1473154"/>
                </a:lnTo>
                <a:lnTo>
                  <a:pt x="1403747" y="1461629"/>
                </a:lnTo>
                <a:lnTo>
                  <a:pt x="1404145" y="1451297"/>
                </a:lnTo>
                <a:lnTo>
                  <a:pt x="1405336" y="1437388"/>
                </a:lnTo>
                <a:lnTo>
                  <a:pt x="1405733" y="1432619"/>
                </a:lnTo>
                <a:lnTo>
                  <a:pt x="1406528" y="1422684"/>
                </a:lnTo>
                <a:lnTo>
                  <a:pt x="1408117" y="1411557"/>
                </a:lnTo>
                <a:lnTo>
                  <a:pt x="1410500" y="1397250"/>
                </a:lnTo>
                <a:lnTo>
                  <a:pt x="1414869" y="1380162"/>
                </a:lnTo>
                <a:lnTo>
                  <a:pt x="1417252" y="1371022"/>
                </a:lnTo>
                <a:lnTo>
                  <a:pt x="1420827" y="1361087"/>
                </a:lnTo>
                <a:lnTo>
                  <a:pt x="1424401" y="1351152"/>
                </a:lnTo>
                <a:lnTo>
                  <a:pt x="1428770" y="1340820"/>
                </a:lnTo>
                <a:lnTo>
                  <a:pt x="1433934" y="1330090"/>
                </a:lnTo>
                <a:lnTo>
                  <a:pt x="1439097" y="1319360"/>
                </a:lnTo>
                <a:lnTo>
                  <a:pt x="1445452" y="1308630"/>
                </a:lnTo>
                <a:lnTo>
                  <a:pt x="1452602" y="1298695"/>
                </a:lnTo>
                <a:lnTo>
                  <a:pt x="1460546" y="1287965"/>
                </a:lnTo>
                <a:lnTo>
                  <a:pt x="1469284" y="1278428"/>
                </a:lnTo>
                <a:lnTo>
                  <a:pt x="1478816" y="1268095"/>
                </a:lnTo>
                <a:lnTo>
                  <a:pt x="1489143" y="1258955"/>
                </a:lnTo>
                <a:lnTo>
                  <a:pt x="1500662" y="1250212"/>
                </a:lnTo>
                <a:lnTo>
                  <a:pt x="1512975" y="1241867"/>
                </a:lnTo>
                <a:lnTo>
                  <a:pt x="1526479" y="1233919"/>
                </a:lnTo>
                <a:lnTo>
                  <a:pt x="1533231" y="1230740"/>
                </a:lnTo>
                <a:lnTo>
                  <a:pt x="1541175" y="1227163"/>
                </a:lnTo>
                <a:lnTo>
                  <a:pt x="1548325" y="1224381"/>
                </a:lnTo>
                <a:lnTo>
                  <a:pt x="1556666" y="1221599"/>
                </a:lnTo>
                <a:lnTo>
                  <a:pt x="1564609" y="1218420"/>
                </a:lnTo>
                <a:lnTo>
                  <a:pt x="1572950" y="1216036"/>
                </a:lnTo>
                <a:lnTo>
                  <a:pt x="1582086" y="1214049"/>
                </a:lnTo>
                <a:lnTo>
                  <a:pt x="1590824" y="1212062"/>
                </a:lnTo>
                <a:lnTo>
                  <a:pt x="1600754" y="1210472"/>
                </a:lnTo>
                <a:lnTo>
                  <a:pt x="1610286" y="1208882"/>
                </a:lnTo>
                <a:lnTo>
                  <a:pt x="1620613" y="1207690"/>
                </a:lnTo>
                <a:lnTo>
                  <a:pt x="1630543" y="1206895"/>
                </a:lnTo>
                <a:lnTo>
                  <a:pt x="1641267" y="1206498"/>
                </a:lnTo>
                <a:close/>
                <a:moveTo>
                  <a:pt x="1397617" y="523875"/>
                </a:moveTo>
                <a:lnTo>
                  <a:pt x="1377778" y="524271"/>
                </a:lnTo>
                <a:lnTo>
                  <a:pt x="1357542" y="525065"/>
                </a:lnTo>
                <a:lnTo>
                  <a:pt x="1338496" y="526256"/>
                </a:lnTo>
                <a:lnTo>
                  <a:pt x="1318657" y="528240"/>
                </a:lnTo>
                <a:lnTo>
                  <a:pt x="1299215" y="530225"/>
                </a:lnTo>
                <a:lnTo>
                  <a:pt x="1279772" y="533003"/>
                </a:lnTo>
                <a:lnTo>
                  <a:pt x="1260726" y="536178"/>
                </a:lnTo>
                <a:lnTo>
                  <a:pt x="1242078" y="539750"/>
                </a:lnTo>
                <a:lnTo>
                  <a:pt x="1223032" y="543718"/>
                </a:lnTo>
                <a:lnTo>
                  <a:pt x="1204780" y="548084"/>
                </a:lnTo>
                <a:lnTo>
                  <a:pt x="1186131" y="553640"/>
                </a:lnTo>
                <a:lnTo>
                  <a:pt x="1167879" y="558800"/>
                </a:lnTo>
                <a:lnTo>
                  <a:pt x="1150024" y="564753"/>
                </a:lnTo>
                <a:lnTo>
                  <a:pt x="1131772" y="571103"/>
                </a:lnTo>
                <a:lnTo>
                  <a:pt x="1114313" y="577850"/>
                </a:lnTo>
                <a:lnTo>
                  <a:pt x="1096855" y="584993"/>
                </a:lnTo>
                <a:lnTo>
                  <a:pt x="1079396" y="592137"/>
                </a:lnTo>
                <a:lnTo>
                  <a:pt x="1062731" y="600075"/>
                </a:lnTo>
                <a:lnTo>
                  <a:pt x="1046066" y="608806"/>
                </a:lnTo>
                <a:lnTo>
                  <a:pt x="1029798" y="617537"/>
                </a:lnTo>
                <a:lnTo>
                  <a:pt x="1013133" y="626268"/>
                </a:lnTo>
                <a:lnTo>
                  <a:pt x="997262" y="635793"/>
                </a:lnTo>
                <a:lnTo>
                  <a:pt x="981391" y="645715"/>
                </a:lnTo>
                <a:lnTo>
                  <a:pt x="965916" y="655637"/>
                </a:lnTo>
                <a:lnTo>
                  <a:pt x="950838" y="666353"/>
                </a:lnTo>
                <a:lnTo>
                  <a:pt x="935760" y="677465"/>
                </a:lnTo>
                <a:lnTo>
                  <a:pt x="920683" y="688578"/>
                </a:lnTo>
                <a:lnTo>
                  <a:pt x="906795" y="700484"/>
                </a:lnTo>
                <a:lnTo>
                  <a:pt x="892114" y="712390"/>
                </a:lnTo>
                <a:lnTo>
                  <a:pt x="878623" y="724693"/>
                </a:lnTo>
                <a:lnTo>
                  <a:pt x="864736" y="736996"/>
                </a:lnTo>
                <a:lnTo>
                  <a:pt x="851245" y="750093"/>
                </a:lnTo>
                <a:lnTo>
                  <a:pt x="838945" y="763190"/>
                </a:lnTo>
                <a:lnTo>
                  <a:pt x="826248" y="777081"/>
                </a:lnTo>
                <a:lnTo>
                  <a:pt x="813551" y="790971"/>
                </a:lnTo>
                <a:lnTo>
                  <a:pt x="802044" y="804862"/>
                </a:lnTo>
                <a:lnTo>
                  <a:pt x="790141" y="819546"/>
                </a:lnTo>
                <a:lnTo>
                  <a:pt x="778634" y="834231"/>
                </a:lnTo>
                <a:lnTo>
                  <a:pt x="767921" y="849312"/>
                </a:lnTo>
                <a:lnTo>
                  <a:pt x="757208" y="864790"/>
                </a:lnTo>
                <a:lnTo>
                  <a:pt x="747288" y="880268"/>
                </a:lnTo>
                <a:lnTo>
                  <a:pt x="736972" y="895747"/>
                </a:lnTo>
                <a:lnTo>
                  <a:pt x="727846" y="912019"/>
                </a:lnTo>
                <a:lnTo>
                  <a:pt x="718719" y="928290"/>
                </a:lnTo>
                <a:lnTo>
                  <a:pt x="709990" y="944562"/>
                </a:lnTo>
                <a:lnTo>
                  <a:pt x="701658" y="961628"/>
                </a:lnTo>
                <a:lnTo>
                  <a:pt x="693722" y="978693"/>
                </a:lnTo>
                <a:lnTo>
                  <a:pt x="686183" y="996156"/>
                </a:lnTo>
                <a:lnTo>
                  <a:pt x="679041" y="1012825"/>
                </a:lnTo>
                <a:lnTo>
                  <a:pt x="671899" y="1030684"/>
                </a:lnTo>
                <a:lnTo>
                  <a:pt x="665947" y="1048940"/>
                </a:lnTo>
                <a:lnTo>
                  <a:pt x="659995" y="1066800"/>
                </a:lnTo>
                <a:lnTo>
                  <a:pt x="654440" y="1085056"/>
                </a:lnTo>
                <a:lnTo>
                  <a:pt x="649679" y="1103709"/>
                </a:lnTo>
                <a:lnTo>
                  <a:pt x="645314" y="1121965"/>
                </a:lnTo>
                <a:lnTo>
                  <a:pt x="640950" y="1141016"/>
                </a:lnTo>
                <a:lnTo>
                  <a:pt x="637776" y="1159668"/>
                </a:lnTo>
                <a:lnTo>
                  <a:pt x="634204" y="1178719"/>
                </a:lnTo>
                <a:lnTo>
                  <a:pt x="631824" y="1198166"/>
                </a:lnTo>
                <a:lnTo>
                  <a:pt x="629443" y="1217612"/>
                </a:lnTo>
                <a:lnTo>
                  <a:pt x="627459" y="1237059"/>
                </a:lnTo>
                <a:lnTo>
                  <a:pt x="626666" y="1256903"/>
                </a:lnTo>
                <a:lnTo>
                  <a:pt x="625475" y="1276747"/>
                </a:lnTo>
                <a:lnTo>
                  <a:pt x="625475" y="1296590"/>
                </a:lnTo>
                <a:lnTo>
                  <a:pt x="625475" y="4464843"/>
                </a:lnTo>
                <a:lnTo>
                  <a:pt x="625475" y="4485084"/>
                </a:lnTo>
                <a:lnTo>
                  <a:pt x="626666" y="4504531"/>
                </a:lnTo>
                <a:lnTo>
                  <a:pt x="627459" y="4524375"/>
                </a:lnTo>
                <a:lnTo>
                  <a:pt x="629443" y="4543821"/>
                </a:lnTo>
                <a:lnTo>
                  <a:pt x="631824" y="4563268"/>
                </a:lnTo>
                <a:lnTo>
                  <a:pt x="634204" y="4582318"/>
                </a:lnTo>
                <a:lnTo>
                  <a:pt x="637776" y="4601368"/>
                </a:lnTo>
                <a:lnTo>
                  <a:pt x="640950" y="4620815"/>
                </a:lnTo>
                <a:lnTo>
                  <a:pt x="645314" y="4639071"/>
                </a:lnTo>
                <a:lnTo>
                  <a:pt x="649679" y="4658121"/>
                </a:lnTo>
                <a:lnTo>
                  <a:pt x="654440" y="4676378"/>
                </a:lnTo>
                <a:lnTo>
                  <a:pt x="659995" y="4694634"/>
                </a:lnTo>
                <a:lnTo>
                  <a:pt x="665947" y="4712493"/>
                </a:lnTo>
                <a:lnTo>
                  <a:pt x="671899" y="4730353"/>
                </a:lnTo>
                <a:lnTo>
                  <a:pt x="679041" y="4748212"/>
                </a:lnTo>
                <a:lnTo>
                  <a:pt x="686183" y="4765675"/>
                </a:lnTo>
                <a:lnTo>
                  <a:pt x="693722" y="4782740"/>
                </a:lnTo>
                <a:lnTo>
                  <a:pt x="701658" y="4799806"/>
                </a:lnTo>
                <a:lnTo>
                  <a:pt x="709990" y="4816475"/>
                </a:lnTo>
                <a:lnTo>
                  <a:pt x="718719" y="4833143"/>
                </a:lnTo>
                <a:lnTo>
                  <a:pt x="727846" y="4849415"/>
                </a:lnTo>
                <a:lnTo>
                  <a:pt x="736972" y="4865687"/>
                </a:lnTo>
                <a:lnTo>
                  <a:pt x="747288" y="4881165"/>
                </a:lnTo>
                <a:lnTo>
                  <a:pt x="757208" y="4896643"/>
                </a:lnTo>
                <a:lnTo>
                  <a:pt x="767921" y="4912122"/>
                </a:lnTo>
                <a:lnTo>
                  <a:pt x="778634" y="4927203"/>
                </a:lnTo>
                <a:lnTo>
                  <a:pt x="790141" y="4941490"/>
                </a:lnTo>
                <a:lnTo>
                  <a:pt x="802044" y="4956175"/>
                </a:lnTo>
                <a:lnTo>
                  <a:pt x="813551" y="4970065"/>
                </a:lnTo>
                <a:lnTo>
                  <a:pt x="826248" y="4984353"/>
                </a:lnTo>
                <a:lnTo>
                  <a:pt x="838945" y="4997847"/>
                </a:lnTo>
                <a:lnTo>
                  <a:pt x="851245" y="5010943"/>
                </a:lnTo>
                <a:lnTo>
                  <a:pt x="864736" y="5024040"/>
                </a:lnTo>
                <a:lnTo>
                  <a:pt x="878623" y="5036740"/>
                </a:lnTo>
                <a:lnTo>
                  <a:pt x="892114" y="5048647"/>
                </a:lnTo>
                <a:lnTo>
                  <a:pt x="906795" y="5060950"/>
                </a:lnTo>
                <a:lnTo>
                  <a:pt x="920683" y="5072459"/>
                </a:lnTo>
                <a:lnTo>
                  <a:pt x="935760" y="5083572"/>
                </a:lnTo>
                <a:lnTo>
                  <a:pt x="950838" y="5094684"/>
                </a:lnTo>
                <a:lnTo>
                  <a:pt x="965916" y="5105400"/>
                </a:lnTo>
                <a:lnTo>
                  <a:pt x="981391" y="5115718"/>
                </a:lnTo>
                <a:lnTo>
                  <a:pt x="997262" y="5125243"/>
                </a:lnTo>
                <a:lnTo>
                  <a:pt x="1013133" y="5135165"/>
                </a:lnTo>
                <a:lnTo>
                  <a:pt x="1029798" y="5144293"/>
                </a:lnTo>
                <a:lnTo>
                  <a:pt x="1046066" y="5153025"/>
                </a:lnTo>
                <a:lnTo>
                  <a:pt x="1062731" y="5161359"/>
                </a:lnTo>
                <a:lnTo>
                  <a:pt x="1079396" y="5168900"/>
                </a:lnTo>
                <a:lnTo>
                  <a:pt x="1096855" y="5176837"/>
                </a:lnTo>
                <a:lnTo>
                  <a:pt x="1114313" y="5183584"/>
                </a:lnTo>
                <a:lnTo>
                  <a:pt x="1131772" y="5190331"/>
                </a:lnTo>
                <a:lnTo>
                  <a:pt x="1150024" y="5196681"/>
                </a:lnTo>
                <a:lnTo>
                  <a:pt x="1167879" y="5202237"/>
                </a:lnTo>
                <a:lnTo>
                  <a:pt x="1186131" y="5207793"/>
                </a:lnTo>
                <a:lnTo>
                  <a:pt x="1204780" y="5212953"/>
                </a:lnTo>
                <a:lnTo>
                  <a:pt x="1223032" y="5217318"/>
                </a:lnTo>
                <a:lnTo>
                  <a:pt x="1242078" y="5221287"/>
                </a:lnTo>
                <a:lnTo>
                  <a:pt x="1260726" y="5225256"/>
                </a:lnTo>
                <a:lnTo>
                  <a:pt x="1279772" y="5228034"/>
                </a:lnTo>
                <a:lnTo>
                  <a:pt x="1299215" y="5230812"/>
                </a:lnTo>
                <a:lnTo>
                  <a:pt x="1318657" y="5233590"/>
                </a:lnTo>
                <a:lnTo>
                  <a:pt x="1338496" y="5234781"/>
                </a:lnTo>
                <a:lnTo>
                  <a:pt x="1357542" y="5236368"/>
                </a:lnTo>
                <a:lnTo>
                  <a:pt x="1377778" y="5236765"/>
                </a:lnTo>
                <a:lnTo>
                  <a:pt x="1397617" y="5237162"/>
                </a:lnTo>
                <a:lnTo>
                  <a:pt x="6778008" y="5237162"/>
                </a:lnTo>
                <a:lnTo>
                  <a:pt x="6797848" y="5236765"/>
                </a:lnTo>
                <a:lnTo>
                  <a:pt x="6818084" y="5236368"/>
                </a:lnTo>
                <a:lnTo>
                  <a:pt x="6837129" y="5234781"/>
                </a:lnTo>
                <a:lnTo>
                  <a:pt x="6856572" y="5233590"/>
                </a:lnTo>
                <a:lnTo>
                  <a:pt x="6876410" y="5230812"/>
                </a:lnTo>
                <a:lnTo>
                  <a:pt x="6895456" y="5228034"/>
                </a:lnTo>
                <a:lnTo>
                  <a:pt x="6914899" y="5225256"/>
                </a:lnTo>
                <a:lnTo>
                  <a:pt x="6933548" y="5221287"/>
                </a:lnTo>
                <a:lnTo>
                  <a:pt x="6952196" y="5217318"/>
                </a:lnTo>
                <a:lnTo>
                  <a:pt x="6970846" y="5212953"/>
                </a:lnTo>
                <a:lnTo>
                  <a:pt x="6989494" y="5207793"/>
                </a:lnTo>
                <a:lnTo>
                  <a:pt x="7007350" y="5202237"/>
                </a:lnTo>
                <a:lnTo>
                  <a:pt x="7025602" y="5196681"/>
                </a:lnTo>
                <a:lnTo>
                  <a:pt x="7043060" y="5190331"/>
                </a:lnTo>
                <a:lnTo>
                  <a:pt x="7061312" y="5183584"/>
                </a:lnTo>
                <a:lnTo>
                  <a:pt x="7078770" y="5176837"/>
                </a:lnTo>
                <a:lnTo>
                  <a:pt x="7095436" y="5168900"/>
                </a:lnTo>
                <a:lnTo>
                  <a:pt x="7112497" y="5161359"/>
                </a:lnTo>
                <a:lnTo>
                  <a:pt x="7129559" y="5153025"/>
                </a:lnTo>
                <a:lnTo>
                  <a:pt x="7145827" y="5144293"/>
                </a:lnTo>
                <a:lnTo>
                  <a:pt x="7162492" y="5135165"/>
                </a:lnTo>
                <a:lnTo>
                  <a:pt x="7178364" y="5125243"/>
                </a:lnTo>
                <a:lnTo>
                  <a:pt x="7193838" y="5115718"/>
                </a:lnTo>
                <a:lnTo>
                  <a:pt x="7209312" y="5105400"/>
                </a:lnTo>
                <a:lnTo>
                  <a:pt x="7224787" y="5094684"/>
                </a:lnTo>
                <a:lnTo>
                  <a:pt x="7239865" y="5083572"/>
                </a:lnTo>
                <a:lnTo>
                  <a:pt x="7254546" y="5072459"/>
                </a:lnTo>
                <a:lnTo>
                  <a:pt x="7268830" y="5060950"/>
                </a:lnTo>
                <a:lnTo>
                  <a:pt x="7283114" y="5048647"/>
                </a:lnTo>
                <a:lnTo>
                  <a:pt x="7297002" y="5036740"/>
                </a:lnTo>
                <a:lnTo>
                  <a:pt x="7310889" y="5024040"/>
                </a:lnTo>
                <a:lnTo>
                  <a:pt x="7323586" y="5010943"/>
                </a:lnTo>
                <a:lnTo>
                  <a:pt x="7336680" y="4997847"/>
                </a:lnTo>
                <a:lnTo>
                  <a:pt x="7349378" y="4984353"/>
                </a:lnTo>
                <a:lnTo>
                  <a:pt x="7361678" y="4970065"/>
                </a:lnTo>
                <a:lnTo>
                  <a:pt x="7373581" y="4956175"/>
                </a:lnTo>
                <a:lnTo>
                  <a:pt x="7385484" y="4941490"/>
                </a:lnTo>
                <a:lnTo>
                  <a:pt x="7396594" y="4927203"/>
                </a:lnTo>
                <a:lnTo>
                  <a:pt x="7407704" y="4912122"/>
                </a:lnTo>
                <a:lnTo>
                  <a:pt x="7418418" y="4896643"/>
                </a:lnTo>
                <a:lnTo>
                  <a:pt x="7428338" y="4881165"/>
                </a:lnTo>
                <a:lnTo>
                  <a:pt x="7438257" y="4865687"/>
                </a:lnTo>
                <a:lnTo>
                  <a:pt x="7447780" y="4849415"/>
                </a:lnTo>
                <a:lnTo>
                  <a:pt x="7456906" y="4833143"/>
                </a:lnTo>
                <a:lnTo>
                  <a:pt x="7465635" y="4816475"/>
                </a:lnTo>
                <a:lnTo>
                  <a:pt x="7473968" y="4799806"/>
                </a:lnTo>
                <a:lnTo>
                  <a:pt x="7481903" y="4782740"/>
                </a:lnTo>
                <a:lnTo>
                  <a:pt x="7489442" y="4765675"/>
                </a:lnTo>
                <a:lnTo>
                  <a:pt x="7496188" y="4748212"/>
                </a:lnTo>
                <a:lnTo>
                  <a:pt x="7502932" y="4730353"/>
                </a:lnTo>
                <a:lnTo>
                  <a:pt x="7509281" y="4712493"/>
                </a:lnTo>
                <a:lnTo>
                  <a:pt x="7515233" y="4694634"/>
                </a:lnTo>
                <a:lnTo>
                  <a:pt x="7520391" y="4676378"/>
                </a:lnTo>
                <a:lnTo>
                  <a:pt x="7525946" y="4658121"/>
                </a:lnTo>
                <a:lnTo>
                  <a:pt x="7530311" y="4639071"/>
                </a:lnTo>
                <a:lnTo>
                  <a:pt x="7534278" y="4620815"/>
                </a:lnTo>
                <a:lnTo>
                  <a:pt x="7537850" y="4601368"/>
                </a:lnTo>
                <a:lnTo>
                  <a:pt x="7541024" y="4582318"/>
                </a:lnTo>
                <a:lnTo>
                  <a:pt x="7543802" y="4563268"/>
                </a:lnTo>
                <a:lnTo>
                  <a:pt x="7546182" y="4543821"/>
                </a:lnTo>
                <a:lnTo>
                  <a:pt x="7547770" y="4524375"/>
                </a:lnTo>
                <a:lnTo>
                  <a:pt x="7548960" y="4504531"/>
                </a:lnTo>
                <a:lnTo>
                  <a:pt x="7549753" y="4485084"/>
                </a:lnTo>
                <a:lnTo>
                  <a:pt x="7550150" y="4464843"/>
                </a:lnTo>
                <a:lnTo>
                  <a:pt x="7550150" y="1296590"/>
                </a:lnTo>
                <a:lnTo>
                  <a:pt x="7549753" y="1276747"/>
                </a:lnTo>
                <a:lnTo>
                  <a:pt x="7548960" y="1256903"/>
                </a:lnTo>
                <a:lnTo>
                  <a:pt x="7547770" y="1237059"/>
                </a:lnTo>
                <a:lnTo>
                  <a:pt x="7546182" y="1217612"/>
                </a:lnTo>
                <a:lnTo>
                  <a:pt x="7543802" y="1198166"/>
                </a:lnTo>
                <a:lnTo>
                  <a:pt x="7541024" y="1178719"/>
                </a:lnTo>
                <a:lnTo>
                  <a:pt x="7537850" y="1159668"/>
                </a:lnTo>
                <a:lnTo>
                  <a:pt x="7534278" y="1141016"/>
                </a:lnTo>
                <a:lnTo>
                  <a:pt x="7530311" y="1121965"/>
                </a:lnTo>
                <a:lnTo>
                  <a:pt x="7525946" y="1103709"/>
                </a:lnTo>
                <a:lnTo>
                  <a:pt x="7520391" y="1085056"/>
                </a:lnTo>
                <a:lnTo>
                  <a:pt x="7515233" y="1066800"/>
                </a:lnTo>
                <a:lnTo>
                  <a:pt x="7509281" y="1048940"/>
                </a:lnTo>
                <a:lnTo>
                  <a:pt x="7502932" y="1030684"/>
                </a:lnTo>
                <a:lnTo>
                  <a:pt x="7496188" y="1012825"/>
                </a:lnTo>
                <a:lnTo>
                  <a:pt x="7489442" y="996156"/>
                </a:lnTo>
                <a:lnTo>
                  <a:pt x="7481903" y="978693"/>
                </a:lnTo>
                <a:lnTo>
                  <a:pt x="7473968" y="961628"/>
                </a:lnTo>
                <a:lnTo>
                  <a:pt x="7465635" y="944562"/>
                </a:lnTo>
                <a:lnTo>
                  <a:pt x="7456906" y="928290"/>
                </a:lnTo>
                <a:lnTo>
                  <a:pt x="7447780" y="912019"/>
                </a:lnTo>
                <a:lnTo>
                  <a:pt x="7438257" y="895747"/>
                </a:lnTo>
                <a:lnTo>
                  <a:pt x="7428338" y="880268"/>
                </a:lnTo>
                <a:lnTo>
                  <a:pt x="7418418" y="864790"/>
                </a:lnTo>
                <a:lnTo>
                  <a:pt x="7407704" y="849312"/>
                </a:lnTo>
                <a:lnTo>
                  <a:pt x="7396594" y="834231"/>
                </a:lnTo>
                <a:lnTo>
                  <a:pt x="7385484" y="819546"/>
                </a:lnTo>
                <a:lnTo>
                  <a:pt x="7373581" y="804862"/>
                </a:lnTo>
                <a:lnTo>
                  <a:pt x="7361678" y="790971"/>
                </a:lnTo>
                <a:lnTo>
                  <a:pt x="7349378" y="777081"/>
                </a:lnTo>
                <a:lnTo>
                  <a:pt x="7336680" y="763190"/>
                </a:lnTo>
                <a:lnTo>
                  <a:pt x="7323586" y="750093"/>
                </a:lnTo>
                <a:lnTo>
                  <a:pt x="7310889" y="736996"/>
                </a:lnTo>
                <a:lnTo>
                  <a:pt x="7297002" y="724693"/>
                </a:lnTo>
                <a:lnTo>
                  <a:pt x="7283114" y="712390"/>
                </a:lnTo>
                <a:lnTo>
                  <a:pt x="7268830" y="700484"/>
                </a:lnTo>
                <a:lnTo>
                  <a:pt x="7254546" y="688578"/>
                </a:lnTo>
                <a:lnTo>
                  <a:pt x="7239865" y="677465"/>
                </a:lnTo>
                <a:lnTo>
                  <a:pt x="7224787" y="666353"/>
                </a:lnTo>
                <a:lnTo>
                  <a:pt x="7209312" y="655637"/>
                </a:lnTo>
                <a:lnTo>
                  <a:pt x="7193838" y="645715"/>
                </a:lnTo>
                <a:lnTo>
                  <a:pt x="7178364" y="635793"/>
                </a:lnTo>
                <a:lnTo>
                  <a:pt x="7162492" y="626268"/>
                </a:lnTo>
                <a:lnTo>
                  <a:pt x="7145827" y="617537"/>
                </a:lnTo>
                <a:lnTo>
                  <a:pt x="7129559" y="608806"/>
                </a:lnTo>
                <a:lnTo>
                  <a:pt x="7112497" y="600075"/>
                </a:lnTo>
                <a:lnTo>
                  <a:pt x="7095436" y="592137"/>
                </a:lnTo>
                <a:lnTo>
                  <a:pt x="7078770" y="584993"/>
                </a:lnTo>
                <a:lnTo>
                  <a:pt x="7061312" y="577850"/>
                </a:lnTo>
                <a:lnTo>
                  <a:pt x="7043060" y="571103"/>
                </a:lnTo>
                <a:lnTo>
                  <a:pt x="7025602" y="564753"/>
                </a:lnTo>
                <a:lnTo>
                  <a:pt x="7007350" y="558800"/>
                </a:lnTo>
                <a:lnTo>
                  <a:pt x="6989494" y="553640"/>
                </a:lnTo>
                <a:lnTo>
                  <a:pt x="6970846" y="548084"/>
                </a:lnTo>
                <a:lnTo>
                  <a:pt x="6952196" y="543718"/>
                </a:lnTo>
                <a:lnTo>
                  <a:pt x="6933548" y="539750"/>
                </a:lnTo>
                <a:lnTo>
                  <a:pt x="6914899" y="536178"/>
                </a:lnTo>
                <a:lnTo>
                  <a:pt x="6895456" y="533003"/>
                </a:lnTo>
                <a:lnTo>
                  <a:pt x="6876410" y="530225"/>
                </a:lnTo>
                <a:lnTo>
                  <a:pt x="6856572" y="528240"/>
                </a:lnTo>
                <a:lnTo>
                  <a:pt x="6837129" y="526256"/>
                </a:lnTo>
                <a:lnTo>
                  <a:pt x="6818084" y="525065"/>
                </a:lnTo>
                <a:lnTo>
                  <a:pt x="6797848" y="524271"/>
                </a:lnTo>
                <a:lnTo>
                  <a:pt x="6778008" y="523875"/>
                </a:lnTo>
                <a:lnTo>
                  <a:pt x="1397617" y="523875"/>
                </a:lnTo>
                <a:close/>
                <a:moveTo>
                  <a:pt x="771922" y="0"/>
                </a:moveTo>
                <a:lnTo>
                  <a:pt x="7402910" y="0"/>
                </a:lnTo>
                <a:lnTo>
                  <a:pt x="7422753" y="396"/>
                </a:lnTo>
                <a:lnTo>
                  <a:pt x="7442597" y="793"/>
                </a:lnTo>
                <a:lnTo>
                  <a:pt x="7462838" y="2381"/>
                </a:lnTo>
                <a:lnTo>
                  <a:pt x="7481888" y="4365"/>
                </a:lnTo>
                <a:lnTo>
                  <a:pt x="7501334" y="6350"/>
                </a:lnTo>
                <a:lnTo>
                  <a:pt x="7520781" y="9128"/>
                </a:lnTo>
                <a:lnTo>
                  <a:pt x="7539831" y="12303"/>
                </a:lnTo>
                <a:lnTo>
                  <a:pt x="7558484" y="15875"/>
                </a:lnTo>
                <a:lnTo>
                  <a:pt x="7577534" y="19843"/>
                </a:lnTo>
                <a:lnTo>
                  <a:pt x="7595790" y="24606"/>
                </a:lnTo>
                <a:lnTo>
                  <a:pt x="7614444" y="29368"/>
                </a:lnTo>
                <a:lnTo>
                  <a:pt x="7632700" y="34925"/>
                </a:lnTo>
                <a:lnTo>
                  <a:pt x="7650560" y="40878"/>
                </a:lnTo>
                <a:lnTo>
                  <a:pt x="7668816" y="46831"/>
                </a:lnTo>
                <a:lnTo>
                  <a:pt x="7686675" y="53975"/>
                </a:lnTo>
                <a:lnTo>
                  <a:pt x="7703740" y="61118"/>
                </a:lnTo>
                <a:lnTo>
                  <a:pt x="7720806" y="68262"/>
                </a:lnTo>
                <a:lnTo>
                  <a:pt x="7737872" y="76200"/>
                </a:lnTo>
                <a:lnTo>
                  <a:pt x="7754938" y="84931"/>
                </a:lnTo>
                <a:lnTo>
                  <a:pt x="7771210" y="93662"/>
                </a:lnTo>
                <a:lnTo>
                  <a:pt x="7787481" y="102393"/>
                </a:lnTo>
                <a:lnTo>
                  <a:pt x="7803753" y="111918"/>
                </a:lnTo>
                <a:lnTo>
                  <a:pt x="7819231" y="121840"/>
                </a:lnTo>
                <a:lnTo>
                  <a:pt x="7834710" y="131762"/>
                </a:lnTo>
                <a:lnTo>
                  <a:pt x="7850584" y="142478"/>
                </a:lnTo>
                <a:lnTo>
                  <a:pt x="7865269" y="153590"/>
                </a:lnTo>
                <a:lnTo>
                  <a:pt x="7879953" y="164703"/>
                </a:lnTo>
                <a:lnTo>
                  <a:pt x="7894638" y="176609"/>
                </a:lnTo>
                <a:lnTo>
                  <a:pt x="7908528" y="188515"/>
                </a:lnTo>
                <a:lnTo>
                  <a:pt x="7922816" y="200818"/>
                </a:lnTo>
                <a:lnTo>
                  <a:pt x="7936310" y="213121"/>
                </a:lnTo>
                <a:lnTo>
                  <a:pt x="7949406" y="226218"/>
                </a:lnTo>
                <a:lnTo>
                  <a:pt x="7962503" y="239315"/>
                </a:lnTo>
                <a:lnTo>
                  <a:pt x="7974806" y="252809"/>
                </a:lnTo>
                <a:lnTo>
                  <a:pt x="7987110" y="267097"/>
                </a:lnTo>
                <a:lnTo>
                  <a:pt x="7999016" y="280987"/>
                </a:lnTo>
                <a:lnTo>
                  <a:pt x="8010922" y="295671"/>
                </a:lnTo>
                <a:lnTo>
                  <a:pt x="8022034" y="310356"/>
                </a:lnTo>
                <a:lnTo>
                  <a:pt x="8033147" y="325040"/>
                </a:lnTo>
                <a:lnTo>
                  <a:pt x="8043862" y="340915"/>
                </a:lnTo>
                <a:lnTo>
                  <a:pt x="8053784" y="356393"/>
                </a:lnTo>
                <a:lnTo>
                  <a:pt x="8063706" y="371871"/>
                </a:lnTo>
                <a:lnTo>
                  <a:pt x="8073231" y="388143"/>
                </a:lnTo>
                <a:lnTo>
                  <a:pt x="8081962" y="404018"/>
                </a:lnTo>
                <a:lnTo>
                  <a:pt x="8090694" y="420687"/>
                </a:lnTo>
                <a:lnTo>
                  <a:pt x="8099425" y="437753"/>
                </a:lnTo>
                <a:lnTo>
                  <a:pt x="8107362" y="454421"/>
                </a:lnTo>
                <a:lnTo>
                  <a:pt x="8114506" y="471487"/>
                </a:lnTo>
                <a:lnTo>
                  <a:pt x="8121650" y="488950"/>
                </a:lnTo>
                <a:lnTo>
                  <a:pt x="8128794" y="506809"/>
                </a:lnTo>
                <a:lnTo>
                  <a:pt x="8134747" y="525065"/>
                </a:lnTo>
                <a:lnTo>
                  <a:pt x="8140700" y="542925"/>
                </a:lnTo>
                <a:lnTo>
                  <a:pt x="8146256" y="560784"/>
                </a:lnTo>
                <a:lnTo>
                  <a:pt x="8151416" y="579040"/>
                </a:lnTo>
                <a:lnTo>
                  <a:pt x="8155781" y="598090"/>
                </a:lnTo>
                <a:lnTo>
                  <a:pt x="8159750" y="617140"/>
                </a:lnTo>
                <a:lnTo>
                  <a:pt x="8163322" y="635793"/>
                </a:lnTo>
                <a:lnTo>
                  <a:pt x="8166497" y="654843"/>
                </a:lnTo>
                <a:lnTo>
                  <a:pt x="8169275" y="674290"/>
                </a:lnTo>
                <a:lnTo>
                  <a:pt x="8171260" y="693737"/>
                </a:lnTo>
                <a:lnTo>
                  <a:pt x="8173244" y="712787"/>
                </a:lnTo>
                <a:lnTo>
                  <a:pt x="8174831" y="732631"/>
                </a:lnTo>
                <a:lnTo>
                  <a:pt x="8175228" y="752871"/>
                </a:lnTo>
                <a:lnTo>
                  <a:pt x="8175625" y="772715"/>
                </a:lnTo>
                <a:lnTo>
                  <a:pt x="8175625" y="6085284"/>
                </a:lnTo>
                <a:lnTo>
                  <a:pt x="8175228" y="6105127"/>
                </a:lnTo>
                <a:lnTo>
                  <a:pt x="8174831" y="6125368"/>
                </a:lnTo>
                <a:lnTo>
                  <a:pt x="8173244" y="6145212"/>
                </a:lnTo>
                <a:lnTo>
                  <a:pt x="8171260" y="6164262"/>
                </a:lnTo>
                <a:lnTo>
                  <a:pt x="8169275" y="6183709"/>
                </a:lnTo>
                <a:lnTo>
                  <a:pt x="8166497" y="6203155"/>
                </a:lnTo>
                <a:lnTo>
                  <a:pt x="8163322" y="6222205"/>
                </a:lnTo>
                <a:lnTo>
                  <a:pt x="8159750" y="6240859"/>
                </a:lnTo>
                <a:lnTo>
                  <a:pt x="8155781" y="6259909"/>
                </a:lnTo>
                <a:lnTo>
                  <a:pt x="8151416" y="6278165"/>
                </a:lnTo>
                <a:lnTo>
                  <a:pt x="8146256" y="6296818"/>
                </a:lnTo>
                <a:lnTo>
                  <a:pt x="8140700" y="6315074"/>
                </a:lnTo>
                <a:lnTo>
                  <a:pt x="8134747" y="6332934"/>
                </a:lnTo>
                <a:lnTo>
                  <a:pt x="8128794" y="6351190"/>
                </a:lnTo>
                <a:lnTo>
                  <a:pt x="8121650" y="6368652"/>
                </a:lnTo>
                <a:lnTo>
                  <a:pt x="8114506" y="6386115"/>
                </a:lnTo>
                <a:lnTo>
                  <a:pt x="8107362" y="6403577"/>
                </a:lnTo>
                <a:lnTo>
                  <a:pt x="8099425" y="6420246"/>
                </a:lnTo>
                <a:lnTo>
                  <a:pt x="8090694" y="6437312"/>
                </a:lnTo>
                <a:lnTo>
                  <a:pt x="8081962" y="6453980"/>
                </a:lnTo>
                <a:lnTo>
                  <a:pt x="8073231" y="6469855"/>
                </a:lnTo>
                <a:lnTo>
                  <a:pt x="8063706" y="6485730"/>
                </a:lnTo>
                <a:lnTo>
                  <a:pt x="8053784" y="6501605"/>
                </a:lnTo>
                <a:lnTo>
                  <a:pt x="8043862" y="6517084"/>
                </a:lnTo>
                <a:lnTo>
                  <a:pt x="8033147" y="6532959"/>
                </a:lnTo>
                <a:lnTo>
                  <a:pt x="8022034" y="6547643"/>
                </a:lnTo>
                <a:lnTo>
                  <a:pt x="8010922" y="6562327"/>
                </a:lnTo>
                <a:lnTo>
                  <a:pt x="7999016" y="6577012"/>
                </a:lnTo>
                <a:lnTo>
                  <a:pt x="7987110" y="6590902"/>
                </a:lnTo>
                <a:lnTo>
                  <a:pt x="7974806" y="6605190"/>
                </a:lnTo>
                <a:lnTo>
                  <a:pt x="7962503" y="6618684"/>
                </a:lnTo>
                <a:lnTo>
                  <a:pt x="7949406" y="6631780"/>
                </a:lnTo>
                <a:lnTo>
                  <a:pt x="7936310" y="6644877"/>
                </a:lnTo>
                <a:lnTo>
                  <a:pt x="7922816" y="6657180"/>
                </a:lnTo>
                <a:lnTo>
                  <a:pt x="7908528" y="6669484"/>
                </a:lnTo>
                <a:lnTo>
                  <a:pt x="7894638" y="6681390"/>
                </a:lnTo>
                <a:lnTo>
                  <a:pt x="7879953" y="6693296"/>
                </a:lnTo>
                <a:lnTo>
                  <a:pt x="7865269" y="6704409"/>
                </a:lnTo>
                <a:lnTo>
                  <a:pt x="7850584" y="6715521"/>
                </a:lnTo>
                <a:lnTo>
                  <a:pt x="7834710" y="6725840"/>
                </a:lnTo>
                <a:lnTo>
                  <a:pt x="7819231" y="6736159"/>
                </a:lnTo>
                <a:lnTo>
                  <a:pt x="7803753" y="6746080"/>
                </a:lnTo>
                <a:lnTo>
                  <a:pt x="7787481" y="6755209"/>
                </a:lnTo>
                <a:lnTo>
                  <a:pt x="7771210" y="6764337"/>
                </a:lnTo>
                <a:lnTo>
                  <a:pt x="7754938" y="6773068"/>
                </a:lnTo>
                <a:lnTo>
                  <a:pt x="7737872" y="6781402"/>
                </a:lnTo>
                <a:lnTo>
                  <a:pt x="7720806" y="6789737"/>
                </a:lnTo>
                <a:lnTo>
                  <a:pt x="7703740" y="6796880"/>
                </a:lnTo>
                <a:lnTo>
                  <a:pt x="7686675" y="6804024"/>
                </a:lnTo>
                <a:lnTo>
                  <a:pt x="7668816" y="6811168"/>
                </a:lnTo>
                <a:lnTo>
                  <a:pt x="7650560" y="6817121"/>
                </a:lnTo>
                <a:lnTo>
                  <a:pt x="7632700" y="6823074"/>
                </a:lnTo>
                <a:lnTo>
                  <a:pt x="7614444" y="6828630"/>
                </a:lnTo>
                <a:lnTo>
                  <a:pt x="7595790" y="6833393"/>
                </a:lnTo>
                <a:lnTo>
                  <a:pt x="7577534" y="6838155"/>
                </a:lnTo>
                <a:lnTo>
                  <a:pt x="7558484" y="6842124"/>
                </a:lnTo>
                <a:lnTo>
                  <a:pt x="7539831" y="6845696"/>
                </a:lnTo>
                <a:lnTo>
                  <a:pt x="7520781" y="6848871"/>
                </a:lnTo>
                <a:lnTo>
                  <a:pt x="7501334" y="6851649"/>
                </a:lnTo>
                <a:lnTo>
                  <a:pt x="7481888" y="6853634"/>
                </a:lnTo>
                <a:lnTo>
                  <a:pt x="7462838" y="6855618"/>
                </a:lnTo>
                <a:lnTo>
                  <a:pt x="7442597" y="6857205"/>
                </a:lnTo>
                <a:lnTo>
                  <a:pt x="7422753" y="6857602"/>
                </a:lnTo>
                <a:lnTo>
                  <a:pt x="7402910" y="6857999"/>
                </a:lnTo>
                <a:lnTo>
                  <a:pt x="771922" y="6857999"/>
                </a:lnTo>
                <a:lnTo>
                  <a:pt x="752078" y="6857602"/>
                </a:lnTo>
                <a:lnTo>
                  <a:pt x="732235" y="6857205"/>
                </a:lnTo>
                <a:lnTo>
                  <a:pt x="712788" y="6855618"/>
                </a:lnTo>
                <a:lnTo>
                  <a:pt x="692944" y="6853634"/>
                </a:lnTo>
                <a:lnTo>
                  <a:pt x="673894" y="6851649"/>
                </a:lnTo>
                <a:lnTo>
                  <a:pt x="654844" y="6848871"/>
                </a:lnTo>
                <a:lnTo>
                  <a:pt x="635397" y="6845696"/>
                </a:lnTo>
                <a:lnTo>
                  <a:pt x="616347" y="6842124"/>
                </a:lnTo>
                <a:lnTo>
                  <a:pt x="598091" y="6838155"/>
                </a:lnTo>
                <a:lnTo>
                  <a:pt x="579041" y="6833393"/>
                </a:lnTo>
                <a:lnTo>
                  <a:pt x="560785" y="6828630"/>
                </a:lnTo>
                <a:lnTo>
                  <a:pt x="542925" y="6823074"/>
                </a:lnTo>
                <a:lnTo>
                  <a:pt x="524272" y="6817121"/>
                </a:lnTo>
                <a:lnTo>
                  <a:pt x="506810" y="6811168"/>
                </a:lnTo>
                <a:lnTo>
                  <a:pt x="488950" y="6804024"/>
                </a:lnTo>
                <a:lnTo>
                  <a:pt x="471488" y="6796880"/>
                </a:lnTo>
                <a:lnTo>
                  <a:pt x="454819" y="6789737"/>
                </a:lnTo>
                <a:lnTo>
                  <a:pt x="437753" y="6781402"/>
                </a:lnTo>
                <a:lnTo>
                  <a:pt x="420688" y="6773068"/>
                </a:lnTo>
                <a:lnTo>
                  <a:pt x="404416" y="6764337"/>
                </a:lnTo>
                <a:lnTo>
                  <a:pt x="387747" y="6755209"/>
                </a:lnTo>
                <a:lnTo>
                  <a:pt x="371872" y="6746080"/>
                </a:lnTo>
                <a:lnTo>
                  <a:pt x="356394" y="6736159"/>
                </a:lnTo>
                <a:lnTo>
                  <a:pt x="340916" y="6725840"/>
                </a:lnTo>
                <a:lnTo>
                  <a:pt x="325041" y="6715521"/>
                </a:lnTo>
                <a:lnTo>
                  <a:pt x="310356" y="6704409"/>
                </a:lnTo>
                <a:lnTo>
                  <a:pt x="295672" y="6693296"/>
                </a:lnTo>
                <a:lnTo>
                  <a:pt x="280988" y="6681390"/>
                </a:lnTo>
                <a:lnTo>
                  <a:pt x="267097" y="6669484"/>
                </a:lnTo>
                <a:lnTo>
                  <a:pt x="252810" y="6657180"/>
                </a:lnTo>
                <a:lnTo>
                  <a:pt x="239316" y="6644877"/>
                </a:lnTo>
                <a:lnTo>
                  <a:pt x="226219" y="6631780"/>
                </a:lnTo>
                <a:lnTo>
                  <a:pt x="213122" y="6618684"/>
                </a:lnTo>
                <a:lnTo>
                  <a:pt x="200819" y="6605190"/>
                </a:lnTo>
                <a:lnTo>
                  <a:pt x="188516" y="6590902"/>
                </a:lnTo>
                <a:lnTo>
                  <a:pt x="176610" y="6577012"/>
                </a:lnTo>
                <a:lnTo>
                  <a:pt x="164703" y="6562327"/>
                </a:lnTo>
                <a:lnTo>
                  <a:pt x="153591" y="6547643"/>
                </a:lnTo>
                <a:lnTo>
                  <a:pt x="142478" y="6532959"/>
                </a:lnTo>
                <a:lnTo>
                  <a:pt x="131763" y="6517084"/>
                </a:lnTo>
                <a:lnTo>
                  <a:pt x="121841" y="6501605"/>
                </a:lnTo>
                <a:lnTo>
                  <a:pt x="111919" y="6485730"/>
                </a:lnTo>
                <a:lnTo>
                  <a:pt x="102394" y="6469855"/>
                </a:lnTo>
                <a:lnTo>
                  <a:pt x="92869" y="6453980"/>
                </a:lnTo>
                <a:lnTo>
                  <a:pt x="84138" y="6437312"/>
                </a:lnTo>
                <a:lnTo>
                  <a:pt x="76200" y="6420246"/>
                </a:lnTo>
                <a:lnTo>
                  <a:pt x="68263" y="6403577"/>
                </a:lnTo>
                <a:lnTo>
                  <a:pt x="60722" y="6386115"/>
                </a:lnTo>
                <a:lnTo>
                  <a:pt x="53975" y="6368652"/>
                </a:lnTo>
                <a:lnTo>
                  <a:pt x="46831" y="6351190"/>
                </a:lnTo>
                <a:lnTo>
                  <a:pt x="40878" y="6332934"/>
                </a:lnTo>
                <a:lnTo>
                  <a:pt x="34925" y="6315074"/>
                </a:lnTo>
                <a:lnTo>
                  <a:pt x="28972" y="6296818"/>
                </a:lnTo>
                <a:lnTo>
                  <a:pt x="24210" y="6278165"/>
                </a:lnTo>
                <a:lnTo>
                  <a:pt x="19844" y="6259909"/>
                </a:lnTo>
                <a:lnTo>
                  <a:pt x="15478" y="6240859"/>
                </a:lnTo>
                <a:lnTo>
                  <a:pt x="12303" y="6222205"/>
                </a:lnTo>
                <a:lnTo>
                  <a:pt x="8731" y="6203155"/>
                </a:lnTo>
                <a:lnTo>
                  <a:pt x="6350" y="6183709"/>
                </a:lnTo>
                <a:lnTo>
                  <a:pt x="3969" y="6164262"/>
                </a:lnTo>
                <a:lnTo>
                  <a:pt x="2381" y="6145212"/>
                </a:lnTo>
                <a:lnTo>
                  <a:pt x="794" y="6125368"/>
                </a:lnTo>
                <a:lnTo>
                  <a:pt x="397" y="6105127"/>
                </a:lnTo>
                <a:lnTo>
                  <a:pt x="0" y="6085284"/>
                </a:lnTo>
                <a:lnTo>
                  <a:pt x="0" y="772715"/>
                </a:lnTo>
                <a:lnTo>
                  <a:pt x="397" y="752871"/>
                </a:lnTo>
                <a:lnTo>
                  <a:pt x="794" y="732631"/>
                </a:lnTo>
                <a:lnTo>
                  <a:pt x="2381" y="712787"/>
                </a:lnTo>
                <a:lnTo>
                  <a:pt x="3969" y="693737"/>
                </a:lnTo>
                <a:lnTo>
                  <a:pt x="6350" y="674290"/>
                </a:lnTo>
                <a:lnTo>
                  <a:pt x="8731" y="654843"/>
                </a:lnTo>
                <a:lnTo>
                  <a:pt x="12303" y="635793"/>
                </a:lnTo>
                <a:lnTo>
                  <a:pt x="15478" y="617140"/>
                </a:lnTo>
                <a:lnTo>
                  <a:pt x="19844" y="598090"/>
                </a:lnTo>
                <a:lnTo>
                  <a:pt x="24210" y="579040"/>
                </a:lnTo>
                <a:lnTo>
                  <a:pt x="28972" y="560784"/>
                </a:lnTo>
                <a:lnTo>
                  <a:pt x="34925" y="542925"/>
                </a:lnTo>
                <a:lnTo>
                  <a:pt x="40878" y="525065"/>
                </a:lnTo>
                <a:lnTo>
                  <a:pt x="46831" y="506809"/>
                </a:lnTo>
                <a:lnTo>
                  <a:pt x="53975" y="488950"/>
                </a:lnTo>
                <a:lnTo>
                  <a:pt x="60722" y="471487"/>
                </a:lnTo>
                <a:lnTo>
                  <a:pt x="68263" y="454421"/>
                </a:lnTo>
                <a:lnTo>
                  <a:pt x="76200" y="437753"/>
                </a:lnTo>
                <a:lnTo>
                  <a:pt x="84138" y="420687"/>
                </a:lnTo>
                <a:lnTo>
                  <a:pt x="92869" y="404018"/>
                </a:lnTo>
                <a:lnTo>
                  <a:pt x="102394" y="388143"/>
                </a:lnTo>
                <a:lnTo>
                  <a:pt x="111919" y="371871"/>
                </a:lnTo>
                <a:lnTo>
                  <a:pt x="121841" y="356393"/>
                </a:lnTo>
                <a:lnTo>
                  <a:pt x="131763" y="340915"/>
                </a:lnTo>
                <a:lnTo>
                  <a:pt x="142478" y="325040"/>
                </a:lnTo>
                <a:lnTo>
                  <a:pt x="153591" y="310356"/>
                </a:lnTo>
                <a:lnTo>
                  <a:pt x="164703" y="295671"/>
                </a:lnTo>
                <a:lnTo>
                  <a:pt x="176610" y="280987"/>
                </a:lnTo>
                <a:lnTo>
                  <a:pt x="188516" y="267097"/>
                </a:lnTo>
                <a:lnTo>
                  <a:pt x="200819" y="252809"/>
                </a:lnTo>
                <a:lnTo>
                  <a:pt x="213122" y="239315"/>
                </a:lnTo>
                <a:lnTo>
                  <a:pt x="226219" y="226218"/>
                </a:lnTo>
                <a:lnTo>
                  <a:pt x="239316" y="213121"/>
                </a:lnTo>
                <a:lnTo>
                  <a:pt x="252810" y="200818"/>
                </a:lnTo>
                <a:lnTo>
                  <a:pt x="267097" y="188515"/>
                </a:lnTo>
                <a:lnTo>
                  <a:pt x="280988" y="176609"/>
                </a:lnTo>
                <a:lnTo>
                  <a:pt x="295672" y="164703"/>
                </a:lnTo>
                <a:lnTo>
                  <a:pt x="310356" y="153590"/>
                </a:lnTo>
                <a:lnTo>
                  <a:pt x="325041" y="142478"/>
                </a:lnTo>
                <a:lnTo>
                  <a:pt x="340916" y="131762"/>
                </a:lnTo>
                <a:lnTo>
                  <a:pt x="356394" y="121840"/>
                </a:lnTo>
                <a:lnTo>
                  <a:pt x="371872" y="111918"/>
                </a:lnTo>
                <a:lnTo>
                  <a:pt x="387747" y="102393"/>
                </a:lnTo>
                <a:lnTo>
                  <a:pt x="404416" y="93662"/>
                </a:lnTo>
                <a:lnTo>
                  <a:pt x="420688" y="84931"/>
                </a:lnTo>
                <a:lnTo>
                  <a:pt x="437753" y="76200"/>
                </a:lnTo>
                <a:lnTo>
                  <a:pt x="454819" y="68262"/>
                </a:lnTo>
                <a:lnTo>
                  <a:pt x="471488" y="61118"/>
                </a:lnTo>
                <a:lnTo>
                  <a:pt x="488950" y="53975"/>
                </a:lnTo>
                <a:lnTo>
                  <a:pt x="506810" y="46831"/>
                </a:lnTo>
                <a:lnTo>
                  <a:pt x="524272" y="40878"/>
                </a:lnTo>
                <a:lnTo>
                  <a:pt x="542925" y="34925"/>
                </a:lnTo>
                <a:lnTo>
                  <a:pt x="560785" y="29368"/>
                </a:lnTo>
                <a:lnTo>
                  <a:pt x="579041" y="24606"/>
                </a:lnTo>
                <a:lnTo>
                  <a:pt x="598091" y="19843"/>
                </a:lnTo>
                <a:lnTo>
                  <a:pt x="616347" y="15875"/>
                </a:lnTo>
                <a:lnTo>
                  <a:pt x="635397" y="12303"/>
                </a:lnTo>
                <a:lnTo>
                  <a:pt x="654844" y="9128"/>
                </a:lnTo>
                <a:lnTo>
                  <a:pt x="673894" y="6350"/>
                </a:lnTo>
                <a:lnTo>
                  <a:pt x="692944" y="4365"/>
                </a:lnTo>
                <a:lnTo>
                  <a:pt x="712788" y="2381"/>
                </a:lnTo>
                <a:lnTo>
                  <a:pt x="732235" y="793"/>
                </a:lnTo>
                <a:lnTo>
                  <a:pt x="752078" y="396"/>
                </a:lnTo>
                <a:lnTo>
                  <a:pt x="771922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/>
          <p:cNvSpPr/>
          <p:nvPr/>
        </p:nvSpPr>
        <p:spPr>
          <a:xfrm>
            <a:off x="686293" y="782630"/>
            <a:ext cx="10819414" cy="5292740"/>
          </a:xfrm>
          <a:prstGeom prst="ellipse">
            <a:avLst/>
          </a:prstGeom>
          <a:noFill/>
          <a:ln w="25400">
            <a:solidFill>
              <a:schemeClr val="bg1">
                <a:alpha val="3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397000" y="1130300"/>
            <a:ext cx="9398000" cy="4597400"/>
          </a:xfrm>
          <a:prstGeom prst="ellipse">
            <a:avLst/>
          </a:prstGeom>
          <a:noFill/>
          <a:ln w="25400">
            <a:solidFill>
              <a:schemeClr val="bg1"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4106532" y="2617107"/>
            <a:ext cx="3978938" cy="1623786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33" name="圆角矩形 32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3938815" y="2915557"/>
              <a:ext cx="3810000" cy="1465943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646854" y="681154"/>
            <a:ext cx="898291" cy="89829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7" name="椭圆 3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47854" y="3084707"/>
            <a:ext cx="898291" cy="89829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0" name="椭圆 3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0327612" y="2979854"/>
            <a:ext cx="898291" cy="89829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4" name="椭圆 43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628612" y="5252614"/>
            <a:ext cx="898291" cy="898291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47" name="椭圆 4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4410354" y="3084707"/>
            <a:ext cx="3371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40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0" scaled="0"/>
              </a:gra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269999" y="3184820"/>
            <a:ext cx="25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5400000" scaled="0"/>
                </a:gradFill>
                <a:latin typeface="Impact" panose="020B0806030902050204" pitchFamily="34" charset="0"/>
              </a:rPr>
              <a:t>1</a:t>
            </a:r>
            <a:endParaRPr lang="zh-CN" altLang="en-US" sz="40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5400000" scaled="0"/>
              </a:gradFill>
              <a:latin typeface="Impact" panose="020B080603090205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968998" y="776356"/>
            <a:ext cx="25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5400000" scaled="0"/>
                </a:gradFill>
                <a:latin typeface="Impact" panose="020B0806030902050204" pitchFamily="34" charset="0"/>
              </a:rPr>
              <a:t>2</a:t>
            </a:r>
            <a:endParaRPr lang="zh-CN" altLang="en-US" sz="40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5400000" scaled="0"/>
              </a:gradFill>
              <a:latin typeface="Impact" panose="020B080603090205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0649757" y="3075056"/>
            <a:ext cx="25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5400000" scaled="0"/>
                </a:gradFill>
                <a:latin typeface="Impact" panose="020B0806030902050204" pitchFamily="34" charset="0"/>
              </a:rPr>
              <a:t>3</a:t>
            </a:r>
            <a:endParaRPr lang="zh-CN" altLang="en-US" sz="40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5400000" scaled="0"/>
              </a:gradFill>
              <a:latin typeface="Impact" panose="020B08060309020502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974540" y="5347816"/>
            <a:ext cx="25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5400000" scaled="0"/>
                </a:gradFill>
                <a:latin typeface="Impact" panose="020B0806030902050204" pitchFamily="34" charset="0"/>
              </a:rPr>
              <a:t>4</a:t>
            </a:r>
            <a:endParaRPr lang="zh-CN" altLang="en-US" sz="40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5400000" scaled="0"/>
              </a:gradFill>
              <a:latin typeface="Impact" panose="020B080603090205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691927" y="1553185"/>
            <a:ext cx="2771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56" name="矩形 55"/>
          <p:cNvSpPr/>
          <p:nvPr/>
        </p:nvSpPr>
        <p:spPr>
          <a:xfrm>
            <a:off x="4710168" y="4257165"/>
            <a:ext cx="2771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1972989" y="2767281"/>
            <a:ext cx="8246023" cy="1323439"/>
            <a:chOff x="1981033" y="2828554"/>
            <a:chExt cx="8246023" cy="1323439"/>
          </a:xfrm>
        </p:grpSpPr>
        <p:sp>
          <p:nvSpPr>
            <p:cNvPr id="57" name="矩形 56"/>
            <p:cNvSpPr/>
            <p:nvPr/>
          </p:nvSpPr>
          <p:spPr>
            <a:xfrm>
              <a:off x="8186026" y="2828554"/>
              <a:ext cx="204103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altLang="zh-CN" sz="1600" dirty="0">
                  <a:solidFill>
                    <a:schemeClr val="bg1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Lorem ipsum dolor sit amet, consecteturLorem ipsum dolor sit amet, consectetur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1981033" y="2828554"/>
              <a:ext cx="204103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altLang="zh-CN" sz="1600" dirty="0">
                  <a:solidFill>
                    <a:schemeClr val="bg1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Lorem ipsum dolor sit amet, consecteturLorem ipsum dolor sit amet, consectetur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186026" y="872654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2" name="椭圆 61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663967" y="5435462"/>
            <a:ext cx="195348" cy="195348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5" name="椭圆 64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0345855" y="5432681"/>
            <a:ext cx="282416" cy="28241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8" name="椭圆 67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椭圆 69"/>
          <p:cNvSpPr/>
          <p:nvPr/>
        </p:nvSpPr>
        <p:spPr>
          <a:xfrm>
            <a:off x="-113632" y="391315"/>
            <a:ext cx="12419265" cy="6075370"/>
          </a:xfrm>
          <a:prstGeom prst="ellipse">
            <a:avLst/>
          </a:prstGeom>
          <a:noFill/>
          <a:ln w="25400">
            <a:solidFill>
              <a:schemeClr val="bg1"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2183706" y="841645"/>
            <a:ext cx="285518" cy="285518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72" name="椭圆 71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58" name="组合 57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93" name="圆角矩形 92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94" name="圆角矩形 93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91" name="圆角矩形 90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92" name="圆角矩形 91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76" name="文本框 75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81" name="组合 80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89" name="椭圆 88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87" name="椭圆 86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3" name="圆角矩形 82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圆角矩形 83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圆角矩形 84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圆角矩形 85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53398" y="1359539"/>
            <a:ext cx="2377448" cy="4802867"/>
            <a:chOff x="1838952" y="1237546"/>
            <a:chExt cx="2359928" cy="4767473"/>
          </a:xfrm>
          <a:effectLst>
            <a:outerShdw blurRad="215900" dist="63500" dir="2700000" algn="tl" rotWithShape="0">
              <a:prstClr val="black">
                <a:alpha val="14000"/>
              </a:prstClr>
            </a:outerShdw>
          </a:effectLst>
        </p:grpSpPr>
        <p:sp>
          <p:nvSpPr>
            <p:cNvPr id="5" name="圆角矩形 4"/>
            <p:cNvSpPr/>
            <p:nvPr/>
          </p:nvSpPr>
          <p:spPr>
            <a:xfrm>
              <a:off x="1876460" y="1237546"/>
              <a:ext cx="2269476" cy="4767473"/>
            </a:xfrm>
            <a:prstGeom prst="roundRect">
              <a:avLst/>
            </a:prstGeom>
            <a:solidFill>
              <a:schemeClr val="bg1"/>
            </a:solidFill>
            <a:ln w="50800"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154822" y="1891398"/>
              <a:ext cx="44058" cy="37514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  <a:alpha val="99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1838966" y="2098987"/>
              <a:ext cx="33103" cy="31003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  <a:sp3d extrusionH="3175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1838952" y="1726261"/>
              <a:ext cx="33103" cy="31003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  <a:sp3d extrusionH="3175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012710" y="1555543"/>
              <a:ext cx="2029211" cy="3682131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2765006" y="1289184"/>
              <a:ext cx="539743" cy="5642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389945" y="1275459"/>
              <a:ext cx="81499" cy="8149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868284" y="5346217"/>
              <a:ext cx="333190" cy="333189"/>
            </a:xfrm>
            <a:prstGeom prst="ellipse">
              <a:avLst/>
            </a:prstGeom>
            <a:solidFill>
              <a:srgbClr val="FAFAFA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437687" y="2539715"/>
            <a:ext cx="2041030" cy="1798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rgbClr val="46CEDA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437687" y="1996065"/>
            <a:ext cx="2035035" cy="400110"/>
          </a:xfrm>
          <a:prstGeom prst="rect">
            <a:avLst/>
          </a:prstGeom>
          <a:gradFill>
            <a:gsLst>
              <a:gs pos="5000">
                <a:srgbClr val="1BD468"/>
              </a:gs>
              <a:gs pos="100000">
                <a:srgbClr val="46CEDA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0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13831" y="4298882"/>
            <a:ext cx="20410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>
                <a:solidFill>
                  <a:srgbClr val="46CEDA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17" name="组合 16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36" name="圆角矩形 35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7" name="圆角矩形 36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34" name="圆角矩形 33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32" name="椭圆 31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30" name="椭圆 29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6" name="圆角矩形 25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0" name="矩形 39"/>
          <p:cNvSpPr/>
          <p:nvPr/>
        </p:nvSpPr>
        <p:spPr>
          <a:xfrm>
            <a:off x="4092604" y="3165937"/>
            <a:ext cx="21775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consecteturLorem ipsum dolor sit amet, consecteturLorem ipsum dolor sit amet, consectetur</a:t>
            </a:r>
          </a:p>
          <a:p>
            <a:pPr>
              <a:lnSpc>
                <a:spcPct val="125000"/>
              </a:lnSpc>
            </a:pPr>
            <a:endParaRPr lang="en-US" altLang="zh-CN" sz="1600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6785240" y="2086967"/>
            <a:ext cx="872860" cy="1088361"/>
            <a:chOff x="3295850" y="1908877"/>
            <a:chExt cx="3738030" cy="4660916"/>
          </a:xfrm>
        </p:grpSpPr>
        <p:sp>
          <p:nvSpPr>
            <p:cNvPr id="43" name="圆角矩形 4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785240" y="3466075"/>
            <a:ext cx="872860" cy="1088361"/>
            <a:chOff x="3295850" y="1908877"/>
            <a:chExt cx="3738030" cy="4660916"/>
          </a:xfrm>
        </p:grpSpPr>
        <p:sp>
          <p:nvSpPr>
            <p:cNvPr id="48" name="圆角矩形 47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85240" y="4845183"/>
            <a:ext cx="872860" cy="1088361"/>
            <a:chOff x="3295850" y="1908877"/>
            <a:chExt cx="3738030" cy="4660916"/>
          </a:xfrm>
        </p:grpSpPr>
        <p:sp>
          <p:nvSpPr>
            <p:cNvPr id="53" name="圆角矩形 5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圆角矩形 5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7609424" y="1871457"/>
            <a:ext cx="36416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58" name="矩形 57"/>
          <p:cNvSpPr/>
          <p:nvPr/>
        </p:nvSpPr>
        <p:spPr>
          <a:xfrm>
            <a:off x="7609424" y="3324601"/>
            <a:ext cx="36416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59" name="矩形 58"/>
          <p:cNvSpPr/>
          <p:nvPr/>
        </p:nvSpPr>
        <p:spPr>
          <a:xfrm>
            <a:off x="7609424" y="4777744"/>
            <a:ext cx="36416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61" name="任意多边形 60"/>
          <p:cNvSpPr/>
          <p:nvPr/>
        </p:nvSpPr>
        <p:spPr>
          <a:xfrm>
            <a:off x="6521617" y="0"/>
            <a:ext cx="1098396" cy="6858000"/>
          </a:xfrm>
          <a:custGeom>
            <a:avLst/>
            <a:gdLst>
              <a:gd name="connsiteX0" fmla="*/ 514183 w 1098396"/>
              <a:gd name="connsiteY0" fmla="*/ 0 h 6261100"/>
              <a:gd name="connsiteX1" fmla="*/ 18883 w 1098396"/>
              <a:gd name="connsiteY1" fmla="*/ 2006600 h 6261100"/>
              <a:gd name="connsiteX2" fmla="*/ 1098383 w 1098396"/>
              <a:gd name="connsiteY2" fmla="*/ 3378200 h 6261100"/>
              <a:gd name="connsiteX3" fmla="*/ 44283 w 1098396"/>
              <a:gd name="connsiteY3" fmla="*/ 4813300 h 6261100"/>
              <a:gd name="connsiteX4" fmla="*/ 780883 w 1098396"/>
              <a:gd name="connsiteY4" fmla="*/ 6261100 h 626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396" h="6261100">
                <a:moveTo>
                  <a:pt x="514183" y="0"/>
                </a:moveTo>
                <a:cubicBezTo>
                  <a:pt x="217849" y="721783"/>
                  <a:pt x="-78484" y="1443567"/>
                  <a:pt x="18883" y="2006600"/>
                </a:cubicBezTo>
                <a:cubicBezTo>
                  <a:pt x="116250" y="2569633"/>
                  <a:pt x="1094150" y="2910417"/>
                  <a:pt x="1098383" y="3378200"/>
                </a:cubicBezTo>
                <a:cubicBezTo>
                  <a:pt x="1102616" y="3845983"/>
                  <a:pt x="97200" y="4332817"/>
                  <a:pt x="44283" y="4813300"/>
                </a:cubicBezTo>
                <a:cubicBezTo>
                  <a:pt x="-8634" y="5293783"/>
                  <a:pt x="386124" y="5777441"/>
                  <a:pt x="780883" y="6261100"/>
                </a:cubicBezTo>
              </a:path>
            </a:pathLst>
          </a:custGeom>
          <a:noFill/>
          <a:ln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-98418" y="2073842"/>
            <a:ext cx="12493617" cy="1623786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70" name="圆角矩形 69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 useBgFill="1">
          <p:nvSpPr>
            <p:cNvPr id="71" name="圆角矩形 70"/>
            <p:cNvSpPr/>
            <p:nvPr/>
          </p:nvSpPr>
          <p:spPr>
            <a:xfrm>
              <a:off x="3938815" y="2915557"/>
              <a:ext cx="3810000" cy="146594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3" name="任意多边形 2"/>
          <p:cNvSpPr/>
          <p:nvPr/>
        </p:nvSpPr>
        <p:spPr>
          <a:xfrm>
            <a:off x="-667658" y="226786"/>
            <a:ext cx="12859657" cy="5765776"/>
          </a:xfrm>
          <a:custGeom>
            <a:avLst/>
            <a:gdLst>
              <a:gd name="connsiteX0" fmla="*/ 0 w 12636500"/>
              <a:gd name="connsiteY0" fmla="*/ 0 h 5765776"/>
              <a:gd name="connsiteX1" fmla="*/ 2387600 w 12636500"/>
              <a:gd name="connsiteY1" fmla="*/ 5676900 h 5765776"/>
              <a:gd name="connsiteX2" fmla="*/ 4813300 w 12636500"/>
              <a:gd name="connsiteY2" fmla="*/ 165100 h 5765776"/>
              <a:gd name="connsiteX3" fmla="*/ 7302500 w 12636500"/>
              <a:gd name="connsiteY3" fmla="*/ 5626100 h 5765776"/>
              <a:gd name="connsiteX4" fmla="*/ 9131300 w 12636500"/>
              <a:gd name="connsiteY4" fmla="*/ 203200 h 5765776"/>
              <a:gd name="connsiteX5" fmla="*/ 11798300 w 12636500"/>
              <a:gd name="connsiteY5" fmla="*/ 5727700 h 5765776"/>
              <a:gd name="connsiteX6" fmla="*/ 12636500 w 12636500"/>
              <a:gd name="connsiteY6" fmla="*/ 2209800 h 576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36500" h="5765776">
                <a:moveTo>
                  <a:pt x="0" y="0"/>
                </a:moveTo>
                <a:cubicBezTo>
                  <a:pt x="792691" y="2824691"/>
                  <a:pt x="1585383" y="5649383"/>
                  <a:pt x="2387600" y="5676900"/>
                </a:cubicBezTo>
                <a:cubicBezTo>
                  <a:pt x="3189817" y="5704417"/>
                  <a:pt x="3994150" y="173567"/>
                  <a:pt x="4813300" y="165100"/>
                </a:cubicBezTo>
                <a:cubicBezTo>
                  <a:pt x="5632450" y="156633"/>
                  <a:pt x="6582833" y="5619750"/>
                  <a:pt x="7302500" y="5626100"/>
                </a:cubicBezTo>
                <a:cubicBezTo>
                  <a:pt x="8022167" y="5632450"/>
                  <a:pt x="8382000" y="186267"/>
                  <a:pt x="9131300" y="203200"/>
                </a:cubicBezTo>
                <a:cubicBezTo>
                  <a:pt x="9880600" y="220133"/>
                  <a:pt x="11214100" y="5393267"/>
                  <a:pt x="11798300" y="5727700"/>
                </a:cubicBezTo>
                <a:cubicBezTo>
                  <a:pt x="12382500" y="6062133"/>
                  <a:pt x="12509500" y="4135966"/>
                  <a:pt x="12636500" y="2209800"/>
                </a:cubicBezTo>
              </a:path>
            </a:pathLst>
          </a:custGeom>
          <a:noFill/>
          <a:ln>
            <a:solidFill>
              <a:schemeClr val="bg1"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107358" y="5217235"/>
            <a:ext cx="987949" cy="987949"/>
            <a:chOff x="1200760" y="3842075"/>
            <a:chExt cx="1784148" cy="1784148"/>
          </a:xfrm>
        </p:grpSpPr>
        <p:sp>
          <p:nvSpPr>
            <p:cNvPr id="5" name="椭圆 4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6" name="椭圆 5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812089" y="61091"/>
            <a:ext cx="778145" cy="778145"/>
            <a:chOff x="1200760" y="3842075"/>
            <a:chExt cx="1784148" cy="1784148"/>
          </a:xfrm>
        </p:grpSpPr>
        <p:sp>
          <p:nvSpPr>
            <p:cNvPr id="8" name="椭圆 7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9" name="椭圆 8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22127" y="5389951"/>
            <a:ext cx="787799" cy="787799"/>
            <a:chOff x="1200760" y="3842075"/>
            <a:chExt cx="1784148" cy="1784148"/>
          </a:xfrm>
        </p:grpSpPr>
        <p:sp>
          <p:nvSpPr>
            <p:cNvPr id="11" name="椭圆 10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2" name="椭圆 11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286762" y="226786"/>
            <a:ext cx="687139" cy="687139"/>
            <a:chOff x="1200760" y="3842075"/>
            <a:chExt cx="1784148" cy="1784148"/>
          </a:xfrm>
        </p:grpSpPr>
        <p:sp>
          <p:nvSpPr>
            <p:cNvPr id="14" name="椭圆 13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5" name="椭圆 14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866835" y="5267970"/>
            <a:ext cx="1274806" cy="1274806"/>
            <a:chOff x="1200760" y="3842075"/>
            <a:chExt cx="1784148" cy="1784148"/>
          </a:xfrm>
        </p:grpSpPr>
        <p:sp>
          <p:nvSpPr>
            <p:cNvPr id="17" name="椭圆 16"/>
            <p:cNvSpPr/>
            <p:nvPr/>
          </p:nvSpPr>
          <p:spPr>
            <a:xfrm>
              <a:off x="1200760" y="3842075"/>
              <a:ext cx="1784148" cy="1784148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18" name="椭圆 17"/>
            <p:cNvSpPr/>
            <p:nvPr/>
          </p:nvSpPr>
          <p:spPr>
            <a:xfrm>
              <a:off x="1475770" y="4117085"/>
              <a:ext cx="1234127" cy="1234127"/>
            </a:xfrm>
            <a:prstGeom prst="ellipse">
              <a:avLst/>
            </a:prstGeom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656715" y="2672004"/>
            <a:ext cx="17651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0" name="矩形 19"/>
          <p:cNvSpPr/>
          <p:nvPr/>
        </p:nvSpPr>
        <p:spPr>
          <a:xfrm>
            <a:off x="3318606" y="1763216"/>
            <a:ext cx="17651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1" name="矩形 20"/>
          <p:cNvSpPr/>
          <p:nvPr/>
        </p:nvSpPr>
        <p:spPr>
          <a:xfrm>
            <a:off x="5833471" y="2672004"/>
            <a:ext cx="17651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2" name="矩形 21"/>
          <p:cNvSpPr/>
          <p:nvPr/>
        </p:nvSpPr>
        <p:spPr>
          <a:xfrm>
            <a:off x="7938829" y="1737053"/>
            <a:ext cx="17651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23" name="矩形 22"/>
          <p:cNvSpPr/>
          <p:nvPr/>
        </p:nvSpPr>
        <p:spPr>
          <a:xfrm>
            <a:off x="10527865" y="2645064"/>
            <a:ext cx="14181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47" name="组合 46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66" name="圆角矩形 65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64" name="圆角矩形 63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62" name="椭圆 61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60" name="椭圆 59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6" name="圆角矩形 55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圆角矩形 56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8441606" y="4387892"/>
            <a:ext cx="1243237" cy="576747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73" name="圆角矩形 72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4" name="圆角矩形 73"/>
            <p:cNvSpPr/>
            <p:nvPr/>
          </p:nvSpPr>
          <p:spPr>
            <a:xfrm>
              <a:off x="3938815" y="2915557"/>
              <a:ext cx="3810000" cy="1465943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3557146" y="4387892"/>
            <a:ext cx="1243237" cy="576747"/>
            <a:chOff x="3854346" y="2846614"/>
            <a:chExt cx="3978938" cy="1623786"/>
          </a:xfrm>
          <a:effectLst>
            <a:outerShdw blurRad="152400" dist="114300" dir="2700000" algn="tl" rotWithShape="0">
              <a:prstClr val="black">
                <a:alpha val="26000"/>
              </a:prstClr>
            </a:outerShdw>
          </a:effectLst>
        </p:grpSpPr>
        <p:sp>
          <p:nvSpPr>
            <p:cNvPr id="76" name="圆角矩形 75"/>
            <p:cNvSpPr/>
            <p:nvPr/>
          </p:nvSpPr>
          <p:spPr>
            <a:xfrm>
              <a:off x="3854346" y="2846614"/>
              <a:ext cx="3978938" cy="1623786"/>
            </a:xfrm>
            <a:prstGeom prst="roundRect">
              <a:avLst/>
            </a:prstGeom>
            <a:gradFill>
              <a:gsLst>
                <a:gs pos="100000">
                  <a:schemeClr val="bg2"/>
                </a:gs>
                <a:gs pos="2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7" name="圆角矩形 76"/>
            <p:cNvSpPr/>
            <p:nvPr/>
          </p:nvSpPr>
          <p:spPr>
            <a:xfrm>
              <a:off x="3938815" y="2915557"/>
              <a:ext cx="3810000" cy="1465943"/>
            </a:xfrm>
            <a:prstGeom prst="roundRect">
              <a:avLst/>
            </a:prstGeom>
            <a:gradFill>
              <a:gsLst>
                <a:gs pos="0">
                  <a:schemeClr val="bg2"/>
                </a:gs>
                <a:gs pos="74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9" name="文本框 78"/>
          <p:cNvSpPr txBox="1"/>
          <p:nvPr/>
        </p:nvSpPr>
        <p:spPr>
          <a:xfrm>
            <a:off x="3629091" y="4469197"/>
            <a:ext cx="107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rPr>
              <a:t>TITLE</a:t>
            </a:r>
            <a:endParaRPr lang="zh-CN" altLang="en-US" sz="24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0" scaled="0"/>
              </a:gra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8529754" y="4448999"/>
            <a:ext cx="107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rPr>
              <a:t>TITLE</a:t>
            </a:r>
            <a:endParaRPr lang="zh-CN" altLang="en-US" sz="24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0" scaled="0"/>
              </a:gra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32184" y="1428343"/>
            <a:ext cx="2000657" cy="200065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" name="椭圆 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283427" y="2013172"/>
            <a:ext cx="169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1BD468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TWO</a:t>
            </a:r>
            <a:endParaRPr lang="zh-CN" altLang="en-US" sz="4800" dirty="0">
              <a:solidFill>
                <a:srgbClr val="1BD468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04456" y="1100613"/>
            <a:ext cx="2656114" cy="26561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46940" y="843098"/>
            <a:ext cx="3171144" cy="3171144"/>
          </a:xfrm>
          <a:prstGeom prst="ellipse">
            <a:avLst/>
          </a:prstGeom>
          <a:noFill/>
          <a:ln>
            <a:solidFill>
              <a:schemeClr val="bg1"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140115" y="4141278"/>
            <a:ext cx="3984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103289" y="359148"/>
            <a:ext cx="6058445" cy="6058445"/>
          </a:xfrm>
          <a:prstGeom prst="ellipse">
            <a:avLst/>
          </a:prstGeom>
          <a:noFill/>
          <a:ln>
            <a:solidFill>
              <a:schemeClr val="bg1">
                <a:alpha val="5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675696" y="4910719"/>
            <a:ext cx="29136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</a:t>
            </a:r>
            <a:r>
              <a:rPr lang="en-US" altLang="zh-CN" sz="1400" dirty="0" err="1">
                <a:solidFill>
                  <a:schemeClr val="bg1">
                    <a:alpha val="74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consecteturLore</a:t>
            </a:r>
            <a:endParaRPr lang="en-US" altLang="zh-CN" sz="1400" dirty="0">
              <a:solidFill>
                <a:schemeClr val="bg1">
                  <a:alpha val="74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71258" y="1149904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7" name="椭圆 16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87631" y="1537208"/>
            <a:ext cx="302096" cy="30209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042447" y="5581693"/>
            <a:ext cx="164926" cy="164926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3" name="椭圆 22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02863" y="4539326"/>
            <a:ext cx="401667" cy="401667"/>
            <a:chOff x="4216274" y="890000"/>
            <a:chExt cx="4417599" cy="4417599"/>
          </a:xfrm>
          <a:effectLst>
            <a:outerShdw blurRad="1143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6" name="椭圆 25"/>
            <p:cNvSpPr/>
            <p:nvPr/>
          </p:nvSpPr>
          <p:spPr>
            <a:xfrm>
              <a:off x="4216274" y="890000"/>
              <a:ext cx="4417599" cy="4417599"/>
            </a:xfrm>
            <a:prstGeom prst="ellipse">
              <a:avLst/>
            </a:prstGeom>
            <a:gradFill>
              <a:gsLst>
                <a:gs pos="100000">
                  <a:schemeClr val="bg2"/>
                </a:gs>
                <a:gs pos="13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305988" y="979714"/>
              <a:ext cx="4238172" cy="4238172"/>
            </a:xfrm>
            <a:prstGeom prst="ellipse">
              <a:avLst/>
            </a:prstGeom>
            <a:gradFill>
              <a:gsLst>
                <a:gs pos="0">
                  <a:srgbClr val="DCDADA"/>
                </a:gs>
                <a:gs pos="60000">
                  <a:schemeClr val="bg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8303523" y="2750657"/>
            <a:ext cx="2403005" cy="1416643"/>
          </a:xfrm>
          <a:prstGeom prst="roundRect">
            <a:avLst>
              <a:gd name="adj" fmla="val 5470"/>
            </a:avLst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76200" dist="12700" dir="2700000" algn="tl" rotWithShape="0">
              <a:prstClr val="black">
                <a:alpha val="40000"/>
              </a:prstClr>
            </a:outerShdw>
            <a:reflection blurRad="6350" stA="50000" endA="300" endPos="90000" dist="889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837982" y="3638662"/>
            <a:ext cx="2403005" cy="1416643"/>
          </a:xfrm>
          <a:prstGeom prst="roundRect">
            <a:avLst>
              <a:gd name="adj" fmla="val 5470"/>
            </a:avLst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76200" dist="12700" dir="2700000" algn="tl" rotWithShape="0">
              <a:prstClr val="black">
                <a:alpha val="40000"/>
              </a:prstClr>
            </a:outerShdw>
            <a:reflection blurRad="6350" stA="50000" endA="300" endPos="90000" dist="889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66856" y="3279297"/>
            <a:ext cx="11461531" cy="1776009"/>
            <a:chOff x="1135456" y="2509169"/>
            <a:chExt cx="10109389" cy="1776009"/>
          </a:xfrm>
        </p:grpSpPr>
        <p:sp>
          <p:nvSpPr>
            <p:cNvPr id="3" name="任意多边形 2"/>
            <p:cNvSpPr/>
            <p:nvPr/>
          </p:nvSpPr>
          <p:spPr>
            <a:xfrm rot="16200000">
              <a:off x="620017" y="3024608"/>
              <a:ext cx="1776008" cy="745129"/>
            </a:xfrm>
            <a:custGeom>
              <a:avLst/>
              <a:gdLst>
                <a:gd name="connsiteX0" fmla="*/ 2959906 w 2960298"/>
                <a:gd name="connsiteY0" fmla="*/ 1556715 h 1640757"/>
                <a:gd name="connsiteX1" fmla="*/ 2928441 w 2960298"/>
                <a:gd name="connsiteY1" fmla="*/ 1610244 h 1640757"/>
                <a:gd name="connsiteX2" fmla="*/ 2916500 w 2960298"/>
                <a:gd name="connsiteY2" fmla="*/ 1616954 h 1640757"/>
                <a:gd name="connsiteX3" fmla="*/ 2905539 w 2960298"/>
                <a:gd name="connsiteY3" fmla="*/ 1627311 h 1640757"/>
                <a:gd name="connsiteX4" fmla="*/ 1625565 w 2960298"/>
                <a:gd name="connsiteY4" fmla="*/ 214999 h 1640757"/>
                <a:gd name="connsiteX5" fmla="*/ 1469769 w 2960298"/>
                <a:gd name="connsiteY5" fmla="*/ 165598 h 1640757"/>
                <a:gd name="connsiteX6" fmla="*/ 1410514 w 2960298"/>
                <a:gd name="connsiteY6" fmla="*/ 178291 h 1640757"/>
                <a:gd name="connsiteX7" fmla="*/ 1410515 w 2960298"/>
                <a:gd name="connsiteY7" fmla="*/ 178292 h 1640757"/>
                <a:gd name="connsiteX8" fmla="*/ 1363633 w 2960298"/>
                <a:gd name="connsiteY8" fmla="*/ 204635 h 1640757"/>
                <a:gd name="connsiteX9" fmla="*/ 1356679 w 2960298"/>
                <a:gd name="connsiteY9" fmla="*/ 213713 h 1640757"/>
                <a:gd name="connsiteX10" fmla="*/ 1334734 w 2960298"/>
                <a:gd name="connsiteY10" fmla="*/ 231227 h 1640757"/>
                <a:gd name="connsiteX11" fmla="*/ 57280 w 2960298"/>
                <a:gd name="connsiteY11" fmla="*/ 1640757 h 1640757"/>
                <a:gd name="connsiteX12" fmla="*/ 31858 w 2960298"/>
                <a:gd name="connsiteY12" fmla="*/ 1626472 h 1640757"/>
                <a:gd name="connsiteX13" fmla="*/ 1193 w 2960298"/>
                <a:gd name="connsiteY13" fmla="*/ 1553567 h 1640757"/>
                <a:gd name="connsiteX14" fmla="*/ 18465 w 2960298"/>
                <a:gd name="connsiteY14" fmla="*/ 1520845 h 1640757"/>
                <a:gd name="connsiteX15" fmla="*/ 18559 w 2960298"/>
                <a:gd name="connsiteY15" fmla="*/ 1520548 h 1640757"/>
                <a:gd name="connsiteX16" fmla="*/ 18700 w 2960298"/>
                <a:gd name="connsiteY16" fmla="*/ 1520399 h 1640757"/>
                <a:gd name="connsiteX17" fmla="*/ 21118 w 2960298"/>
                <a:gd name="connsiteY17" fmla="*/ 1515820 h 1640757"/>
                <a:gd name="connsiteX18" fmla="*/ 1334734 w 2960298"/>
                <a:gd name="connsiteY18" fmla="*/ 66389 h 1640757"/>
                <a:gd name="connsiteX19" fmla="*/ 1356679 w 2960298"/>
                <a:gd name="connsiteY19" fmla="*/ 48875 h 1640757"/>
                <a:gd name="connsiteX20" fmla="*/ 1363633 w 2960298"/>
                <a:gd name="connsiteY20" fmla="*/ 39797 h 1640757"/>
                <a:gd name="connsiteX21" fmla="*/ 1410515 w 2960298"/>
                <a:gd name="connsiteY21" fmla="*/ 13454 h 1640757"/>
                <a:gd name="connsiteX22" fmla="*/ 1410514 w 2960298"/>
                <a:gd name="connsiteY22" fmla="*/ 13453 h 1640757"/>
                <a:gd name="connsiteX23" fmla="*/ 1469769 w 2960298"/>
                <a:gd name="connsiteY23" fmla="*/ 760 h 1640757"/>
                <a:gd name="connsiteX24" fmla="*/ 1625565 w 2960298"/>
                <a:gd name="connsiteY24" fmla="*/ 50161 h 1640757"/>
                <a:gd name="connsiteX25" fmla="*/ 2939180 w 2960298"/>
                <a:gd name="connsiteY25" fmla="*/ 1499592 h 1640757"/>
                <a:gd name="connsiteX26" fmla="*/ 2959906 w 2960298"/>
                <a:gd name="connsiteY26" fmla="*/ 1556715 h 164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60298" h="1640757">
                  <a:moveTo>
                    <a:pt x="2959906" y="1556715"/>
                  </a:moveTo>
                  <a:cubicBezTo>
                    <a:pt x="2957769" y="1575984"/>
                    <a:pt x="2946933" y="1594653"/>
                    <a:pt x="2928441" y="1610244"/>
                  </a:cubicBezTo>
                  <a:lnTo>
                    <a:pt x="2916500" y="1616954"/>
                  </a:lnTo>
                  <a:lnTo>
                    <a:pt x="2905539" y="1627311"/>
                  </a:lnTo>
                  <a:lnTo>
                    <a:pt x="1625565" y="214999"/>
                  </a:lnTo>
                  <a:cubicBezTo>
                    <a:pt x="1592961" y="179024"/>
                    <a:pt x="1530651" y="160785"/>
                    <a:pt x="1469769" y="165598"/>
                  </a:cubicBezTo>
                  <a:cubicBezTo>
                    <a:pt x="1449475" y="167202"/>
                    <a:pt x="1429339" y="171368"/>
                    <a:pt x="1410514" y="178291"/>
                  </a:cubicBezTo>
                  <a:lnTo>
                    <a:pt x="1410515" y="178292"/>
                  </a:lnTo>
                  <a:cubicBezTo>
                    <a:pt x="1391691" y="185215"/>
                    <a:pt x="1375960" y="194241"/>
                    <a:pt x="1363633" y="204635"/>
                  </a:cubicBezTo>
                  <a:lnTo>
                    <a:pt x="1356679" y="213713"/>
                  </a:lnTo>
                  <a:lnTo>
                    <a:pt x="1334734" y="231227"/>
                  </a:lnTo>
                  <a:lnTo>
                    <a:pt x="57280" y="1640757"/>
                  </a:lnTo>
                  <a:lnTo>
                    <a:pt x="31858" y="1626472"/>
                  </a:lnTo>
                  <a:cubicBezTo>
                    <a:pt x="7202" y="1605684"/>
                    <a:pt x="-3844" y="1579423"/>
                    <a:pt x="1193" y="1553567"/>
                  </a:cubicBezTo>
                  <a:lnTo>
                    <a:pt x="18465" y="1520845"/>
                  </a:lnTo>
                  <a:lnTo>
                    <a:pt x="18559" y="1520548"/>
                  </a:lnTo>
                  <a:lnTo>
                    <a:pt x="18700" y="1520399"/>
                  </a:lnTo>
                  <a:lnTo>
                    <a:pt x="21118" y="1515820"/>
                  </a:lnTo>
                  <a:lnTo>
                    <a:pt x="1334734" y="66389"/>
                  </a:lnTo>
                  <a:lnTo>
                    <a:pt x="1356679" y="48875"/>
                  </a:lnTo>
                  <a:lnTo>
                    <a:pt x="1363633" y="39797"/>
                  </a:lnTo>
                  <a:cubicBezTo>
                    <a:pt x="1375960" y="29403"/>
                    <a:pt x="1391691" y="20377"/>
                    <a:pt x="1410515" y="13454"/>
                  </a:cubicBezTo>
                  <a:lnTo>
                    <a:pt x="1410514" y="13453"/>
                  </a:lnTo>
                  <a:cubicBezTo>
                    <a:pt x="1429339" y="6530"/>
                    <a:pt x="1449475" y="2364"/>
                    <a:pt x="1469769" y="760"/>
                  </a:cubicBezTo>
                  <a:cubicBezTo>
                    <a:pt x="1530651" y="-4053"/>
                    <a:pt x="1592961" y="14186"/>
                    <a:pt x="1625565" y="50161"/>
                  </a:cubicBezTo>
                  <a:lnTo>
                    <a:pt x="2939180" y="1499592"/>
                  </a:lnTo>
                  <a:cubicBezTo>
                    <a:pt x="2955483" y="1517580"/>
                    <a:pt x="2962044" y="1537447"/>
                    <a:pt x="2959906" y="155671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 rot="5400000" flipH="1">
              <a:off x="9984277" y="3024609"/>
              <a:ext cx="1776008" cy="745129"/>
            </a:xfrm>
            <a:custGeom>
              <a:avLst/>
              <a:gdLst>
                <a:gd name="connsiteX0" fmla="*/ 2959906 w 2960298"/>
                <a:gd name="connsiteY0" fmla="*/ 1556715 h 1640757"/>
                <a:gd name="connsiteX1" fmla="*/ 2928441 w 2960298"/>
                <a:gd name="connsiteY1" fmla="*/ 1610244 h 1640757"/>
                <a:gd name="connsiteX2" fmla="*/ 2916500 w 2960298"/>
                <a:gd name="connsiteY2" fmla="*/ 1616954 h 1640757"/>
                <a:gd name="connsiteX3" fmla="*/ 2905539 w 2960298"/>
                <a:gd name="connsiteY3" fmla="*/ 1627311 h 1640757"/>
                <a:gd name="connsiteX4" fmla="*/ 1625565 w 2960298"/>
                <a:gd name="connsiteY4" fmla="*/ 214999 h 1640757"/>
                <a:gd name="connsiteX5" fmla="*/ 1469769 w 2960298"/>
                <a:gd name="connsiteY5" fmla="*/ 165598 h 1640757"/>
                <a:gd name="connsiteX6" fmla="*/ 1410514 w 2960298"/>
                <a:gd name="connsiteY6" fmla="*/ 178291 h 1640757"/>
                <a:gd name="connsiteX7" fmla="*/ 1410515 w 2960298"/>
                <a:gd name="connsiteY7" fmla="*/ 178292 h 1640757"/>
                <a:gd name="connsiteX8" fmla="*/ 1363633 w 2960298"/>
                <a:gd name="connsiteY8" fmla="*/ 204635 h 1640757"/>
                <a:gd name="connsiteX9" fmla="*/ 1356679 w 2960298"/>
                <a:gd name="connsiteY9" fmla="*/ 213713 h 1640757"/>
                <a:gd name="connsiteX10" fmla="*/ 1334734 w 2960298"/>
                <a:gd name="connsiteY10" fmla="*/ 231227 h 1640757"/>
                <a:gd name="connsiteX11" fmla="*/ 57280 w 2960298"/>
                <a:gd name="connsiteY11" fmla="*/ 1640757 h 1640757"/>
                <a:gd name="connsiteX12" fmla="*/ 31858 w 2960298"/>
                <a:gd name="connsiteY12" fmla="*/ 1626472 h 1640757"/>
                <a:gd name="connsiteX13" fmla="*/ 1193 w 2960298"/>
                <a:gd name="connsiteY13" fmla="*/ 1553567 h 1640757"/>
                <a:gd name="connsiteX14" fmla="*/ 18465 w 2960298"/>
                <a:gd name="connsiteY14" fmla="*/ 1520845 h 1640757"/>
                <a:gd name="connsiteX15" fmla="*/ 18559 w 2960298"/>
                <a:gd name="connsiteY15" fmla="*/ 1520548 h 1640757"/>
                <a:gd name="connsiteX16" fmla="*/ 18700 w 2960298"/>
                <a:gd name="connsiteY16" fmla="*/ 1520399 h 1640757"/>
                <a:gd name="connsiteX17" fmla="*/ 21118 w 2960298"/>
                <a:gd name="connsiteY17" fmla="*/ 1515820 h 1640757"/>
                <a:gd name="connsiteX18" fmla="*/ 1334734 w 2960298"/>
                <a:gd name="connsiteY18" fmla="*/ 66389 h 1640757"/>
                <a:gd name="connsiteX19" fmla="*/ 1356679 w 2960298"/>
                <a:gd name="connsiteY19" fmla="*/ 48875 h 1640757"/>
                <a:gd name="connsiteX20" fmla="*/ 1363633 w 2960298"/>
                <a:gd name="connsiteY20" fmla="*/ 39797 h 1640757"/>
                <a:gd name="connsiteX21" fmla="*/ 1410515 w 2960298"/>
                <a:gd name="connsiteY21" fmla="*/ 13454 h 1640757"/>
                <a:gd name="connsiteX22" fmla="*/ 1410514 w 2960298"/>
                <a:gd name="connsiteY22" fmla="*/ 13453 h 1640757"/>
                <a:gd name="connsiteX23" fmla="*/ 1469769 w 2960298"/>
                <a:gd name="connsiteY23" fmla="*/ 760 h 1640757"/>
                <a:gd name="connsiteX24" fmla="*/ 1625565 w 2960298"/>
                <a:gd name="connsiteY24" fmla="*/ 50161 h 1640757"/>
                <a:gd name="connsiteX25" fmla="*/ 2939180 w 2960298"/>
                <a:gd name="connsiteY25" fmla="*/ 1499592 h 1640757"/>
                <a:gd name="connsiteX26" fmla="*/ 2959906 w 2960298"/>
                <a:gd name="connsiteY26" fmla="*/ 1556715 h 164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60298" h="1640757">
                  <a:moveTo>
                    <a:pt x="2959906" y="1556715"/>
                  </a:moveTo>
                  <a:cubicBezTo>
                    <a:pt x="2957769" y="1575984"/>
                    <a:pt x="2946933" y="1594653"/>
                    <a:pt x="2928441" y="1610244"/>
                  </a:cubicBezTo>
                  <a:lnTo>
                    <a:pt x="2916500" y="1616954"/>
                  </a:lnTo>
                  <a:lnTo>
                    <a:pt x="2905539" y="1627311"/>
                  </a:lnTo>
                  <a:lnTo>
                    <a:pt x="1625565" y="214999"/>
                  </a:lnTo>
                  <a:cubicBezTo>
                    <a:pt x="1592961" y="179024"/>
                    <a:pt x="1530651" y="160785"/>
                    <a:pt x="1469769" y="165598"/>
                  </a:cubicBezTo>
                  <a:cubicBezTo>
                    <a:pt x="1449475" y="167202"/>
                    <a:pt x="1429339" y="171368"/>
                    <a:pt x="1410514" y="178291"/>
                  </a:cubicBezTo>
                  <a:lnTo>
                    <a:pt x="1410515" y="178292"/>
                  </a:lnTo>
                  <a:cubicBezTo>
                    <a:pt x="1391691" y="185215"/>
                    <a:pt x="1375960" y="194241"/>
                    <a:pt x="1363633" y="204635"/>
                  </a:cubicBezTo>
                  <a:lnTo>
                    <a:pt x="1356679" y="213713"/>
                  </a:lnTo>
                  <a:lnTo>
                    <a:pt x="1334734" y="231227"/>
                  </a:lnTo>
                  <a:lnTo>
                    <a:pt x="57280" y="1640757"/>
                  </a:lnTo>
                  <a:lnTo>
                    <a:pt x="31858" y="1626472"/>
                  </a:lnTo>
                  <a:cubicBezTo>
                    <a:pt x="7202" y="1605684"/>
                    <a:pt x="-3844" y="1579423"/>
                    <a:pt x="1193" y="1553567"/>
                  </a:cubicBezTo>
                  <a:lnTo>
                    <a:pt x="18465" y="1520845"/>
                  </a:lnTo>
                  <a:lnTo>
                    <a:pt x="18559" y="1520548"/>
                  </a:lnTo>
                  <a:lnTo>
                    <a:pt x="18700" y="1520399"/>
                  </a:lnTo>
                  <a:lnTo>
                    <a:pt x="21118" y="1515820"/>
                  </a:lnTo>
                  <a:lnTo>
                    <a:pt x="1334734" y="66389"/>
                  </a:lnTo>
                  <a:lnTo>
                    <a:pt x="1356679" y="48875"/>
                  </a:lnTo>
                  <a:lnTo>
                    <a:pt x="1363633" y="39797"/>
                  </a:lnTo>
                  <a:cubicBezTo>
                    <a:pt x="1375960" y="29403"/>
                    <a:pt x="1391691" y="20377"/>
                    <a:pt x="1410515" y="13454"/>
                  </a:cubicBezTo>
                  <a:lnTo>
                    <a:pt x="1410514" y="13453"/>
                  </a:lnTo>
                  <a:cubicBezTo>
                    <a:pt x="1429339" y="6530"/>
                    <a:pt x="1449475" y="2364"/>
                    <a:pt x="1469769" y="760"/>
                  </a:cubicBezTo>
                  <a:cubicBezTo>
                    <a:pt x="1530651" y="-4053"/>
                    <a:pt x="1592961" y="14186"/>
                    <a:pt x="1625565" y="50161"/>
                  </a:cubicBezTo>
                  <a:lnTo>
                    <a:pt x="2939180" y="1499592"/>
                  </a:lnTo>
                  <a:cubicBezTo>
                    <a:pt x="2955483" y="1517580"/>
                    <a:pt x="2962044" y="1537447"/>
                    <a:pt x="2959906" y="155671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533393" y="2947786"/>
            <a:ext cx="214255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6CEDA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</a:t>
            </a:r>
          </a:p>
        </p:txBody>
      </p:sp>
      <p:sp>
        <p:nvSpPr>
          <p:cNvPr id="11" name="矩形 10"/>
          <p:cNvSpPr/>
          <p:nvPr/>
        </p:nvSpPr>
        <p:spPr>
          <a:xfrm>
            <a:off x="1904948" y="3826747"/>
            <a:ext cx="2403003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6CEDA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963782" y="3139660"/>
            <a:ext cx="5062123" cy="2984271"/>
          </a:xfrm>
          <a:prstGeom prst="roundRect">
            <a:avLst>
              <a:gd name="adj" fmla="val 5470"/>
            </a:avLst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76200" dist="12700" dir="2700000" algn="tl" rotWithShape="0">
              <a:prstClr val="black">
                <a:alpha val="40000"/>
              </a:prstClr>
            </a:outerShdw>
            <a:reflection blurRad="6350" stA="50000" endA="300" endPos="90000" dist="889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40986" y="4185516"/>
            <a:ext cx="42924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6CEDA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9" name="矩形 8"/>
          <p:cNvSpPr/>
          <p:nvPr/>
        </p:nvSpPr>
        <p:spPr>
          <a:xfrm>
            <a:off x="4240986" y="4966934"/>
            <a:ext cx="42924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>
                <a:solidFill>
                  <a:srgbClr val="46CEDA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64141" y="3588924"/>
            <a:ext cx="302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3600" dirty="0">
              <a:gradFill>
                <a:gsLst>
                  <a:gs pos="5000">
                    <a:srgbClr val="1BD468"/>
                  </a:gs>
                  <a:gs pos="100000">
                    <a:srgbClr val="46CEDA"/>
                  </a:gs>
                </a:gsLst>
                <a:lin ang="0" scaled="0"/>
              </a:gra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56839" y="1104765"/>
            <a:ext cx="1951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mpact" panose="020B0806030902050204" pitchFamily="34" charset="0"/>
                <a:ea typeface="等线" panose="02010600030101010101" pitchFamily="2" charset="-122"/>
              </a:rPr>
              <a:t>ADD YOUR TITLE</a:t>
            </a:r>
            <a:endParaRPr lang="zh-CN" altLang="en-US" sz="2000" dirty="0">
              <a:solidFill>
                <a:schemeClr val="bg1"/>
              </a:solidFill>
              <a:latin typeface="Impact" panose="020B0806030902050204" pitchFamily="34" charset="0"/>
              <a:ea typeface="等线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56839" y="1504875"/>
            <a:ext cx="62138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Lorem ipsum dolor sit amet, consecteturLorem ipsum dolor sit amet, consecteturLorem ipsum dolor sit amet, consecteturLorem ipsum dolor sit amet, consectetur</a:t>
            </a:r>
          </a:p>
          <a:p>
            <a:pPr>
              <a:lnSpc>
                <a:spcPct val="125000"/>
              </a:lnSpc>
            </a:pPr>
            <a:endParaRPr lang="en-US" altLang="zh-CN" sz="1600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266294" y="449032"/>
            <a:ext cx="2945620" cy="524383"/>
            <a:chOff x="9266294" y="449032"/>
            <a:chExt cx="2945620" cy="524383"/>
          </a:xfrm>
        </p:grpSpPr>
        <p:grpSp>
          <p:nvGrpSpPr>
            <p:cNvPr id="16" name="组合 15"/>
            <p:cNvGrpSpPr/>
            <p:nvPr/>
          </p:nvGrpSpPr>
          <p:grpSpPr>
            <a:xfrm>
              <a:off x="9266294" y="449032"/>
              <a:ext cx="2438611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35" name="圆角矩形 34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6" name="圆角矩形 35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820069" y="454092"/>
              <a:ext cx="391845" cy="519323"/>
              <a:chOff x="3854346" y="2846614"/>
              <a:chExt cx="3978938" cy="1623786"/>
            </a:xfrm>
            <a:effectLst>
              <a:outerShdw blurRad="152400" dist="114300" dir="2700000" algn="tl" rotWithShape="0">
                <a:prstClr val="black">
                  <a:alpha val="26000"/>
                </a:prstClr>
              </a:outerShdw>
            </a:effectLst>
          </p:grpSpPr>
          <p:sp>
            <p:nvSpPr>
              <p:cNvPr id="33" name="圆角矩形 32"/>
              <p:cNvSpPr/>
              <p:nvPr/>
            </p:nvSpPr>
            <p:spPr>
              <a:xfrm>
                <a:off x="3854346" y="2846614"/>
                <a:ext cx="3978938" cy="1623786"/>
              </a:xfrm>
              <a:prstGeom prst="roundRect">
                <a:avLst/>
              </a:prstGeom>
              <a:gradFill>
                <a:gsLst>
                  <a:gs pos="100000">
                    <a:schemeClr val="bg2"/>
                  </a:gs>
                  <a:gs pos="20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3938815" y="2915557"/>
                <a:ext cx="3810000" cy="1465943"/>
              </a:xfrm>
              <a:prstGeom prst="roundRect">
                <a:avLst/>
              </a:prstGeom>
              <a:gradFill>
                <a:gsLst>
                  <a:gs pos="0">
                    <a:schemeClr val="bg2"/>
                  </a:gs>
                  <a:gs pos="74000">
                    <a:schemeClr val="bg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9266294" y="485623"/>
              <a:ext cx="2220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5000">
                        <a:srgbClr val="1BD468"/>
                      </a:gs>
                      <a:gs pos="100000">
                        <a:srgbClr val="46CEDA"/>
                      </a:gs>
                    </a:gsLst>
                    <a:lin ang="0" scaled="0"/>
                  </a:gradFill>
                  <a:latin typeface="Impact" panose="020B0806030902050204" pitchFamily="34" charset="0"/>
                  <a:ea typeface="等线" panose="02010600030101010101" pitchFamily="2" charset="-122"/>
                </a:rPr>
                <a:t>ADD YOUR TITLE</a:t>
              </a:r>
              <a:endParaRPr lang="zh-CN" altLang="en-US" sz="2400" dirty="0">
                <a:gradFill>
                  <a:gsLst>
                    <a:gs pos="5000">
                      <a:srgbClr val="1BD468"/>
                    </a:gs>
                    <a:gs pos="100000">
                      <a:srgbClr val="46CEDA"/>
                    </a:gs>
                  </a:gsLst>
                  <a:lin ang="0" scaled="0"/>
                </a:gradFill>
                <a:latin typeface="Impact" panose="020B0806030902050204" pitchFamily="34" charset="0"/>
                <a:ea typeface="等线" panose="02010600030101010101" pitchFamily="2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 rot="16200000">
              <a:off x="11856237" y="708695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 rot="16200000">
              <a:off x="11870436" y="722897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 rot="16200000">
              <a:off x="11856237" y="508987"/>
              <a:ext cx="156198" cy="156196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 rot="16200000">
              <a:off x="11870436" y="523190"/>
              <a:ext cx="127798" cy="12779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1488150" y="505244"/>
              <a:ext cx="156196" cy="156198"/>
              <a:chOff x="11344051" y="650030"/>
              <a:chExt cx="156196" cy="156198"/>
            </a:xfrm>
          </p:grpSpPr>
          <p:sp>
            <p:nvSpPr>
              <p:cNvPr id="31" name="椭圆 30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1490512" y="712406"/>
              <a:ext cx="156196" cy="156198"/>
              <a:chOff x="11344051" y="650030"/>
              <a:chExt cx="156196" cy="156198"/>
            </a:xfrm>
          </p:grpSpPr>
          <p:sp>
            <p:nvSpPr>
              <p:cNvPr id="29" name="椭圆 28"/>
              <p:cNvSpPr/>
              <p:nvPr/>
            </p:nvSpPr>
            <p:spPr>
              <a:xfrm rot="16200000">
                <a:off x="11344050" y="650031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 rot="16200000">
                <a:off x="11360139" y="666877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5" name="圆角矩形 24"/>
            <p:cNvSpPr/>
            <p:nvPr/>
          </p:nvSpPr>
          <p:spPr>
            <a:xfrm rot="16200000">
              <a:off x="11754516" y="639585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 rot="16200000">
              <a:off x="11754516" y="589543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 rot="16200000">
              <a:off x="11754516" y="435162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 rot="16200000">
              <a:off x="11754516" y="385119"/>
              <a:ext cx="18656" cy="351942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1270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3000">
                    <a:schemeClr val="bg1">
                      <a:lumMod val="75000"/>
                    </a:schemeClr>
                  </a:gs>
                  <a:gs pos="79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773.绿色扁平商务通用大气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1121</Words>
  <Application>Microsoft Office PowerPoint</Application>
  <PresentationFormat>宽屏</PresentationFormat>
  <Paragraphs>150</Paragraphs>
  <Slides>23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等线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1773.绿色扁平商务通用大气PPT模板</dc:title>
  <dc:creator/>
  <cp:lastModifiedBy>天 下</cp:lastModifiedBy>
  <cp:revision>62</cp:revision>
  <dcterms:created xsi:type="dcterms:W3CDTF">2016-05-20T04:14:00Z</dcterms:created>
  <dcterms:modified xsi:type="dcterms:W3CDTF">2021-01-05T00:04:06Z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