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79" r:id="rId2"/>
    <p:sldId id="257" r:id="rId3"/>
    <p:sldId id="269" r:id="rId4"/>
    <p:sldId id="274" r:id="rId5"/>
    <p:sldId id="270" r:id="rId6"/>
    <p:sldId id="265" r:id="rId7"/>
    <p:sldId id="271" r:id="rId8"/>
    <p:sldId id="273" r:id="rId9"/>
    <p:sldId id="272" r:id="rId10"/>
    <p:sldId id="277" r:id="rId11"/>
    <p:sldId id="275" r:id="rId12"/>
    <p:sldId id="278" r:id="rId13"/>
    <p:sldId id="266" r:id="rId14"/>
  </p:sldIdLst>
  <p:sldSz cx="9144000" cy="5143500" type="screen16x9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7" d="100"/>
          <a:sy n="157" d="100"/>
        </p:scale>
        <p:origin x="294" y="1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</c:v>
                </c:pt>
              </c:strCache>
            </c:strRef>
          </c:tx>
          <c:spPr>
            <a:solidFill>
              <a:srgbClr val="FFFFFF"/>
            </a:solidFill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919B-4B36-91CB-D4440F23FE2B}"/>
              </c:ext>
            </c:extLst>
          </c:dPt>
          <c:dPt>
            <c:idx val="1"/>
            <c:bubble3D val="0"/>
            <c:explosion val="10"/>
            <c:extLst>
              <c:ext xmlns:c16="http://schemas.microsoft.com/office/drawing/2014/chart" uri="{C3380CC4-5D6E-409C-BE32-E72D297353CC}">
                <c16:uniqueId val="{00000003-919B-4B36-91CB-D4440F23FE2B}"/>
              </c:ext>
            </c:extLst>
          </c:dPt>
          <c:cat>
            <c:strRef>
              <c:f>工作表1!$A$2:$A$3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9B-4B36-91CB-D4440F23FE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</c:v>
                </c:pt>
              </c:strCache>
            </c:strRef>
          </c:tx>
          <c:spPr>
            <a:solidFill>
              <a:schemeClr val="bg1"/>
            </a:solidFill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3B61-4B3E-853A-1BD62E4C65E9}"/>
              </c:ext>
            </c:extLst>
          </c:dPt>
          <c:dPt>
            <c:idx val="1"/>
            <c:bubble3D val="0"/>
            <c:explosion val="10"/>
            <c:extLst>
              <c:ext xmlns:c16="http://schemas.microsoft.com/office/drawing/2014/chart" uri="{C3380CC4-5D6E-409C-BE32-E72D297353CC}">
                <c16:uniqueId val="{00000003-3B61-4B3E-853A-1BD62E4C65E9}"/>
              </c:ext>
            </c:extLst>
          </c:dPt>
          <c:cat>
            <c:strRef>
              <c:f>工作表1!$A$2:$A$3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61-4B3E-853A-1BD62E4C65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</c:v>
                </c:pt>
              </c:strCache>
            </c:strRef>
          </c:tx>
          <c:spPr>
            <a:solidFill>
              <a:schemeClr val="bg1"/>
            </a:solidFill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EDA0-4DCA-B37B-18400A1012FD}"/>
              </c:ext>
            </c:extLst>
          </c:dPt>
          <c:dPt>
            <c:idx val="1"/>
            <c:bubble3D val="0"/>
            <c:explosion val="10"/>
            <c:extLst>
              <c:ext xmlns:c16="http://schemas.microsoft.com/office/drawing/2014/chart" uri="{C3380CC4-5D6E-409C-BE32-E72D297353CC}">
                <c16:uniqueId val="{00000003-EDA0-4DCA-B37B-18400A1012FD}"/>
              </c:ext>
            </c:extLst>
          </c:dPt>
          <c:cat>
            <c:strRef>
              <c:f>工作表1!$A$2:$A$3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A0-4DCA-B37B-18400A1012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</c:v>
                </c:pt>
              </c:strCache>
            </c:strRef>
          </c:tx>
          <c:spPr>
            <a:solidFill>
              <a:schemeClr val="bg1"/>
            </a:solidFill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6D1C-44E5-8B7C-4D1C7EE38633}"/>
              </c:ext>
            </c:extLst>
          </c:dPt>
          <c:dPt>
            <c:idx val="1"/>
            <c:bubble3D val="0"/>
            <c:explosion val="10"/>
            <c:extLst>
              <c:ext xmlns:c16="http://schemas.microsoft.com/office/drawing/2014/chart" uri="{C3380CC4-5D6E-409C-BE32-E72D297353CC}">
                <c16:uniqueId val="{00000003-6D1C-44E5-8B7C-4D1C7EE38633}"/>
              </c:ext>
            </c:extLst>
          </c:dPt>
          <c:cat>
            <c:strRef>
              <c:f>工作表1!$A$2:$A$3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1C-44E5-8B7C-4D1C7EE38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</c:v>
                </c:pt>
              </c:strCache>
            </c:strRef>
          </c:tx>
          <c:spPr>
            <a:solidFill>
              <a:srgbClr val="FFFFFF"/>
            </a:solidFill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E2FA-42BB-8348-E188F17323AA}"/>
              </c:ext>
            </c:extLst>
          </c:dPt>
          <c:dPt>
            <c:idx val="1"/>
            <c:bubble3D val="0"/>
            <c:explosion val="10"/>
            <c:extLst>
              <c:ext xmlns:c16="http://schemas.microsoft.com/office/drawing/2014/chart" uri="{C3380CC4-5D6E-409C-BE32-E72D297353CC}">
                <c16:uniqueId val="{00000003-E2FA-42BB-8348-E188F17323AA}"/>
              </c:ext>
            </c:extLst>
          </c:dPt>
          <c:cat>
            <c:strRef>
              <c:f>工作表1!$A$2:$A$3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FA-42BB-8348-E188F17323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0996" y="919397"/>
            <a:ext cx="676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8000" dirty="0">
                <a:solidFill>
                  <a:srgbClr val="FFFFFF"/>
                </a:solidFill>
              </a:rPr>
              <a:t>项目策划</a:t>
            </a:r>
            <a:endParaRPr kumimoji="1" lang="en-US" altLang="zh-CN" sz="8000" dirty="0">
              <a:solidFill>
                <a:srgbClr val="FFFFFF"/>
              </a:solidFill>
            </a:endParaRPr>
          </a:p>
          <a:p>
            <a:r>
              <a:rPr kumimoji="1" lang="en-US" altLang="zh-CN" sz="8000" dirty="0">
                <a:solidFill>
                  <a:srgbClr val="FFFFFF"/>
                </a:solidFill>
              </a:rPr>
              <a:t>Business Plan</a:t>
            </a:r>
            <a:endParaRPr kumimoji="1" lang="zh-CN" altLang="en-US" sz="8000" dirty="0">
              <a:solidFill>
                <a:srgbClr val="FFFFFF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40996" y="293740"/>
            <a:ext cx="1498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 dirty="0">
                <a:solidFill>
                  <a:srgbClr val="FFFFFF"/>
                </a:solidFill>
              </a:rPr>
              <a:t>COMPANY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LOGO</a:t>
            </a:r>
            <a:endParaRPr kumimoji="1" lang="zh-CN" altLang="en-US" sz="1200" dirty="0">
              <a:solidFill>
                <a:srgbClr val="FFFFFF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45114" y="293863"/>
            <a:ext cx="910676" cy="276999"/>
          </a:xfrm>
          <a:prstGeom prst="rect">
            <a:avLst/>
          </a:prstGeom>
          <a:noFill/>
          <a:ln w="3175" cmpd="sng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 sz="1200" dirty="0">
                <a:solidFill>
                  <a:srgbClr val="FFFFFF"/>
                </a:solidFill>
              </a:rPr>
              <a:t>PART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ONE</a:t>
            </a:r>
            <a:endParaRPr kumimoji="1" lang="zh-CN" altLang="en-US" sz="1200" dirty="0">
              <a:solidFill>
                <a:srgbClr val="FFFFFF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88504" y="293740"/>
            <a:ext cx="927583" cy="276999"/>
          </a:xfrm>
          <a:prstGeom prst="rect">
            <a:avLst/>
          </a:prstGeom>
          <a:noFill/>
          <a:ln w="3175" cmpd="sng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 sz="1200" dirty="0">
                <a:solidFill>
                  <a:srgbClr val="FFFFFF"/>
                </a:solidFill>
              </a:rPr>
              <a:t>PART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TWO</a:t>
            </a:r>
            <a:endParaRPr kumimoji="1" lang="zh-CN" altLang="en-US" sz="1200" dirty="0">
              <a:solidFill>
                <a:srgbClr val="FFFF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29065" y="293740"/>
            <a:ext cx="1009636" cy="276999"/>
          </a:xfrm>
          <a:prstGeom prst="rect">
            <a:avLst/>
          </a:prstGeom>
          <a:noFill/>
          <a:ln w="3175" cmpd="sng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 sz="1200" dirty="0">
                <a:solidFill>
                  <a:srgbClr val="FFFFFF"/>
                </a:solidFill>
              </a:rPr>
              <a:t>PART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THREE</a:t>
            </a:r>
            <a:endParaRPr kumimoji="1" lang="zh-CN" altLang="en-US" sz="1200" dirty="0">
              <a:solidFill>
                <a:srgbClr val="FFFFFF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58009" y="290250"/>
            <a:ext cx="983112" cy="276999"/>
          </a:xfrm>
          <a:prstGeom prst="rect">
            <a:avLst/>
          </a:prstGeom>
          <a:noFill/>
          <a:ln w="3175" cmpd="sng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 sz="1200" dirty="0">
                <a:solidFill>
                  <a:srgbClr val="FFFFFF"/>
                </a:solidFill>
              </a:rPr>
              <a:t>PART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FOUR</a:t>
            </a:r>
            <a:endParaRPr kumimoji="1" lang="zh-CN" altLang="en-US" sz="1200" dirty="0">
              <a:solidFill>
                <a:srgbClr val="FFFFFF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749637" y="4526903"/>
            <a:ext cx="16447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</a:rPr>
              <a:t>COMPANY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|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LOGO</a:t>
            </a:r>
            <a:endParaRPr kumimoji="1" lang="zh-CN" alt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>
            <a:off x="827584" y="1454679"/>
            <a:ext cx="1800200" cy="216024"/>
          </a:xfrm>
          <a:prstGeom prst="chevron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燕尾形 2"/>
          <p:cNvSpPr/>
          <p:nvPr/>
        </p:nvSpPr>
        <p:spPr>
          <a:xfrm>
            <a:off x="2710738" y="1454679"/>
            <a:ext cx="1800200" cy="216024"/>
          </a:xfrm>
          <a:prstGeom prst="chevron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燕尾形 3"/>
          <p:cNvSpPr/>
          <p:nvPr/>
        </p:nvSpPr>
        <p:spPr>
          <a:xfrm>
            <a:off x="4593892" y="1454679"/>
            <a:ext cx="1800200" cy="216024"/>
          </a:xfrm>
          <a:prstGeom prst="chevron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6477046" y="1454679"/>
            <a:ext cx="1800200" cy="216024"/>
          </a:xfrm>
          <a:prstGeom prst="chevron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90017" y="878615"/>
            <a:ext cx="1075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</a:rPr>
              <a:t>20XX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73171" y="878615"/>
            <a:ext cx="1075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</a:rPr>
              <a:t>20XX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956325" y="878615"/>
            <a:ext cx="1075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</a:rPr>
              <a:t>20XX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839479" y="878615"/>
            <a:ext cx="1075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</a:rPr>
              <a:t>20XX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91949" y="3011585"/>
            <a:ext cx="1671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FFFF"/>
                </a:solidFill>
                <a:cs typeface="Arial" panose="020B0604020202020204" pitchFamily="34" charset="0"/>
              </a:rPr>
              <a:t>Your </a:t>
            </a:r>
            <a:r>
              <a:rPr lang="en-US" altLang="zh-CN" sz="2000" b="1" dirty="0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775103" y="3011585"/>
            <a:ext cx="1671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FFFF"/>
                </a:solidFill>
                <a:cs typeface="Arial" panose="020B0604020202020204" pitchFamily="34" charset="0"/>
              </a:rPr>
              <a:t>Your </a:t>
            </a:r>
            <a:r>
              <a:rPr lang="en-US" altLang="zh-CN" sz="2000" b="1" dirty="0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658257" y="3011585"/>
            <a:ext cx="1671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FFFF"/>
                </a:solidFill>
                <a:cs typeface="Arial" panose="020B0604020202020204" pitchFamily="34" charset="0"/>
              </a:rPr>
              <a:t>Your </a:t>
            </a:r>
            <a:r>
              <a:rPr lang="en-US" altLang="zh-CN" sz="2000" b="1" dirty="0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541411" y="3011585"/>
            <a:ext cx="1671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FFFF"/>
                </a:solidFill>
                <a:cs typeface="Arial" panose="020B0604020202020204" pitchFamily="34" charset="0"/>
              </a:rPr>
              <a:t>Your </a:t>
            </a:r>
            <a:r>
              <a:rPr lang="en-US" altLang="zh-CN" sz="2000" b="1" dirty="0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4" name="椭圆 13"/>
          <p:cNvSpPr>
            <a:spLocks noChangeAspect="1"/>
          </p:cNvSpPr>
          <p:nvPr/>
        </p:nvSpPr>
        <p:spPr>
          <a:xfrm>
            <a:off x="1367683" y="2234379"/>
            <a:ext cx="720000" cy="7200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sp>
        <p:nvSpPr>
          <p:cNvPr id="15" name="椭圆 14"/>
          <p:cNvSpPr>
            <a:spLocks noChangeAspect="1"/>
          </p:cNvSpPr>
          <p:nvPr/>
        </p:nvSpPr>
        <p:spPr>
          <a:xfrm>
            <a:off x="3250837" y="2234379"/>
            <a:ext cx="720000" cy="7200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5133991" y="2234379"/>
            <a:ext cx="720000" cy="7200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sp>
        <p:nvSpPr>
          <p:cNvPr id="17" name="椭圆 16"/>
          <p:cNvSpPr>
            <a:spLocks noChangeAspect="1"/>
          </p:cNvSpPr>
          <p:nvPr/>
        </p:nvSpPr>
        <p:spPr>
          <a:xfrm>
            <a:off x="7017144" y="2234379"/>
            <a:ext cx="720000" cy="7200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cxnSp>
        <p:nvCxnSpPr>
          <p:cNvPr id="18" name="直接箭头连接符 19"/>
          <p:cNvCxnSpPr>
            <a:stCxn id="6" idx="2"/>
            <a:endCxn id="14" idx="0"/>
          </p:cNvCxnSpPr>
          <p:nvPr/>
        </p:nvCxnSpPr>
        <p:spPr>
          <a:xfrm flipH="1">
            <a:off x="1727683" y="1401835"/>
            <a:ext cx="1" cy="83254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20"/>
          <p:cNvCxnSpPr>
            <a:stCxn id="7" idx="2"/>
            <a:endCxn id="15" idx="0"/>
          </p:cNvCxnSpPr>
          <p:nvPr/>
        </p:nvCxnSpPr>
        <p:spPr>
          <a:xfrm flipH="1">
            <a:off x="3610837" y="1401835"/>
            <a:ext cx="1" cy="83254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23"/>
          <p:cNvCxnSpPr>
            <a:stCxn id="8" idx="2"/>
            <a:endCxn id="16" idx="0"/>
          </p:cNvCxnSpPr>
          <p:nvPr/>
        </p:nvCxnSpPr>
        <p:spPr>
          <a:xfrm flipH="1">
            <a:off x="5493991" y="1401835"/>
            <a:ext cx="1" cy="83254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6"/>
          <p:cNvCxnSpPr>
            <a:stCxn id="9" idx="2"/>
            <a:endCxn id="17" idx="0"/>
          </p:cNvCxnSpPr>
          <p:nvPr/>
        </p:nvCxnSpPr>
        <p:spPr>
          <a:xfrm flipH="1">
            <a:off x="7377144" y="1401835"/>
            <a:ext cx="2" cy="83254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7"/>
          <p:cNvSpPr>
            <a:spLocks noChangeAspect="1" noEditPoints="1"/>
          </p:cNvSpPr>
          <p:nvPr/>
        </p:nvSpPr>
        <p:spPr bwMode="auto">
          <a:xfrm>
            <a:off x="7182262" y="2391152"/>
            <a:ext cx="389764" cy="396000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218"/>
          <p:cNvSpPr>
            <a:spLocks noChangeAspect="1" noEditPoints="1"/>
          </p:cNvSpPr>
          <p:nvPr/>
        </p:nvSpPr>
        <p:spPr bwMode="auto">
          <a:xfrm>
            <a:off x="1539341" y="2395799"/>
            <a:ext cx="376683" cy="396000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219"/>
          <p:cNvSpPr>
            <a:spLocks noChangeAspect="1" noEditPoints="1"/>
          </p:cNvSpPr>
          <p:nvPr/>
        </p:nvSpPr>
        <p:spPr bwMode="auto">
          <a:xfrm>
            <a:off x="3456490" y="2388982"/>
            <a:ext cx="308693" cy="396000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221"/>
          <p:cNvSpPr>
            <a:spLocks noChangeAspect="1"/>
          </p:cNvSpPr>
          <p:nvPr/>
        </p:nvSpPr>
        <p:spPr bwMode="auto">
          <a:xfrm>
            <a:off x="5287084" y="2395799"/>
            <a:ext cx="412638" cy="396000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087051" y="3311900"/>
            <a:ext cx="1476365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</a:rPr>
              <a:t>顶部“开始”面板中可以对字体、字号、颜色、行距等进行修改。</a:t>
            </a: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980936" y="3311900"/>
            <a:ext cx="1476365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</a:rPr>
              <a:t>顶部“开始”面板中可以对字体、字号、颜色、行距等进行修改。</a:t>
            </a: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888863" y="3311900"/>
            <a:ext cx="1476365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</a:rPr>
              <a:t>顶部“开始”面板中可以对字体、字号、颜色、行距等进行修改。</a:t>
            </a: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782748" y="3311900"/>
            <a:ext cx="1476365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</a:rPr>
              <a:t>顶部“开始”面板中可以对字体、字号、颜色、行距等进行修改。</a:t>
            </a: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749637" y="4526903"/>
            <a:ext cx="16447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</a:rPr>
              <a:t>COMPANY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|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LOGO</a:t>
            </a:r>
            <a:endParaRPr kumimoji="1" lang="zh-CN" alt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930094" y="933986"/>
            <a:ext cx="1283812" cy="1283812"/>
          </a:xfrm>
          <a:prstGeom prst="ellipse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000" dirty="0">
                <a:solidFill>
                  <a:srgbClr val="FFFFFF"/>
                </a:solidFill>
              </a:rPr>
              <a:t>4</a:t>
            </a:r>
            <a:endParaRPr kumimoji="1" lang="zh-CN" altLang="en-US" sz="9000" dirty="0">
              <a:solidFill>
                <a:srgbClr val="FFFFFF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079344" y="2375151"/>
            <a:ext cx="2985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400" dirty="0">
                <a:solidFill>
                  <a:srgbClr val="FFFFFF"/>
                </a:solidFill>
              </a:rPr>
              <a:t>SECTION</a:t>
            </a:r>
            <a:r>
              <a:rPr kumimoji="1" lang="zh-CN" altLang="en-US" sz="2400" dirty="0">
                <a:solidFill>
                  <a:srgbClr val="FFFFFF"/>
                </a:solidFill>
              </a:rPr>
              <a:t> </a:t>
            </a:r>
            <a:r>
              <a:rPr kumimoji="1" lang="en-US" altLang="zh-CN" sz="2400" dirty="0">
                <a:solidFill>
                  <a:srgbClr val="FFFFFF"/>
                </a:solidFill>
              </a:rPr>
              <a:t>TITLE</a:t>
            </a:r>
            <a:r>
              <a:rPr kumimoji="1" lang="zh-CN" altLang="en-US" sz="2400" dirty="0">
                <a:solidFill>
                  <a:srgbClr val="FFFFFF"/>
                </a:solidFill>
              </a:rPr>
              <a:t> </a:t>
            </a:r>
            <a:r>
              <a:rPr kumimoji="1" lang="en-US" altLang="zh-CN" sz="2400" dirty="0">
                <a:solidFill>
                  <a:srgbClr val="FFFFFF"/>
                </a:solidFill>
              </a:rPr>
              <a:t>HERE</a:t>
            </a:r>
          </a:p>
          <a:p>
            <a:pPr algn="ctr"/>
            <a:r>
              <a:rPr kumimoji="1" lang="zh-CN" altLang="en-US" sz="2400" dirty="0">
                <a:solidFill>
                  <a:srgbClr val="FFFFFF"/>
                </a:solidFill>
              </a:rPr>
              <a:t>风险管理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137307" y="3206148"/>
            <a:ext cx="2869386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倍字间距。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>
                <a:solidFill>
                  <a:srgbClr val="FFFFFF"/>
                </a:solidFill>
              </a:rPr>
              <a:t>LOGO | COMPANY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 32"/>
          <p:cNvGrpSpPr/>
          <p:nvPr/>
        </p:nvGrpSpPr>
        <p:grpSpPr>
          <a:xfrm>
            <a:off x="937833" y="1244343"/>
            <a:ext cx="2224672" cy="2727991"/>
            <a:chOff x="1032942" y="1278561"/>
            <a:chExt cx="2499236" cy="3064673"/>
          </a:xfrm>
        </p:grpSpPr>
        <p:sp>
          <p:nvSpPr>
            <p:cNvPr id="3" name="Freeform 140"/>
            <p:cNvSpPr/>
            <p:nvPr/>
          </p:nvSpPr>
          <p:spPr bwMode="auto">
            <a:xfrm>
              <a:off x="1032942" y="1278561"/>
              <a:ext cx="1526769" cy="3064673"/>
            </a:xfrm>
            <a:custGeom>
              <a:avLst/>
              <a:gdLst>
                <a:gd name="T0" fmla="*/ 47 w 52"/>
                <a:gd name="T1" fmla="*/ 83 h 90"/>
                <a:gd name="T2" fmla="*/ 50 w 52"/>
                <a:gd name="T3" fmla="*/ 77 h 90"/>
                <a:gd name="T4" fmla="*/ 47 w 52"/>
                <a:gd name="T5" fmla="*/ 77 h 90"/>
                <a:gd name="T6" fmla="*/ 37 w 52"/>
                <a:gd name="T7" fmla="*/ 69 h 90"/>
                <a:gd name="T8" fmla="*/ 42 w 52"/>
                <a:gd name="T9" fmla="*/ 63 h 90"/>
                <a:gd name="T10" fmla="*/ 37 w 52"/>
                <a:gd name="T11" fmla="*/ 56 h 90"/>
                <a:gd name="T12" fmla="*/ 46 w 52"/>
                <a:gd name="T13" fmla="*/ 48 h 90"/>
                <a:gd name="T14" fmla="*/ 49 w 52"/>
                <a:gd name="T15" fmla="*/ 48 h 90"/>
                <a:gd name="T16" fmla="*/ 46 w 52"/>
                <a:gd name="T17" fmla="*/ 42 h 90"/>
                <a:gd name="T18" fmla="*/ 51 w 52"/>
                <a:gd name="T19" fmla="*/ 35 h 90"/>
                <a:gd name="T20" fmla="*/ 27 w 52"/>
                <a:gd name="T21" fmla="*/ 35 h 90"/>
                <a:gd name="T22" fmla="*/ 30 w 52"/>
                <a:gd name="T23" fmla="*/ 20 h 90"/>
                <a:gd name="T24" fmla="*/ 32 w 52"/>
                <a:gd name="T25" fmla="*/ 12 h 90"/>
                <a:gd name="T26" fmla="*/ 24 w 52"/>
                <a:gd name="T27" fmla="*/ 0 h 90"/>
                <a:gd name="T28" fmla="*/ 23 w 52"/>
                <a:gd name="T29" fmla="*/ 0 h 90"/>
                <a:gd name="T30" fmla="*/ 16 w 52"/>
                <a:gd name="T31" fmla="*/ 9 h 90"/>
                <a:gd name="T32" fmla="*/ 15 w 52"/>
                <a:gd name="T33" fmla="*/ 17 h 90"/>
                <a:gd name="T34" fmla="*/ 9 w 52"/>
                <a:gd name="T35" fmla="*/ 35 h 90"/>
                <a:gd name="T36" fmla="*/ 2 w 52"/>
                <a:gd name="T37" fmla="*/ 42 h 90"/>
                <a:gd name="T38" fmla="*/ 2 w 52"/>
                <a:gd name="T39" fmla="*/ 78 h 90"/>
                <a:gd name="T40" fmla="*/ 12 w 52"/>
                <a:gd name="T41" fmla="*/ 90 h 90"/>
                <a:gd name="T42" fmla="*/ 52 w 52"/>
                <a:gd name="T43" fmla="*/ 90 h 90"/>
                <a:gd name="T44" fmla="*/ 47 w 52"/>
                <a:gd name="T4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" h="90">
                  <a:moveTo>
                    <a:pt x="47" y="83"/>
                  </a:moveTo>
                  <a:cubicBezTo>
                    <a:pt x="47" y="81"/>
                    <a:pt x="48" y="79"/>
                    <a:pt x="50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2" y="77"/>
                    <a:pt x="37" y="74"/>
                    <a:pt x="37" y="69"/>
                  </a:cubicBezTo>
                  <a:cubicBezTo>
                    <a:pt x="37" y="66"/>
                    <a:pt x="39" y="64"/>
                    <a:pt x="42" y="63"/>
                  </a:cubicBezTo>
                  <a:cubicBezTo>
                    <a:pt x="39" y="61"/>
                    <a:pt x="37" y="59"/>
                    <a:pt x="37" y="56"/>
                  </a:cubicBezTo>
                  <a:cubicBezTo>
                    <a:pt x="37" y="51"/>
                    <a:pt x="41" y="48"/>
                    <a:pt x="46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47" y="46"/>
                    <a:pt x="46" y="44"/>
                    <a:pt x="46" y="42"/>
                  </a:cubicBezTo>
                  <a:cubicBezTo>
                    <a:pt x="46" y="39"/>
                    <a:pt x="48" y="36"/>
                    <a:pt x="51" y="35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7" y="34"/>
                    <a:pt x="29" y="25"/>
                    <a:pt x="30" y="2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7"/>
                    <a:pt x="28" y="0"/>
                    <a:pt x="24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9" y="0"/>
                    <a:pt x="16" y="4"/>
                    <a:pt x="16" y="9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3" y="26"/>
                    <a:pt x="13" y="32"/>
                    <a:pt x="9" y="35"/>
                  </a:cubicBezTo>
                  <a:cubicBezTo>
                    <a:pt x="6" y="37"/>
                    <a:pt x="2" y="39"/>
                    <a:pt x="2" y="42"/>
                  </a:cubicBezTo>
                  <a:cubicBezTo>
                    <a:pt x="0" y="51"/>
                    <a:pt x="1" y="69"/>
                    <a:pt x="2" y="78"/>
                  </a:cubicBezTo>
                  <a:cubicBezTo>
                    <a:pt x="2" y="82"/>
                    <a:pt x="11" y="90"/>
                    <a:pt x="12" y="90"/>
                  </a:cubicBezTo>
                  <a:cubicBezTo>
                    <a:pt x="22" y="90"/>
                    <a:pt x="52" y="90"/>
                    <a:pt x="52" y="90"/>
                  </a:cubicBezTo>
                  <a:cubicBezTo>
                    <a:pt x="49" y="89"/>
                    <a:pt x="47" y="86"/>
                    <a:pt x="47" y="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00"/>
            </a:p>
          </p:txBody>
        </p:sp>
        <p:sp>
          <p:nvSpPr>
            <p:cNvPr id="14" name="Freeform 142"/>
            <p:cNvSpPr/>
            <p:nvPr/>
          </p:nvSpPr>
          <p:spPr bwMode="auto">
            <a:xfrm>
              <a:off x="2180453" y="2984897"/>
              <a:ext cx="1351725" cy="370458"/>
            </a:xfrm>
            <a:custGeom>
              <a:avLst/>
              <a:gdLst>
                <a:gd name="T0" fmla="*/ 7 w 46"/>
                <a:gd name="T1" fmla="*/ 0 h 11"/>
                <a:gd name="T2" fmla="*/ 2 w 46"/>
                <a:gd name="T3" fmla="*/ 2 h 11"/>
                <a:gd name="T4" fmla="*/ 0 w 46"/>
                <a:gd name="T5" fmla="*/ 6 h 11"/>
                <a:gd name="T6" fmla="*/ 2 w 46"/>
                <a:gd name="T7" fmla="*/ 9 h 11"/>
                <a:gd name="T8" fmla="*/ 7 w 46"/>
                <a:gd name="T9" fmla="*/ 11 h 11"/>
                <a:gd name="T10" fmla="*/ 27 w 46"/>
                <a:gd name="T11" fmla="*/ 11 h 11"/>
                <a:gd name="T12" fmla="*/ 38 w 46"/>
                <a:gd name="T13" fmla="*/ 11 h 11"/>
                <a:gd name="T14" fmla="*/ 44 w 46"/>
                <a:gd name="T15" fmla="*/ 9 h 11"/>
                <a:gd name="T16" fmla="*/ 46 w 46"/>
                <a:gd name="T17" fmla="*/ 6 h 11"/>
                <a:gd name="T18" fmla="*/ 44 w 46"/>
                <a:gd name="T19" fmla="*/ 2 h 11"/>
                <a:gd name="T20" fmla="*/ 38 w 46"/>
                <a:gd name="T21" fmla="*/ 0 h 11"/>
                <a:gd name="T22" fmla="*/ 27 w 46"/>
                <a:gd name="T23" fmla="*/ 0 h 11"/>
                <a:gd name="T24" fmla="*/ 7 w 46"/>
                <a:gd name="T2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11">
                  <a:moveTo>
                    <a:pt x="7" y="0"/>
                  </a:moveTo>
                  <a:cubicBezTo>
                    <a:pt x="5" y="0"/>
                    <a:pt x="3" y="1"/>
                    <a:pt x="2" y="2"/>
                  </a:cubicBezTo>
                  <a:cubicBezTo>
                    <a:pt x="1" y="3"/>
                    <a:pt x="0" y="4"/>
                    <a:pt x="0" y="6"/>
                  </a:cubicBezTo>
                  <a:cubicBezTo>
                    <a:pt x="0" y="7"/>
                    <a:pt x="1" y="8"/>
                    <a:pt x="2" y="9"/>
                  </a:cubicBezTo>
                  <a:cubicBezTo>
                    <a:pt x="3" y="10"/>
                    <a:pt x="5" y="11"/>
                    <a:pt x="7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40" y="11"/>
                    <a:pt x="42" y="10"/>
                    <a:pt x="44" y="9"/>
                  </a:cubicBezTo>
                  <a:cubicBezTo>
                    <a:pt x="45" y="8"/>
                    <a:pt x="46" y="7"/>
                    <a:pt x="46" y="6"/>
                  </a:cubicBezTo>
                  <a:cubicBezTo>
                    <a:pt x="46" y="4"/>
                    <a:pt x="45" y="3"/>
                    <a:pt x="44" y="2"/>
                  </a:cubicBezTo>
                  <a:cubicBezTo>
                    <a:pt x="42" y="1"/>
                    <a:pt x="40" y="0"/>
                    <a:pt x="38" y="0"/>
                  </a:cubicBezTo>
                  <a:cubicBezTo>
                    <a:pt x="27" y="0"/>
                    <a:pt x="27" y="0"/>
                    <a:pt x="27" y="0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00"/>
            </a:p>
          </p:txBody>
        </p:sp>
        <p:sp>
          <p:nvSpPr>
            <p:cNvPr id="15" name="Freeform 247"/>
            <p:cNvSpPr>
              <a:spLocks noEditPoints="1"/>
            </p:cNvSpPr>
            <p:nvPr/>
          </p:nvSpPr>
          <p:spPr bwMode="auto">
            <a:xfrm>
              <a:off x="2792682" y="3097038"/>
              <a:ext cx="206065" cy="204974"/>
            </a:xfrm>
            <a:custGeom>
              <a:avLst/>
              <a:gdLst>
                <a:gd name="T0" fmla="*/ 80 w 85"/>
                <a:gd name="T1" fmla="*/ 53 h 85"/>
                <a:gd name="T2" fmla="*/ 80 w 85"/>
                <a:gd name="T3" fmla="*/ 80 h 85"/>
                <a:gd name="T4" fmla="*/ 74 w 85"/>
                <a:gd name="T5" fmla="*/ 85 h 85"/>
                <a:gd name="T6" fmla="*/ 10 w 85"/>
                <a:gd name="T7" fmla="*/ 85 h 85"/>
                <a:gd name="T8" fmla="*/ 5 w 85"/>
                <a:gd name="T9" fmla="*/ 80 h 85"/>
                <a:gd name="T10" fmla="*/ 5 w 85"/>
                <a:gd name="T11" fmla="*/ 53 h 85"/>
                <a:gd name="T12" fmla="*/ 17 w 85"/>
                <a:gd name="T13" fmla="*/ 56 h 85"/>
                <a:gd name="T14" fmla="*/ 17 w 85"/>
                <a:gd name="T15" fmla="*/ 61 h 85"/>
                <a:gd name="T16" fmla="*/ 21 w 85"/>
                <a:gd name="T17" fmla="*/ 61 h 85"/>
                <a:gd name="T18" fmla="*/ 21 w 85"/>
                <a:gd name="T19" fmla="*/ 68 h 85"/>
                <a:gd name="T20" fmla="*/ 27 w 85"/>
                <a:gd name="T21" fmla="*/ 68 h 85"/>
                <a:gd name="T22" fmla="*/ 27 w 85"/>
                <a:gd name="T23" fmla="*/ 61 h 85"/>
                <a:gd name="T24" fmla="*/ 30 w 85"/>
                <a:gd name="T25" fmla="*/ 61 h 85"/>
                <a:gd name="T26" fmla="*/ 30 w 85"/>
                <a:gd name="T27" fmla="*/ 57 h 85"/>
                <a:gd name="T28" fmla="*/ 54 w 85"/>
                <a:gd name="T29" fmla="*/ 57 h 85"/>
                <a:gd name="T30" fmla="*/ 54 w 85"/>
                <a:gd name="T31" fmla="*/ 61 h 85"/>
                <a:gd name="T32" fmla="*/ 57 w 85"/>
                <a:gd name="T33" fmla="*/ 61 h 85"/>
                <a:gd name="T34" fmla="*/ 57 w 85"/>
                <a:gd name="T35" fmla="*/ 68 h 85"/>
                <a:gd name="T36" fmla="*/ 63 w 85"/>
                <a:gd name="T37" fmla="*/ 68 h 85"/>
                <a:gd name="T38" fmla="*/ 63 w 85"/>
                <a:gd name="T39" fmla="*/ 61 h 85"/>
                <a:gd name="T40" fmla="*/ 66 w 85"/>
                <a:gd name="T41" fmla="*/ 61 h 85"/>
                <a:gd name="T42" fmla="*/ 66 w 85"/>
                <a:gd name="T43" fmla="*/ 56 h 85"/>
                <a:gd name="T44" fmla="*/ 80 w 85"/>
                <a:gd name="T45" fmla="*/ 53 h 85"/>
                <a:gd name="T46" fmla="*/ 31 w 85"/>
                <a:gd name="T47" fmla="*/ 0 h 85"/>
                <a:gd name="T48" fmla="*/ 54 w 85"/>
                <a:gd name="T49" fmla="*/ 0 h 85"/>
                <a:gd name="T50" fmla="*/ 61 w 85"/>
                <a:gd name="T51" fmla="*/ 7 h 85"/>
                <a:gd name="T52" fmla="*/ 61 w 85"/>
                <a:gd name="T53" fmla="*/ 16 h 85"/>
                <a:gd name="T54" fmla="*/ 53 w 85"/>
                <a:gd name="T55" fmla="*/ 16 h 85"/>
                <a:gd name="T56" fmla="*/ 53 w 85"/>
                <a:gd name="T57" fmla="*/ 8 h 85"/>
                <a:gd name="T58" fmla="*/ 32 w 85"/>
                <a:gd name="T59" fmla="*/ 8 h 85"/>
                <a:gd name="T60" fmla="*/ 32 w 85"/>
                <a:gd name="T61" fmla="*/ 16 h 85"/>
                <a:gd name="T62" fmla="*/ 24 w 85"/>
                <a:gd name="T63" fmla="*/ 16 h 85"/>
                <a:gd name="T64" fmla="*/ 24 w 85"/>
                <a:gd name="T65" fmla="*/ 7 h 85"/>
                <a:gd name="T66" fmla="*/ 31 w 85"/>
                <a:gd name="T67" fmla="*/ 0 h 85"/>
                <a:gd name="T68" fmla="*/ 0 w 85"/>
                <a:gd name="T69" fmla="*/ 20 h 85"/>
                <a:gd name="T70" fmla="*/ 0 w 85"/>
                <a:gd name="T71" fmla="*/ 48 h 85"/>
                <a:gd name="T72" fmla="*/ 85 w 85"/>
                <a:gd name="T73" fmla="*/ 48 h 85"/>
                <a:gd name="T74" fmla="*/ 85 w 85"/>
                <a:gd name="T75" fmla="*/ 20 h 85"/>
                <a:gd name="T76" fmla="*/ 0 w 85"/>
                <a:gd name="T77" fmla="*/ 2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5" h="85">
                  <a:moveTo>
                    <a:pt x="80" y="53"/>
                  </a:moveTo>
                  <a:cubicBezTo>
                    <a:pt x="80" y="80"/>
                    <a:pt x="80" y="80"/>
                    <a:pt x="80" y="80"/>
                  </a:cubicBezTo>
                  <a:cubicBezTo>
                    <a:pt x="80" y="83"/>
                    <a:pt x="78" y="85"/>
                    <a:pt x="74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7" y="85"/>
                    <a:pt x="5" y="83"/>
                    <a:pt x="5" y="80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9" y="54"/>
                    <a:pt x="13" y="55"/>
                    <a:pt x="17" y="56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8" y="58"/>
                    <a:pt x="46" y="58"/>
                    <a:pt x="54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7" y="61"/>
                    <a:pt x="57" y="61"/>
                    <a:pt x="57" y="61"/>
                  </a:cubicBezTo>
                  <a:cubicBezTo>
                    <a:pt x="57" y="68"/>
                    <a:pt x="57" y="68"/>
                    <a:pt x="57" y="68"/>
                  </a:cubicBezTo>
                  <a:cubicBezTo>
                    <a:pt x="63" y="68"/>
                    <a:pt x="63" y="68"/>
                    <a:pt x="63" y="68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6" y="61"/>
                    <a:pt x="66" y="61"/>
                    <a:pt x="66" y="61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71" y="55"/>
                    <a:pt x="75" y="54"/>
                    <a:pt x="80" y="53"/>
                  </a:cubicBezTo>
                  <a:close/>
                  <a:moveTo>
                    <a:pt x="31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8" y="0"/>
                    <a:pt x="61" y="3"/>
                    <a:pt x="61" y="7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3"/>
                    <a:pt x="27" y="0"/>
                    <a:pt x="31" y="0"/>
                  </a:cubicBezTo>
                  <a:close/>
                  <a:moveTo>
                    <a:pt x="0" y="20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27" y="55"/>
                    <a:pt x="56" y="55"/>
                    <a:pt x="85" y="48"/>
                  </a:cubicBezTo>
                  <a:cubicBezTo>
                    <a:pt x="85" y="20"/>
                    <a:pt x="85" y="20"/>
                    <a:pt x="85" y="20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2" name="Freeform 144"/>
            <p:cNvSpPr/>
            <p:nvPr/>
          </p:nvSpPr>
          <p:spPr bwMode="auto">
            <a:xfrm>
              <a:off x="2501370" y="3939102"/>
              <a:ext cx="884941" cy="370458"/>
            </a:xfrm>
            <a:custGeom>
              <a:avLst/>
              <a:gdLst>
                <a:gd name="T0" fmla="*/ 5 w 30"/>
                <a:gd name="T1" fmla="*/ 0 h 11"/>
                <a:gd name="T2" fmla="*/ 0 w 30"/>
                <a:gd name="T3" fmla="*/ 5 h 11"/>
                <a:gd name="T4" fmla="*/ 5 w 30"/>
                <a:gd name="T5" fmla="*/ 11 h 11"/>
                <a:gd name="T6" fmla="*/ 25 w 30"/>
                <a:gd name="T7" fmla="*/ 11 h 11"/>
                <a:gd name="T8" fmla="*/ 30 w 30"/>
                <a:gd name="T9" fmla="*/ 5 h 11"/>
                <a:gd name="T10" fmla="*/ 25 w 30"/>
                <a:gd name="T11" fmla="*/ 0 h 11"/>
                <a:gd name="T12" fmla="*/ 25 w 30"/>
                <a:gd name="T13" fmla="*/ 0 h 11"/>
                <a:gd name="T14" fmla="*/ 5 w 30"/>
                <a:gd name="T1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11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7" y="11"/>
                    <a:pt x="30" y="8"/>
                    <a:pt x="30" y="5"/>
                  </a:cubicBezTo>
                  <a:cubicBezTo>
                    <a:pt x="30" y="2"/>
                    <a:pt x="27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00"/>
            </a:p>
          </p:txBody>
        </p:sp>
        <p:sp>
          <p:nvSpPr>
            <p:cNvPr id="13" name="Freeform 249"/>
            <p:cNvSpPr>
              <a:spLocks noEditPoints="1"/>
            </p:cNvSpPr>
            <p:nvPr/>
          </p:nvSpPr>
          <p:spPr bwMode="auto">
            <a:xfrm>
              <a:off x="2801405" y="4013121"/>
              <a:ext cx="188620" cy="222419"/>
            </a:xfrm>
            <a:custGeom>
              <a:avLst/>
              <a:gdLst>
                <a:gd name="T0" fmla="*/ 0 w 78"/>
                <a:gd name="T1" fmla="*/ 84 h 92"/>
                <a:gd name="T2" fmla="*/ 30 w 78"/>
                <a:gd name="T3" fmla="*/ 19 h 92"/>
                <a:gd name="T4" fmla="*/ 39 w 78"/>
                <a:gd name="T5" fmla="*/ 26 h 92"/>
                <a:gd name="T6" fmla="*/ 39 w 78"/>
                <a:gd name="T7" fmla="*/ 26 h 92"/>
                <a:gd name="T8" fmla="*/ 39 w 78"/>
                <a:gd name="T9" fmla="*/ 26 h 92"/>
                <a:gd name="T10" fmla="*/ 40 w 78"/>
                <a:gd name="T11" fmla="*/ 26 h 92"/>
                <a:gd name="T12" fmla="*/ 40 w 78"/>
                <a:gd name="T13" fmla="*/ 27 h 92"/>
                <a:gd name="T14" fmla="*/ 41 w 78"/>
                <a:gd name="T15" fmla="*/ 27 h 92"/>
                <a:gd name="T16" fmla="*/ 41 w 78"/>
                <a:gd name="T17" fmla="*/ 27 h 92"/>
                <a:gd name="T18" fmla="*/ 42 w 78"/>
                <a:gd name="T19" fmla="*/ 28 h 92"/>
                <a:gd name="T20" fmla="*/ 42 w 78"/>
                <a:gd name="T21" fmla="*/ 28 h 92"/>
                <a:gd name="T22" fmla="*/ 43 w 78"/>
                <a:gd name="T23" fmla="*/ 28 h 92"/>
                <a:gd name="T24" fmla="*/ 43 w 78"/>
                <a:gd name="T25" fmla="*/ 29 h 92"/>
                <a:gd name="T26" fmla="*/ 43 w 78"/>
                <a:gd name="T27" fmla="*/ 29 h 92"/>
                <a:gd name="T28" fmla="*/ 44 w 78"/>
                <a:gd name="T29" fmla="*/ 29 h 92"/>
                <a:gd name="T30" fmla="*/ 48 w 78"/>
                <a:gd name="T31" fmla="*/ 32 h 92"/>
                <a:gd name="T32" fmla="*/ 49 w 78"/>
                <a:gd name="T33" fmla="*/ 33 h 92"/>
                <a:gd name="T34" fmla="*/ 49 w 78"/>
                <a:gd name="T35" fmla="*/ 33 h 92"/>
                <a:gd name="T36" fmla="*/ 49 w 78"/>
                <a:gd name="T37" fmla="*/ 33 h 92"/>
                <a:gd name="T38" fmla="*/ 50 w 78"/>
                <a:gd name="T39" fmla="*/ 34 h 92"/>
                <a:gd name="T40" fmla="*/ 50 w 78"/>
                <a:gd name="T41" fmla="*/ 34 h 92"/>
                <a:gd name="T42" fmla="*/ 51 w 78"/>
                <a:gd name="T43" fmla="*/ 34 h 92"/>
                <a:gd name="T44" fmla="*/ 51 w 78"/>
                <a:gd name="T45" fmla="*/ 34 h 92"/>
                <a:gd name="T46" fmla="*/ 52 w 78"/>
                <a:gd name="T47" fmla="*/ 35 h 92"/>
                <a:gd name="T48" fmla="*/ 52 w 78"/>
                <a:gd name="T49" fmla="*/ 35 h 92"/>
                <a:gd name="T50" fmla="*/ 53 w 78"/>
                <a:gd name="T51" fmla="*/ 35 h 92"/>
                <a:gd name="T52" fmla="*/ 53 w 78"/>
                <a:gd name="T53" fmla="*/ 36 h 92"/>
                <a:gd name="T54" fmla="*/ 53 w 78"/>
                <a:gd name="T55" fmla="*/ 36 h 92"/>
                <a:gd name="T56" fmla="*/ 49 w 78"/>
                <a:gd name="T57" fmla="*/ 78 h 92"/>
                <a:gd name="T58" fmla="*/ 8 w 78"/>
                <a:gd name="T59" fmla="*/ 90 h 92"/>
                <a:gd name="T60" fmla="*/ 35 w 78"/>
                <a:gd name="T61" fmla="*/ 63 h 92"/>
                <a:gd name="T62" fmla="*/ 19 w 78"/>
                <a:gd name="T63" fmla="*/ 52 h 92"/>
                <a:gd name="T64" fmla="*/ 3 w 78"/>
                <a:gd name="T65" fmla="*/ 87 h 92"/>
                <a:gd name="T66" fmla="*/ 74 w 78"/>
                <a:gd name="T67" fmla="*/ 92 h 92"/>
                <a:gd name="T68" fmla="*/ 54 w 78"/>
                <a:gd name="T69" fmla="*/ 82 h 92"/>
                <a:gd name="T70" fmla="*/ 69 w 78"/>
                <a:gd name="T71" fmla="*/ 42 h 92"/>
                <a:gd name="T72" fmla="*/ 35 w 78"/>
                <a:gd name="T73" fmla="*/ 0 h 92"/>
                <a:gd name="T74" fmla="*/ 69 w 78"/>
                <a:gd name="T75" fmla="*/ 4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8" h="92">
                  <a:moveTo>
                    <a:pt x="3" y="87"/>
                  </a:moveTo>
                  <a:cubicBezTo>
                    <a:pt x="2" y="86"/>
                    <a:pt x="1" y="85"/>
                    <a:pt x="0" y="84"/>
                  </a:cubicBezTo>
                  <a:cubicBezTo>
                    <a:pt x="0" y="71"/>
                    <a:pt x="0" y="58"/>
                    <a:pt x="1" y="44"/>
                  </a:cubicBezTo>
                  <a:cubicBezTo>
                    <a:pt x="12" y="40"/>
                    <a:pt x="22" y="31"/>
                    <a:pt x="30" y="19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2" y="35"/>
                    <a:pt x="52" y="35"/>
                    <a:pt x="52" y="35"/>
                  </a:cubicBezTo>
                  <a:cubicBezTo>
                    <a:pt x="52" y="35"/>
                    <a:pt x="52" y="35"/>
                    <a:pt x="52" y="35"/>
                  </a:cubicBezTo>
                  <a:cubicBezTo>
                    <a:pt x="52" y="35"/>
                    <a:pt x="52" y="35"/>
                    <a:pt x="52" y="35"/>
                  </a:cubicBezTo>
                  <a:cubicBezTo>
                    <a:pt x="52" y="35"/>
                    <a:pt x="52" y="35"/>
                    <a:pt x="52" y="35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54" y="54"/>
                    <a:pt x="49" y="66"/>
                    <a:pt x="49" y="78"/>
                  </a:cubicBezTo>
                  <a:cubicBezTo>
                    <a:pt x="36" y="83"/>
                    <a:pt x="24" y="87"/>
                    <a:pt x="11" y="92"/>
                  </a:cubicBezTo>
                  <a:cubicBezTo>
                    <a:pt x="10" y="91"/>
                    <a:pt x="9" y="91"/>
                    <a:pt x="8" y="90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8" y="68"/>
                    <a:pt x="32" y="67"/>
                    <a:pt x="35" y="63"/>
                  </a:cubicBezTo>
                  <a:cubicBezTo>
                    <a:pt x="38" y="59"/>
                    <a:pt x="37" y="53"/>
                    <a:pt x="33" y="50"/>
                  </a:cubicBezTo>
                  <a:cubicBezTo>
                    <a:pt x="28" y="47"/>
                    <a:pt x="22" y="48"/>
                    <a:pt x="19" y="52"/>
                  </a:cubicBezTo>
                  <a:cubicBezTo>
                    <a:pt x="16" y="56"/>
                    <a:pt x="17" y="61"/>
                    <a:pt x="20" y="64"/>
                  </a:cubicBezTo>
                  <a:cubicBezTo>
                    <a:pt x="3" y="87"/>
                    <a:pt x="3" y="87"/>
                    <a:pt x="3" y="87"/>
                  </a:cubicBezTo>
                  <a:close/>
                  <a:moveTo>
                    <a:pt x="27" y="92"/>
                  </a:moveTo>
                  <a:cubicBezTo>
                    <a:pt x="74" y="92"/>
                    <a:pt x="74" y="92"/>
                    <a:pt x="74" y="92"/>
                  </a:cubicBezTo>
                  <a:cubicBezTo>
                    <a:pt x="74" y="82"/>
                    <a:pt x="74" y="82"/>
                    <a:pt x="74" y="82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27" y="92"/>
                    <a:pt x="27" y="92"/>
                    <a:pt x="27" y="92"/>
                  </a:cubicBezTo>
                  <a:close/>
                  <a:moveTo>
                    <a:pt x="69" y="42"/>
                  </a:moveTo>
                  <a:cubicBezTo>
                    <a:pt x="78" y="30"/>
                    <a:pt x="78" y="30"/>
                    <a:pt x="78" y="3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6" y="11"/>
                    <a:pt x="26" y="11"/>
                    <a:pt x="26" y="11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10" name="Freeform 143"/>
            <p:cNvSpPr/>
            <p:nvPr/>
          </p:nvSpPr>
          <p:spPr bwMode="auto">
            <a:xfrm>
              <a:off x="2209630" y="3456385"/>
              <a:ext cx="1293377" cy="381680"/>
            </a:xfrm>
            <a:custGeom>
              <a:avLst/>
              <a:gdLst>
                <a:gd name="T0" fmla="*/ 2 w 44"/>
                <a:gd name="T1" fmla="*/ 2 h 11"/>
                <a:gd name="T2" fmla="*/ 0 w 44"/>
                <a:gd name="T3" fmla="*/ 5 h 11"/>
                <a:gd name="T4" fmla="*/ 2 w 44"/>
                <a:gd name="T5" fmla="*/ 9 h 11"/>
                <a:gd name="T6" fmla="*/ 7 w 44"/>
                <a:gd name="T7" fmla="*/ 11 h 11"/>
                <a:gd name="T8" fmla="*/ 37 w 44"/>
                <a:gd name="T9" fmla="*/ 11 h 11"/>
                <a:gd name="T10" fmla="*/ 42 w 44"/>
                <a:gd name="T11" fmla="*/ 9 h 11"/>
                <a:gd name="T12" fmla="*/ 44 w 44"/>
                <a:gd name="T13" fmla="*/ 5 h 11"/>
                <a:gd name="T14" fmla="*/ 42 w 44"/>
                <a:gd name="T15" fmla="*/ 2 h 11"/>
                <a:gd name="T16" fmla="*/ 37 w 44"/>
                <a:gd name="T17" fmla="*/ 0 h 11"/>
                <a:gd name="T18" fmla="*/ 7 w 44"/>
                <a:gd name="T19" fmla="*/ 0 h 11"/>
                <a:gd name="T20" fmla="*/ 2 w 44"/>
                <a:gd name="T2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11">
                  <a:moveTo>
                    <a:pt x="2" y="2"/>
                  </a:moveTo>
                  <a:cubicBezTo>
                    <a:pt x="0" y="3"/>
                    <a:pt x="0" y="4"/>
                    <a:pt x="0" y="5"/>
                  </a:cubicBezTo>
                  <a:cubicBezTo>
                    <a:pt x="0" y="7"/>
                    <a:pt x="0" y="8"/>
                    <a:pt x="2" y="9"/>
                  </a:cubicBezTo>
                  <a:cubicBezTo>
                    <a:pt x="3" y="10"/>
                    <a:pt x="5" y="11"/>
                    <a:pt x="7" y="11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39" y="11"/>
                    <a:pt x="41" y="10"/>
                    <a:pt x="42" y="9"/>
                  </a:cubicBezTo>
                  <a:cubicBezTo>
                    <a:pt x="43" y="8"/>
                    <a:pt x="44" y="7"/>
                    <a:pt x="44" y="5"/>
                  </a:cubicBezTo>
                  <a:cubicBezTo>
                    <a:pt x="44" y="4"/>
                    <a:pt x="43" y="3"/>
                    <a:pt x="42" y="2"/>
                  </a:cubicBezTo>
                  <a:cubicBezTo>
                    <a:pt x="41" y="1"/>
                    <a:pt x="39" y="0"/>
                    <a:pt x="3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0"/>
                    <a:pt x="3" y="1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00"/>
            </a:p>
          </p:txBody>
        </p:sp>
        <p:sp>
          <p:nvSpPr>
            <p:cNvPr id="11" name="Freeform 259"/>
            <p:cNvSpPr>
              <a:spLocks noEditPoints="1"/>
            </p:cNvSpPr>
            <p:nvPr/>
          </p:nvSpPr>
          <p:spPr bwMode="auto">
            <a:xfrm>
              <a:off x="2819940" y="3553444"/>
              <a:ext cx="151550" cy="208245"/>
            </a:xfrm>
            <a:custGeom>
              <a:avLst/>
              <a:gdLst>
                <a:gd name="T0" fmla="*/ 63 w 63"/>
                <a:gd name="T1" fmla="*/ 8 h 86"/>
                <a:gd name="T2" fmla="*/ 0 w 63"/>
                <a:gd name="T3" fmla="*/ 86 h 86"/>
                <a:gd name="T4" fmla="*/ 8 w 63"/>
                <a:gd name="T5" fmla="*/ 15 h 86"/>
                <a:gd name="T6" fmla="*/ 54 w 63"/>
                <a:gd name="T7" fmla="*/ 30 h 86"/>
                <a:gd name="T8" fmla="*/ 8 w 63"/>
                <a:gd name="T9" fmla="*/ 15 h 86"/>
                <a:gd name="T10" fmla="*/ 9 w 63"/>
                <a:gd name="T11" fmla="*/ 41 h 86"/>
                <a:gd name="T12" fmla="*/ 18 w 63"/>
                <a:gd name="T13" fmla="*/ 41 h 86"/>
                <a:gd name="T14" fmla="*/ 50 w 63"/>
                <a:gd name="T15" fmla="*/ 64 h 86"/>
                <a:gd name="T16" fmla="*/ 50 w 63"/>
                <a:gd name="T17" fmla="*/ 74 h 86"/>
                <a:gd name="T18" fmla="*/ 50 w 63"/>
                <a:gd name="T19" fmla="*/ 64 h 86"/>
                <a:gd name="T20" fmla="*/ 33 w 63"/>
                <a:gd name="T21" fmla="*/ 69 h 86"/>
                <a:gd name="T22" fmla="*/ 42 w 63"/>
                <a:gd name="T23" fmla="*/ 69 h 86"/>
                <a:gd name="T24" fmla="*/ 26 w 63"/>
                <a:gd name="T25" fmla="*/ 64 h 86"/>
                <a:gd name="T26" fmla="*/ 26 w 63"/>
                <a:gd name="T27" fmla="*/ 74 h 86"/>
                <a:gd name="T28" fmla="*/ 26 w 63"/>
                <a:gd name="T29" fmla="*/ 64 h 86"/>
                <a:gd name="T30" fmla="*/ 9 w 63"/>
                <a:gd name="T31" fmla="*/ 69 h 86"/>
                <a:gd name="T32" fmla="*/ 18 w 63"/>
                <a:gd name="T33" fmla="*/ 69 h 86"/>
                <a:gd name="T34" fmla="*/ 50 w 63"/>
                <a:gd name="T35" fmla="*/ 50 h 86"/>
                <a:gd name="T36" fmla="*/ 50 w 63"/>
                <a:gd name="T37" fmla="*/ 60 h 86"/>
                <a:gd name="T38" fmla="*/ 50 w 63"/>
                <a:gd name="T39" fmla="*/ 50 h 86"/>
                <a:gd name="T40" fmla="*/ 33 w 63"/>
                <a:gd name="T41" fmla="*/ 55 h 86"/>
                <a:gd name="T42" fmla="*/ 42 w 63"/>
                <a:gd name="T43" fmla="*/ 55 h 86"/>
                <a:gd name="T44" fmla="*/ 26 w 63"/>
                <a:gd name="T45" fmla="*/ 50 h 86"/>
                <a:gd name="T46" fmla="*/ 26 w 63"/>
                <a:gd name="T47" fmla="*/ 60 h 86"/>
                <a:gd name="T48" fmla="*/ 26 w 63"/>
                <a:gd name="T49" fmla="*/ 50 h 86"/>
                <a:gd name="T50" fmla="*/ 9 w 63"/>
                <a:gd name="T51" fmla="*/ 55 h 86"/>
                <a:gd name="T52" fmla="*/ 18 w 63"/>
                <a:gd name="T53" fmla="*/ 55 h 86"/>
                <a:gd name="T54" fmla="*/ 50 w 63"/>
                <a:gd name="T55" fmla="*/ 37 h 86"/>
                <a:gd name="T56" fmla="*/ 50 w 63"/>
                <a:gd name="T57" fmla="*/ 46 h 86"/>
                <a:gd name="T58" fmla="*/ 50 w 63"/>
                <a:gd name="T59" fmla="*/ 37 h 86"/>
                <a:gd name="T60" fmla="*/ 33 w 63"/>
                <a:gd name="T61" fmla="*/ 41 h 86"/>
                <a:gd name="T62" fmla="*/ 42 w 63"/>
                <a:gd name="T63" fmla="*/ 41 h 86"/>
                <a:gd name="T64" fmla="*/ 26 w 63"/>
                <a:gd name="T65" fmla="*/ 37 h 86"/>
                <a:gd name="T66" fmla="*/ 26 w 63"/>
                <a:gd name="T67" fmla="*/ 46 h 86"/>
                <a:gd name="T68" fmla="*/ 26 w 63"/>
                <a:gd name="T69" fmla="*/ 3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3" h="86">
                  <a:moveTo>
                    <a:pt x="0" y="8"/>
                  </a:moveTo>
                  <a:cubicBezTo>
                    <a:pt x="21" y="0"/>
                    <a:pt x="42" y="1"/>
                    <a:pt x="63" y="8"/>
                  </a:cubicBezTo>
                  <a:cubicBezTo>
                    <a:pt x="63" y="34"/>
                    <a:pt x="63" y="60"/>
                    <a:pt x="63" y="86"/>
                  </a:cubicBezTo>
                  <a:cubicBezTo>
                    <a:pt x="42" y="86"/>
                    <a:pt x="21" y="86"/>
                    <a:pt x="0" y="86"/>
                  </a:cubicBezTo>
                  <a:cubicBezTo>
                    <a:pt x="0" y="60"/>
                    <a:pt x="0" y="34"/>
                    <a:pt x="0" y="8"/>
                  </a:cubicBezTo>
                  <a:close/>
                  <a:moveTo>
                    <a:pt x="8" y="15"/>
                  </a:moveTo>
                  <a:cubicBezTo>
                    <a:pt x="8" y="30"/>
                    <a:pt x="8" y="30"/>
                    <a:pt x="8" y="30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8" y="15"/>
                    <a:pt x="8" y="15"/>
                    <a:pt x="8" y="15"/>
                  </a:cubicBezTo>
                  <a:close/>
                  <a:moveTo>
                    <a:pt x="13" y="37"/>
                  </a:moveTo>
                  <a:cubicBezTo>
                    <a:pt x="11" y="37"/>
                    <a:pt x="9" y="39"/>
                    <a:pt x="9" y="41"/>
                  </a:cubicBezTo>
                  <a:cubicBezTo>
                    <a:pt x="9" y="44"/>
                    <a:pt x="11" y="46"/>
                    <a:pt x="13" y="46"/>
                  </a:cubicBezTo>
                  <a:cubicBezTo>
                    <a:pt x="16" y="46"/>
                    <a:pt x="18" y="44"/>
                    <a:pt x="18" y="41"/>
                  </a:cubicBezTo>
                  <a:cubicBezTo>
                    <a:pt x="18" y="39"/>
                    <a:pt x="16" y="37"/>
                    <a:pt x="13" y="37"/>
                  </a:cubicBezTo>
                  <a:close/>
                  <a:moveTo>
                    <a:pt x="50" y="64"/>
                  </a:moveTo>
                  <a:cubicBezTo>
                    <a:pt x="47" y="64"/>
                    <a:pt x="45" y="66"/>
                    <a:pt x="45" y="69"/>
                  </a:cubicBezTo>
                  <a:cubicBezTo>
                    <a:pt x="45" y="72"/>
                    <a:pt x="47" y="74"/>
                    <a:pt x="50" y="74"/>
                  </a:cubicBezTo>
                  <a:cubicBezTo>
                    <a:pt x="53" y="74"/>
                    <a:pt x="55" y="72"/>
                    <a:pt x="55" y="69"/>
                  </a:cubicBezTo>
                  <a:cubicBezTo>
                    <a:pt x="55" y="66"/>
                    <a:pt x="53" y="64"/>
                    <a:pt x="50" y="64"/>
                  </a:cubicBezTo>
                  <a:close/>
                  <a:moveTo>
                    <a:pt x="37" y="64"/>
                  </a:moveTo>
                  <a:cubicBezTo>
                    <a:pt x="35" y="64"/>
                    <a:pt x="33" y="66"/>
                    <a:pt x="33" y="69"/>
                  </a:cubicBezTo>
                  <a:cubicBezTo>
                    <a:pt x="33" y="72"/>
                    <a:pt x="35" y="74"/>
                    <a:pt x="37" y="74"/>
                  </a:cubicBezTo>
                  <a:cubicBezTo>
                    <a:pt x="40" y="74"/>
                    <a:pt x="42" y="72"/>
                    <a:pt x="42" y="69"/>
                  </a:cubicBezTo>
                  <a:cubicBezTo>
                    <a:pt x="42" y="66"/>
                    <a:pt x="40" y="64"/>
                    <a:pt x="37" y="64"/>
                  </a:cubicBezTo>
                  <a:close/>
                  <a:moveTo>
                    <a:pt x="26" y="64"/>
                  </a:moveTo>
                  <a:cubicBezTo>
                    <a:pt x="23" y="64"/>
                    <a:pt x="21" y="66"/>
                    <a:pt x="21" y="69"/>
                  </a:cubicBezTo>
                  <a:cubicBezTo>
                    <a:pt x="21" y="72"/>
                    <a:pt x="23" y="74"/>
                    <a:pt x="26" y="74"/>
                  </a:cubicBezTo>
                  <a:cubicBezTo>
                    <a:pt x="28" y="74"/>
                    <a:pt x="30" y="72"/>
                    <a:pt x="30" y="69"/>
                  </a:cubicBezTo>
                  <a:cubicBezTo>
                    <a:pt x="30" y="66"/>
                    <a:pt x="28" y="64"/>
                    <a:pt x="26" y="64"/>
                  </a:cubicBezTo>
                  <a:close/>
                  <a:moveTo>
                    <a:pt x="13" y="64"/>
                  </a:moveTo>
                  <a:cubicBezTo>
                    <a:pt x="11" y="64"/>
                    <a:pt x="9" y="66"/>
                    <a:pt x="9" y="69"/>
                  </a:cubicBezTo>
                  <a:cubicBezTo>
                    <a:pt x="9" y="72"/>
                    <a:pt x="11" y="74"/>
                    <a:pt x="13" y="74"/>
                  </a:cubicBezTo>
                  <a:cubicBezTo>
                    <a:pt x="16" y="74"/>
                    <a:pt x="18" y="72"/>
                    <a:pt x="18" y="69"/>
                  </a:cubicBezTo>
                  <a:cubicBezTo>
                    <a:pt x="18" y="66"/>
                    <a:pt x="16" y="64"/>
                    <a:pt x="13" y="64"/>
                  </a:cubicBezTo>
                  <a:close/>
                  <a:moveTo>
                    <a:pt x="50" y="50"/>
                  </a:moveTo>
                  <a:cubicBezTo>
                    <a:pt x="47" y="50"/>
                    <a:pt x="45" y="52"/>
                    <a:pt x="45" y="55"/>
                  </a:cubicBezTo>
                  <a:cubicBezTo>
                    <a:pt x="45" y="58"/>
                    <a:pt x="47" y="60"/>
                    <a:pt x="50" y="60"/>
                  </a:cubicBezTo>
                  <a:cubicBezTo>
                    <a:pt x="53" y="60"/>
                    <a:pt x="55" y="58"/>
                    <a:pt x="55" y="55"/>
                  </a:cubicBezTo>
                  <a:cubicBezTo>
                    <a:pt x="55" y="52"/>
                    <a:pt x="53" y="50"/>
                    <a:pt x="50" y="50"/>
                  </a:cubicBezTo>
                  <a:close/>
                  <a:moveTo>
                    <a:pt x="37" y="50"/>
                  </a:moveTo>
                  <a:cubicBezTo>
                    <a:pt x="35" y="50"/>
                    <a:pt x="33" y="52"/>
                    <a:pt x="33" y="55"/>
                  </a:cubicBezTo>
                  <a:cubicBezTo>
                    <a:pt x="33" y="58"/>
                    <a:pt x="35" y="60"/>
                    <a:pt x="37" y="60"/>
                  </a:cubicBezTo>
                  <a:cubicBezTo>
                    <a:pt x="40" y="60"/>
                    <a:pt x="42" y="58"/>
                    <a:pt x="42" y="55"/>
                  </a:cubicBezTo>
                  <a:cubicBezTo>
                    <a:pt x="42" y="52"/>
                    <a:pt x="40" y="50"/>
                    <a:pt x="37" y="50"/>
                  </a:cubicBezTo>
                  <a:close/>
                  <a:moveTo>
                    <a:pt x="26" y="50"/>
                  </a:moveTo>
                  <a:cubicBezTo>
                    <a:pt x="23" y="50"/>
                    <a:pt x="21" y="52"/>
                    <a:pt x="21" y="55"/>
                  </a:cubicBezTo>
                  <a:cubicBezTo>
                    <a:pt x="21" y="58"/>
                    <a:pt x="23" y="60"/>
                    <a:pt x="26" y="60"/>
                  </a:cubicBezTo>
                  <a:cubicBezTo>
                    <a:pt x="28" y="60"/>
                    <a:pt x="30" y="58"/>
                    <a:pt x="30" y="55"/>
                  </a:cubicBezTo>
                  <a:cubicBezTo>
                    <a:pt x="30" y="52"/>
                    <a:pt x="28" y="50"/>
                    <a:pt x="26" y="50"/>
                  </a:cubicBezTo>
                  <a:close/>
                  <a:moveTo>
                    <a:pt x="13" y="50"/>
                  </a:moveTo>
                  <a:cubicBezTo>
                    <a:pt x="11" y="50"/>
                    <a:pt x="9" y="52"/>
                    <a:pt x="9" y="55"/>
                  </a:cubicBezTo>
                  <a:cubicBezTo>
                    <a:pt x="9" y="58"/>
                    <a:pt x="11" y="60"/>
                    <a:pt x="13" y="60"/>
                  </a:cubicBezTo>
                  <a:cubicBezTo>
                    <a:pt x="16" y="60"/>
                    <a:pt x="18" y="58"/>
                    <a:pt x="18" y="55"/>
                  </a:cubicBezTo>
                  <a:cubicBezTo>
                    <a:pt x="18" y="52"/>
                    <a:pt x="16" y="50"/>
                    <a:pt x="13" y="50"/>
                  </a:cubicBezTo>
                  <a:close/>
                  <a:moveTo>
                    <a:pt x="50" y="37"/>
                  </a:moveTo>
                  <a:cubicBezTo>
                    <a:pt x="47" y="37"/>
                    <a:pt x="45" y="39"/>
                    <a:pt x="45" y="41"/>
                  </a:cubicBezTo>
                  <a:cubicBezTo>
                    <a:pt x="45" y="44"/>
                    <a:pt x="47" y="46"/>
                    <a:pt x="50" y="46"/>
                  </a:cubicBezTo>
                  <a:cubicBezTo>
                    <a:pt x="53" y="46"/>
                    <a:pt x="55" y="44"/>
                    <a:pt x="55" y="41"/>
                  </a:cubicBezTo>
                  <a:cubicBezTo>
                    <a:pt x="55" y="39"/>
                    <a:pt x="53" y="37"/>
                    <a:pt x="50" y="37"/>
                  </a:cubicBezTo>
                  <a:close/>
                  <a:moveTo>
                    <a:pt x="37" y="37"/>
                  </a:moveTo>
                  <a:cubicBezTo>
                    <a:pt x="35" y="37"/>
                    <a:pt x="33" y="39"/>
                    <a:pt x="33" y="41"/>
                  </a:cubicBezTo>
                  <a:cubicBezTo>
                    <a:pt x="33" y="44"/>
                    <a:pt x="35" y="46"/>
                    <a:pt x="37" y="46"/>
                  </a:cubicBezTo>
                  <a:cubicBezTo>
                    <a:pt x="40" y="46"/>
                    <a:pt x="42" y="44"/>
                    <a:pt x="42" y="41"/>
                  </a:cubicBezTo>
                  <a:cubicBezTo>
                    <a:pt x="42" y="39"/>
                    <a:pt x="40" y="37"/>
                    <a:pt x="37" y="37"/>
                  </a:cubicBezTo>
                  <a:close/>
                  <a:moveTo>
                    <a:pt x="26" y="37"/>
                  </a:moveTo>
                  <a:cubicBezTo>
                    <a:pt x="23" y="37"/>
                    <a:pt x="21" y="39"/>
                    <a:pt x="21" y="41"/>
                  </a:cubicBezTo>
                  <a:cubicBezTo>
                    <a:pt x="21" y="44"/>
                    <a:pt x="23" y="46"/>
                    <a:pt x="26" y="46"/>
                  </a:cubicBezTo>
                  <a:cubicBezTo>
                    <a:pt x="28" y="46"/>
                    <a:pt x="30" y="44"/>
                    <a:pt x="30" y="41"/>
                  </a:cubicBezTo>
                  <a:cubicBezTo>
                    <a:pt x="30" y="39"/>
                    <a:pt x="28" y="37"/>
                    <a:pt x="26" y="3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8" name="Freeform 141"/>
            <p:cNvSpPr/>
            <p:nvPr/>
          </p:nvSpPr>
          <p:spPr bwMode="auto">
            <a:xfrm>
              <a:off x="2472192" y="2535861"/>
              <a:ext cx="943289" cy="348006"/>
            </a:xfrm>
            <a:custGeom>
              <a:avLst/>
              <a:gdLst>
                <a:gd name="T0" fmla="*/ 26 w 32"/>
                <a:gd name="T1" fmla="*/ 10 h 10"/>
                <a:gd name="T2" fmla="*/ 32 w 32"/>
                <a:gd name="T3" fmla="*/ 5 h 10"/>
                <a:gd name="T4" fmla="*/ 26 w 32"/>
                <a:gd name="T5" fmla="*/ 0 h 10"/>
                <a:gd name="T6" fmla="*/ 12 w 32"/>
                <a:gd name="T7" fmla="*/ 0 h 10"/>
                <a:gd name="T8" fmla="*/ 5 w 32"/>
                <a:gd name="T9" fmla="*/ 0 h 10"/>
                <a:gd name="T10" fmla="*/ 0 w 32"/>
                <a:gd name="T11" fmla="*/ 5 h 10"/>
                <a:gd name="T12" fmla="*/ 0 w 32"/>
                <a:gd name="T13" fmla="*/ 5 h 10"/>
                <a:gd name="T14" fmla="*/ 5 w 32"/>
                <a:gd name="T15" fmla="*/ 10 h 10"/>
                <a:gd name="T16" fmla="*/ 17 w 32"/>
                <a:gd name="T17" fmla="*/ 10 h 10"/>
                <a:gd name="T18" fmla="*/ 26 w 32"/>
                <a:gd name="T1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10">
                  <a:moveTo>
                    <a:pt x="26" y="10"/>
                  </a:moveTo>
                  <a:cubicBezTo>
                    <a:pt x="29" y="10"/>
                    <a:pt x="32" y="8"/>
                    <a:pt x="32" y="5"/>
                  </a:cubicBezTo>
                  <a:cubicBezTo>
                    <a:pt x="32" y="2"/>
                    <a:pt x="29" y="0"/>
                    <a:pt x="26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17" y="10"/>
                    <a:pt x="17" y="10"/>
                    <a:pt x="17" y="10"/>
                  </a:cubicBezTo>
                  <a:lnTo>
                    <a:pt x="26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00"/>
            </a:p>
          </p:txBody>
        </p:sp>
        <p:sp>
          <p:nvSpPr>
            <p:cNvPr id="9" name="Freeform 263"/>
            <p:cNvSpPr>
              <a:spLocks noEditPoints="1"/>
            </p:cNvSpPr>
            <p:nvPr/>
          </p:nvSpPr>
          <p:spPr bwMode="auto">
            <a:xfrm>
              <a:off x="2801404" y="2574123"/>
              <a:ext cx="188620" cy="271482"/>
            </a:xfrm>
            <a:custGeom>
              <a:avLst/>
              <a:gdLst>
                <a:gd name="T0" fmla="*/ 21 w 78"/>
                <a:gd name="T1" fmla="*/ 36 h 112"/>
                <a:gd name="T2" fmla="*/ 21 w 78"/>
                <a:gd name="T3" fmla="*/ 11 h 112"/>
                <a:gd name="T4" fmla="*/ 58 w 78"/>
                <a:gd name="T5" fmla="*/ 11 h 112"/>
                <a:gd name="T6" fmla="*/ 57 w 78"/>
                <a:gd name="T7" fmla="*/ 36 h 112"/>
                <a:gd name="T8" fmla="*/ 53 w 78"/>
                <a:gd name="T9" fmla="*/ 47 h 112"/>
                <a:gd name="T10" fmla="*/ 39 w 78"/>
                <a:gd name="T11" fmla="*/ 53 h 112"/>
                <a:gd name="T12" fmla="*/ 39 w 78"/>
                <a:gd name="T13" fmla="*/ 53 h 112"/>
                <a:gd name="T14" fmla="*/ 26 w 78"/>
                <a:gd name="T15" fmla="*/ 47 h 112"/>
                <a:gd name="T16" fmla="*/ 21 w 78"/>
                <a:gd name="T17" fmla="*/ 36 h 112"/>
                <a:gd name="T18" fmla="*/ 13 w 78"/>
                <a:gd name="T19" fmla="*/ 107 h 112"/>
                <a:gd name="T20" fmla="*/ 67 w 78"/>
                <a:gd name="T21" fmla="*/ 107 h 112"/>
                <a:gd name="T22" fmla="*/ 64 w 78"/>
                <a:gd name="T23" fmla="*/ 112 h 112"/>
                <a:gd name="T24" fmla="*/ 16 w 78"/>
                <a:gd name="T25" fmla="*/ 112 h 112"/>
                <a:gd name="T26" fmla="*/ 13 w 78"/>
                <a:gd name="T27" fmla="*/ 107 h 112"/>
                <a:gd name="T28" fmla="*/ 70 w 78"/>
                <a:gd name="T29" fmla="*/ 67 h 112"/>
                <a:gd name="T30" fmla="*/ 76 w 78"/>
                <a:gd name="T31" fmla="*/ 90 h 112"/>
                <a:gd name="T32" fmla="*/ 68 w 78"/>
                <a:gd name="T33" fmla="*/ 103 h 112"/>
                <a:gd name="T34" fmla="*/ 66 w 78"/>
                <a:gd name="T35" fmla="*/ 103 h 112"/>
                <a:gd name="T36" fmla="*/ 66 w 78"/>
                <a:gd name="T37" fmla="*/ 72 h 112"/>
                <a:gd name="T38" fmla="*/ 42 w 78"/>
                <a:gd name="T39" fmla="*/ 72 h 112"/>
                <a:gd name="T40" fmla="*/ 49 w 78"/>
                <a:gd name="T41" fmla="*/ 56 h 112"/>
                <a:gd name="T42" fmla="*/ 51 w 78"/>
                <a:gd name="T43" fmla="*/ 54 h 112"/>
                <a:gd name="T44" fmla="*/ 65 w 78"/>
                <a:gd name="T45" fmla="*/ 57 h 112"/>
                <a:gd name="T46" fmla="*/ 66 w 78"/>
                <a:gd name="T47" fmla="*/ 57 h 112"/>
                <a:gd name="T48" fmla="*/ 66 w 78"/>
                <a:gd name="T49" fmla="*/ 58 h 112"/>
                <a:gd name="T50" fmla="*/ 70 w 78"/>
                <a:gd name="T51" fmla="*/ 67 h 112"/>
                <a:gd name="T52" fmla="*/ 70 w 78"/>
                <a:gd name="T53" fmla="*/ 67 h 112"/>
                <a:gd name="T54" fmla="*/ 14 w 78"/>
                <a:gd name="T55" fmla="*/ 103 h 112"/>
                <a:gd name="T56" fmla="*/ 11 w 78"/>
                <a:gd name="T57" fmla="*/ 103 h 112"/>
                <a:gd name="T58" fmla="*/ 3 w 78"/>
                <a:gd name="T59" fmla="*/ 90 h 112"/>
                <a:gd name="T60" fmla="*/ 9 w 78"/>
                <a:gd name="T61" fmla="*/ 67 h 112"/>
                <a:gd name="T62" fmla="*/ 14 w 78"/>
                <a:gd name="T63" fmla="*/ 58 h 112"/>
                <a:gd name="T64" fmla="*/ 14 w 78"/>
                <a:gd name="T65" fmla="*/ 57 h 112"/>
                <a:gd name="T66" fmla="*/ 14 w 78"/>
                <a:gd name="T67" fmla="*/ 57 h 112"/>
                <a:gd name="T68" fmla="*/ 28 w 78"/>
                <a:gd name="T69" fmla="*/ 54 h 112"/>
                <a:gd name="T70" fmla="*/ 30 w 78"/>
                <a:gd name="T71" fmla="*/ 56 h 112"/>
                <a:gd name="T72" fmla="*/ 38 w 78"/>
                <a:gd name="T73" fmla="*/ 72 h 112"/>
                <a:gd name="T74" fmla="*/ 14 w 78"/>
                <a:gd name="T75" fmla="*/ 72 h 112"/>
                <a:gd name="T76" fmla="*/ 14 w 78"/>
                <a:gd name="T77" fmla="*/ 10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8" h="112">
                  <a:moveTo>
                    <a:pt x="21" y="36"/>
                  </a:moveTo>
                  <a:cubicBezTo>
                    <a:pt x="20" y="27"/>
                    <a:pt x="20" y="19"/>
                    <a:pt x="21" y="11"/>
                  </a:cubicBezTo>
                  <a:cubicBezTo>
                    <a:pt x="37" y="0"/>
                    <a:pt x="45" y="13"/>
                    <a:pt x="58" y="11"/>
                  </a:cubicBezTo>
                  <a:cubicBezTo>
                    <a:pt x="59" y="19"/>
                    <a:pt x="59" y="29"/>
                    <a:pt x="57" y="36"/>
                  </a:cubicBezTo>
                  <a:cubicBezTo>
                    <a:pt x="57" y="40"/>
                    <a:pt x="55" y="44"/>
                    <a:pt x="53" y="47"/>
                  </a:cubicBezTo>
                  <a:cubicBezTo>
                    <a:pt x="49" y="51"/>
                    <a:pt x="44" y="53"/>
                    <a:pt x="39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4" y="53"/>
                    <a:pt x="29" y="51"/>
                    <a:pt x="26" y="47"/>
                  </a:cubicBezTo>
                  <a:cubicBezTo>
                    <a:pt x="24" y="44"/>
                    <a:pt x="22" y="40"/>
                    <a:pt x="21" y="36"/>
                  </a:cubicBezTo>
                  <a:close/>
                  <a:moveTo>
                    <a:pt x="13" y="107"/>
                  </a:moveTo>
                  <a:cubicBezTo>
                    <a:pt x="67" y="107"/>
                    <a:pt x="67" y="107"/>
                    <a:pt x="67" y="107"/>
                  </a:cubicBezTo>
                  <a:cubicBezTo>
                    <a:pt x="64" y="112"/>
                    <a:pt x="64" y="112"/>
                    <a:pt x="64" y="112"/>
                  </a:cubicBezTo>
                  <a:cubicBezTo>
                    <a:pt x="16" y="112"/>
                    <a:pt x="16" y="112"/>
                    <a:pt x="16" y="112"/>
                  </a:cubicBezTo>
                  <a:cubicBezTo>
                    <a:pt x="13" y="107"/>
                    <a:pt x="13" y="107"/>
                    <a:pt x="13" y="107"/>
                  </a:cubicBezTo>
                  <a:close/>
                  <a:moveTo>
                    <a:pt x="70" y="67"/>
                  </a:moveTo>
                  <a:cubicBezTo>
                    <a:pt x="76" y="90"/>
                    <a:pt x="76" y="90"/>
                    <a:pt x="76" y="90"/>
                  </a:cubicBezTo>
                  <a:cubicBezTo>
                    <a:pt x="78" y="98"/>
                    <a:pt x="77" y="103"/>
                    <a:pt x="68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6" y="72"/>
                    <a:pt x="66" y="72"/>
                    <a:pt x="66" y="72"/>
                  </a:cubicBezTo>
                  <a:cubicBezTo>
                    <a:pt x="42" y="72"/>
                    <a:pt x="42" y="72"/>
                    <a:pt x="42" y="72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65" y="57"/>
                    <a:pt x="65" y="57"/>
                    <a:pt x="65" y="57"/>
                  </a:cubicBezTo>
                  <a:cubicBezTo>
                    <a:pt x="66" y="57"/>
                    <a:pt x="66" y="57"/>
                    <a:pt x="66" y="57"/>
                  </a:cubicBezTo>
                  <a:cubicBezTo>
                    <a:pt x="66" y="58"/>
                    <a:pt x="66" y="58"/>
                    <a:pt x="66" y="58"/>
                  </a:cubicBezTo>
                  <a:cubicBezTo>
                    <a:pt x="68" y="61"/>
                    <a:pt x="69" y="64"/>
                    <a:pt x="70" y="67"/>
                  </a:cubicBezTo>
                  <a:cubicBezTo>
                    <a:pt x="70" y="67"/>
                    <a:pt x="70" y="67"/>
                    <a:pt x="70" y="67"/>
                  </a:cubicBezTo>
                  <a:close/>
                  <a:moveTo>
                    <a:pt x="14" y="103"/>
                  </a:moveTo>
                  <a:cubicBezTo>
                    <a:pt x="11" y="103"/>
                    <a:pt x="11" y="103"/>
                    <a:pt x="11" y="103"/>
                  </a:cubicBezTo>
                  <a:cubicBezTo>
                    <a:pt x="1" y="103"/>
                    <a:pt x="0" y="98"/>
                    <a:pt x="3" y="90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9" y="63"/>
                    <a:pt x="11" y="60"/>
                    <a:pt x="14" y="58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38" y="72"/>
                    <a:pt x="38" y="72"/>
                    <a:pt x="38" y="72"/>
                  </a:cubicBezTo>
                  <a:cubicBezTo>
                    <a:pt x="14" y="72"/>
                    <a:pt x="14" y="72"/>
                    <a:pt x="14" y="72"/>
                  </a:cubicBezTo>
                  <a:lnTo>
                    <a:pt x="14" y="10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00">
                <a:solidFill>
                  <a:prstClr val="black"/>
                </a:solidFill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4162644" y="2309248"/>
            <a:ext cx="1674296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顶部“开始”面板中可以对字体、字号、颜色、行距等进行修改。</a:t>
            </a:r>
            <a:endParaRPr lang="en-US" altLang="zh-CN" sz="10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576925" y="2142053"/>
            <a:ext cx="5447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rgbClr val="FFFFFF"/>
                </a:solidFill>
              </a:rPr>
              <a:t>S</a:t>
            </a:r>
            <a:endParaRPr lang="zh-CN" altLang="en-US" sz="5400" b="1" dirty="0">
              <a:solidFill>
                <a:srgbClr val="FFFFFF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655430" y="2309248"/>
            <a:ext cx="1623755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顶部“开始”面板中可以对字体、字号、颜色、行距等进行修改。</a:t>
            </a:r>
            <a:endParaRPr lang="en-US" altLang="zh-CN" sz="10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896302" y="2138394"/>
            <a:ext cx="8078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rgbClr val="FFFFFF"/>
                </a:solidFill>
              </a:rPr>
              <a:t>W</a:t>
            </a:r>
            <a:endParaRPr lang="zh-CN" altLang="en-US" sz="5400" b="1" dirty="0">
              <a:solidFill>
                <a:srgbClr val="FFFFFF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162644" y="3321935"/>
            <a:ext cx="1674296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顶部“开始”面板中可以对字体、字号、颜色、行距等进行修改。</a:t>
            </a:r>
            <a:endParaRPr lang="en-US" altLang="zh-CN" sz="10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472532" y="3120654"/>
            <a:ext cx="7662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rgbClr val="FFFFFF"/>
                </a:solidFill>
              </a:rPr>
              <a:t>O</a:t>
            </a:r>
            <a:endParaRPr lang="zh-CN" altLang="en-US" sz="5400" b="1" dirty="0">
              <a:solidFill>
                <a:srgbClr val="FFFFFF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655430" y="3321935"/>
            <a:ext cx="1623755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顶部“开始”面板中可以对字体、字号、颜色、行距等进行修改。</a:t>
            </a:r>
            <a:endParaRPr lang="en-US" altLang="zh-CN" sz="10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114331" y="3126635"/>
            <a:ext cx="4754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rgbClr val="FFFFFF"/>
                </a:solidFill>
              </a:rPr>
              <a:t>T</a:t>
            </a:r>
            <a:endParaRPr lang="zh-CN" altLang="en-US" sz="5400" b="1" dirty="0">
              <a:solidFill>
                <a:srgbClr val="FFFFFF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749637" y="4526903"/>
            <a:ext cx="16447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</a:rPr>
              <a:t>COMPANY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|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LOGO</a:t>
            </a:r>
            <a:endParaRPr kumimoji="1" lang="zh-CN" altLang="en-US" sz="1200" dirty="0">
              <a:solidFill>
                <a:srgbClr val="FFFFFF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 flipH="1">
            <a:off x="2528513" y="999820"/>
            <a:ext cx="5843327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倍字间距。标题数字等都可以通过点击和重新输入进行更改，顶部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倍字间距。</a:t>
            </a:r>
          </a:p>
        </p:txBody>
      </p:sp>
      <p:sp>
        <p:nvSpPr>
          <p:cNvPr id="37" name="矩形 36"/>
          <p:cNvSpPr/>
          <p:nvPr/>
        </p:nvSpPr>
        <p:spPr>
          <a:xfrm>
            <a:off x="6340516" y="630488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dirty="0">
                <a:solidFill>
                  <a:schemeClr val="bg1"/>
                </a:solidFill>
                <a:latin typeface="+mn-ea"/>
              </a:rPr>
              <a:t>点击此处添加标题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40996" y="1339948"/>
            <a:ext cx="46921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54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THANK YOU</a:t>
            </a:r>
            <a:endParaRPr kumimoji="1" lang="zh-CN" altLang="en-US" sz="54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0996" y="293740"/>
            <a:ext cx="1498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COMPANY</a:t>
            </a:r>
            <a:r>
              <a:rPr kumimoji="1" lang="zh-CN" altLang="en-US" sz="12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LOGO</a:t>
            </a:r>
            <a:endParaRPr kumimoji="1" lang="zh-CN" altLang="en-US" sz="12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矩形 71"/>
          <p:cNvSpPr/>
          <p:nvPr/>
        </p:nvSpPr>
        <p:spPr>
          <a:xfrm>
            <a:off x="680508" y="755781"/>
            <a:ext cx="4242711" cy="3191068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kumimoji="1" lang="zh-CN" altLang="en-US" sz="12000" b="1" dirty="0"/>
          </a:p>
        </p:txBody>
      </p:sp>
      <p:sp>
        <p:nvSpPr>
          <p:cNvPr id="73" name="文本框 72"/>
          <p:cNvSpPr txBox="1"/>
          <p:nvPr/>
        </p:nvSpPr>
        <p:spPr>
          <a:xfrm>
            <a:off x="5784279" y="1194455"/>
            <a:ext cx="244169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8800" dirty="0">
                <a:solidFill>
                  <a:srgbClr val="FFFFFF"/>
                </a:solidFill>
              </a:rPr>
              <a:t>目录</a:t>
            </a:r>
            <a:endParaRPr kumimoji="1" lang="en-US" altLang="zh-CN" sz="8800" dirty="0">
              <a:solidFill>
                <a:srgbClr val="FFFFFF"/>
              </a:solidFill>
            </a:endParaRPr>
          </a:p>
          <a:p>
            <a:pPr algn="ctr"/>
            <a:r>
              <a:rPr kumimoji="1" lang="en-US" altLang="zh-CN" sz="3200" dirty="0">
                <a:solidFill>
                  <a:srgbClr val="FFFFFF"/>
                </a:solidFill>
              </a:rPr>
              <a:t>CONTENTS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1004176" y="1049149"/>
            <a:ext cx="696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600" dirty="0">
                <a:solidFill>
                  <a:srgbClr val="FFFFFF"/>
                </a:solidFill>
              </a:rPr>
              <a:t>01</a:t>
            </a:r>
            <a:endParaRPr kumimoji="1" lang="zh-CN" altLang="en-US" sz="3600" dirty="0">
              <a:solidFill>
                <a:srgbClr val="FFFFFF"/>
              </a:solidFill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1004176" y="1699779"/>
            <a:ext cx="696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600" dirty="0">
                <a:solidFill>
                  <a:srgbClr val="FFFFFF"/>
                </a:solidFill>
              </a:rPr>
              <a:t>02</a:t>
            </a:r>
            <a:endParaRPr kumimoji="1" lang="zh-CN" altLang="en-US" sz="3600" dirty="0">
              <a:solidFill>
                <a:srgbClr val="FFFFFF"/>
              </a:solidFill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1004176" y="2350409"/>
            <a:ext cx="696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600" dirty="0">
                <a:solidFill>
                  <a:srgbClr val="FFFFFF"/>
                </a:solidFill>
              </a:rPr>
              <a:t>03</a:t>
            </a:r>
            <a:endParaRPr kumimoji="1" lang="zh-CN" altLang="en-US" sz="3600" dirty="0">
              <a:solidFill>
                <a:srgbClr val="FFFFFF"/>
              </a:solidFill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1004176" y="3001040"/>
            <a:ext cx="696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600" dirty="0">
                <a:solidFill>
                  <a:srgbClr val="FFFFFF"/>
                </a:solidFill>
              </a:rPr>
              <a:t>04</a:t>
            </a:r>
            <a:endParaRPr kumimoji="1" lang="zh-CN" altLang="en-US" sz="3600" dirty="0">
              <a:solidFill>
                <a:srgbClr val="FFFFFF"/>
              </a:solidFill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3749637" y="4526903"/>
            <a:ext cx="16447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</a:rPr>
              <a:t>COMPANY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|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LOGO</a:t>
            </a:r>
            <a:endParaRPr kumimoji="1" lang="zh-CN" altLang="en-US" sz="1200" dirty="0">
              <a:solidFill>
                <a:srgbClr val="FFFFFF"/>
              </a:solidFill>
            </a:endParaRPr>
          </a:p>
        </p:txBody>
      </p:sp>
      <p:grpSp>
        <p:nvGrpSpPr>
          <p:cNvPr id="2" name="组 1"/>
          <p:cNvGrpSpPr/>
          <p:nvPr/>
        </p:nvGrpSpPr>
        <p:grpSpPr>
          <a:xfrm>
            <a:off x="1814641" y="1194455"/>
            <a:ext cx="2194642" cy="400110"/>
            <a:chOff x="1814641" y="1194455"/>
            <a:chExt cx="2194642" cy="400110"/>
          </a:xfrm>
        </p:grpSpPr>
        <p:sp>
          <p:nvSpPr>
            <p:cNvPr id="17" name="文本框 16"/>
            <p:cNvSpPr txBox="1"/>
            <p:nvPr/>
          </p:nvSpPr>
          <p:spPr>
            <a:xfrm>
              <a:off x="1814641" y="1194455"/>
              <a:ext cx="13416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600" dirty="0">
                  <a:solidFill>
                    <a:srgbClr val="FFFFFF"/>
                  </a:solidFill>
                </a:rPr>
                <a:t>PART</a:t>
              </a:r>
              <a:r>
                <a:rPr lang="zh-CN" altLang="en-US" sz="1600" dirty="0">
                  <a:solidFill>
                    <a:srgbClr val="FFFFFF"/>
                  </a:solidFill>
                </a:rPr>
                <a:t> </a:t>
              </a:r>
              <a:r>
                <a:rPr lang="en-US" altLang="zh-CN" sz="1600" dirty="0">
                  <a:solidFill>
                    <a:srgbClr val="FFFFFF"/>
                  </a:solidFill>
                </a:rPr>
                <a:t>ONE</a:t>
              </a:r>
              <a:endParaRPr kumimoji="1"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3003880" y="1194455"/>
              <a:ext cx="10054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kumimoji="1" lang="zh-CN" altLang="en-US" sz="1600" dirty="0">
                  <a:solidFill>
                    <a:srgbClr val="FFFFFF"/>
                  </a:solidFill>
                </a:rPr>
                <a:t>市场分析</a:t>
              </a:r>
            </a:p>
          </p:txBody>
        </p:sp>
      </p:grpSp>
      <p:grpSp>
        <p:nvGrpSpPr>
          <p:cNvPr id="3" name="组 2"/>
          <p:cNvGrpSpPr/>
          <p:nvPr/>
        </p:nvGrpSpPr>
        <p:grpSpPr>
          <a:xfrm>
            <a:off x="1814641" y="1837687"/>
            <a:ext cx="2194642" cy="400110"/>
            <a:chOff x="1814641" y="2085010"/>
            <a:chExt cx="2194642" cy="400110"/>
          </a:xfrm>
        </p:grpSpPr>
        <p:sp>
          <p:nvSpPr>
            <p:cNvPr id="18" name="文本框 17"/>
            <p:cNvSpPr txBox="1"/>
            <p:nvPr/>
          </p:nvSpPr>
          <p:spPr>
            <a:xfrm>
              <a:off x="1814641" y="2085010"/>
              <a:ext cx="13416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600" dirty="0">
                  <a:solidFill>
                    <a:srgbClr val="FFFFFF"/>
                  </a:solidFill>
                </a:rPr>
                <a:t>PART</a:t>
              </a:r>
              <a:r>
                <a:rPr lang="zh-CN" altLang="en-US" sz="1600" dirty="0">
                  <a:solidFill>
                    <a:srgbClr val="FFFFFF"/>
                  </a:solidFill>
                </a:rPr>
                <a:t> </a:t>
              </a:r>
              <a:r>
                <a:rPr lang="en-US" altLang="zh-CN" sz="1600" dirty="0">
                  <a:solidFill>
                    <a:srgbClr val="FFFFFF"/>
                  </a:solidFill>
                </a:rPr>
                <a:t>TWO</a:t>
              </a:r>
              <a:endParaRPr kumimoji="1"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003880" y="2085010"/>
              <a:ext cx="10054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kumimoji="1" lang="zh-CN" altLang="en-US" sz="1600" dirty="0">
                  <a:solidFill>
                    <a:srgbClr val="FFFFFF"/>
                  </a:solidFill>
                </a:rPr>
                <a:t>预期目标</a:t>
              </a:r>
            </a:p>
          </p:txBody>
        </p:sp>
      </p:grpSp>
      <p:grpSp>
        <p:nvGrpSpPr>
          <p:cNvPr id="4" name="组 3"/>
          <p:cNvGrpSpPr/>
          <p:nvPr/>
        </p:nvGrpSpPr>
        <p:grpSpPr>
          <a:xfrm>
            <a:off x="1814641" y="2480919"/>
            <a:ext cx="2194642" cy="400110"/>
            <a:chOff x="1814641" y="2975565"/>
            <a:chExt cx="2194642" cy="400110"/>
          </a:xfrm>
        </p:grpSpPr>
        <p:sp>
          <p:nvSpPr>
            <p:cNvPr id="19" name="文本框 18"/>
            <p:cNvSpPr txBox="1"/>
            <p:nvPr/>
          </p:nvSpPr>
          <p:spPr>
            <a:xfrm>
              <a:off x="1814641" y="2975565"/>
              <a:ext cx="14525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600" dirty="0">
                  <a:solidFill>
                    <a:srgbClr val="FFFFFF"/>
                  </a:solidFill>
                </a:rPr>
                <a:t>PART</a:t>
              </a:r>
              <a:r>
                <a:rPr lang="zh-CN" altLang="en-US" sz="1600" dirty="0">
                  <a:solidFill>
                    <a:srgbClr val="FFFFFF"/>
                  </a:solidFill>
                </a:rPr>
                <a:t> </a:t>
              </a:r>
              <a:r>
                <a:rPr lang="en-US" altLang="zh-CN" sz="1600" dirty="0">
                  <a:solidFill>
                    <a:srgbClr val="FFFFFF"/>
                  </a:solidFill>
                </a:rPr>
                <a:t>THREE</a:t>
              </a:r>
              <a:endParaRPr kumimoji="1"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3003880" y="2975565"/>
              <a:ext cx="10054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kumimoji="1" lang="zh-CN" altLang="en-US" sz="1600" dirty="0">
                  <a:solidFill>
                    <a:srgbClr val="FFFFFF"/>
                  </a:solidFill>
                </a:rPr>
                <a:t>进度安排</a:t>
              </a:r>
            </a:p>
          </p:txBody>
        </p:sp>
      </p:grpSp>
      <p:grpSp>
        <p:nvGrpSpPr>
          <p:cNvPr id="5" name="组 4"/>
          <p:cNvGrpSpPr/>
          <p:nvPr/>
        </p:nvGrpSpPr>
        <p:grpSpPr>
          <a:xfrm>
            <a:off x="1814642" y="3124150"/>
            <a:ext cx="2194641" cy="400110"/>
            <a:chOff x="1814642" y="3866120"/>
            <a:chExt cx="2194641" cy="400110"/>
          </a:xfrm>
        </p:grpSpPr>
        <p:sp>
          <p:nvSpPr>
            <p:cNvPr id="20" name="文本框 19"/>
            <p:cNvSpPr txBox="1"/>
            <p:nvPr/>
          </p:nvSpPr>
          <p:spPr>
            <a:xfrm>
              <a:off x="1814642" y="3866120"/>
              <a:ext cx="14166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600" dirty="0">
                  <a:solidFill>
                    <a:srgbClr val="FFFFFF"/>
                  </a:solidFill>
                </a:rPr>
                <a:t>PART</a:t>
              </a:r>
              <a:r>
                <a:rPr lang="zh-CN" altLang="en-US" sz="1600" dirty="0">
                  <a:solidFill>
                    <a:srgbClr val="FFFFFF"/>
                  </a:solidFill>
                </a:rPr>
                <a:t> </a:t>
              </a:r>
              <a:r>
                <a:rPr lang="en-US" altLang="zh-CN" sz="1600" dirty="0">
                  <a:solidFill>
                    <a:srgbClr val="FFFFFF"/>
                  </a:solidFill>
                </a:rPr>
                <a:t>FOUR</a:t>
              </a:r>
              <a:endParaRPr kumimoji="1"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3003880" y="3866120"/>
              <a:ext cx="10054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kumimoji="1" lang="zh-CN" altLang="en-US" sz="1600" dirty="0">
                  <a:solidFill>
                    <a:srgbClr val="FFFFFF"/>
                  </a:solidFill>
                </a:rPr>
                <a:t>风险管理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3930094" y="933986"/>
            <a:ext cx="1283812" cy="1283812"/>
          </a:xfrm>
          <a:prstGeom prst="ellipse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000" dirty="0">
                <a:solidFill>
                  <a:srgbClr val="FFFFFF"/>
                </a:solidFill>
              </a:rPr>
              <a:t>1</a:t>
            </a:r>
            <a:endParaRPr kumimoji="1" lang="zh-CN" altLang="en-US" sz="9000" dirty="0">
              <a:solidFill>
                <a:srgbClr val="FFFFFF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79344" y="2375151"/>
            <a:ext cx="2985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400" dirty="0">
                <a:solidFill>
                  <a:srgbClr val="FFFFFF"/>
                </a:solidFill>
              </a:rPr>
              <a:t>SECTION</a:t>
            </a:r>
            <a:r>
              <a:rPr kumimoji="1" lang="zh-CN" altLang="en-US" sz="2400" dirty="0">
                <a:solidFill>
                  <a:srgbClr val="FFFFFF"/>
                </a:solidFill>
              </a:rPr>
              <a:t> </a:t>
            </a:r>
            <a:r>
              <a:rPr kumimoji="1" lang="en-US" altLang="zh-CN" sz="2400" dirty="0">
                <a:solidFill>
                  <a:srgbClr val="FFFFFF"/>
                </a:solidFill>
              </a:rPr>
              <a:t>TITLE</a:t>
            </a:r>
            <a:r>
              <a:rPr kumimoji="1" lang="zh-CN" altLang="en-US" sz="2400" dirty="0">
                <a:solidFill>
                  <a:srgbClr val="FFFFFF"/>
                </a:solidFill>
              </a:rPr>
              <a:t> </a:t>
            </a:r>
            <a:r>
              <a:rPr kumimoji="1" lang="en-US" altLang="zh-CN" sz="2400" dirty="0">
                <a:solidFill>
                  <a:srgbClr val="FFFFFF"/>
                </a:solidFill>
              </a:rPr>
              <a:t>HERE</a:t>
            </a:r>
          </a:p>
          <a:p>
            <a:pPr algn="ctr"/>
            <a:r>
              <a:rPr kumimoji="1" lang="zh-CN" altLang="en-US" sz="2400" dirty="0">
                <a:solidFill>
                  <a:srgbClr val="FFFFFF"/>
                </a:solidFill>
              </a:rPr>
              <a:t>市场分析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137307" y="3206148"/>
            <a:ext cx="2869386" cy="87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倍字间距。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>
                <a:solidFill>
                  <a:srgbClr val="FFFFFF"/>
                </a:solidFill>
              </a:rPr>
              <a:t>LOGO | COMPANY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 2"/>
          <p:cNvGrpSpPr/>
          <p:nvPr/>
        </p:nvGrpSpPr>
        <p:grpSpPr>
          <a:xfrm>
            <a:off x="902552" y="514712"/>
            <a:ext cx="7101776" cy="3685991"/>
            <a:chOff x="4391187" y="180982"/>
            <a:chExt cx="4422938" cy="2295610"/>
          </a:xfrm>
          <a:solidFill>
            <a:srgbClr val="FFFFFF">
              <a:alpha val="20000"/>
            </a:srgbClr>
          </a:solidFill>
        </p:grpSpPr>
        <p:sp>
          <p:nvSpPr>
            <p:cNvPr id="14" name="Freeform 70"/>
            <p:cNvSpPr/>
            <p:nvPr/>
          </p:nvSpPr>
          <p:spPr bwMode="auto">
            <a:xfrm>
              <a:off x="5565980" y="180982"/>
              <a:ext cx="746152" cy="387364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71"/>
            <p:cNvSpPr>
              <a:spLocks noEditPoints="1"/>
            </p:cNvSpPr>
            <p:nvPr/>
          </p:nvSpPr>
          <p:spPr bwMode="auto">
            <a:xfrm>
              <a:off x="6254980" y="279410"/>
              <a:ext cx="2559145" cy="1851093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72"/>
            <p:cNvSpPr/>
            <p:nvPr/>
          </p:nvSpPr>
          <p:spPr bwMode="auto">
            <a:xfrm>
              <a:off x="7213866" y="41276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73"/>
            <p:cNvSpPr/>
            <p:nvPr/>
          </p:nvSpPr>
          <p:spPr bwMode="auto">
            <a:xfrm>
              <a:off x="4886504" y="714402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74"/>
            <p:cNvSpPr>
              <a:spLocks noEditPoints="1"/>
            </p:cNvSpPr>
            <p:nvPr/>
          </p:nvSpPr>
          <p:spPr bwMode="auto">
            <a:xfrm>
              <a:off x="4391187" y="336562"/>
              <a:ext cx="1644711" cy="214003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75"/>
            <p:cNvSpPr/>
            <p:nvPr/>
          </p:nvSpPr>
          <p:spPr bwMode="auto">
            <a:xfrm>
              <a:off x="5556454" y="2251159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76"/>
            <p:cNvSpPr/>
            <p:nvPr/>
          </p:nvSpPr>
          <p:spPr bwMode="auto">
            <a:xfrm>
              <a:off x="7817138" y="1447854"/>
              <a:ext cx="123829" cy="177807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77"/>
            <p:cNvSpPr/>
            <p:nvPr/>
          </p:nvSpPr>
          <p:spPr bwMode="auto">
            <a:xfrm>
              <a:off x="7648857" y="1470080"/>
              <a:ext cx="133355" cy="184157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78"/>
            <p:cNvSpPr/>
            <p:nvPr/>
          </p:nvSpPr>
          <p:spPr bwMode="auto">
            <a:xfrm>
              <a:off x="8087023" y="882683"/>
              <a:ext cx="139705" cy="123829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79"/>
            <p:cNvSpPr/>
            <p:nvPr/>
          </p:nvSpPr>
          <p:spPr bwMode="auto">
            <a:xfrm>
              <a:off x="4911906" y="330212"/>
              <a:ext cx="301636" cy="98429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80"/>
            <p:cNvSpPr/>
            <p:nvPr/>
          </p:nvSpPr>
          <p:spPr bwMode="auto">
            <a:xfrm>
              <a:off x="7004308" y="1759015"/>
              <a:ext cx="88903" cy="222258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81"/>
            <p:cNvSpPr/>
            <p:nvPr/>
          </p:nvSpPr>
          <p:spPr bwMode="auto">
            <a:xfrm>
              <a:off x="6172427" y="466742"/>
              <a:ext cx="123829" cy="44452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82"/>
            <p:cNvSpPr/>
            <p:nvPr/>
          </p:nvSpPr>
          <p:spPr bwMode="auto">
            <a:xfrm>
              <a:off x="8531539" y="2232108"/>
              <a:ext cx="92078" cy="98429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83"/>
            <p:cNvSpPr/>
            <p:nvPr/>
          </p:nvSpPr>
          <p:spPr bwMode="auto">
            <a:xfrm>
              <a:off x="5315146" y="295286"/>
              <a:ext cx="161931" cy="34926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84"/>
            <p:cNvSpPr/>
            <p:nvPr/>
          </p:nvSpPr>
          <p:spPr bwMode="auto">
            <a:xfrm>
              <a:off x="5273869" y="288935"/>
              <a:ext cx="41276" cy="12701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85"/>
            <p:cNvSpPr/>
            <p:nvPr/>
          </p:nvSpPr>
          <p:spPr bwMode="auto">
            <a:xfrm>
              <a:off x="5731086" y="708051"/>
              <a:ext cx="69852" cy="79378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86"/>
            <p:cNvSpPr/>
            <p:nvPr/>
          </p:nvSpPr>
          <p:spPr bwMode="auto">
            <a:xfrm>
              <a:off x="6340709" y="647724"/>
              <a:ext cx="53977" cy="60327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87"/>
            <p:cNvSpPr/>
            <p:nvPr/>
          </p:nvSpPr>
          <p:spPr bwMode="auto">
            <a:xfrm>
              <a:off x="7940968" y="1571683"/>
              <a:ext cx="47627" cy="82553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88"/>
            <p:cNvSpPr/>
            <p:nvPr/>
          </p:nvSpPr>
          <p:spPr bwMode="auto">
            <a:xfrm>
              <a:off x="7985420" y="1635186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89"/>
            <p:cNvSpPr/>
            <p:nvPr/>
          </p:nvSpPr>
          <p:spPr bwMode="auto">
            <a:xfrm>
              <a:off x="8626793" y="2171781"/>
              <a:ext cx="50802" cy="73027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90"/>
            <p:cNvSpPr/>
            <p:nvPr/>
          </p:nvSpPr>
          <p:spPr bwMode="auto">
            <a:xfrm>
              <a:off x="7775862" y="1660587"/>
              <a:ext cx="111129" cy="41276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91"/>
            <p:cNvSpPr/>
            <p:nvPr/>
          </p:nvSpPr>
          <p:spPr bwMode="auto">
            <a:xfrm>
              <a:off x="7102737" y="288935"/>
              <a:ext cx="215908" cy="104779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92"/>
            <p:cNvSpPr/>
            <p:nvPr/>
          </p:nvSpPr>
          <p:spPr bwMode="auto">
            <a:xfrm>
              <a:off x="5194491" y="339737"/>
              <a:ext cx="76203" cy="41276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93"/>
            <p:cNvSpPr/>
            <p:nvPr/>
          </p:nvSpPr>
          <p:spPr bwMode="auto">
            <a:xfrm>
              <a:off x="5423099" y="1177969"/>
              <a:ext cx="120654" cy="53977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94"/>
            <p:cNvSpPr/>
            <p:nvPr/>
          </p:nvSpPr>
          <p:spPr bwMode="auto">
            <a:xfrm>
              <a:off x="8223553" y="676300"/>
              <a:ext cx="28576" cy="12065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95"/>
            <p:cNvSpPr/>
            <p:nvPr/>
          </p:nvSpPr>
          <p:spPr bwMode="auto">
            <a:xfrm>
              <a:off x="7953668" y="1254172"/>
              <a:ext cx="34926" cy="79378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96"/>
            <p:cNvSpPr/>
            <p:nvPr/>
          </p:nvSpPr>
          <p:spPr bwMode="auto">
            <a:xfrm>
              <a:off x="8261655" y="2235283"/>
              <a:ext cx="41276" cy="41276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97"/>
            <p:cNvSpPr/>
            <p:nvPr/>
          </p:nvSpPr>
          <p:spPr bwMode="auto">
            <a:xfrm>
              <a:off x="8087023" y="1568508"/>
              <a:ext cx="234959" cy="161931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98"/>
            <p:cNvSpPr/>
            <p:nvPr/>
          </p:nvSpPr>
          <p:spPr bwMode="auto">
            <a:xfrm>
              <a:off x="8169577" y="304811"/>
              <a:ext cx="60327" cy="22226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99"/>
            <p:cNvSpPr/>
            <p:nvPr/>
          </p:nvSpPr>
          <p:spPr bwMode="auto">
            <a:xfrm>
              <a:off x="4943657" y="282585"/>
              <a:ext cx="88903" cy="22226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0"/>
            <p:cNvSpPr/>
            <p:nvPr/>
          </p:nvSpPr>
          <p:spPr bwMode="auto">
            <a:xfrm>
              <a:off x="7458350" y="1400227"/>
              <a:ext cx="22226" cy="6032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01"/>
            <p:cNvSpPr/>
            <p:nvPr/>
          </p:nvSpPr>
          <p:spPr bwMode="auto">
            <a:xfrm>
              <a:off x="7601230" y="219083"/>
              <a:ext cx="101604" cy="38101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02"/>
            <p:cNvSpPr/>
            <p:nvPr/>
          </p:nvSpPr>
          <p:spPr bwMode="auto">
            <a:xfrm>
              <a:off x="7706009" y="250834"/>
              <a:ext cx="66677" cy="19051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03"/>
            <p:cNvSpPr/>
            <p:nvPr/>
          </p:nvSpPr>
          <p:spPr bwMode="auto">
            <a:xfrm>
              <a:off x="5162740" y="250834"/>
              <a:ext cx="79378" cy="22226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04"/>
            <p:cNvSpPr/>
            <p:nvPr/>
          </p:nvSpPr>
          <p:spPr bwMode="auto">
            <a:xfrm>
              <a:off x="4886505" y="727102"/>
              <a:ext cx="50802" cy="31751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05"/>
            <p:cNvSpPr/>
            <p:nvPr/>
          </p:nvSpPr>
          <p:spPr bwMode="auto">
            <a:xfrm>
              <a:off x="8074323" y="1003337"/>
              <a:ext cx="25401" cy="38101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06"/>
            <p:cNvSpPr/>
            <p:nvPr/>
          </p:nvSpPr>
          <p:spPr bwMode="auto">
            <a:xfrm>
              <a:off x="5175441" y="292111"/>
              <a:ext cx="82553" cy="31751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07"/>
            <p:cNvSpPr/>
            <p:nvPr/>
          </p:nvSpPr>
          <p:spPr bwMode="auto">
            <a:xfrm>
              <a:off x="7956843" y="1143042"/>
              <a:ext cx="19051" cy="4762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08"/>
            <p:cNvSpPr/>
            <p:nvPr/>
          </p:nvSpPr>
          <p:spPr bwMode="auto">
            <a:xfrm>
              <a:off x="7813963" y="1231946"/>
              <a:ext cx="28576" cy="2540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09"/>
            <p:cNvSpPr/>
            <p:nvPr/>
          </p:nvSpPr>
          <p:spPr bwMode="auto">
            <a:xfrm>
              <a:off x="6572492" y="882683"/>
              <a:ext cx="15876" cy="3492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10"/>
            <p:cNvSpPr/>
            <p:nvPr/>
          </p:nvSpPr>
          <p:spPr bwMode="auto">
            <a:xfrm>
              <a:off x="7953668" y="1543107"/>
              <a:ext cx="57152" cy="952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11"/>
            <p:cNvSpPr/>
            <p:nvPr/>
          </p:nvSpPr>
          <p:spPr bwMode="auto">
            <a:xfrm>
              <a:off x="6620119" y="930310"/>
              <a:ext cx="38101" cy="25401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12"/>
            <p:cNvSpPr/>
            <p:nvPr/>
          </p:nvSpPr>
          <p:spPr bwMode="auto">
            <a:xfrm>
              <a:off x="7998120" y="1701863"/>
              <a:ext cx="41276" cy="28576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13"/>
            <p:cNvSpPr/>
            <p:nvPr/>
          </p:nvSpPr>
          <p:spPr bwMode="auto">
            <a:xfrm>
              <a:off x="5277045" y="311162"/>
              <a:ext cx="31751" cy="19051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14"/>
            <p:cNvSpPr/>
            <p:nvPr/>
          </p:nvSpPr>
          <p:spPr bwMode="auto">
            <a:xfrm>
              <a:off x="5248468" y="260360"/>
              <a:ext cx="41276" cy="1587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15"/>
            <p:cNvSpPr/>
            <p:nvPr/>
          </p:nvSpPr>
          <p:spPr bwMode="auto">
            <a:xfrm>
              <a:off x="8277530" y="317512"/>
              <a:ext cx="53977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16"/>
            <p:cNvSpPr/>
            <p:nvPr/>
          </p:nvSpPr>
          <p:spPr bwMode="auto">
            <a:xfrm>
              <a:off x="5512003" y="434991"/>
              <a:ext cx="25401" cy="15876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17"/>
            <p:cNvSpPr/>
            <p:nvPr/>
          </p:nvSpPr>
          <p:spPr bwMode="auto">
            <a:xfrm>
              <a:off x="8109249" y="996987"/>
              <a:ext cx="25401" cy="22226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18"/>
            <p:cNvSpPr/>
            <p:nvPr/>
          </p:nvSpPr>
          <p:spPr bwMode="auto">
            <a:xfrm>
              <a:off x="8229903" y="320687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19"/>
            <p:cNvSpPr/>
            <p:nvPr/>
          </p:nvSpPr>
          <p:spPr bwMode="auto">
            <a:xfrm>
              <a:off x="8229903" y="307987"/>
              <a:ext cx="31751" cy="15876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20"/>
            <p:cNvSpPr/>
            <p:nvPr/>
          </p:nvSpPr>
          <p:spPr bwMode="auto">
            <a:xfrm>
              <a:off x="4553118" y="600097"/>
              <a:ext cx="25401" cy="19051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21"/>
            <p:cNvSpPr/>
            <p:nvPr/>
          </p:nvSpPr>
          <p:spPr bwMode="auto">
            <a:xfrm>
              <a:off x="8055272" y="1606610"/>
              <a:ext cx="28576" cy="952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22"/>
            <p:cNvSpPr/>
            <p:nvPr/>
          </p:nvSpPr>
          <p:spPr bwMode="auto">
            <a:xfrm>
              <a:off x="8207678" y="339737"/>
              <a:ext cx="34926" cy="1270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23"/>
            <p:cNvSpPr/>
            <p:nvPr/>
          </p:nvSpPr>
          <p:spPr bwMode="auto">
            <a:xfrm>
              <a:off x="5067486" y="260360"/>
              <a:ext cx="44452" cy="22226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24"/>
            <p:cNvSpPr/>
            <p:nvPr/>
          </p:nvSpPr>
          <p:spPr bwMode="auto">
            <a:xfrm>
              <a:off x="8007645" y="1352600"/>
              <a:ext cx="15876" cy="38101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25"/>
            <p:cNvSpPr/>
            <p:nvPr/>
          </p:nvSpPr>
          <p:spPr bwMode="auto">
            <a:xfrm>
              <a:off x="5016685" y="292111"/>
              <a:ext cx="142880" cy="41276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26"/>
            <p:cNvSpPr/>
            <p:nvPr/>
          </p:nvSpPr>
          <p:spPr bwMode="auto">
            <a:xfrm>
              <a:off x="7064635" y="412765"/>
              <a:ext cx="25401" cy="12701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27"/>
            <p:cNvSpPr/>
            <p:nvPr/>
          </p:nvSpPr>
          <p:spPr bwMode="auto">
            <a:xfrm>
              <a:off x="8045747" y="1530407"/>
              <a:ext cx="9526" cy="38101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28"/>
            <p:cNvSpPr/>
            <p:nvPr/>
          </p:nvSpPr>
          <p:spPr bwMode="auto">
            <a:xfrm>
              <a:off x="5429450" y="520719"/>
              <a:ext cx="19051" cy="1270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29"/>
            <p:cNvSpPr/>
            <p:nvPr/>
          </p:nvSpPr>
          <p:spPr bwMode="auto">
            <a:xfrm>
              <a:off x="6870953" y="977937"/>
              <a:ext cx="19051" cy="952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30"/>
            <p:cNvSpPr/>
            <p:nvPr/>
          </p:nvSpPr>
          <p:spPr bwMode="auto">
            <a:xfrm>
              <a:off x="5499303" y="1254172"/>
              <a:ext cx="22226" cy="1270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31"/>
            <p:cNvSpPr/>
            <p:nvPr/>
          </p:nvSpPr>
          <p:spPr bwMode="auto">
            <a:xfrm>
              <a:off x="5712036" y="781079"/>
              <a:ext cx="9526" cy="22226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32"/>
            <p:cNvSpPr/>
            <p:nvPr/>
          </p:nvSpPr>
          <p:spPr bwMode="auto">
            <a:xfrm>
              <a:off x="5797764" y="774729"/>
              <a:ext cx="15876" cy="12701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33"/>
            <p:cNvSpPr/>
            <p:nvPr/>
          </p:nvSpPr>
          <p:spPr bwMode="auto">
            <a:xfrm>
              <a:off x="5556454" y="2251159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34"/>
            <p:cNvSpPr/>
            <p:nvPr/>
          </p:nvSpPr>
          <p:spPr bwMode="auto">
            <a:xfrm>
              <a:off x="5550104" y="2251159"/>
              <a:ext cx="6350" cy="22226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35"/>
            <p:cNvSpPr/>
            <p:nvPr/>
          </p:nvSpPr>
          <p:spPr bwMode="auto">
            <a:xfrm>
              <a:off x="7991770" y="1378001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136"/>
            <p:cNvSpPr/>
            <p:nvPr/>
          </p:nvSpPr>
          <p:spPr bwMode="auto">
            <a:xfrm>
              <a:off x="7979069" y="1368476"/>
              <a:ext cx="12701" cy="1587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37"/>
            <p:cNvSpPr/>
            <p:nvPr/>
          </p:nvSpPr>
          <p:spPr bwMode="auto">
            <a:xfrm>
              <a:off x="6607419" y="638199"/>
              <a:ext cx="15876" cy="12701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38"/>
            <p:cNvSpPr/>
            <p:nvPr/>
          </p:nvSpPr>
          <p:spPr bwMode="auto">
            <a:xfrm>
              <a:off x="7194815" y="400065"/>
              <a:ext cx="19051" cy="127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139"/>
            <p:cNvSpPr/>
            <p:nvPr/>
          </p:nvSpPr>
          <p:spPr bwMode="auto">
            <a:xfrm>
              <a:off x="7213866" y="41276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140"/>
            <p:cNvSpPr/>
            <p:nvPr/>
          </p:nvSpPr>
          <p:spPr bwMode="auto">
            <a:xfrm>
              <a:off x="4816652" y="669950"/>
              <a:ext cx="15876" cy="127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141"/>
            <p:cNvSpPr/>
            <p:nvPr/>
          </p:nvSpPr>
          <p:spPr bwMode="auto">
            <a:xfrm>
              <a:off x="8309282" y="1641536"/>
              <a:ext cx="41276" cy="22226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42"/>
            <p:cNvSpPr/>
            <p:nvPr/>
          </p:nvSpPr>
          <p:spPr bwMode="auto">
            <a:xfrm>
              <a:off x="4791251" y="609623"/>
              <a:ext cx="12701" cy="19051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43"/>
            <p:cNvSpPr/>
            <p:nvPr/>
          </p:nvSpPr>
          <p:spPr bwMode="auto">
            <a:xfrm>
              <a:off x="6394686" y="593747"/>
              <a:ext cx="92078" cy="136530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44"/>
            <p:cNvSpPr/>
            <p:nvPr/>
          </p:nvSpPr>
          <p:spPr bwMode="auto">
            <a:xfrm>
              <a:off x="7950493" y="1698688"/>
              <a:ext cx="22226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45"/>
            <p:cNvSpPr/>
            <p:nvPr/>
          </p:nvSpPr>
          <p:spPr bwMode="auto">
            <a:xfrm>
              <a:off x="5391348" y="473092"/>
              <a:ext cx="79378" cy="44452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46"/>
            <p:cNvSpPr/>
            <p:nvPr/>
          </p:nvSpPr>
          <p:spPr bwMode="auto">
            <a:xfrm>
              <a:off x="8614093" y="2140030"/>
              <a:ext cx="19051" cy="28576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47"/>
            <p:cNvSpPr/>
            <p:nvPr/>
          </p:nvSpPr>
          <p:spPr bwMode="auto">
            <a:xfrm>
              <a:off x="5635833" y="1254172"/>
              <a:ext cx="19051" cy="952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48"/>
            <p:cNvSpPr/>
            <p:nvPr/>
          </p:nvSpPr>
          <p:spPr bwMode="auto">
            <a:xfrm>
              <a:off x="6575667" y="854107"/>
              <a:ext cx="9526" cy="2222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149"/>
            <p:cNvSpPr/>
            <p:nvPr/>
          </p:nvSpPr>
          <p:spPr bwMode="auto">
            <a:xfrm>
              <a:off x="5546929" y="1231946"/>
              <a:ext cx="73027" cy="31751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150"/>
            <p:cNvSpPr/>
            <p:nvPr/>
          </p:nvSpPr>
          <p:spPr bwMode="auto">
            <a:xfrm>
              <a:off x="8029871" y="1609785"/>
              <a:ext cx="12701" cy="12701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151"/>
            <p:cNvSpPr/>
            <p:nvPr/>
          </p:nvSpPr>
          <p:spPr bwMode="auto">
            <a:xfrm>
              <a:off x="7982245" y="1635186"/>
              <a:ext cx="9526" cy="12701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52"/>
            <p:cNvSpPr/>
            <p:nvPr/>
          </p:nvSpPr>
          <p:spPr bwMode="auto">
            <a:xfrm>
              <a:off x="7985420" y="1635186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53"/>
            <p:cNvSpPr/>
            <p:nvPr/>
          </p:nvSpPr>
          <p:spPr bwMode="auto">
            <a:xfrm>
              <a:off x="7779037" y="160661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54"/>
            <p:cNvSpPr/>
            <p:nvPr/>
          </p:nvSpPr>
          <p:spPr bwMode="auto">
            <a:xfrm>
              <a:off x="7772687" y="1587559"/>
              <a:ext cx="9526" cy="19051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55"/>
            <p:cNvSpPr/>
            <p:nvPr/>
          </p:nvSpPr>
          <p:spPr bwMode="auto">
            <a:xfrm>
              <a:off x="5280219" y="215908"/>
              <a:ext cx="130180" cy="53977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56"/>
            <p:cNvSpPr/>
            <p:nvPr/>
          </p:nvSpPr>
          <p:spPr bwMode="auto">
            <a:xfrm>
              <a:off x="5346897" y="190508"/>
              <a:ext cx="361964" cy="107954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57"/>
            <p:cNvSpPr/>
            <p:nvPr/>
          </p:nvSpPr>
          <p:spPr bwMode="auto">
            <a:xfrm>
              <a:off x="7985420" y="1378001"/>
              <a:ext cx="12701" cy="31751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58"/>
            <p:cNvSpPr/>
            <p:nvPr/>
          </p:nvSpPr>
          <p:spPr bwMode="auto">
            <a:xfrm>
              <a:off x="6766174" y="974761"/>
              <a:ext cx="19051" cy="952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59"/>
            <p:cNvSpPr/>
            <p:nvPr/>
          </p:nvSpPr>
          <p:spPr bwMode="auto">
            <a:xfrm>
              <a:off x="7963193" y="1343075"/>
              <a:ext cx="9526" cy="12701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60"/>
            <p:cNvSpPr/>
            <p:nvPr/>
          </p:nvSpPr>
          <p:spPr bwMode="auto">
            <a:xfrm>
              <a:off x="4451514" y="638199"/>
              <a:ext cx="25401" cy="12701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61"/>
            <p:cNvSpPr/>
            <p:nvPr/>
          </p:nvSpPr>
          <p:spPr bwMode="auto">
            <a:xfrm>
              <a:off x="8080673" y="1749490"/>
              <a:ext cx="12701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62"/>
            <p:cNvSpPr/>
            <p:nvPr/>
          </p:nvSpPr>
          <p:spPr bwMode="auto">
            <a:xfrm>
              <a:off x="7944143" y="1717739"/>
              <a:ext cx="19051" cy="95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63"/>
            <p:cNvSpPr/>
            <p:nvPr/>
          </p:nvSpPr>
          <p:spPr bwMode="auto">
            <a:xfrm>
              <a:off x="7915568" y="1701864"/>
              <a:ext cx="15876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64"/>
            <p:cNvSpPr/>
            <p:nvPr/>
          </p:nvSpPr>
          <p:spPr bwMode="auto">
            <a:xfrm>
              <a:off x="7931443" y="1698689"/>
              <a:ext cx="9526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65"/>
            <p:cNvSpPr/>
            <p:nvPr/>
          </p:nvSpPr>
          <p:spPr bwMode="auto">
            <a:xfrm>
              <a:off x="5473902" y="530245"/>
              <a:ext cx="9526" cy="952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66"/>
            <p:cNvSpPr/>
            <p:nvPr/>
          </p:nvSpPr>
          <p:spPr bwMode="auto">
            <a:xfrm>
              <a:off x="8201328" y="809656"/>
              <a:ext cx="66677" cy="60327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67"/>
            <p:cNvSpPr/>
            <p:nvPr/>
          </p:nvSpPr>
          <p:spPr bwMode="auto">
            <a:xfrm>
              <a:off x="7871116" y="1736790"/>
              <a:ext cx="495318" cy="463567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68"/>
            <p:cNvSpPr/>
            <p:nvPr/>
          </p:nvSpPr>
          <p:spPr bwMode="auto">
            <a:xfrm>
              <a:off x="5556455" y="2438491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69"/>
            <p:cNvSpPr/>
            <p:nvPr/>
          </p:nvSpPr>
          <p:spPr bwMode="auto">
            <a:xfrm>
              <a:off x="5543755" y="2432140"/>
              <a:ext cx="12701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70"/>
            <p:cNvSpPr/>
            <p:nvPr/>
          </p:nvSpPr>
          <p:spPr bwMode="auto">
            <a:xfrm>
              <a:off x="7979070" y="1403402"/>
              <a:ext cx="57152" cy="57152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71"/>
            <p:cNvSpPr/>
            <p:nvPr/>
          </p:nvSpPr>
          <p:spPr bwMode="auto">
            <a:xfrm>
              <a:off x="6499465" y="901734"/>
              <a:ext cx="9526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72"/>
            <p:cNvSpPr/>
            <p:nvPr/>
          </p:nvSpPr>
          <p:spPr bwMode="auto">
            <a:xfrm>
              <a:off x="7855240" y="330212"/>
              <a:ext cx="9526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73"/>
            <p:cNvSpPr/>
            <p:nvPr/>
          </p:nvSpPr>
          <p:spPr bwMode="auto">
            <a:xfrm>
              <a:off x="5705686" y="1384352"/>
              <a:ext cx="6350" cy="9526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174"/>
            <p:cNvSpPr/>
            <p:nvPr/>
          </p:nvSpPr>
          <p:spPr bwMode="auto">
            <a:xfrm>
              <a:off x="7991770" y="1378001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175"/>
            <p:cNvSpPr/>
            <p:nvPr/>
          </p:nvSpPr>
          <p:spPr bwMode="auto">
            <a:xfrm>
              <a:off x="7944143" y="1381177"/>
              <a:ext cx="9526" cy="952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176"/>
            <p:cNvSpPr/>
            <p:nvPr/>
          </p:nvSpPr>
          <p:spPr bwMode="auto">
            <a:xfrm>
              <a:off x="5277045" y="276235"/>
              <a:ext cx="22226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177"/>
            <p:cNvSpPr/>
            <p:nvPr/>
          </p:nvSpPr>
          <p:spPr bwMode="auto">
            <a:xfrm>
              <a:off x="5670760" y="736627"/>
              <a:ext cx="28576" cy="1270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178"/>
            <p:cNvSpPr/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aphicFrame>
        <p:nvGraphicFramePr>
          <p:cNvPr id="4" name="图表 3"/>
          <p:cNvGraphicFramePr/>
          <p:nvPr/>
        </p:nvGraphicFramePr>
        <p:xfrm>
          <a:off x="2031182" y="2842023"/>
          <a:ext cx="1138132" cy="112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图表 4"/>
          <p:cNvGraphicFramePr/>
          <p:nvPr/>
        </p:nvGraphicFramePr>
        <p:xfrm>
          <a:off x="926317" y="970144"/>
          <a:ext cx="1484809" cy="1466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图表 5"/>
          <p:cNvGraphicFramePr/>
          <p:nvPr/>
        </p:nvGraphicFramePr>
        <p:xfrm>
          <a:off x="3895188" y="2314858"/>
          <a:ext cx="866156" cy="85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图表 6"/>
          <p:cNvGraphicFramePr/>
          <p:nvPr/>
        </p:nvGraphicFramePr>
        <p:xfrm>
          <a:off x="4970268" y="304936"/>
          <a:ext cx="1591273" cy="1571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图表 7"/>
          <p:cNvGraphicFramePr/>
          <p:nvPr/>
        </p:nvGraphicFramePr>
        <p:xfrm>
          <a:off x="6332391" y="2726857"/>
          <a:ext cx="866156" cy="85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2294357" y="1281301"/>
            <a:ext cx="2008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>
                <a:solidFill>
                  <a:srgbClr val="FFFFFF"/>
                </a:solidFill>
              </a:rPr>
              <a:t>点击此处添加标题</a:t>
            </a:r>
            <a:endParaRPr lang="en-US" altLang="zh-CN" sz="1000" b="1" dirty="0">
              <a:solidFill>
                <a:srgbClr val="FFFFFF"/>
              </a:solidFill>
            </a:endParaRPr>
          </a:p>
          <a:p>
            <a:r>
              <a:rPr lang="en-US" altLang="zh-CN" sz="1000" b="1" dirty="0">
                <a:solidFill>
                  <a:srgbClr val="FFFFFF"/>
                </a:solidFill>
              </a:rPr>
              <a:t>TEXT HERE</a:t>
            </a:r>
          </a:p>
          <a:p>
            <a:endParaRPr lang="en-US" altLang="zh-CN" sz="800" dirty="0">
              <a:solidFill>
                <a:srgbClr val="FFFFFF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</a:rPr>
              <a:t>点击此处添加文本信息</a:t>
            </a:r>
            <a:endParaRPr lang="en-US" altLang="zh-CN" sz="1000" dirty="0">
              <a:solidFill>
                <a:srgbClr val="FFFFFF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建议正文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倍字间距。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053986" y="3202541"/>
            <a:ext cx="2044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>
                <a:solidFill>
                  <a:srgbClr val="FFFFFF"/>
                </a:solidFill>
              </a:rPr>
              <a:t>点击此处添加标题</a:t>
            </a:r>
            <a:endParaRPr lang="en-US" altLang="zh-CN" sz="1000" b="1" dirty="0">
              <a:solidFill>
                <a:srgbClr val="FFFFFF"/>
              </a:solidFill>
            </a:endParaRPr>
          </a:p>
          <a:p>
            <a:r>
              <a:rPr lang="en-US" altLang="zh-CN" sz="1000" b="1" dirty="0">
                <a:solidFill>
                  <a:srgbClr val="FFFFFF"/>
                </a:solidFill>
              </a:rPr>
              <a:t>TEXT HERE</a:t>
            </a:r>
          </a:p>
          <a:p>
            <a:endParaRPr lang="en-US" altLang="zh-CN" sz="800" dirty="0">
              <a:solidFill>
                <a:srgbClr val="FFFFFF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</a:rPr>
              <a:t>点击此处添加文本信息</a:t>
            </a:r>
            <a:endParaRPr lang="en-US" altLang="zh-CN" sz="1000" dirty="0">
              <a:solidFill>
                <a:srgbClr val="FFFFFF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建议正文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倍字间距。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619131" y="2421435"/>
            <a:ext cx="2039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>
                <a:solidFill>
                  <a:srgbClr val="FFFFFF"/>
                </a:solidFill>
              </a:rPr>
              <a:t>点击此处添加标题</a:t>
            </a:r>
            <a:endParaRPr lang="en-US" altLang="zh-CN" sz="1000" b="1" dirty="0">
              <a:solidFill>
                <a:srgbClr val="FFFFFF"/>
              </a:solidFill>
            </a:endParaRPr>
          </a:p>
          <a:p>
            <a:r>
              <a:rPr lang="en-US" altLang="zh-CN" sz="1000" b="1" dirty="0">
                <a:solidFill>
                  <a:srgbClr val="FFFFFF"/>
                </a:solidFill>
              </a:rPr>
              <a:t>TEXT HERE</a:t>
            </a:r>
          </a:p>
          <a:p>
            <a:endParaRPr lang="en-US" altLang="zh-CN" sz="800" dirty="0">
              <a:solidFill>
                <a:srgbClr val="FFFFFF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</a:rPr>
              <a:t>点击此处添加文本信息</a:t>
            </a:r>
            <a:endParaRPr lang="en-US" altLang="zh-CN" sz="1000" dirty="0">
              <a:solidFill>
                <a:srgbClr val="FFFFFF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建议正文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倍字间距。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398399" y="3467193"/>
            <a:ext cx="2122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>
                <a:solidFill>
                  <a:srgbClr val="FFFFFF"/>
                </a:solidFill>
              </a:rPr>
              <a:t>点击此处添加标题</a:t>
            </a:r>
            <a:endParaRPr lang="en-US" altLang="zh-CN" sz="1000" b="1" dirty="0">
              <a:solidFill>
                <a:srgbClr val="FFFFFF"/>
              </a:solidFill>
            </a:endParaRPr>
          </a:p>
          <a:p>
            <a:r>
              <a:rPr lang="en-US" altLang="zh-CN" sz="1000" b="1" dirty="0">
                <a:solidFill>
                  <a:srgbClr val="FFFFFF"/>
                </a:solidFill>
              </a:rPr>
              <a:t>TEXT HERE</a:t>
            </a:r>
          </a:p>
          <a:p>
            <a:endParaRPr lang="en-US" altLang="zh-CN" sz="800" dirty="0">
              <a:solidFill>
                <a:srgbClr val="FFFFFF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</a:rPr>
              <a:t>点击此处添加文本信息</a:t>
            </a:r>
            <a:endParaRPr lang="en-US" altLang="zh-CN" sz="1000" dirty="0">
              <a:solidFill>
                <a:srgbClr val="FFFFFF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建议正文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倍字间距。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490167" y="751089"/>
            <a:ext cx="2030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>
                <a:solidFill>
                  <a:srgbClr val="FFFFFF"/>
                </a:solidFill>
              </a:rPr>
              <a:t>点击此处添加标题</a:t>
            </a:r>
            <a:endParaRPr lang="en-US" altLang="zh-CN" sz="1000" b="1" dirty="0">
              <a:solidFill>
                <a:srgbClr val="FFFFFF"/>
              </a:solidFill>
            </a:endParaRPr>
          </a:p>
          <a:p>
            <a:r>
              <a:rPr lang="en-US" altLang="zh-CN" sz="1000" b="1" dirty="0">
                <a:solidFill>
                  <a:srgbClr val="FFFFFF"/>
                </a:solidFill>
              </a:rPr>
              <a:t>TEXT HERE</a:t>
            </a:r>
          </a:p>
          <a:p>
            <a:endParaRPr lang="en-US" altLang="zh-CN" sz="800" dirty="0">
              <a:solidFill>
                <a:srgbClr val="FFFFFF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</a:rPr>
              <a:t>点击此处添加文本信息</a:t>
            </a:r>
            <a:endParaRPr lang="en-US" altLang="zh-CN" sz="1000" dirty="0">
              <a:solidFill>
                <a:srgbClr val="FFFFFF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建议正文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倍字间距。</a:t>
            </a:r>
          </a:p>
        </p:txBody>
      </p:sp>
      <p:sp>
        <p:nvSpPr>
          <p:cNvPr id="123" name="文本框 122"/>
          <p:cNvSpPr txBox="1"/>
          <p:nvPr/>
        </p:nvSpPr>
        <p:spPr>
          <a:xfrm>
            <a:off x="3749637" y="4526903"/>
            <a:ext cx="16447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</a:rPr>
              <a:t>COMPANY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|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LOGO</a:t>
            </a:r>
            <a:endParaRPr kumimoji="1" lang="zh-CN" alt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3930094" y="933986"/>
            <a:ext cx="1283812" cy="1283812"/>
          </a:xfrm>
          <a:prstGeom prst="ellipse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000" dirty="0">
                <a:solidFill>
                  <a:srgbClr val="FFFFFF"/>
                </a:solidFill>
              </a:rPr>
              <a:t>2</a:t>
            </a:r>
            <a:endParaRPr kumimoji="1" lang="zh-CN" altLang="en-US" sz="9000" dirty="0">
              <a:solidFill>
                <a:srgbClr val="FFFFFF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79344" y="2375151"/>
            <a:ext cx="2985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400" dirty="0">
                <a:solidFill>
                  <a:srgbClr val="FFFFFF"/>
                </a:solidFill>
              </a:rPr>
              <a:t>SECTION</a:t>
            </a:r>
            <a:r>
              <a:rPr kumimoji="1" lang="zh-CN" altLang="en-US" sz="2400" dirty="0">
                <a:solidFill>
                  <a:srgbClr val="FFFFFF"/>
                </a:solidFill>
              </a:rPr>
              <a:t> </a:t>
            </a:r>
            <a:r>
              <a:rPr kumimoji="1" lang="en-US" altLang="zh-CN" sz="2400" dirty="0">
                <a:solidFill>
                  <a:srgbClr val="FFFFFF"/>
                </a:solidFill>
              </a:rPr>
              <a:t>TITLE</a:t>
            </a:r>
            <a:r>
              <a:rPr kumimoji="1" lang="zh-CN" altLang="en-US" sz="2400" dirty="0">
                <a:solidFill>
                  <a:srgbClr val="FFFFFF"/>
                </a:solidFill>
              </a:rPr>
              <a:t> </a:t>
            </a:r>
            <a:r>
              <a:rPr kumimoji="1" lang="en-US" altLang="zh-CN" sz="2400" dirty="0">
                <a:solidFill>
                  <a:srgbClr val="FFFFFF"/>
                </a:solidFill>
              </a:rPr>
              <a:t>HERE</a:t>
            </a:r>
          </a:p>
          <a:p>
            <a:pPr algn="ctr"/>
            <a:r>
              <a:rPr kumimoji="1" lang="zh-CN" altLang="en-US" sz="2400" dirty="0">
                <a:solidFill>
                  <a:srgbClr val="FFFFFF"/>
                </a:solidFill>
              </a:rPr>
              <a:t>预期目标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137307" y="3206148"/>
            <a:ext cx="2869386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倍字间距。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>
                <a:solidFill>
                  <a:srgbClr val="FFFFFF"/>
                </a:solidFill>
              </a:rPr>
              <a:t>LOGO | COMPANY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1928" y="4526903"/>
            <a:ext cx="16447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</a:rPr>
              <a:t>COMPANY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|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LOGO</a:t>
            </a:r>
            <a:endParaRPr kumimoji="1" lang="zh-CN" altLang="en-US" sz="1200" dirty="0">
              <a:solidFill>
                <a:srgbClr val="FFFFFF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18507" y="0"/>
            <a:ext cx="4725493" cy="51435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665708" y="178481"/>
            <a:ext cx="43812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chemeClr val="bg1"/>
                </a:solidFill>
              </a:rPr>
              <a:t>INTERNET</a:t>
            </a:r>
            <a:r>
              <a:rPr kumimoji="1" lang="zh-CN" altLang="en-US" sz="3200" b="1" dirty="0">
                <a:solidFill>
                  <a:schemeClr val="bg1"/>
                </a:solidFill>
              </a:rPr>
              <a:t> </a:t>
            </a:r>
            <a:r>
              <a:rPr kumimoji="1" lang="en-US" altLang="zh-CN" sz="3200" b="1" dirty="0">
                <a:solidFill>
                  <a:schemeClr val="bg1"/>
                </a:solidFill>
              </a:rPr>
              <a:t>PRODUCT</a:t>
            </a:r>
          </a:p>
          <a:p>
            <a:r>
              <a:rPr kumimoji="1" lang="zh-CN" altLang="en-US" sz="3200" b="1" dirty="0">
                <a:solidFill>
                  <a:schemeClr val="bg1"/>
                </a:solidFill>
              </a:rPr>
              <a:t> 互联网产品</a:t>
            </a:r>
          </a:p>
        </p:txBody>
      </p:sp>
      <p:sp>
        <p:nvSpPr>
          <p:cNvPr id="5" name="矩形 4"/>
          <p:cNvSpPr/>
          <p:nvPr/>
        </p:nvSpPr>
        <p:spPr>
          <a:xfrm>
            <a:off x="4665708" y="1667140"/>
            <a:ext cx="4307744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倍字间距。点击此处添加文本信息。标题数字等都可以通过点击和重新输入进行更改，顶部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倍字间距。</a:t>
            </a:r>
          </a:p>
          <a:p>
            <a:pPr>
              <a:lnSpc>
                <a:spcPct val="130000"/>
              </a:lnSpc>
            </a:pPr>
            <a:endParaRPr lang="en-US" altLang="zh-CN" sz="1000" dirty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倍字间距。点击此处添加文本信息。标题数字等都可以通过点击和重新输入进行更改，顶部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倍字间距。</a:t>
            </a:r>
          </a:p>
          <a:p>
            <a:pPr>
              <a:lnSpc>
                <a:spcPct val="130000"/>
              </a:lnSpc>
            </a:pPr>
            <a:endParaRPr lang="zh-CN" altLang="zh-CN" sz="1000" dirty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endParaRPr lang="zh-CN" altLang="zh-CN" sz="1000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iPhone6 金色 正面 竖立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514" y="0"/>
            <a:ext cx="2850972" cy="559489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3726413"/>
            <a:ext cx="9144000" cy="141708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4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346344" y="3870128"/>
            <a:ext cx="8480173" cy="673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点击此处添加文本信息。</a:t>
            </a:r>
            <a:endParaRPr lang="en-US" altLang="zh-CN" sz="1000" dirty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endParaRPr lang="en-US" altLang="zh-CN" sz="1000" dirty="0">
              <a:solidFill>
                <a:schemeClr val="bg1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倍字间距。</a:t>
            </a:r>
          </a:p>
        </p:txBody>
      </p:sp>
      <p:sp>
        <p:nvSpPr>
          <p:cNvPr id="5" name="椭圆 4"/>
          <p:cNvSpPr/>
          <p:nvPr/>
        </p:nvSpPr>
        <p:spPr>
          <a:xfrm>
            <a:off x="2174090" y="857215"/>
            <a:ext cx="1022352" cy="1022352"/>
          </a:xfrm>
          <a:prstGeom prst="ellipse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>
                <a:solidFill>
                  <a:srgbClr val="FFFFFF"/>
                </a:solidFill>
              </a:rPr>
              <a:t>A</a:t>
            </a:r>
            <a:endParaRPr kumimoji="1" lang="zh-CN" altLang="en-US" sz="4000" dirty="0">
              <a:solidFill>
                <a:srgbClr val="FFFF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 flipH="1">
            <a:off x="220397" y="1137559"/>
            <a:ext cx="185947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倍字间距。</a:t>
            </a:r>
          </a:p>
        </p:txBody>
      </p:sp>
      <p:sp>
        <p:nvSpPr>
          <p:cNvPr id="8" name="文本框 7"/>
          <p:cNvSpPr txBox="1"/>
          <p:nvPr/>
        </p:nvSpPr>
        <p:spPr>
          <a:xfrm flipH="1">
            <a:off x="774596" y="768227"/>
            <a:ext cx="1305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zh-CN" dirty="0">
                <a:solidFill>
                  <a:srgbClr val="FFFFFF"/>
                </a:solidFill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</a:rPr>
              <a:t>HERE</a:t>
            </a:r>
          </a:p>
        </p:txBody>
      </p:sp>
      <p:sp>
        <p:nvSpPr>
          <p:cNvPr id="9" name="椭圆 8"/>
          <p:cNvSpPr/>
          <p:nvPr/>
        </p:nvSpPr>
        <p:spPr>
          <a:xfrm>
            <a:off x="2174092" y="2318874"/>
            <a:ext cx="1022352" cy="1022352"/>
          </a:xfrm>
          <a:prstGeom prst="ellipse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>
                <a:solidFill>
                  <a:srgbClr val="FFFFFF"/>
                </a:solidFill>
              </a:rPr>
              <a:t>C</a:t>
            </a:r>
            <a:endParaRPr kumimoji="1" lang="zh-CN" altLang="en-US" sz="4000" dirty="0">
              <a:solidFill>
                <a:srgbClr val="FFFFFF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 flipH="1">
            <a:off x="220399" y="2599218"/>
            <a:ext cx="185947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倍字间距。</a:t>
            </a:r>
          </a:p>
        </p:txBody>
      </p:sp>
      <p:sp>
        <p:nvSpPr>
          <p:cNvPr id="12" name="文本框 11"/>
          <p:cNvSpPr txBox="1"/>
          <p:nvPr/>
        </p:nvSpPr>
        <p:spPr>
          <a:xfrm flipH="1">
            <a:off x="774598" y="2229886"/>
            <a:ext cx="1305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zh-CN" dirty="0">
                <a:solidFill>
                  <a:srgbClr val="FFFFFF"/>
                </a:solidFill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</a:rPr>
              <a:t>HERE</a:t>
            </a:r>
          </a:p>
        </p:txBody>
      </p:sp>
      <p:sp>
        <p:nvSpPr>
          <p:cNvPr id="13" name="椭圆 12"/>
          <p:cNvSpPr/>
          <p:nvPr/>
        </p:nvSpPr>
        <p:spPr>
          <a:xfrm flipH="1">
            <a:off x="5932465" y="859153"/>
            <a:ext cx="1022352" cy="1022352"/>
          </a:xfrm>
          <a:prstGeom prst="ellipse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>
                <a:solidFill>
                  <a:srgbClr val="FFFFFF"/>
                </a:solidFill>
              </a:rPr>
              <a:t>B</a:t>
            </a:r>
            <a:endParaRPr kumimoji="1" lang="zh-CN" altLang="en-US" sz="4000" dirty="0">
              <a:solidFill>
                <a:srgbClr val="FFFFFF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049040" y="1139497"/>
            <a:ext cx="185947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倍字间距。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954817" y="770165"/>
            <a:ext cx="1305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zh-CN" dirty="0">
                <a:solidFill>
                  <a:srgbClr val="FFFFFF"/>
                </a:solidFill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</a:rPr>
              <a:t>HERE</a:t>
            </a:r>
          </a:p>
        </p:txBody>
      </p:sp>
      <p:sp>
        <p:nvSpPr>
          <p:cNvPr id="17" name="椭圆 16"/>
          <p:cNvSpPr/>
          <p:nvPr/>
        </p:nvSpPr>
        <p:spPr>
          <a:xfrm flipH="1">
            <a:off x="5932463" y="2320812"/>
            <a:ext cx="1022352" cy="1022352"/>
          </a:xfrm>
          <a:prstGeom prst="ellipse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>
                <a:solidFill>
                  <a:srgbClr val="FFFFFF"/>
                </a:solidFill>
              </a:rPr>
              <a:t>D</a:t>
            </a:r>
            <a:endParaRPr kumimoji="1" lang="zh-CN" altLang="en-US" sz="4000" dirty="0">
              <a:solidFill>
                <a:srgbClr val="FFFFFF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049038" y="2601156"/>
            <a:ext cx="185947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倍字间距。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954817" y="2231824"/>
            <a:ext cx="1305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zh-CN" dirty="0">
                <a:solidFill>
                  <a:srgbClr val="FFFFFF"/>
                </a:solidFill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</a:rPr>
              <a:t>HERE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>
                <a:solidFill>
                  <a:srgbClr val="FFFFFF"/>
                </a:solidFill>
              </a:rPr>
              <a:t>LOGO | COMPANY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011590" y="2168243"/>
            <a:ext cx="1120820" cy="5632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zh-CN" altLang="en-US" sz="1200" dirty="0">
                <a:solidFill>
                  <a:srgbClr val="FFFFFF"/>
                </a:solidFill>
              </a:rPr>
              <a:t>此处添加图片</a:t>
            </a:r>
            <a:endParaRPr kumimoji="1" lang="en-US" altLang="zh-CN" sz="1200" dirty="0">
              <a:solidFill>
                <a:srgbClr val="FFFFFF"/>
              </a:solidFill>
            </a:endParaRPr>
          </a:p>
          <a:p>
            <a:pPr algn="ctr">
              <a:lnSpc>
                <a:spcPct val="130000"/>
              </a:lnSpc>
            </a:pPr>
            <a:r>
              <a:rPr kumimoji="1" lang="en-US" altLang="zh-CN" sz="1200" dirty="0">
                <a:solidFill>
                  <a:srgbClr val="FFFFFF"/>
                </a:solidFill>
              </a:rPr>
              <a:t>PIC</a:t>
            </a:r>
            <a:r>
              <a:rPr kumimoji="1" lang="zh-CN" altLang="en-US" sz="1200" dirty="0">
                <a:solidFill>
                  <a:srgbClr val="FFFFFF"/>
                </a:solidFill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</a:rPr>
              <a:t>HERE</a:t>
            </a:r>
            <a:endParaRPr kumimoji="1" lang="zh-CN" alt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ba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939"/>
            <a:ext cx="6067806" cy="4043623"/>
          </a:xfrm>
          <a:prstGeom prst="rect">
            <a:avLst/>
          </a:prstGeom>
          <a:ln>
            <a:solidFill>
              <a:srgbClr val="FFFFFF"/>
            </a:solidFill>
          </a:ln>
        </p:spPr>
      </p:pic>
      <p:pic>
        <p:nvPicPr>
          <p:cNvPr id="4" name="图片 3" descr="ba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645" y="549939"/>
            <a:ext cx="2910354" cy="1939477"/>
          </a:xfrm>
          <a:prstGeom prst="rect">
            <a:avLst/>
          </a:prstGeom>
          <a:ln>
            <a:solidFill>
              <a:srgbClr val="FFFFFF"/>
            </a:solidFill>
          </a:ln>
        </p:spPr>
      </p:pic>
      <p:pic>
        <p:nvPicPr>
          <p:cNvPr id="5" name="图片 4" descr="ba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645" y="2654085"/>
            <a:ext cx="2910354" cy="1939477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文本框 5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>
                <a:solidFill>
                  <a:srgbClr val="FFFFFF"/>
                </a:solidFill>
              </a:rPr>
              <a:t>LOGO | COMPANY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3930094" y="933986"/>
            <a:ext cx="1283812" cy="1283812"/>
          </a:xfrm>
          <a:prstGeom prst="ellipse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000" dirty="0">
                <a:solidFill>
                  <a:srgbClr val="FFFFFF"/>
                </a:solidFill>
              </a:rPr>
              <a:t>3</a:t>
            </a:r>
            <a:endParaRPr kumimoji="1" lang="zh-CN" altLang="en-US" sz="9000" dirty="0">
              <a:solidFill>
                <a:srgbClr val="FFFFFF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79344" y="2375151"/>
            <a:ext cx="2985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400" dirty="0">
                <a:solidFill>
                  <a:srgbClr val="FFFFFF"/>
                </a:solidFill>
              </a:rPr>
              <a:t>SECTION</a:t>
            </a:r>
            <a:r>
              <a:rPr kumimoji="1" lang="zh-CN" altLang="en-US" sz="2400" dirty="0">
                <a:solidFill>
                  <a:srgbClr val="FFFFFF"/>
                </a:solidFill>
              </a:rPr>
              <a:t> </a:t>
            </a:r>
            <a:r>
              <a:rPr kumimoji="1" lang="en-US" altLang="zh-CN" sz="2400" dirty="0">
                <a:solidFill>
                  <a:srgbClr val="FFFFFF"/>
                </a:solidFill>
              </a:rPr>
              <a:t>TITLE</a:t>
            </a:r>
            <a:r>
              <a:rPr kumimoji="1" lang="zh-CN" altLang="en-US" sz="2400" dirty="0">
                <a:solidFill>
                  <a:srgbClr val="FFFFFF"/>
                </a:solidFill>
              </a:rPr>
              <a:t> </a:t>
            </a:r>
            <a:r>
              <a:rPr kumimoji="1" lang="en-US" altLang="zh-CN" sz="2400" dirty="0">
                <a:solidFill>
                  <a:srgbClr val="FFFFFF"/>
                </a:solidFill>
              </a:rPr>
              <a:t>HERE</a:t>
            </a:r>
          </a:p>
          <a:p>
            <a:pPr algn="ctr"/>
            <a:r>
              <a:rPr kumimoji="1" lang="zh-CN" altLang="en-US" sz="2400" dirty="0">
                <a:solidFill>
                  <a:srgbClr val="FFFFFF"/>
                </a:solidFill>
              </a:rPr>
              <a:t>进度安排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137307" y="3206148"/>
            <a:ext cx="2869386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+mn-ea"/>
              </a:rPr>
              <a:t>倍字间距。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>
                <a:solidFill>
                  <a:srgbClr val="FFFFFF"/>
                </a:solidFill>
              </a:rPr>
              <a:t>LOGO | COMPANY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1110</Words>
  <Application>Microsoft Office PowerPoint</Application>
  <PresentationFormat>全屏显示(16:9)</PresentationFormat>
  <Paragraphs>120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微软雅黑</vt:lpstr>
      <vt:lpstr>Arial</vt:lpstr>
      <vt:lpstr>Calibri</vt:lpstr>
      <vt:lpstr>Century Gothic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38</cp:revision>
  <dcterms:created xsi:type="dcterms:W3CDTF">2015-04-17T08:36:00Z</dcterms:created>
  <dcterms:modified xsi:type="dcterms:W3CDTF">2021-01-05T00:04:08Z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