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70" r:id="rId15"/>
  </p:sldIdLst>
  <p:sldSz cx="12192000" cy="6858000"/>
  <p:notesSz cx="7104063" cy="10234613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76D9C-99D9-4052-BF9C-CC4F07E2A5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36345-BB13-4BFE-B63E-4A71BB2845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36345-BB13-4BFE-B63E-4A71BB28453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0320" y="-12700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107815" y="1418590"/>
            <a:ext cx="3976370" cy="4567555"/>
            <a:chOff x="6469" y="2234"/>
            <a:chExt cx="6262" cy="7193"/>
          </a:xfrm>
        </p:grpSpPr>
        <p:sp>
          <p:nvSpPr>
            <p:cNvPr id="5" name="等腰三角形 4"/>
            <p:cNvSpPr/>
            <p:nvPr/>
          </p:nvSpPr>
          <p:spPr>
            <a:xfrm rot="10800000">
              <a:off x="6469" y="2234"/>
              <a:ext cx="6263" cy="5285"/>
            </a:xfrm>
            <a:prstGeom prst="triangle">
              <a:avLst/>
            </a:prstGeom>
            <a:noFill/>
            <a:ln w="2540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0800000">
              <a:off x="6469" y="4143"/>
              <a:ext cx="6263" cy="5285"/>
            </a:xfrm>
            <a:prstGeom prst="triangle">
              <a:avLst/>
            </a:prstGeom>
            <a:noFill/>
            <a:ln w="254000">
              <a:solidFill>
                <a:srgbClr val="00FFFF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585210" y="1538605"/>
            <a:ext cx="5523865" cy="1167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0" b="1" dirty="0">
                <a:solidFill>
                  <a:schemeClr val="bg1"/>
                </a:solidFill>
              </a:rPr>
              <a:t>POWERPOINT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81450" y="2534920"/>
            <a:ext cx="4226560" cy="1167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0" b="1">
                <a:solidFill>
                  <a:schemeClr val="bg1"/>
                </a:solidFill>
              </a:rPr>
              <a:t>TEMPLATE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50" y="-6350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43190" y="3627755"/>
            <a:ext cx="2123440" cy="212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416165" y="2085975"/>
            <a:ext cx="1541780" cy="1541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150985" y="2552065"/>
            <a:ext cx="1532255" cy="1604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25" y="2447290"/>
            <a:ext cx="3244850" cy="3437255"/>
          </a:xfrm>
          <a:prstGeom prst="rect">
            <a:avLst/>
          </a:prstGeom>
        </p:spPr>
      </p:pic>
      <p:pic>
        <p:nvPicPr>
          <p:cNvPr id="6" name="图片 5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855" y="2018665"/>
            <a:ext cx="1676400" cy="16764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89890" y="962660"/>
            <a:ext cx="3535680" cy="1122680"/>
            <a:chOff x="614" y="1516"/>
            <a:chExt cx="5568" cy="1768"/>
          </a:xfrm>
        </p:grpSpPr>
        <p:sp>
          <p:nvSpPr>
            <p:cNvPr id="10" name="矩形 9"/>
            <p:cNvSpPr/>
            <p:nvPr/>
          </p:nvSpPr>
          <p:spPr>
            <a:xfrm>
              <a:off x="628" y="1516"/>
              <a:ext cx="5419" cy="1769"/>
            </a:xfrm>
            <a:prstGeom prst="rect">
              <a:avLst/>
            </a:prstGeom>
            <a:solidFill>
              <a:srgbClr val="00FFFF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4" y="1663"/>
              <a:ext cx="5568" cy="1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500" b="1">
                  <a:solidFill>
                    <a:schemeClr val="bg1"/>
                  </a:solidFill>
                </a:rPr>
                <a:t>MAIN TITLE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8455" y="2667635"/>
            <a:ext cx="3535680" cy="1122680"/>
            <a:chOff x="614" y="1516"/>
            <a:chExt cx="5568" cy="1768"/>
          </a:xfrm>
        </p:grpSpPr>
        <p:sp>
          <p:nvSpPr>
            <p:cNvPr id="14" name="矩形 13"/>
            <p:cNvSpPr/>
            <p:nvPr/>
          </p:nvSpPr>
          <p:spPr>
            <a:xfrm>
              <a:off x="628" y="1516"/>
              <a:ext cx="5419" cy="1769"/>
            </a:xfrm>
            <a:prstGeom prst="rect">
              <a:avLst/>
            </a:prstGeom>
            <a:solidFill>
              <a:srgbClr val="33CCFF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14" y="1663"/>
              <a:ext cx="5568" cy="1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500" b="1">
                  <a:solidFill>
                    <a:schemeClr val="bg1"/>
                  </a:solidFill>
                </a:rPr>
                <a:t>MAIN TITLE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1790" y="4495165"/>
            <a:ext cx="3535680" cy="1122680"/>
            <a:chOff x="614" y="1516"/>
            <a:chExt cx="5568" cy="1768"/>
          </a:xfrm>
        </p:grpSpPr>
        <p:sp>
          <p:nvSpPr>
            <p:cNvPr id="17" name="矩形 16"/>
            <p:cNvSpPr/>
            <p:nvPr/>
          </p:nvSpPr>
          <p:spPr>
            <a:xfrm>
              <a:off x="628" y="1516"/>
              <a:ext cx="5419" cy="1769"/>
            </a:xfrm>
            <a:prstGeom prst="rect">
              <a:avLst/>
            </a:prstGeom>
            <a:solidFill>
              <a:srgbClr val="00FFFF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4" y="1663"/>
              <a:ext cx="5568" cy="1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500" b="1">
                  <a:solidFill>
                    <a:schemeClr val="bg1"/>
                  </a:solidFill>
                </a:rPr>
                <a:t>MAIN TITLE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925570" y="1324610"/>
            <a:ext cx="32861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asjd akjs hjdfdsj flak ds a jdksa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925570" y="3030220"/>
            <a:ext cx="32861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00FFFF"/>
                </a:solidFill>
              </a:rPr>
              <a:t>asjd akjs hjdfdsj flak ds a jdksa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925570" y="4766310"/>
            <a:ext cx="32861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rgbClr val="33CCFF"/>
                </a:solidFill>
              </a:rPr>
              <a:t>asjd akjs hjdfdsj flak ds a jdksa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6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6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2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2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50" y="-6350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107815" y="1418590"/>
            <a:ext cx="3976370" cy="4567555"/>
            <a:chOff x="6469" y="2234"/>
            <a:chExt cx="6262" cy="7193"/>
          </a:xfrm>
        </p:grpSpPr>
        <p:sp>
          <p:nvSpPr>
            <p:cNvPr id="5" name="等腰三角形 4"/>
            <p:cNvSpPr/>
            <p:nvPr/>
          </p:nvSpPr>
          <p:spPr>
            <a:xfrm rot="10800000">
              <a:off x="6469" y="2234"/>
              <a:ext cx="6263" cy="5285"/>
            </a:xfrm>
            <a:prstGeom prst="triangle">
              <a:avLst/>
            </a:prstGeom>
            <a:noFill/>
            <a:ln w="2540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0800000">
              <a:off x="6469" y="4143"/>
              <a:ext cx="6263" cy="5285"/>
            </a:xfrm>
            <a:prstGeom prst="triangle">
              <a:avLst/>
            </a:prstGeom>
            <a:noFill/>
            <a:ln w="254000">
              <a:solidFill>
                <a:srgbClr val="00FFFF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402330" y="1288415"/>
            <a:ext cx="2861945" cy="1475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>
                <a:solidFill>
                  <a:schemeClr val="bg1"/>
                </a:solidFill>
              </a:rPr>
              <a:t>PART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18580" y="1288415"/>
            <a:ext cx="3228340" cy="1475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>
                <a:solidFill>
                  <a:schemeClr val="bg1"/>
                </a:solidFill>
              </a:rPr>
              <a:t>THREE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9050" y="-6350"/>
            <a:ext cx="12230735" cy="6871335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32125" y="544195"/>
            <a:ext cx="5748020" cy="5748020"/>
          </a:xfrm>
          <a:prstGeom prst="ellipse">
            <a:avLst/>
          </a:prstGeom>
          <a:solidFill>
            <a:srgbClr val="00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01135" y="1421765"/>
            <a:ext cx="3810000" cy="552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>
                <a:solidFill>
                  <a:schemeClr val="bg1"/>
                </a:solidFill>
              </a:rPr>
              <a:t>YOUR TEXT GOES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55620" y="2218055"/>
            <a:ext cx="5726430" cy="1465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      SA DJAS DSAJH DJASH DJASL DJASJ E JEJ EJ EJ EJ REJR </a:t>
            </a:r>
          </a:p>
          <a:p>
            <a:r>
              <a:rPr lang="en-US" altLang="zh-CN"/>
              <a:t>ADSA DAS DAKSJ DKSAJDKSAJ DKSJD KDJASKJ KEJFEFJRTHRJ</a:t>
            </a:r>
          </a:p>
          <a:p>
            <a:r>
              <a:rPr lang="en-US" altLang="zh-CN"/>
              <a:t>DASK DJSAJ DKEJK JFEKJKRTJKRE JT;KRE ERK MKRE TKER; RE </a:t>
            </a:r>
          </a:p>
          <a:p>
            <a:r>
              <a:rPr lang="en-US" altLang="zh-CN"/>
              <a:t>DAS DLASK DLAK LEMFKEM KRM KRNNT RK TKRE MTKETER;</a:t>
            </a:r>
          </a:p>
          <a:p>
            <a:r>
              <a:rPr lang="en-US" altLang="zh-CN"/>
              <a:t>   ASD LASK LDAK LDKL KEL MEK MFKSDM F,SDMF ,SDM FD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50" y="-6350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700000">
            <a:off x="4813300" y="2451100"/>
            <a:ext cx="2566670" cy="25666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2700000">
            <a:off x="1183640" y="2451100"/>
            <a:ext cx="2566670" cy="256667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700000">
            <a:off x="8442960" y="2451100"/>
            <a:ext cx="2566670" cy="256667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-638810" y="4257040"/>
            <a:ext cx="13460730" cy="4400550"/>
            <a:chOff x="-1006" y="6704"/>
            <a:chExt cx="21198" cy="6930"/>
          </a:xfrm>
        </p:grpSpPr>
        <p:sp>
          <p:nvSpPr>
            <p:cNvPr id="13" name="矩形 12"/>
            <p:cNvSpPr/>
            <p:nvPr/>
          </p:nvSpPr>
          <p:spPr>
            <a:xfrm rot="2700000">
              <a:off x="4726" y="6738"/>
              <a:ext cx="4042" cy="4042"/>
            </a:xfrm>
            <a:prstGeom prst="rect">
              <a:avLst/>
            </a:prstGeom>
            <a:solidFill>
              <a:srgbClr val="00FFF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700000">
              <a:off x="10426" y="6738"/>
              <a:ext cx="4042" cy="4042"/>
            </a:xfrm>
            <a:prstGeom prst="rect">
              <a:avLst/>
            </a:prstGeom>
            <a:solidFill>
              <a:srgbClr val="00FFF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700000">
              <a:off x="-1006" y="6704"/>
              <a:ext cx="4042" cy="4042"/>
            </a:xfrm>
            <a:prstGeom prst="rect">
              <a:avLst/>
            </a:prstGeom>
            <a:solidFill>
              <a:srgbClr val="00FFF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700000">
              <a:off x="16150" y="6740"/>
              <a:ext cx="4042" cy="4042"/>
            </a:xfrm>
            <a:prstGeom prst="rect">
              <a:avLst/>
            </a:prstGeom>
            <a:solidFill>
              <a:srgbClr val="00FFF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700000">
              <a:off x="13296" y="9576"/>
              <a:ext cx="4042" cy="4042"/>
            </a:xfrm>
            <a:prstGeom prst="rect">
              <a:avLst/>
            </a:prstGeom>
            <a:solidFill>
              <a:srgbClr val="00FFF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7580" y="9592"/>
              <a:ext cx="4042" cy="4042"/>
            </a:xfrm>
            <a:prstGeom prst="rect">
              <a:avLst/>
            </a:prstGeom>
            <a:solidFill>
              <a:srgbClr val="00FFF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700000">
              <a:off x="1854" y="9575"/>
              <a:ext cx="4044" cy="4042"/>
            </a:xfrm>
            <a:prstGeom prst="rect">
              <a:avLst/>
            </a:prstGeom>
            <a:solidFill>
              <a:srgbClr val="00FFF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10715" y="554355"/>
            <a:ext cx="8372475" cy="1014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solidFill>
                  <a:schemeClr val="bg1"/>
                </a:solidFill>
              </a:rPr>
              <a:t>CLICK TO ADD YOUR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87145" y="5721350"/>
            <a:ext cx="236029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>
                <a:solidFill>
                  <a:schemeClr val="bg1"/>
                </a:solidFill>
              </a:rPr>
              <a:t>ADD YOUR TITLE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15535" y="5721350"/>
            <a:ext cx="236029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>
                <a:solidFill>
                  <a:schemeClr val="bg1"/>
                </a:solidFill>
              </a:rPr>
              <a:t>ADD YOUR TITLE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546465" y="5721350"/>
            <a:ext cx="236029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>
                <a:solidFill>
                  <a:schemeClr val="bg1"/>
                </a:solidFill>
              </a:rPr>
              <a:t>ADD YOUR TITLE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6295" y="6269355"/>
            <a:ext cx="3249930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/>
                </a:solidFill>
              </a:rPr>
              <a:t>ASAsAJS AJSHJ D jHAJK SAJ  sA SASDSA 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470400" y="6196965"/>
            <a:ext cx="3249930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/>
                </a:solidFill>
              </a:rPr>
              <a:t>ASAsAJS AJSHJ D jHAJK SAJ  sA SASDSA 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101965" y="6196965"/>
            <a:ext cx="3249930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/>
                </a:solidFill>
              </a:rPr>
              <a:t>ASAsAJS AJSHJ D jHAJK SAJ  sA SASDSA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685" y="-6350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107815" y="1418590"/>
            <a:ext cx="3976370" cy="4567555"/>
            <a:chOff x="6469" y="2234"/>
            <a:chExt cx="6262" cy="7193"/>
          </a:xfrm>
        </p:grpSpPr>
        <p:sp>
          <p:nvSpPr>
            <p:cNvPr id="5" name="等腰三角形 4"/>
            <p:cNvSpPr/>
            <p:nvPr/>
          </p:nvSpPr>
          <p:spPr>
            <a:xfrm rot="10800000">
              <a:off x="6469" y="2234"/>
              <a:ext cx="6263" cy="5285"/>
            </a:xfrm>
            <a:prstGeom prst="triangle">
              <a:avLst/>
            </a:prstGeom>
            <a:noFill/>
            <a:ln w="2540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0800000">
              <a:off x="6469" y="4143"/>
              <a:ext cx="6263" cy="5285"/>
            </a:xfrm>
            <a:prstGeom prst="triangle">
              <a:avLst/>
            </a:prstGeom>
            <a:noFill/>
            <a:ln w="254000">
              <a:solidFill>
                <a:srgbClr val="00FFFF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784600" y="1207135"/>
            <a:ext cx="4791075" cy="1628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b="1">
                <a:solidFill>
                  <a:schemeClr val="bg1"/>
                </a:solidFill>
              </a:rPr>
              <a:t>THANKS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73860" y="2630805"/>
            <a:ext cx="8844915" cy="1014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solidFill>
                  <a:schemeClr val="bg1"/>
                </a:solidFill>
              </a:rPr>
              <a:t>PLEASE ENJOY YOUR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0320" y="-12700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653530" y="1115060"/>
            <a:ext cx="5409565" cy="621030"/>
          </a:xfrm>
          <a:prstGeom prst="rect">
            <a:avLst/>
          </a:prstGeom>
          <a:solidFill>
            <a:srgbClr val="33CC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677025" y="5121275"/>
            <a:ext cx="5409565" cy="621030"/>
          </a:xfrm>
          <a:prstGeom prst="rect">
            <a:avLst/>
          </a:prstGeom>
          <a:solidFill>
            <a:srgbClr val="33CC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42840" y="2270760"/>
            <a:ext cx="2304415" cy="2304415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latin typeface="Calibri" panose="020F0502020204030204" charset="0"/>
              </a:rPr>
              <a:t>MENU</a:t>
            </a:r>
          </a:p>
        </p:txBody>
      </p:sp>
      <p:sp>
        <p:nvSpPr>
          <p:cNvPr id="7" name="椭圆 6"/>
          <p:cNvSpPr/>
          <p:nvPr/>
        </p:nvSpPr>
        <p:spPr>
          <a:xfrm>
            <a:off x="4523105" y="1856105"/>
            <a:ext cx="3145790" cy="3145790"/>
          </a:xfrm>
          <a:prstGeom prst="ellipse">
            <a:avLst/>
          </a:prstGeom>
          <a:noFill/>
          <a:ln w="127000" cap="rnd">
            <a:solidFill>
              <a:srgbClr val="33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725" y="1118235"/>
            <a:ext cx="5409565" cy="621030"/>
          </a:xfrm>
          <a:prstGeom prst="rect">
            <a:avLst/>
          </a:prstGeom>
          <a:solidFill>
            <a:srgbClr val="33CC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6865" y="998855"/>
            <a:ext cx="545592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>
                <a:solidFill>
                  <a:srgbClr val="00FFFF"/>
                </a:solidFill>
              </a:rPr>
              <a:t>01/</a:t>
            </a:r>
            <a:r>
              <a:rPr lang="en-US" altLang="zh-CN" sz="5000" b="1">
                <a:solidFill>
                  <a:schemeClr val="bg1"/>
                </a:solidFill>
              </a:rPr>
              <a:t>ADD YOUR TITLE</a:t>
            </a:r>
          </a:p>
        </p:txBody>
      </p:sp>
      <p:sp>
        <p:nvSpPr>
          <p:cNvPr id="18" name="矩形 17"/>
          <p:cNvSpPr/>
          <p:nvPr/>
        </p:nvSpPr>
        <p:spPr>
          <a:xfrm>
            <a:off x="462915" y="5121275"/>
            <a:ext cx="5409565" cy="621030"/>
          </a:xfrm>
          <a:prstGeom prst="rect">
            <a:avLst/>
          </a:prstGeom>
          <a:solidFill>
            <a:srgbClr val="33CC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2915" y="5001260"/>
            <a:ext cx="545592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>
                <a:solidFill>
                  <a:srgbClr val="00FFFF"/>
                </a:solidFill>
              </a:rPr>
              <a:t>02/</a:t>
            </a:r>
            <a:r>
              <a:rPr lang="en-US" altLang="zh-CN" sz="5000" b="1">
                <a:solidFill>
                  <a:schemeClr val="bg1"/>
                </a:solidFill>
              </a:rPr>
              <a:t>ADD YOUR 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53530" y="995045"/>
            <a:ext cx="545592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>
                <a:solidFill>
                  <a:srgbClr val="00FFFF"/>
                </a:solidFill>
              </a:rPr>
              <a:t>03/</a:t>
            </a:r>
            <a:r>
              <a:rPr lang="en-US" altLang="zh-CN" sz="5000" b="1">
                <a:solidFill>
                  <a:schemeClr val="bg1"/>
                </a:solidFill>
              </a:rPr>
              <a:t>ADD YOUR TITLE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54165" y="5001260"/>
            <a:ext cx="545592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>
                <a:solidFill>
                  <a:srgbClr val="00FFFF"/>
                </a:solidFill>
              </a:rPr>
              <a:t>04/</a:t>
            </a:r>
            <a:r>
              <a:rPr lang="en-US" altLang="zh-CN" sz="5000" b="1">
                <a:solidFill>
                  <a:schemeClr val="bg1"/>
                </a:solidFill>
              </a:rPr>
              <a:t>ADD YOUR TITLE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6" grpId="0" animBg="1"/>
      <p:bldP spid="7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2" grpId="12" animBg="1"/>
      <p:bldP spid="12" grpId="13" animBg="1"/>
      <p:bldP spid="8" grpId="0"/>
      <p:bldP spid="18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0320" y="-12700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9890" y="1298575"/>
            <a:ext cx="3326130" cy="3326130"/>
            <a:chOff x="614" y="2045"/>
            <a:chExt cx="5238" cy="5238"/>
          </a:xfrm>
        </p:grpSpPr>
        <p:sp>
          <p:nvSpPr>
            <p:cNvPr id="8" name="矩形 7"/>
            <p:cNvSpPr/>
            <p:nvPr/>
          </p:nvSpPr>
          <p:spPr>
            <a:xfrm>
              <a:off x="614" y="2045"/>
              <a:ext cx="5238" cy="523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 descr="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5" y="3064"/>
              <a:ext cx="3757" cy="3200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-20320" y="226060"/>
            <a:ext cx="8174990" cy="811530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83000">
                <a:srgbClr val="00FFFF"/>
              </a:gs>
              <a:gs pos="100000">
                <a:srgbClr val="00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89890" y="163195"/>
            <a:ext cx="7693025" cy="936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500" b="1">
                <a:solidFill>
                  <a:schemeClr val="bg1"/>
                </a:solidFill>
              </a:rPr>
              <a:t>CLICK TO ADD YOUR TITLE</a:t>
            </a:r>
          </a:p>
        </p:txBody>
      </p:sp>
      <p:sp>
        <p:nvSpPr>
          <p:cNvPr id="10" name="矩形 9"/>
          <p:cNvSpPr/>
          <p:nvPr/>
        </p:nvSpPr>
        <p:spPr>
          <a:xfrm>
            <a:off x="3846195" y="1298575"/>
            <a:ext cx="1462405" cy="1462405"/>
          </a:xfrm>
          <a:prstGeom prst="rect">
            <a:avLst/>
          </a:prstGeom>
          <a:solidFill>
            <a:srgbClr val="33CC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46195" y="3011805"/>
            <a:ext cx="1462405" cy="1612900"/>
          </a:xfrm>
          <a:prstGeom prst="rect">
            <a:avLst/>
          </a:prstGeom>
          <a:solidFill>
            <a:srgbClr val="00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9890" y="4784725"/>
            <a:ext cx="1462405" cy="1612900"/>
          </a:xfrm>
          <a:prstGeom prst="rect">
            <a:avLst/>
          </a:prstGeom>
          <a:solidFill>
            <a:srgbClr val="00FFFF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072640" y="4774565"/>
            <a:ext cx="3236595" cy="16129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619750" y="1456055"/>
            <a:ext cx="930910" cy="930910"/>
            <a:chOff x="10316" y="2125"/>
            <a:chExt cx="1466" cy="1466"/>
          </a:xfrm>
        </p:grpSpPr>
        <p:sp>
          <p:nvSpPr>
            <p:cNvPr id="18" name="矩形 17"/>
            <p:cNvSpPr/>
            <p:nvPr/>
          </p:nvSpPr>
          <p:spPr>
            <a:xfrm>
              <a:off x="10316" y="2125"/>
              <a:ext cx="1467" cy="1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78" y="2369"/>
              <a:ext cx="1083" cy="978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5616575" y="2806065"/>
            <a:ext cx="930910" cy="930910"/>
            <a:chOff x="8919" y="3932"/>
            <a:chExt cx="1466" cy="1466"/>
          </a:xfrm>
        </p:grpSpPr>
        <p:sp>
          <p:nvSpPr>
            <p:cNvPr id="22" name="矩形 21"/>
            <p:cNvSpPr/>
            <p:nvPr/>
          </p:nvSpPr>
          <p:spPr>
            <a:xfrm>
              <a:off x="8919" y="3932"/>
              <a:ext cx="1467" cy="1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 descr="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1" y="4256"/>
              <a:ext cx="1371" cy="815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5625465" y="4114165"/>
            <a:ext cx="930910" cy="930910"/>
            <a:chOff x="12454" y="6422"/>
            <a:chExt cx="1466" cy="1466"/>
          </a:xfrm>
        </p:grpSpPr>
        <p:sp>
          <p:nvSpPr>
            <p:cNvPr id="21" name="矩形 20"/>
            <p:cNvSpPr/>
            <p:nvPr/>
          </p:nvSpPr>
          <p:spPr>
            <a:xfrm>
              <a:off x="12454" y="6422"/>
              <a:ext cx="1467" cy="1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16" y="6542"/>
              <a:ext cx="943" cy="122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5626100" y="5470525"/>
            <a:ext cx="930910" cy="930910"/>
            <a:chOff x="14899" y="5160"/>
            <a:chExt cx="1466" cy="1466"/>
          </a:xfrm>
        </p:grpSpPr>
        <p:sp>
          <p:nvSpPr>
            <p:cNvPr id="23" name="矩形 22"/>
            <p:cNvSpPr/>
            <p:nvPr/>
          </p:nvSpPr>
          <p:spPr>
            <a:xfrm>
              <a:off x="14899" y="5160"/>
              <a:ext cx="1467" cy="1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 descr="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30" y="5473"/>
              <a:ext cx="1204" cy="842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6761480" y="1683385"/>
            <a:ext cx="230949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>
                <a:solidFill>
                  <a:schemeClr val="bg1"/>
                </a:solidFill>
              </a:rPr>
              <a:t>ADD YOUR TITLE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721475" y="3032760"/>
            <a:ext cx="230949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>
                <a:solidFill>
                  <a:schemeClr val="bg1"/>
                </a:solidFill>
              </a:rPr>
              <a:t>ADD YOUR TITLE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701790" y="4342765"/>
            <a:ext cx="230949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>
                <a:solidFill>
                  <a:schemeClr val="bg1"/>
                </a:solidFill>
              </a:rPr>
              <a:t>ADD YOUR TITLE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61480" y="5698490"/>
            <a:ext cx="230949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>
                <a:solidFill>
                  <a:schemeClr val="bg1"/>
                </a:solidFill>
              </a:rPr>
              <a:t>ADD YOUR TITLE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10278 C -0.000000 0.043278 0.027000 0.070278 0.060000 0.070278 C 0.099000 0.070278 0.113000 0.040278 0.119000 0.022278 L 0.125000 -0.001722 C 0.131000 -0.019722 0.146000 -0.049722 0.190000 -0.049722 C 0.218000 -0.049722 0.250000 -0.022722 0.250000 0.010278 C 0.250000 0.043278 0.218000 0.070278 0.190000 0.070278 C 0.146000 0.070278 0.131000 0.040278 0.125000 0.022278 L 0.119000 -0.001722 C 0.113000 -0.019722 0.099000 -0.049722 0.060000 -0.049722 C 0.027000 -0.049722 -0.000000 -0.022722 -0.000000 0.010278 Z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948 0.350556 L 0.000000 0.000000 " pathEditMode="relative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292 0.011667 C 0.424010 0.016852 0.039792 0.061667 -0.024635 0.013148 C -0.089062 -0.035370 0.212969 -0.234352 0.220208 -0.230833 C 0.227448 -0.227315 0.055573 -0.015556 0.011510 0.030648 C -0.032552 0.076852 -0.001875 0.011389 0.000000 0.000000 " pathEditMode="relative" ptsTypes="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0" grpId="1" animBg="1"/>
      <p:bldP spid="10" grpId="2" bldLvl="0" animBg="1"/>
      <p:bldP spid="11" grpId="0" animBg="1"/>
      <p:bldP spid="12" grpId="0" animBg="1"/>
      <p:bldP spid="13" grpId="0" animBg="1"/>
      <p:bldP spid="29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0955" y="-6985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107815" y="1418590"/>
            <a:ext cx="3976370" cy="4567555"/>
            <a:chOff x="6469" y="2234"/>
            <a:chExt cx="6262" cy="7193"/>
          </a:xfrm>
        </p:grpSpPr>
        <p:sp>
          <p:nvSpPr>
            <p:cNvPr id="5" name="等腰三角形 4"/>
            <p:cNvSpPr/>
            <p:nvPr/>
          </p:nvSpPr>
          <p:spPr>
            <a:xfrm rot="10800000">
              <a:off x="6469" y="2234"/>
              <a:ext cx="6263" cy="5285"/>
            </a:xfrm>
            <a:prstGeom prst="triangle">
              <a:avLst/>
            </a:prstGeom>
            <a:noFill/>
            <a:ln w="2540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0800000">
              <a:off x="6469" y="4143"/>
              <a:ext cx="6263" cy="5285"/>
            </a:xfrm>
            <a:prstGeom prst="triangle">
              <a:avLst/>
            </a:prstGeom>
            <a:noFill/>
            <a:ln w="254000">
              <a:solidFill>
                <a:srgbClr val="00FFFF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402330" y="1288415"/>
            <a:ext cx="2861945" cy="1475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>
                <a:solidFill>
                  <a:schemeClr val="bg1"/>
                </a:solidFill>
              </a:rPr>
              <a:t>PART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17360" y="1288415"/>
            <a:ext cx="2266315" cy="1475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>
                <a:solidFill>
                  <a:schemeClr val="bg1"/>
                </a:solidFill>
              </a:rPr>
              <a:t>ONE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0320" y="-6350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0320" y="226060"/>
            <a:ext cx="8174990" cy="811530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83000">
                <a:srgbClr val="00FFFF"/>
              </a:gs>
              <a:gs pos="100000">
                <a:srgbClr val="00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89890" y="163195"/>
            <a:ext cx="7693025" cy="936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500" b="1">
                <a:solidFill>
                  <a:schemeClr val="bg1"/>
                </a:solidFill>
              </a:rPr>
              <a:t>CLICK TO ADD YOUR TITLE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019040" y="1648460"/>
            <a:ext cx="1705610" cy="1692910"/>
            <a:chOff x="7904" y="2596"/>
            <a:chExt cx="2686" cy="2666"/>
          </a:xfrm>
        </p:grpSpPr>
        <p:sp>
          <p:nvSpPr>
            <p:cNvPr id="9" name="矩形 8"/>
            <p:cNvSpPr/>
            <p:nvPr/>
          </p:nvSpPr>
          <p:spPr>
            <a:xfrm rot="2760000">
              <a:off x="7914" y="2596"/>
              <a:ext cx="2666" cy="2666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04" y="3555"/>
              <a:ext cx="2687" cy="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b="1">
                  <a:solidFill>
                    <a:schemeClr val="bg1"/>
                  </a:solidFill>
                </a:rPr>
                <a:t>MAIN TITLE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71260" y="3006725"/>
            <a:ext cx="1705610" cy="1692910"/>
            <a:chOff x="9876" y="4735"/>
            <a:chExt cx="2686" cy="2666"/>
          </a:xfrm>
        </p:grpSpPr>
        <p:sp>
          <p:nvSpPr>
            <p:cNvPr id="10" name="矩形 9"/>
            <p:cNvSpPr/>
            <p:nvPr/>
          </p:nvSpPr>
          <p:spPr>
            <a:xfrm rot="2760000">
              <a:off x="9886" y="4735"/>
              <a:ext cx="2666" cy="266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876" y="5694"/>
              <a:ext cx="2687" cy="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b="1">
                  <a:solidFill>
                    <a:schemeClr val="bg1"/>
                  </a:solidFill>
                </a:rPr>
                <a:t>MAIN TITLE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55540" y="4259580"/>
            <a:ext cx="1768475" cy="1692910"/>
            <a:chOff x="7804" y="6708"/>
            <a:chExt cx="2785" cy="2666"/>
          </a:xfrm>
        </p:grpSpPr>
        <p:sp>
          <p:nvSpPr>
            <p:cNvPr id="11" name="矩形 10"/>
            <p:cNvSpPr/>
            <p:nvPr/>
          </p:nvSpPr>
          <p:spPr>
            <a:xfrm rot="2760000">
              <a:off x="7804" y="6708"/>
              <a:ext cx="2666" cy="2666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903" y="7666"/>
              <a:ext cx="2687" cy="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b="1">
                  <a:solidFill>
                    <a:schemeClr val="bg1"/>
                  </a:solidFill>
                </a:rPr>
                <a:t>MAIN TITLE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55060" y="2947035"/>
            <a:ext cx="1705610" cy="1692910"/>
            <a:chOff x="5756" y="4641"/>
            <a:chExt cx="2686" cy="2666"/>
          </a:xfrm>
        </p:grpSpPr>
        <p:sp>
          <p:nvSpPr>
            <p:cNvPr id="8" name="矩形 7"/>
            <p:cNvSpPr/>
            <p:nvPr/>
          </p:nvSpPr>
          <p:spPr>
            <a:xfrm rot="2760000">
              <a:off x="5766" y="4641"/>
              <a:ext cx="2666" cy="266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756" y="5599"/>
              <a:ext cx="2687" cy="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b="1">
                  <a:solidFill>
                    <a:schemeClr val="bg1"/>
                  </a:solidFill>
                </a:rPr>
                <a:t>MAIN TITLE</a:t>
              </a:r>
            </a:p>
          </p:txBody>
        </p:sp>
      </p:grpSp>
      <p:cxnSp>
        <p:nvCxnSpPr>
          <p:cNvPr id="20" name="肘形连接符 19"/>
          <p:cNvCxnSpPr>
            <a:stCxn id="9" idx="0"/>
          </p:cNvCxnSpPr>
          <p:nvPr/>
        </p:nvCxnSpPr>
        <p:spPr>
          <a:xfrm>
            <a:off x="6480810" y="1906905"/>
            <a:ext cx="4848225" cy="3175"/>
          </a:xfrm>
          <a:prstGeom prst="bentConnector2">
            <a:avLst/>
          </a:prstGeom>
          <a:ln w="63500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610350" y="1357630"/>
            <a:ext cx="4193540" cy="552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</a:rPr>
              <a:t>CLICK TO ADD YOUR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892415" y="2733040"/>
            <a:ext cx="4193540" cy="552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</a:rPr>
              <a:t>CLICK TO ADD YOUR TITLE</a:t>
            </a:r>
          </a:p>
        </p:txBody>
      </p:sp>
      <p:cxnSp>
        <p:nvCxnSpPr>
          <p:cNvPr id="26" name="直接箭头连接符 25"/>
          <p:cNvCxnSpPr>
            <a:stCxn id="10" idx="0"/>
          </p:cNvCxnSpPr>
          <p:nvPr/>
        </p:nvCxnSpPr>
        <p:spPr>
          <a:xfrm>
            <a:off x="7733030" y="3265170"/>
            <a:ext cx="4156710" cy="0"/>
          </a:xfrm>
          <a:prstGeom prst="straightConnector1">
            <a:avLst/>
          </a:prstGeom>
          <a:ln w="63500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29285" y="5343525"/>
            <a:ext cx="4193540" cy="552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</a:rPr>
              <a:t>CLICK TO ADD YOUR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8270" y="2219325"/>
            <a:ext cx="4193540" cy="552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</a:rPr>
              <a:t>CLICK TO ADD YOUR TITLE</a:t>
            </a:r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188595" y="2837180"/>
            <a:ext cx="4047490" cy="0"/>
          </a:xfrm>
          <a:prstGeom prst="straightConnector1">
            <a:avLst/>
          </a:prstGeom>
          <a:ln w="63500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775335" y="5895975"/>
            <a:ext cx="4462780" cy="0"/>
          </a:xfrm>
          <a:prstGeom prst="straightConnector1">
            <a:avLst/>
          </a:prstGeom>
          <a:ln w="63500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9" presetClass="entr" presetSubtype="0" ac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9" presetClass="entr" presetSubtype="0" accel="10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21" grpId="0"/>
      <p:bldP spid="21" grpId="1"/>
      <p:bldP spid="21" grpId="2"/>
      <p:bldP spid="21" grpId="3"/>
      <p:bldP spid="21" grpId="4"/>
      <p:bldP spid="21" grpId="5"/>
      <p:bldP spid="21" grpId="6"/>
      <p:bldP spid="21" grpId="7"/>
      <p:bldP spid="21" grpId="8"/>
      <p:bldP spid="21" grpId="9"/>
      <p:bldP spid="21" grpId="10"/>
      <p:bldP spid="21" grpId="11"/>
      <p:bldP spid="21" grpId="12"/>
      <p:bldP spid="21" grpId="13"/>
      <p:bldP spid="22" grpId="0"/>
      <p:bldP spid="22" grpId="1"/>
      <p:bldP spid="22" grpId="2"/>
      <p:bldP spid="22" grpId="3"/>
      <p:bldP spid="22" grpId="4"/>
      <p:bldP spid="22" grpId="5"/>
      <p:bldP spid="22" grpId="6"/>
      <p:bldP spid="22" grpId="7"/>
      <p:bldP spid="22" grpId="8"/>
      <p:bldP spid="22" grpId="9"/>
      <p:bldP spid="22" grpId="10"/>
      <p:bldP spid="22" grpId="11"/>
      <p:bldP spid="22" grpId="12"/>
      <p:bldP spid="22" grpId="13"/>
      <p:bldP spid="27" grpId="0"/>
      <p:bldP spid="27" grpId="1"/>
      <p:bldP spid="27" grpId="2"/>
      <p:bldP spid="27" grpId="3"/>
      <p:bldP spid="27" grpId="4"/>
      <p:bldP spid="27" grpId="5"/>
      <p:bldP spid="27" grpId="6"/>
      <p:bldP spid="27" grpId="7"/>
      <p:bldP spid="27" grpId="8"/>
      <p:bldP spid="27" grpId="9"/>
      <p:bldP spid="27" grpId="10"/>
      <p:bldP spid="27" grpId="11"/>
      <p:bldP spid="27" grpId="12"/>
      <p:bldP spid="27" grpId="13"/>
      <p:bldP spid="28" grpId="0"/>
      <p:bldP spid="28" grpId="1"/>
      <p:bldP spid="28" grpId="2"/>
      <p:bldP spid="28" grpId="3"/>
      <p:bldP spid="28" grpId="4"/>
      <p:bldP spid="28" grpId="5"/>
      <p:bldP spid="28" grpId="6"/>
      <p:bldP spid="28" grpId="7"/>
      <p:bldP spid="28" grpId="8"/>
      <p:bldP spid="28" grpId="9"/>
      <p:bldP spid="28" grpId="10"/>
      <p:bldP spid="28" grpId="11"/>
      <p:bldP spid="28" grpId="12"/>
      <p:bldP spid="28" grpId="1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0320" y="-6350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20320" y="226060"/>
            <a:ext cx="8174990" cy="811530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83000">
                <a:srgbClr val="00FFFF"/>
              </a:gs>
              <a:gs pos="100000">
                <a:srgbClr val="00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9890" y="163195"/>
            <a:ext cx="7693025" cy="936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500" b="1">
                <a:solidFill>
                  <a:schemeClr val="bg1"/>
                </a:solidFill>
              </a:rPr>
              <a:t>CLICK TO ADD YOUR TITLE</a:t>
            </a:r>
          </a:p>
        </p:txBody>
      </p:sp>
      <p:sp>
        <p:nvSpPr>
          <p:cNvPr id="9" name="椭圆 8"/>
          <p:cNvSpPr/>
          <p:nvPr/>
        </p:nvSpPr>
        <p:spPr>
          <a:xfrm>
            <a:off x="4737100" y="1457960"/>
            <a:ext cx="2583180" cy="2583180"/>
          </a:xfrm>
          <a:prstGeom prst="ellipse">
            <a:avLst/>
          </a:prstGeom>
          <a:solidFill>
            <a:srgbClr val="00FFFF">
              <a:alpha val="74000"/>
            </a:srgbClr>
          </a:solidFill>
          <a:ln w="635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818255" y="2744470"/>
            <a:ext cx="2583180" cy="2583180"/>
          </a:xfrm>
          <a:prstGeom prst="ellipse">
            <a:avLst/>
          </a:prstGeom>
          <a:solidFill>
            <a:srgbClr val="00FFFF">
              <a:alpha val="74000"/>
            </a:srgbClr>
          </a:solidFill>
          <a:ln w="635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499735" y="2744470"/>
            <a:ext cx="2583180" cy="2583180"/>
          </a:xfrm>
          <a:prstGeom prst="ellipse">
            <a:avLst/>
          </a:prstGeom>
          <a:solidFill>
            <a:srgbClr val="00FFFF">
              <a:alpha val="74000"/>
            </a:srgbClr>
          </a:solidFill>
          <a:ln w="635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175250" y="2063750"/>
            <a:ext cx="170624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>
                <a:solidFill>
                  <a:schemeClr val="bg1"/>
                </a:solidFill>
              </a:rPr>
              <a:t>MAIN 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93490" y="3952875"/>
            <a:ext cx="170624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>
                <a:solidFill>
                  <a:schemeClr val="bg1"/>
                </a:solidFill>
              </a:rPr>
              <a:t>MAIN TITLE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01435" y="3952875"/>
            <a:ext cx="170624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>
                <a:solidFill>
                  <a:schemeClr val="bg1"/>
                </a:solidFill>
              </a:rPr>
              <a:t>MAIN TITLE</a:t>
            </a:r>
          </a:p>
        </p:txBody>
      </p:sp>
      <p:sp>
        <p:nvSpPr>
          <p:cNvPr id="16" name="矩形 15"/>
          <p:cNvSpPr/>
          <p:nvPr/>
        </p:nvSpPr>
        <p:spPr>
          <a:xfrm>
            <a:off x="-40640" y="5930265"/>
            <a:ext cx="12242165" cy="918845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854960" y="6205855"/>
            <a:ext cx="63474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add some detail here and you can creat something here as you like</a:t>
            </a:r>
          </a:p>
        </p:txBody>
      </p:sp>
      <p:cxnSp>
        <p:nvCxnSpPr>
          <p:cNvPr id="18" name="肘形连接符 17"/>
          <p:cNvCxnSpPr>
            <a:stCxn id="9" idx="6"/>
          </p:cNvCxnSpPr>
          <p:nvPr/>
        </p:nvCxnSpPr>
        <p:spPr>
          <a:xfrm flipV="1">
            <a:off x="7320280" y="2428240"/>
            <a:ext cx="4166235" cy="321310"/>
          </a:xfrm>
          <a:prstGeom prst="bentConnector3">
            <a:avLst>
              <a:gd name="adj1" fmla="val 50008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320280" y="1315085"/>
            <a:ext cx="4519295" cy="1008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csad fjefh j kjds fdjjdcn skdjks dfr o dkfkdj 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asd kjs e jr mkmdksm sa js r kaj sk de mke 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das mke ksamdk er  ekek je etrkalqp  </a:t>
            </a:r>
          </a:p>
        </p:txBody>
      </p:sp>
      <p:cxnSp>
        <p:nvCxnSpPr>
          <p:cNvPr id="20" name="肘形连接符 19"/>
          <p:cNvCxnSpPr>
            <a:stCxn id="10" idx="3"/>
          </p:cNvCxnSpPr>
          <p:nvPr/>
        </p:nvCxnSpPr>
        <p:spPr>
          <a:xfrm rot="5400000">
            <a:off x="1908810" y="3376295"/>
            <a:ext cx="715645" cy="3860165"/>
          </a:xfrm>
          <a:prstGeom prst="bentConnector2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17805" y="1530985"/>
            <a:ext cx="3978910" cy="40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csad fjefh j kjds fdjjdcn skdjks dfr o dkfkdj dasd ef eferg ht ht 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asd kjs e jr mkmdksm sa js r kaj sk de mke ds ads jh je sj hasj e efr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das mke ksamdk er  ekek je etrkalqp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sa djsadh j 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sa dksja k rre rewo ore frl krlgrgr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 asd ks jdkjeir jkjask dmkakq; qw 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sa dsad  er eertgre tyu 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dsa das er dsf vb hhj yj kukukvdzxv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czsd acxvcxbcbh 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cszczxcxvyjytkyuliliasddf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dvds fds dg ghy jyuki   s ada sfr rgrgr  </a:t>
            </a:r>
          </a:p>
        </p:txBody>
      </p:sp>
      <p:cxnSp>
        <p:nvCxnSpPr>
          <p:cNvPr id="22" name="肘形连接符 21"/>
          <p:cNvCxnSpPr>
            <a:stCxn id="11" idx="4"/>
          </p:cNvCxnSpPr>
          <p:nvPr/>
        </p:nvCxnSpPr>
        <p:spPr>
          <a:xfrm rot="5400000" flipV="1">
            <a:off x="9015730" y="3102610"/>
            <a:ext cx="378460" cy="4827905"/>
          </a:xfrm>
          <a:prstGeom prst="bentConnector2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331835" y="3704590"/>
            <a:ext cx="3171825" cy="1739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A JH k wjh jw j snja lde kfmek m</a:t>
            </a:r>
          </a:p>
          <a:p>
            <a:r>
              <a:rPr lang="en-US" altLang="zh-CN">
                <a:solidFill>
                  <a:schemeClr val="bg1"/>
                </a:solidFill>
              </a:rPr>
              <a:t>as dsad er  tyj ytjuyj uy uy y r trt</a:t>
            </a:r>
          </a:p>
          <a:p>
            <a:r>
              <a:rPr lang="en-US" altLang="zh-CN">
                <a:solidFill>
                  <a:schemeClr val="bg1"/>
                </a:solidFill>
              </a:rPr>
              <a:t>s dasa dsa e rgdf gsfa  e fef </a:t>
            </a:r>
          </a:p>
          <a:p>
            <a:r>
              <a:rPr lang="en-US" altLang="zh-CN">
                <a:solidFill>
                  <a:schemeClr val="bg1"/>
                </a:solidFill>
              </a:rPr>
              <a:t>as asdsad e efefg yjjupju j sdf ds </a:t>
            </a:r>
          </a:p>
          <a:p>
            <a:r>
              <a:rPr lang="en-US" altLang="zh-CN">
                <a:solidFill>
                  <a:schemeClr val="bg1"/>
                </a:solidFill>
              </a:rPr>
              <a:t>asd as das de e</a:t>
            </a:r>
          </a:p>
          <a:p>
            <a:r>
              <a:rPr lang="en-US" altLang="zh-CN">
                <a:solidFill>
                  <a:schemeClr val="bg1"/>
                </a:solidFill>
              </a:rPr>
              <a:t>asdasd fefg gthyj y yjy  sdf s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 animBg="1"/>
      <p:bldP spid="17" grpId="0"/>
      <p:bldP spid="17" grpId="1"/>
      <p:bldP spid="1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50" y="-6350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107815" y="1418590"/>
            <a:ext cx="3976370" cy="4567555"/>
            <a:chOff x="6469" y="2234"/>
            <a:chExt cx="6262" cy="7193"/>
          </a:xfrm>
        </p:grpSpPr>
        <p:sp>
          <p:nvSpPr>
            <p:cNvPr id="5" name="等腰三角形 4"/>
            <p:cNvSpPr/>
            <p:nvPr/>
          </p:nvSpPr>
          <p:spPr>
            <a:xfrm rot="10800000">
              <a:off x="6469" y="2234"/>
              <a:ext cx="6263" cy="5285"/>
            </a:xfrm>
            <a:prstGeom prst="triangle">
              <a:avLst/>
            </a:prstGeom>
            <a:noFill/>
            <a:ln w="2540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0800000">
              <a:off x="6469" y="4143"/>
              <a:ext cx="6263" cy="5285"/>
            </a:xfrm>
            <a:prstGeom prst="triangle">
              <a:avLst/>
            </a:prstGeom>
            <a:noFill/>
            <a:ln w="254000">
              <a:solidFill>
                <a:srgbClr val="00FFFF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402330" y="1288415"/>
            <a:ext cx="2861945" cy="1475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>
                <a:solidFill>
                  <a:schemeClr val="bg1"/>
                </a:solidFill>
              </a:rPr>
              <a:t>PART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17360" y="1288415"/>
            <a:ext cx="2543175" cy="1475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>
                <a:solidFill>
                  <a:schemeClr val="bg1"/>
                </a:solidFill>
              </a:rPr>
              <a:t>TWO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50" y="-6350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15" y="216535"/>
            <a:ext cx="4211320" cy="6317615"/>
          </a:xfrm>
          <a:prstGeom prst="rect">
            <a:avLst/>
          </a:prstGeom>
        </p:spPr>
      </p:pic>
      <p:pic>
        <p:nvPicPr>
          <p:cNvPr id="8" name="图片 7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170" y="222885"/>
            <a:ext cx="4207510" cy="631126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293110" y="626745"/>
            <a:ext cx="5605780" cy="5605780"/>
          </a:xfrm>
          <a:prstGeom prst="ellipse">
            <a:avLst/>
          </a:prstGeom>
          <a:solidFill>
            <a:schemeClr val="tx1">
              <a:alpha val="31000"/>
            </a:schemeClr>
          </a:solidFill>
          <a:ln w="1270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786630" y="1175385"/>
            <a:ext cx="26200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</a:rPr>
              <a:t>MAIN 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04235" y="2147570"/>
            <a:ext cx="5384800" cy="2562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              dasd ja j hj njahj dajs djlas w jn djaj da </a:t>
            </a:r>
          </a:p>
          <a:p>
            <a:r>
              <a:rPr lang="en-US" altLang="zh-CN">
                <a:solidFill>
                  <a:schemeClr val="bg1"/>
                </a:solidFill>
              </a:rPr>
              <a:t>dasj hjwqhj jwjn djansd nasj wj jka d as dasa dasdsa</a:t>
            </a:r>
          </a:p>
          <a:p>
            <a:r>
              <a:rPr lang="en-US" altLang="zh-CN">
                <a:solidFill>
                  <a:schemeClr val="bg1"/>
                </a:solidFill>
              </a:rPr>
              <a:t>daks dkas kdaksm dkamskdm ksamkjeirjei jk ewmk; sads</a:t>
            </a:r>
          </a:p>
          <a:p>
            <a:r>
              <a:rPr lang="en-US" altLang="zh-CN">
                <a:solidFill>
                  <a:schemeClr val="bg1"/>
                </a:solidFill>
              </a:rPr>
              <a:t>das mdkasm dk;e mem fejogr g,lrmgmsfmm la das ddas</a:t>
            </a:r>
          </a:p>
          <a:p>
            <a:r>
              <a:rPr lang="en-US" altLang="zh-CN">
                <a:solidFill>
                  <a:schemeClr val="bg1"/>
                </a:solidFill>
              </a:rPr>
              <a:t>as dmksam kjwl; le,r e rlm lmrlkg orko kl, a.s,d .s,sdad</a:t>
            </a:r>
          </a:p>
          <a:p>
            <a:r>
              <a:rPr lang="en-US" altLang="zh-CN">
                <a:solidFill>
                  <a:schemeClr val="bg1"/>
                </a:solidFill>
              </a:rPr>
              <a:t>as, dasm qke; mqwlm lqwm ek ekl le mlk koroe er [dasd</a:t>
            </a:r>
          </a:p>
          <a:p>
            <a:r>
              <a:rPr lang="en-US" altLang="zh-CN">
                <a:solidFill>
                  <a:schemeClr val="bg1"/>
                </a:solidFill>
              </a:rPr>
              <a:t>as d,las, dlwk oek le le le ,rm r, mlyk kltr' y 'r;  sf. asa</a:t>
            </a:r>
          </a:p>
          <a:p>
            <a:r>
              <a:rPr lang="en-US" altLang="zh-CN">
                <a:solidFill>
                  <a:schemeClr val="bg1"/>
                </a:solidFill>
              </a:rPr>
              <a:t>     da .sdlw;qk l, e. .r ., lq' rkqwk oowrkrewokfe'l  a</a:t>
            </a:r>
          </a:p>
          <a:p>
            <a:r>
              <a:rPr lang="en-US" altLang="zh-CN">
                <a:solidFill>
                  <a:schemeClr val="bg1"/>
                </a:solidFill>
              </a:rPr>
              <a:t>      d; sa; das lk le, el, lf,al, 'as de;, e, lrk olrk lw'l qk </a:t>
            </a:r>
          </a:p>
        </p:txBody>
      </p:sp>
      <p:sp>
        <p:nvSpPr>
          <p:cNvPr id="11" name="矩形 10"/>
          <p:cNvSpPr/>
          <p:nvPr/>
        </p:nvSpPr>
        <p:spPr>
          <a:xfrm>
            <a:off x="8639175" y="-12065"/>
            <a:ext cx="3563620" cy="1888490"/>
          </a:xfrm>
          <a:prstGeom prst="rect">
            <a:avLst/>
          </a:prstGeom>
          <a:solidFill>
            <a:schemeClr val="tx1">
              <a:alpha val="57000"/>
            </a:schemeClr>
          </a:solidFill>
          <a:ln w="635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19050" y="4976495"/>
            <a:ext cx="3563620" cy="1888490"/>
          </a:xfrm>
          <a:prstGeom prst="rect">
            <a:avLst/>
          </a:prstGeom>
          <a:solidFill>
            <a:schemeClr val="tx1">
              <a:alpha val="57000"/>
            </a:schemeClr>
          </a:solidFill>
          <a:ln w="635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686560" y="4149090"/>
            <a:ext cx="1858010" cy="137858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639175" y="839470"/>
            <a:ext cx="1858010" cy="137858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5720" y="5052060"/>
            <a:ext cx="170624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>
                <a:solidFill>
                  <a:schemeClr val="bg1"/>
                </a:solidFill>
              </a:rPr>
              <a:t>MAIN 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39175" y="222885"/>
            <a:ext cx="170624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>
                <a:solidFill>
                  <a:schemeClr val="bg1"/>
                </a:solidFill>
              </a:rPr>
              <a:t>MAIN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5420" y="5891530"/>
            <a:ext cx="3216275" cy="551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bg2"/>
                </a:solidFill>
              </a:rPr>
              <a:t>ASAsAJS AJSHJ D jHAJK SAJ  sA SASDSA </a:t>
            </a:r>
          </a:p>
          <a:p>
            <a:r>
              <a:rPr lang="en-US" altLang="zh-CN" sz="1500">
                <a:solidFill>
                  <a:schemeClr val="bg2"/>
                </a:solidFill>
              </a:rPr>
              <a:t>as jAJ SQ QJ JWD WJNDWJ NWD  af efr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607675" y="62230"/>
            <a:ext cx="1595120" cy="1694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>
                <a:solidFill>
                  <a:schemeClr val="bg2"/>
                </a:solidFill>
              </a:rPr>
              <a:t>ASAsAJS AJSHJ D jHAJK SAJ  sA S</a:t>
            </a:r>
          </a:p>
          <a:p>
            <a:r>
              <a:rPr lang="en-US" altLang="zh-CN" sz="1500">
                <a:solidFill>
                  <a:schemeClr val="bg2"/>
                </a:solidFill>
              </a:rPr>
              <a:t>as jAJ SQ QJ JWD WJNDWJ NWD</a:t>
            </a:r>
          </a:p>
          <a:p>
            <a:r>
              <a:rPr lang="en-US" altLang="zh-CN" sz="1500">
                <a:solidFill>
                  <a:schemeClr val="bg2"/>
                </a:solidFill>
              </a:rPr>
              <a:t>das das defr r </a:t>
            </a:r>
          </a:p>
          <a:p>
            <a:r>
              <a:rPr lang="en-US" altLang="zh-CN" sz="1500">
                <a:solidFill>
                  <a:schemeClr val="bg2"/>
                </a:solidFill>
              </a:rPr>
              <a:t>as das de fg thyj </a:t>
            </a:r>
          </a:p>
          <a:p>
            <a:r>
              <a:rPr lang="en-US" altLang="zh-CN" sz="1500">
                <a:solidFill>
                  <a:schemeClr val="bg2"/>
                </a:solidFill>
              </a:rPr>
              <a:t> r gthu kik ku u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  <p:bldP spid="12" grpId="1"/>
      <p:bldP spid="10" grpId="0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9050" y="-6350"/>
            <a:ext cx="12230735" cy="687133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885" y="3536315"/>
            <a:ext cx="5044440" cy="3179445"/>
          </a:xfrm>
          <a:prstGeom prst="rect">
            <a:avLst/>
          </a:prstGeom>
        </p:spPr>
      </p:pic>
      <p:pic>
        <p:nvPicPr>
          <p:cNvPr id="5" name="图片 4" descr="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35" y="3536315"/>
            <a:ext cx="5043805" cy="317944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885" y="148590"/>
            <a:ext cx="5043805" cy="3255645"/>
          </a:xfrm>
          <a:prstGeom prst="rect">
            <a:avLst/>
          </a:prstGeom>
        </p:spPr>
      </p:pic>
      <p:pic>
        <p:nvPicPr>
          <p:cNvPr id="7" name="图片 6" descr="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" y="148590"/>
            <a:ext cx="5043170" cy="32556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2700000">
            <a:off x="3947160" y="1279525"/>
            <a:ext cx="4298315" cy="429831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607935" y="2149475"/>
            <a:ext cx="1408430" cy="2480945"/>
            <a:chOff x="11949" y="3570"/>
            <a:chExt cx="2218" cy="3907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11949" y="5361"/>
              <a:ext cx="2219" cy="2116"/>
            </a:xfrm>
            <a:prstGeom prst="line">
              <a:avLst/>
            </a:prstGeom>
            <a:ln w="3810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2049" y="3570"/>
              <a:ext cx="2119" cy="2184"/>
            </a:xfrm>
            <a:prstGeom prst="line">
              <a:avLst/>
            </a:prstGeom>
            <a:ln w="3810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3222625" y="2149475"/>
            <a:ext cx="1531620" cy="2520315"/>
            <a:chOff x="4995" y="3385"/>
            <a:chExt cx="2412" cy="3969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4995" y="3385"/>
              <a:ext cx="2076" cy="2166"/>
            </a:xfrm>
            <a:prstGeom prst="line">
              <a:avLst/>
            </a:prstGeom>
            <a:ln w="3810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995" y="5176"/>
              <a:ext cx="2412" cy="2178"/>
            </a:xfrm>
            <a:prstGeom prst="line">
              <a:avLst/>
            </a:prstGeom>
            <a:ln w="3810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4777105" y="1423035"/>
            <a:ext cx="26200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</a:rPr>
              <a:t>MAIN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952240" y="2815590"/>
            <a:ext cx="4464050" cy="1008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       asdj asl jef ep qowe lew rew k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adsa dks jke rkqw eqjwke jkqw ewq ed as 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asdk jask; jd;sa ;lwl kel rme,m re a,dsa da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/>
      <p:bldP spid="17" grpId="1"/>
      <p:bldP spid="17" grpId="2"/>
      <p:bldP spid="18" grpId="0"/>
      <p:bldP spid="1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840.欧美商务扁平汇报年终计划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宽屏</PresentationFormat>
  <Paragraphs>97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1840.欧美商务扁平汇报年终计划PPT模板</dc:title>
  <dc:creator/>
  <cp:lastModifiedBy>天 下</cp:lastModifiedBy>
  <cp:revision>13</cp:revision>
  <dcterms:created xsi:type="dcterms:W3CDTF">2016-10-27T14:13:00Z</dcterms:created>
  <dcterms:modified xsi:type="dcterms:W3CDTF">2021-01-05T00:04:12Z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