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3" r:id="rId6"/>
    <p:sldId id="264" r:id="rId7"/>
    <p:sldId id="265" r:id="rId8"/>
    <p:sldId id="260" r:id="rId9"/>
    <p:sldId id="266" r:id="rId10"/>
    <p:sldId id="267" r:id="rId11"/>
    <p:sldId id="268" r:id="rId12"/>
    <p:sldId id="269" r:id="rId13"/>
    <p:sldId id="261" r:id="rId14"/>
    <p:sldId id="270" r:id="rId15"/>
    <p:sldId id="271" r:id="rId16"/>
    <p:sldId id="272" r:id="rId17"/>
    <p:sldId id="273" r:id="rId18"/>
    <p:sldId id="262" r:id="rId19"/>
    <p:sldId id="274" r:id="rId20"/>
    <p:sldId id="275" r:id="rId21"/>
    <p:sldId id="276" r:id="rId22"/>
    <p:sldId id="277" r:id="rId23"/>
    <p:sldId id="278"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2A"/>
    <a:srgbClr val="5B3B87"/>
    <a:srgbClr val="FD665B"/>
    <a:srgbClr val="F1286A"/>
    <a:srgbClr val="FD3F63"/>
    <a:srgbClr val="FBB92F"/>
    <a:srgbClr val="FA8538"/>
    <a:srgbClr val="A82878"/>
    <a:srgbClr val="E02579"/>
    <a:srgbClr val="793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125" d="100"/>
        <a:sy n="125" d="100"/>
      </p:scale>
      <p:origin x="0" y="-150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D839C-03AB-4220-8282-FCC8B79F739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690DF-FA40-4E1C-BCED-5C650E88C3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2690DF-FA40-4E1C-BCED-5C650E88C3B0}"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9563C4-A9F3-4C6B-80FB-D9C978BCBC8A}"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2038C-4838-401B-83F2-EBBDC5A2248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563C4-A9F3-4C6B-80FB-D9C978BCBC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16"/>
          <p:cNvSpPr/>
          <p:nvPr/>
        </p:nvSpPr>
        <p:spPr>
          <a:xfrm>
            <a:off x="-1727781" y="1901371"/>
            <a:ext cx="4007104" cy="3454400"/>
          </a:xfrm>
          <a:prstGeom prst="triangle">
            <a:avLst/>
          </a:prstGeom>
          <a:solidFill>
            <a:srgbClr val="FEF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1727781" y="1030513"/>
            <a:ext cx="2003552" cy="4325257"/>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Lst>
            <a:ahLst/>
            <a:cxnLst>
              <a:cxn ang="0">
                <a:pos x="connsiteX0-1" y="connsiteY0-2"/>
              </a:cxn>
              <a:cxn ang="0">
                <a:pos x="connsiteX1-3" y="connsiteY1-4"/>
              </a:cxn>
              <a:cxn ang="0">
                <a:pos x="connsiteX2-5" y="connsiteY2-6"/>
              </a:cxn>
              <a:cxn ang="0">
                <a:pos x="connsiteX3-7" y="connsiteY3-8"/>
              </a:cxn>
            </a:cxnLst>
            <a:rect l="l" t="t" r="r" b="b"/>
            <a:pathLst>
              <a:path w="2003552" h="4325257">
                <a:moveTo>
                  <a:pt x="0" y="4325257"/>
                </a:moveTo>
                <a:lnTo>
                  <a:pt x="2003552" y="870857"/>
                </a:lnTo>
                <a:lnTo>
                  <a:pt x="886533" y="0"/>
                </a:lnTo>
                <a:lnTo>
                  <a:pt x="0" y="4325257"/>
                </a:lnTo>
                <a:close/>
              </a:path>
            </a:pathLst>
          </a:cu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727781" y="5355771"/>
            <a:ext cx="4007104" cy="3106058"/>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4007104"/>
              <a:gd name="connsiteY0-2" fmla="*/ 0 h 3106058"/>
              <a:gd name="connsiteX1-3" fmla="*/ 3324352 w 4007104"/>
              <a:gd name="connsiteY1-4" fmla="*/ 3106058 h 3106058"/>
              <a:gd name="connsiteX2-5" fmla="*/ 4007104 w 4007104"/>
              <a:gd name="connsiteY2-6" fmla="*/ 0 h 3106058"/>
              <a:gd name="connsiteX3-7" fmla="*/ 0 w 4007104"/>
              <a:gd name="connsiteY3-8" fmla="*/ 0 h 3106058"/>
            </a:gdLst>
            <a:ahLst/>
            <a:cxnLst>
              <a:cxn ang="0">
                <a:pos x="connsiteX0-1" y="connsiteY0-2"/>
              </a:cxn>
              <a:cxn ang="0">
                <a:pos x="connsiteX1-3" y="connsiteY1-4"/>
              </a:cxn>
              <a:cxn ang="0">
                <a:pos x="connsiteX2-5" y="connsiteY2-6"/>
              </a:cxn>
              <a:cxn ang="0">
                <a:pos x="connsiteX3-7" y="connsiteY3-8"/>
              </a:cxn>
            </a:cxnLst>
            <a:rect l="l" t="t" r="r" b="b"/>
            <a:pathLst>
              <a:path w="4007104" h="3106058">
                <a:moveTo>
                  <a:pt x="0" y="0"/>
                </a:moveTo>
                <a:lnTo>
                  <a:pt x="3324352" y="3106058"/>
                </a:lnTo>
                <a:lnTo>
                  <a:pt x="4007104" y="0"/>
                </a:lnTo>
                <a:lnTo>
                  <a:pt x="0" y="0"/>
                </a:lnTo>
                <a:close/>
              </a:path>
            </a:pathLst>
          </a:custGeom>
          <a:solidFill>
            <a:srgbClr val="5B3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275771" y="1901371"/>
            <a:ext cx="5151991" cy="3454400"/>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Lst>
            <a:ahLst/>
            <a:cxnLst>
              <a:cxn ang="0">
                <a:pos x="connsiteX0-1" y="connsiteY0-2"/>
              </a:cxn>
              <a:cxn ang="0">
                <a:pos x="connsiteX1-3" y="connsiteY1-4"/>
              </a:cxn>
              <a:cxn ang="0">
                <a:pos x="connsiteX2-5" y="connsiteY2-6"/>
              </a:cxn>
              <a:cxn ang="0">
                <a:pos x="connsiteX3-7" y="connsiteY3-8"/>
              </a:cxn>
            </a:cxnLst>
            <a:rect l="l" t="t" r="r" b="b"/>
            <a:pathLst>
              <a:path w="5151991" h="3454400">
                <a:moveTo>
                  <a:pt x="5151991" y="1785258"/>
                </a:moveTo>
                <a:lnTo>
                  <a:pt x="0" y="0"/>
                </a:lnTo>
                <a:lnTo>
                  <a:pt x="2003552" y="3454400"/>
                </a:lnTo>
                <a:lnTo>
                  <a:pt x="5151991" y="1785258"/>
                </a:lnTo>
                <a:close/>
              </a:path>
            </a:pathLst>
          </a:custGeom>
          <a:solidFill>
            <a:srgbClr val="E02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19"/>
          <p:cNvSpPr/>
          <p:nvPr/>
        </p:nvSpPr>
        <p:spPr>
          <a:xfrm>
            <a:off x="2279323" y="3686629"/>
            <a:ext cx="4252105" cy="3207656"/>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Lst>
            <a:ahLst/>
            <a:cxnLst>
              <a:cxn ang="0">
                <a:pos x="connsiteX0-1" y="connsiteY0-2"/>
              </a:cxn>
              <a:cxn ang="0">
                <a:pos x="connsiteX1-3" y="connsiteY1-4"/>
              </a:cxn>
              <a:cxn ang="0">
                <a:pos x="connsiteX2-5" y="connsiteY2-6"/>
              </a:cxn>
              <a:cxn ang="0">
                <a:pos x="connsiteX3-7" y="connsiteY3-8"/>
              </a:cxn>
            </a:cxnLst>
            <a:rect l="l" t="t" r="r" b="b"/>
            <a:pathLst>
              <a:path w="4252105" h="3207656">
                <a:moveTo>
                  <a:pt x="3148439" y="0"/>
                </a:moveTo>
                <a:lnTo>
                  <a:pt x="4252105" y="3207656"/>
                </a:lnTo>
                <a:lnTo>
                  <a:pt x="0" y="1669142"/>
                </a:lnTo>
                <a:lnTo>
                  <a:pt x="3148439" y="0"/>
                </a:lnTo>
                <a:close/>
              </a:path>
            </a:pathLst>
          </a:custGeom>
          <a:solidFill>
            <a:srgbClr val="A82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19"/>
          <p:cNvSpPr/>
          <p:nvPr/>
        </p:nvSpPr>
        <p:spPr>
          <a:xfrm>
            <a:off x="275771" y="159657"/>
            <a:ext cx="5151991" cy="35269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5151991 w 5151991"/>
              <a:gd name="connsiteY0-10" fmla="*/ 3526972 h 3526972"/>
              <a:gd name="connsiteX1-11" fmla="*/ 0 w 5151991"/>
              <a:gd name="connsiteY1-12" fmla="*/ 1741714 h 3526972"/>
              <a:gd name="connsiteX2-13" fmla="*/ 4151666 w 5151991"/>
              <a:gd name="connsiteY2-14" fmla="*/ 0 h 3526972"/>
              <a:gd name="connsiteX3-15" fmla="*/ 5151991 w 5151991"/>
              <a:gd name="connsiteY3-16" fmla="*/ 3526972 h 3526972"/>
            </a:gdLst>
            <a:ahLst/>
            <a:cxnLst>
              <a:cxn ang="0">
                <a:pos x="connsiteX0-1" y="connsiteY0-2"/>
              </a:cxn>
              <a:cxn ang="0">
                <a:pos x="connsiteX1-3" y="connsiteY1-4"/>
              </a:cxn>
              <a:cxn ang="0">
                <a:pos x="connsiteX2-5" y="connsiteY2-6"/>
              </a:cxn>
              <a:cxn ang="0">
                <a:pos x="connsiteX3-7" y="connsiteY3-8"/>
              </a:cxn>
            </a:cxnLst>
            <a:rect l="l" t="t" r="r" b="b"/>
            <a:pathLst>
              <a:path w="5151991" h="3526972">
                <a:moveTo>
                  <a:pt x="5151991" y="3526972"/>
                </a:moveTo>
                <a:lnTo>
                  <a:pt x="0" y="1741714"/>
                </a:lnTo>
                <a:lnTo>
                  <a:pt x="4151666" y="0"/>
                </a:lnTo>
                <a:lnTo>
                  <a:pt x="5151991" y="3526972"/>
                </a:lnTo>
                <a:close/>
              </a:path>
            </a:pathLst>
          </a:custGeom>
          <a:solidFill>
            <a:srgbClr val="F12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19"/>
          <p:cNvSpPr/>
          <p:nvPr/>
        </p:nvSpPr>
        <p:spPr>
          <a:xfrm>
            <a:off x="1914525" y="5355771"/>
            <a:ext cx="4616903" cy="165939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 name="connsiteX0-17" fmla="*/ 0 w 4993494"/>
              <a:gd name="connsiteY0-18" fmla="*/ 3468915 h 3468915"/>
              <a:gd name="connsiteX1-19" fmla="*/ 4993494 w 4993494"/>
              <a:gd name="connsiteY1-20" fmla="*/ 1538514 h 3468915"/>
              <a:gd name="connsiteX2-21" fmla="*/ 741389 w 4993494"/>
              <a:gd name="connsiteY2-22" fmla="*/ 0 h 3468915"/>
              <a:gd name="connsiteX3-23" fmla="*/ 0 w 4993494"/>
              <a:gd name="connsiteY3-24" fmla="*/ 3468915 h 3468915"/>
              <a:gd name="connsiteX0-25" fmla="*/ 0 w 4993494"/>
              <a:gd name="connsiteY0-26" fmla="*/ 3468915 h 3468915"/>
              <a:gd name="connsiteX1-27" fmla="*/ 4993494 w 4993494"/>
              <a:gd name="connsiteY1-28" fmla="*/ 1538514 h 3468915"/>
              <a:gd name="connsiteX2-29" fmla="*/ 741389 w 4993494"/>
              <a:gd name="connsiteY2-30" fmla="*/ 0 h 3468915"/>
              <a:gd name="connsiteX3-31" fmla="*/ 421495 w 4993494"/>
              <a:gd name="connsiteY3-32" fmla="*/ 1451429 h 3468915"/>
              <a:gd name="connsiteX4" fmla="*/ 0 w 4993494"/>
              <a:gd name="connsiteY4" fmla="*/ 3468915 h 3468915"/>
              <a:gd name="connsiteX0-33" fmla="*/ 0 w 4571999"/>
              <a:gd name="connsiteY0-34" fmla="*/ 1451429 h 1538514"/>
              <a:gd name="connsiteX1-35" fmla="*/ 4571999 w 4571999"/>
              <a:gd name="connsiteY1-36" fmla="*/ 1538514 h 1538514"/>
              <a:gd name="connsiteX2-37" fmla="*/ 319894 w 4571999"/>
              <a:gd name="connsiteY2-38" fmla="*/ 0 h 1538514"/>
              <a:gd name="connsiteX3-39" fmla="*/ 0 w 4571999"/>
              <a:gd name="connsiteY3-40" fmla="*/ 1451429 h 1538514"/>
              <a:gd name="connsiteX0-41" fmla="*/ 0 w 4586514"/>
              <a:gd name="connsiteY0-42" fmla="*/ 1596572 h 1596572"/>
              <a:gd name="connsiteX1-43" fmla="*/ 4586514 w 4586514"/>
              <a:gd name="connsiteY1-44" fmla="*/ 1538514 h 1596572"/>
              <a:gd name="connsiteX2-45" fmla="*/ 334409 w 4586514"/>
              <a:gd name="connsiteY2-46" fmla="*/ 0 h 1596572"/>
              <a:gd name="connsiteX3-47" fmla="*/ 0 w 4586514"/>
              <a:gd name="connsiteY3-48" fmla="*/ 1596572 h 1596572"/>
              <a:gd name="connsiteX0-49" fmla="*/ 0 w 4724626"/>
              <a:gd name="connsiteY0-50" fmla="*/ 2177597 h 2177597"/>
              <a:gd name="connsiteX1-51" fmla="*/ 4724626 w 4724626"/>
              <a:gd name="connsiteY1-52" fmla="*/ 1538514 h 2177597"/>
              <a:gd name="connsiteX2-53" fmla="*/ 472521 w 4724626"/>
              <a:gd name="connsiteY2-54" fmla="*/ 0 h 2177597"/>
              <a:gd name="connsiteX3-55" fmla="*/ 0 w 4724626"/>
              <a:gd name="connsiteY3-56" fmla="*/ 2177597 h 2177597"/>
              <a:gd name="connsiteX0-57" fmla="*/ 0 w 4724626"/>
              <a:gd name="connsiteY0-58" fmla="*/ 2177597 h 2177597"/>
              <a:gd name="connsiteX1-59" fmla="*/ 4724626 w 4724626"/>
              <a:gd name="connsiteY1-60" fmla="*/ 1538514 h 2177597"/>
              <a:gd name="connsiteX2-61" fmla="*/ 472521 w 4724626"/>
              <a:gd name="connsiteY2-62" fmla="*/ 0 h 2177597"/>
              <a:gd name="connsiteX3-63" fmla="*/ 107723 w 4724626"/>
              <a:gd name="connsiteY3-64" fmla="*/ 1659392 h 2177597"/>
              <a:gd name="connsiteX4-65" fmla="*/ 0 w 4724626"/>
              <a:gd name="connsiteY4-66" fmla="*/ 2177597 h 2177597"/>
              <a:gd name="connsiteX0-67" fmla="*/ 0 w 4616903"/>
              <a:gd name="connsiteY0-68" fmla="*/ 1659392 h 1659392"/>
              <a:gd name="connsiteX1-69" fmla="*/ 4616903 w 4616903"/>
              <a:gd name="connsiteY1-70" fmla="*/ 1538514 h 1659392"/>
              <a:gd name="connsiteX2-71" fmla="*/ 364798 w 4616903"/>
              <a:gd name="connsiteY2-72" fmla="*/ 0 h 1659392"/>
              <a:gd name="connsiteX3-73" fmla="*/ 0 w 4616903"/>
              <a:gd name="connsiteY3-74" fmla="*/ 1659392 h 1659392"/>
            </a:gdLst>
            <a:ahLst/>
            <a:cxnLst>
              <a:cxn ang="0">
                <a:pos x="connsiteX0-1" y="connsiteY0-2"/>
              </a:cxn>
              <a:cxn ang="0">
                <a:pos x="connsiteX1-3" y="connsiteY1-4"/>
              </a:cxn>
              <a:cxn ang="0">
                <a:pos x="connsiteX2-5" y="connsiteY2-6"/>
              </a:cxn>
              <a:cxn ang="0">
                <a:pos x="connsiteX3-7" y="connsiteY3-8"/>
              </a:cxn>
            </a:cxnLst>
            <a:rect l="l" t="t" r="r" b="b"/>
            <a:pathLst>
              <a:path w="4616903" h="1659392">
                <a:moveTo>
                  <a:pt x="0" y="1659392"/>
                </a:moveTo>
                <a:lnTo>
                  <a:pt x="4616903" y="1538514"/>
                </a:lnTo>
                <a:lnTo>
                  <a:pt x="364798" y="0"/>
                </a:lnTo>
                <a:lnTo>
                  <a:pt x="0" y="1659392"/>
                </a:lnTo>
                <a:close/>
              </a:path>
            </a:pathLst>
          </a:custGeom>
          <a:solidFill>
            <a:srgbClr val="793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19"/>
          <p:cNvSpPr/>
          <p:nvPr/>
        </p:nvSpPr>
        <p:spPr>
          <a:xfrm>
            <a:off x="5427763" y="3686629"/>
            <a:ext cx="4776361" cy="3207656"/>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 name="connsiteX0-17" fmla="*/ 0 w 4776361"/>
              <a:gd name="connsiteY0-18" fmla="*/ 0 h 3207656"/>
              <a:gd name="connsiteX1-19" fmla="*/ 1103666 w 4776361"/>
              <a:gd name="connsiteY1-20" fmla="*/ 3207656 h 3207656"/>
              <a:gd name="connsiteX2-21" fmla="*/ 4776361 w 4776361"/>
              <a:gd name="connsiteY2-22" fmla="*/ 2061028 h 3207656"/>
              <a:gd name="connsiteX3-23" fmla="*/ 0 w 4776361"/>
              <a:gd name="connsiteY3-24" fmla="*/ 0 h 3207656"/>
            </a:gdLst>
            <a:ahLst/>
            <a:cxnLst>
              <a:cxn ang="0">
                <a:pos x="connsiteX0-1" y="connsiteY0-2"/>
              </a:cxn>
              <a:cxn ang="0">
                <a:pos x="connsiteX1-3" y="connsiteY1-4"/>
              </a:cxn>
              <a:cxn ang="0">
                <a:pos x="connsiteX2-5" y="connsiteY2-6"/>
              </a:cxn>
              <a:cxn ang="0">
                <a:pos x="connsiteX3-7" y="connsiteY3-8"/>
              </a:cxn>
            </a:cxnLst>
            <a:rect l="l" t="t" r="r" b="b"/>
            <a:pathLst>
              <a:path w="4776361" h="3207656">
                <a:moveTo>
                  <a:pt x="0" y="0"/>
                </a:moveTo>
                <a:lnTo>
                  <a:pt x="1103666" y="3207656"/>
                </a:lnTo>
                <a:lnTo>
                  <a:pt x="4776361" y="2061028"/>
                </a:lnTo>
                <a:lnTo>
                  <a:pt x="0" y="0"/>
                </a:lnTo>
                <a:close/>
              </a:path>
            </a:pathLst>
          </a:custGeom>
          <a:solidFill>
            <a:srgbClr val="793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17"/>
          <p:cNvSpPr/>
          <p:nvPr/>
        </p:nvSpPr>
        <p:spPr>
          <a:xfrm>
            <a:off x="-841247" y="-1930402"/>
            <a:ext cx="2205010" cy="38317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 name="connsiteX0-9" fmla="*/ 2205010 w 2205010"/>
              <a:gd name="connsiteY0-10" fmla="*/ 0 h 3831772"/>
              <a:gd name="connsiteX1-11" fmla="*/ 1117019 w 2205010"/>
              <a:gd name="connsiteY1-12" fmla="*/ 3831772 h 3831772"/>
              <a:gd name="connsiteX2-13" fmla="*/ 0 w 2205010"/>
              <a:gd name="connsiteY2-14" fmla="*/ 2960915 h 3831772"/>
              <a:gd name="connsiteX3-15" fmla="*/ 2205010 w 2205010"/>
              <a:gd name="connsiteY3-16" fmla="*/ 0 h 3831772"/>
            </a:gdLst>
            <a:ahLst/>
            <a:cxnLst>
              <a:cxn ang="0">
                <a:pos x="connsiteX0-1" y="connsiteY0-2"/>
              </a:cxn>
              <a:cxn ang="0">
                <a:pos x="connsiteX1-3" y="connsiteY1-4"/>
              </a:cxn>
              <a:cxn ang="0">
                <a:pos x="connsiteX2-5" y="connsiteY2-6"/>
              </a:cxn>
              <a:cxn ang="0">
                <a:pos x="connsiteX3-7" y="connsiteY3-8"/>
              </a:cxn>
            </a:cxnLst>
            <a:rect l="l" t="t" r="r" b="b"/>
            <a:pathLst>
              <a:path w="2205010" h="3831772">
                <a:moveTo>
                  <a:pt x="2205010" y="0"/>
                </a:moveTo>
                <a:lnTo>
                  <a:pt x="1117019" y="3831772"/>
                </a:lnTo>
                <a:lnTo>
                  <a:pt x="0" y="2960915"/>
                </a:lnTo>
                <a:lnTo>
                  <a:pt x="2205010" y="0"/>
                </a:lnTo>
                <a:close/>
              </a:path>
            </a:pathLst>
          </a:custGeom>
          <a:solidFill>
            <a:srgbClr val="FD6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17"/>
          <p:cNvSpPr/>
          <p:nvPr/>
        </p:nvSpPr>
        <p:spPr>
          <a:xfrm>
            <a:off x="275771" y="-1930402"/>
            <a:ext cx="4148591" cy="38317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 name="connsiteX0-9" fmla="*/ 2205010 w 2205010"/>
              <a:gd name="connsiteY0-10" fmla="*/ 0 h 3831772"/>
              <a:gd name="connsiteX1-11" fmla="*/ 1117019 w 2205010"/>
              <a:gd name="connsiteY1-12" fmla="*/ 3831772 h 3831772"/>
              <a:gd name="connsiteX2-13" fmla="*/ 0 w 2205010"/>
              <a:gd name="connsiteY2-14" fmla="*/ 2960915 h 3831772"/>
              <a:gd name="connsiteX3-15" fmla="*/ 2205010 w 2205010"/>
              <a:gd name="connsiteY3-16" fmla="*/ 0 h 3831772"/>
              <a:gd name="connsiteX0-17" fmla="*/ 1087991 w 5312809"/>
              <a:gd name="connsiteY0-18" fmla="*/ 0 h 3831772"/>
              <a:gd name="connsiteX1-19" fmla="*/ 0 w 5312809"/>
              <a:gd name="connsiteY1-20" fmla="*/ 3831772 h 3831772"/>
              <a:gd name="connsiteX2-21" fmla="*/ 5312809 w 5312809"/>
              <a:gd name="connsiteY2-22" fmla="*/ 1611087 h 3831772"/>
              <a:gd name="connsiteX3-23" fmla="*/ 1087991 w 5312809"/>
              <a:gd name="connsiteY3-24" fmla="*/ 0 h 3831772"/>
              <a:gd name="connsiteX0-25" fmla="*/ 1087991 w 5312809"/>
              <a:gd name="connsiteY0-26" fmla="*/ 0 h 3831772"/>
              <a:gd name="connsiteX1-27" fmla="*/ 0 w 5312809"/>
              <a:gd name="connsiteY1-28" fmla="*/ 3831772 h 3831772"/>
              <a:gd name="connsiteX2-29" fmla="*/ 4151085 w 5312809"/>
              <a:gd name="connsiteY2-30" fmla="*/ 2075545 h 3831772"/>
              <a:gd name="connsiteX3-31" fmla="*/ 5312809 w 5312809"/>
              <a:gd name="connsiteY3-32" fmla="*/ 1611087 h 3831772"/>
              <a:gd name="connsiteX4" fmla="*/ 1087991 w 5312809"/>
              <a:gd name="connsiteY4" fmla="*/ 0 h 3831772"/>
              <a:gd name="connsiteX0-33" fmla="*/ 1087991 w 4151085"/>
              <a:gd name="connsiteY0-34" fmla="*/ 0 h 3831772"/>
              <a:gd name="connsiteX1-35" fmla="*/ 0 w 4151085"/>
              <a:gd name="connsiteY1-36" fmla="*/ 3831772 h 3831772"/>
              <a:gd name="connsiteX2-37" fmla="*/ 4151085 w 4151085"/>
              <a:gd name="connsiteY2-38" fmla="*/ 2075545 h 3831772"/>
              <a:gd name="connsiteX3-39" fmla="*/ 1087991 w 4151085"/>
              <a:gd name="connsiteY3-40" fmla="*/ 0 h 3831772"/>
              <a:gd name="connsiteX0-41" fmla="*/ 1087991 w 4615905"/>
              <a:gd name="connsiteY0-42" fmla="*/ 0 h 3831772"/>
              <a:gd name="connsiteX1-43" fmla="*/ 0 w 4615905"/>
              <a:gd name="connsiteY1-44" fmla="*/ 3831772 h 3831772"/>
              <a:gd name="connsiteX2-45" fmla="*/ 4615905 w 4615905"/>
              <a:gd name="connsiteY2-46" fmla="*/ 1892665 h 3831772"/>
              <a:gd name="connsiteX3-47" fmla="*/ 1087991 w 4615905"/>
              <a:gd name="connsiteY3-48" fmla="*/ 0 h 3831772"/>
              <a:gd name="connsiteX0-49" fmla="*/ 1087991 w 4615905"/>
              <a:gd name="connsiteY0-50" fmla="*/ 0 h 3831772"/>
              <a:gd name="connsiteX1-51" fmla="*/ 0 w 4615905"/>
              <a:gd name="connsiteY1-52" fmla="*/ 3831772 h 3831772"/>
              <a:gd name="connsiteX2-53" fmla="*/ 4143828 w 4615905"/>
              <a:gd name="connsiteY2-54" fmla="*/ 2075182 h 3831772"/>
              <a:gd name="connsiteX3-55" fmla="*/ 4615905 w 4615905"/>
              <a:gd name="connsiteY3-56" fmla="*/ 1892665 h 3831772"/>
              <a:gd name="connsiteX4-57" fmla="*/ 1087991 w 4615905"/>
              <a:gd name="connsiteY4-58" fmla="*/ 0 h 3831772"/>
              <a:gd name="connsiteX0-59" fmla="*/ 1087991 w 4143828"/>
              <a:gd name="connsiteY0-60" fmla="*/ 0 h 3831772"/>
              <a:gd name="connsiteX1-61" fmla="*/ 0 w 4143828"/>
              <a:gd name="connsiteY1-62" fmla="*/ 3831772 h 3831772"/>
              <a:gd name="connsiteX2-63" fmla="*/ 4143828 w 4143828"/>
              <a:gd name="connsiteY2-64" fmla="*/ 2075182 h 3831772"/>
              <a:gd name="connsiteX3-65" fmla="*/ 1087991 w 4143828"/>
              <a:gd name="connsiteY3-66" fmla="*/ 0 h 3831772"/>
              <a:gd name="connsiteX0-67" fmla="*/ 1087991 w 4150972"/>
              <a:gd name="connsiteY0-68" fmla="*/ 0 h 3831772"/>
              <a:gd name="connsiteX1-69" fmla="*/ 0 w 4150972"/>
              <a:gd name="connsiteY1-70" fmla="*/ 3831772 h 3831772"/>
              <a:gd name="connsiteX2-71" fmla="*/ 4150972 w 4150972"/>
              <a:gd name="connsiteY2-72" fmla="*/ 2087088 h 3831772"/>
              <a:gd name="connsiteX3-73" fmla="*/ 1087991 w 4150972"/>
              <a:gd name="connsiteY3-74" fmla="*/ 0 h 3831772"/>
              <a:gd name="connsiteX0-75" fmla="*/ 1087991 w 4196216"/>
              <a:gd name="connsiteY0-76" fmla="*/ 0 h 3831772"/>
              <a:gd name="connsiteX1-77" fmla="*/ 0 w 4196216"/>
              <a:gd name="connsiteY1-78" fmla="*/ 3831772 h 3831772"/>
              <a:gd name="connsiteX2-79" fmla="*/ 4196216 w 4196216"/>
              <a:gd name="connsiteY2-80" fmla="*/ 1932307 h 3831772"/>
              <a:gd name="connsiteX3-81" fmla="*/ 1087991 w 4196216"/>
              <a:gd name="connsiteY3-82" fmla="*/ 0 h 3831772"/>
              <a:gd name="connsiteX0-83" fmla="*/ 1087991 w 4446248"/>
              <a:gd name="connsiteY0-84" fmla="*/ 0 h 3831772"/>
              <a:gd name="connsiteX1-85" fmla="*/ 0 w 4446248"/>
              <a:gd name="connsiteY1-86" fmla="*/ 3831772 h 3831772"/>
              <a:gd name="connsiteX2-87" fmla="*/ 4446248 w 4446248"/>
              <a:gd name="connsiteY2-88" fmla="*/ 1965644 h 3831772"/>
              <a:gd name="connsiteX3-89" fmla="*/ 1087991 w 4446248"/>
              <a:gd name="connsiteY3-90" fmla="*/ 0 h 3831772"/>
              <a:gd name="connsiteX0-91" fmla="*/ 1087991 w 4446248"/>
              <a:gd name="connsiteY0-92" fmla="*/ 0 h 3831772"/>
              <a:gd name="connsiteX1-93" fmla="*/ 0 w 4446248"/>
              <a:gd name="connsiteY1-94" fmla="*/ 3831772 h 3831772"/>
              <a:gd name="connsiteX2-95" fmla="*/ 4148591 w 4446248"/>
              <a:gd name="connsiteY2-96" fmla="*/ 2087565 h 3831772"/>
              <a:gd name="connsiteX3-97" fmla="*/ 4446248 w 4446248"/>
              <a:gd name="connsiteY3-98" fmla="*/ 1965644 h 3831772"/>
              <a:gd name="connsiteX4-99" fmla="*/ 1087991 w 4446248"/>
              <a:gd name="connsiteY4-100" fmla="*/ 0 h 3831772"/>
              <a:gd name="connsiteX0-101" fmla="*/ 1087991 w 4148591"/>
              <a:gd name="connsiteY0-102" fmla="*/ 0 h 3831772"/>
              <a:gd name="connsiteX1-103" fmla="*/ 0 w 4148591"/>
              <a:gd name="connsiteY1-104" fmla="*/ 3831772 h 3831772"/>
              <a:gd name="connsiteX2-105" fmla="*/ 4148591 w 4148591"/>
              <a:gd name="connsiteY2-106" fmla="*/ 2087565 h 3831772"/>
              <a:gd name="connsiteX3-107" fmla="*/ 1087991 w 4148591"/>
              <a:gd name="connsiteY3-108" fmla="*/ 0 h 3831772"/>
            </a:gdLst>
            <a:ahLst/>
            <a:cxnLst>
              <a:cxn ang="0">
                <a:pos x="connsiteX0-1" y="connsiteY0-2"/>
              </a:cxn>
              <a:cxn ang="0">
                <a:pos x="connsiteX1-3" y="connsiteY1-4"/>
              </a:cxn>
              <a:cxn ang="0">
                <a:pos x="connsiteX2-5" y="connsiteY2-6"/>
              </a:cxn>
              <a:cxn ang="0">
                <a:pos x="connsiteX3-7" y="connsiteY3-8"/>
              </a:cxn>
            </a:cxnLst>
            <a:rect l="l" t="t" r="r" b="b"/>
            <a:pathLst>
              <a:path w="4148591" h="3831772">
                <a:moveTo>
                  <a:pt x="1087991" y="0"/>
                </a:moveTo>
                <a:lnTo>
                  <a:pt x="0" y="3831772"/>
                </a:lnTo>
                <a:lnTo>
                  <a:pt x="4148591" y="2087565"/>
                </a:lnTo>
                <a:lnTo>
                  <a:pt x="1087991" y="0"/>
                </a:lnTo>
                <a:close/>
              </a:path>
            </a:pathLst>
          </a:custGeom>
          <a:solidFill>
            <a:srgbClr val="FD3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Copyright Notice"/>
          <p:cNvSpPr/>
          <p:nvPr/>
        </p:nvSpPr>
        <p:spPr bwMode="auto">
          <a:xfrm>
            <a:off x="5222859" y="835538"/>
            <a:ext cx="6143876"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商务多边形唯美清新通用</a:t>
            </a:r>
            <a:r>
              <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PPT</a:t>
            </a: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模板</a:t>
            </a:r>
            <a:endParaRPr 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8" name="文本框 12"/>
          <p:cNvSpPr txBox="1"/>
          <p:nvPr/>
        </p:nvSpPr>
        <p:spPr>
          <a:xfrm>
            <a:off x="6081486" y="2374052"/>
            <a:ext cx="528524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dirty="0">
                <a:solidFill>
                  <a:schemeClr val="bg1"/>
                </a:solidFill>
              </a:rPr>
              <a:t>Morbi dignissim nisl in diam sagittis, id dapibus nulla pretium. Sed vitae quam metus. Etiam fermentum turpis vel lectus dignissim consectetur. Duis et lectus a sem imperdiet mattis a et tortor. </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753095" y="2613705"/>
            <a:ext cx="2478099" cy="1957339"/>
          </a:xfrm>
          <a:custGeom>
            <a:avLst/>
            <a:gdLst>
              <a:gd name="T0" fmla="*/ 164 w 233"/>
              <a:gd name="T1" fmla="*/ 30 h 184"/>
              <a:gd name="T2" fmla="*/ 171 w 233"/>
              <a:gd name="T3" fmla="*/ 60 h 184"/>
              <a:gd name="T4" fmla="*/ 109 w 233"/>
              <a:gd name="T5" fmla="*/ 122 h 184"/>
              <a:gd name="T6" fmla="*/ 55 w 233"/>
              <a:gd name="T7" fmla="*/ 89 h 184"/>
              <a:gd name="T8" fmla="*/ 0 w 233"/>
              <a:gd name="T9" fmla="*/ 119 h 184"/>
              <a:gd name="T10" fmla="*/ 109 w 233"/>
              <a:gd name="T11" fmla="*/ 184 h 184"/>
              <a:gd name="T12" fmla="*/ 233 w 233"/>
              <a:gd name="T13" fmla="*/ 60 h 184"/>
              <a:gd name="T14" fmla="*/ 218 w 233"/>
              <a:gd name="T15" fmla="*/ 0 h 184"/>
              <a:gd name="T16" fmla="*/ 164 w 233"/>
              <a:gd name="T17" fmla="*/ 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sz="3200"/>
          </a:p>
        </p:txBody>
      </p:sp>
      <p:sp>
        <p:nvSpPr>
          <p:cNvPr id="20" name="Freeform 6"/>
          <p:cNvSpPr/>
          <p:nvPr/>
        </p:nvSpPr>
        <p:spPr bwMode="auto">
          <a:xfrm>
            <a:off x="1913582" y="1933574"/>
            <a:ext cx="1158242" cy="1001116"/>
          </a:xfrm>
          <a:custGeom>
            <a:avLst/>
            <a:gdLst>
              <a:gd name="T0" fmla="*/ 55 w 109"/>
              <a:gd name="T1" fmla="*/ 94 h 94"/>
              <a:gd name="T2" fmla="*/ 109 w 109"/>
              <a:gd name="T3" fmla="*/ 64 h 94"/>
              <a:gd name="T4" fmla="*/ 0 w 109"/>
              <a:gd name="T5" fmla="*/ 0 h 94"/>
              <a:gd name="T6" fmla="*/ 0 w 109"/>
              <a:gd name="T7" fmla="*/ 61 h 94"/>
              <a:gd name="T8" fmla="*/ 55 w 109"/>
              <a:gd name="T9" fmla="*/ 94 h 94"/>
            </a:gdLst>
            <a:ahLst/>
            <a:cxnLst>
              <a:cxn ang="0">
                <a:pos x="T0" y="T1"/>
              </a:cxn>
              <a:cxn ang="0">
                <a:pos x="T2" y="T3"/>
              </a:cxn>
              <a:cxn ang="0">
                <a:pos x="T4" y="T5"/>
              </a:cxn>
              <a:cxn ang="0">
                <a:pos x="T6" y="T7"/>
              </a:cxn>
              <a:cxn ang="0">
                <a:pos x="T8" y="T9"/>
              </a:cxn>
            </a:cxnLst>
            <a:rect l="0" t="0" r="r" b="b"/>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chemeClr val="bg1">
              <a:alpha val="8000"/>
            </a:schemeClr>
          </a:solidFill>
          <a:ln>
            <a:noFill/>
          </a:ln>
        </p:spPr>
        <p:txBody>
          <a:bodyPr/>
          <a:lstStyle/>
          <a:p>
            <a:endParaRPr lang="zh-CN" altLang="en-US" sz="3200"/>
          </a:p>
        </p:txBody>
      </p:sp>
      <p:sp>
        <p:nvSpPr>
          <p:cNvPr id="21" name="Freeform 7"/>
          <p:cNvSpPr/>
          <p:nvPr/>
        </p:nvSpPr>
        <p:spPr bwMode="auto">
          <a:xfrm>
            <a:off x="593725" y="1933574"/>
            <a:ext cx="1319857" cy="1946116"/>
          </a:xfrm>
          <a:custGeom>
            <a:avLst/>
            <a:gdLst>
              <a:gd name="T0" fmla="*/ 62 w 124"/>
              <a:gd name="T1" fmla="*/ 124 h 183"/>
              <a:gd name="T2" fmla="*/ 124 w 124"/>
              <a:gd name="T3" fmla="*/ 61 h 183"/>
              <a:gd name="T4" fmla="*/ 124 w 124"/>
              <a:gd name="T5" fmla="*/ 0 h 183"/>
              <a:gd name="T6" fmla="*/ 0 w 124"/>
              <a:gd name="T7" fmla="*/ 124 h 183"/>
              <a:gd name="T8" fmla="*/ 15 w 124"/>
              <a:gd name="T9" fmla="*/ 183 h 183"/>
              <a:gd name="T10" fmla="*/ 70 w 124"/>
              <a:gd name="T11" fmla="*/ 153 h 183"/>
              <a:gd name="T12" fmla="*/ 62 w 124"/>
              <a:gd name="T13" fmla="*/ 124 h 183"/>
            </a:gdLst>
            <a:ahLst/>
            <a:cxnLst>
              <a:cxn ang="0">
                <a:pos x="T0" y="T1"/>
              </a:cxn>
              <a:cxn ang="0">
                <a:pos x="T2" y="T3"/>
              </a:cxn>
              <a:cxn ang="0">
                <a:pos x="T4" y="T5"/>
              </a:cxn>
              <a:cxn ang="0">
                <a:pos x="T6" y="T7"/>
              </a:cxn>
              <a:cxn ang="0">
                <a:pos x="T8" y="T9"/>
              </a:cxn>
              <a:cxn ang="0">
                <a:pos x="T10" y="T11"/>
              </a:cxn>
              <a:cxn ang="0">
                <a:pos x="T12" y="T13"/>
              </a:cxn>
            </a:cxnLst>
            <a:rect l="0" t="0" r="r" b="b"/>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bg1">
              <a:alpha val="35000"/>
            </a:schemeClr>
          </a:solidFill>
          <a:ln>
            <a:noFill/>
          </a:ln>
        </p:spPr>
        <p:txBody>
          <a:bodyPr/>
          <a:lstStyle/>
          <a:p>
            <a:endParaRPr lang="zh-CN" altLang="en-US" sz="3200"/>
          </a:p>
        </p:txBody>
      </p:sp>
      <p:sp>
        <p:nvSpPr>
          <p:cNvPr id="22" name="Freeform 8"/>
          <p:cNvSpPr/>
          <p:nvPr/>
        </p:nvSpPr>
        <p:spPr bwMode="auto">
          <a:xfrm>
            <a:off x="4687975" y="1933574"/>
            <a:ext cx="1254763" cy="1117838"/>
          </a:xfrm>
          <a:custGeom>
            <a:avLst/>
            <a:gdLst>
              <a:gd name="T0" fmla="*/ 59 w 118"/>
              <a:gd name="T1" fmla="*/ 105 h 105"/>
              <a:gd name="T2" fmla="*/ 118 w 118"/>
              <a:gd name="T3" fmla="*/ 87 h 105"/>
              <a:gd name="T4" fmla="*/ 0 w 118"/>
              <a:gd name="T5" fmla="*/ 0 h 105"/>
              <a:gd name="T6" fmla="*/ 0 w 118"/>
              <a:gd name="T7" fmla="*/ 61 h 105"/>
              <a:gd name="T8" fmla="*/ 59 w 118"/>
              <a:gd name="T9" fmla="*/ 105 h 105"/>
            </a:gdLst>
            <a:ahLst/>
            <a:cxnLst>
              <a:cxn ang="0">
                <a:pos x="T0" y="T1"/>
              </a:cxn>
              <a:cxn ang="0">
                <a:pos x="T2" y="T3"/>
              </a:cxn>
              <a:cxn ang="0">
                <a:pos x="T4" y="T5"/>
              </a:cxn>
              <a:cxn ang="0">
                <a:pos x="T6" y="T7"/>
              </a:cxn>
              <a:cxn ang="0">
                <a:pos x="T8" y="T9"/>
              </a:cxn>
            </a:cxnLst>
            <a:rect l="0" t="0" r="r" b="b"/>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bg1">
              <a:alpha val="8000"/>
            </a:schemeClr>
          </a:solidFill>
          <a:ln>
            <a:noFill/>
          </a:ln>
        </p:spPr>
        <p:txBody>
          <a:bodyPr/>
          <a:lstStyle/>
          <a:p>
            <a:endParaRPr lang="zh-CN" altLang="en-US" sz="3200"/>
          </a:p>
        </p:txBody>
      </p:sp>
      <p:sp>
        <p:nvSpPr>
          <p:cNvPr id="23" name="Freeform 9"/>
          <p:cNvSpPr/>
          <p:nvPr/>
        </p:nvSpPr>
        <p:spPr bwMode="auto">
          <a:xfrm>
            <a:off x="3370362" y="1933574"/>
            <a:ext cx="1317613" cy="2606045"/>
          </a:xfrm>
          <a:custGeom>
            <a:avLst/>
            <a:gdLst>
              <a:gd name="T0" fmla="*/ 62 w 124"/>
              <a:gd name="T1" fmla="*/ 124 h 245"/>
              <a:gd name="T2" fmla="*/ 124 w 124"/>
              <a:gd name="T3" fmla="*/ 61 h 245"/>
              <a:gd name="T4" fmla="*/ 124 w 124"/>
              <a:gd name="T5" fmla="*/ 0 h 245"/>
              <a:gd name="T6" fmla="*/ 0 w 124"/>
              <a:gd name="T7" fmla="*/ 124 h 245"/>
              <a:gd name="T8" fmla="*/ 100 w 124"/>
              <a:gd name="T9" fmla="*/ 245 h 245"/>
              <a:gd name="T10" fmla="*/ 112 w 124"/>
              <a:gd name="T11" fmla="*/ 185 h 245"/>
              <a:gd name="T12" fmla="*/ 62 w 124"/>
              <a:gd name="T13" fmla="*/ 124 h 245"/>
            </a:gdLst>
            <a:ahLst/>
            <a:cxnLst>
              <a:cxn ang="0">
                <a:pos x="T0" y="T1"/>
              </a:cxn>
              <a:cxn ang="0">
                <a:pos x="T2" y="T3"/>
              </a:cxn>
              <a:cxn ang="0">
                <a:pos x="T4" y="T5"/>
              </a:cxn>
              <a:cxn ang="0">
                <a:pos x="T6" y="T7"/>
              </a:cxn>
              <a:cxn ang="0">
                <a:pos x="T8" y="T9"/>
              </a:cxn>
              <a:cxn ang="0">
                <a:pos x="T10" y="T11"/>
              </a:cxn>
              <a:cxn ang="0">
                <a:pos x="T12" y="T13"/>
              </a:cxn>
            </a:cxnLst>
            <a:rect l="0" t="0" r="r" b="b"/>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24" name="Freeform 10"/>
          <p:cNvSpPr/>
          <p:nvPr/>
        </p:nvSpPr>
        <p:spPr bwMode="auto">
          <a:xfrm>
            <a:off x="4432085" y="2858372"/>
            <a:ext cx="1575748" cy="1712672"/>
          </a:xfrm>
          <a:custGeom>
            <a:avLst/>
            <a:gdLst>
              <a:gd name="T0" fmla="*/ 83 w 148"/>
              <a:gd name="T1" fmla="*/ 18 h 161"/>
              <a:gd name="T2" fmla="*/ 86 w 148"/>
              <a:gd name="T3" fmla="*/ 37 h 161"/>
              <a:gd name="T4" fmla="*/ 24 w 148"/>
              <a:gd name="T5" fmla="*/ 99 h 161"/>
              <a:gd name="T6" fmla="*/ 12 w 148"/>
              <a:gd name="T7" fmla="*/ 98 h 161"/>
              <a:gd name="T8" fmla="*/ 0 w 148"/>
              <a:gd name="T9" fmla="*/ 158 h 161"/>
              <a:gd name="T10" fmla="*/ 24 w 148"/>
              <a:gd name="T11" fmla="*/ 161 h 161"/>
              <a:gd name="T12" fmla="*/ 148 w 148"/>
              <a:gd name="T13" fmla="*/ 37 h 161"/>
              <a:gd name="T14" fmla="*/ 142 w 148"/>
              <a:gd name="T15" fmla="*/ 0 h 161"/>
              <a:gd name="T16" fmla="*/ 83 w 148"/>
              <a:gd name="T17"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chemeClr val="bg1">
              <a:alpha val="22000"/>
            </a:schemeClr>
          </a:solidFill>
          <a:ln>
            <a:noFill/>
          </a:ln>
        </p:spPr>
        <p:txBody>
          <a:bodyPr/>
          <a:lstStyle/>
          <a:p>
            <a:endParaRPr lang="zh-CN" altLang="en-US" sz="3200"/>
          </a:p>
        </p:txBody>
      </p:sp>
      <p:sp>
        <p:nvSpPr>
          <p:cNvPr id="25" name="Freeform 11"/>
          <p:cNvSpPr/>
          <p:nvPr/>
        </p:nvSpPr>
        <p:spPr bwMode="auto">
          <a:xfrm>
            <a:off x="6261477" y="1933574"/>
            <a:ext cx="1319857" cy="2500545"/>
          </a:xfrm>
          <a:custGeom>
            <a:avLst/>
            <a:gdLst>
              <a:gd name="T0" fmla="*/ 62 w 124"/>
              <a:gd name="T1" fmla="*/ 124 h 235"/>
              <a:gd name="T2" fmla="*/ 124 w 124"/>
              <a:gd name="T3" fmla="*/ 61 h 235"/>
              <a:gd name="T4" fmla="*/ 124 w 124"/>
              <a:gd name="T5" fmla="*/ 0 h 235"/>
              <a:gd name="T6" fmla="*/ 0 w 124"/>
              <a:gd name="T7" fmla="*/ 124 h 235"/>
              <a:gd name="T8" fmla="*/ 70 w 124"/>
              <a:gd name="T9" fmla="*/ 235 h 235"/>
              <a:gd name="T10" fmla="*/ 97 w 124"/>
              <a:gd name="T11" fmla="*/ 180 h 235"/>
              <a:gd name="T12" fmla="*/ 62 w 124"/>
              <a:gd name="T13" fmla="*/ 124 h 235"/>
            </a:gdLst>
            <a:ahLst/>
            <a:cxnLst>
              <a:cxn ang="0">
                <a:pos x="T0" y="T1"/>
              </a:cxn>
              <a:cxn ang="0">
                <a:pos x="T2" y="T3"/>
              </a:cxn>
              <a:cxn ang="0">
                <a:pos x="T4" y="T5"/>
              </a:cxn>
              <a:cxn ang="0">
                <a:pos x="T6" y="T7"/>
              </a:cxn>
              <a:cxn ang="0">
                <a:pos x="T8" y="T9"/>
              </a:cxn>
              <a:cxn ang="0">
                <a:pos x="T10" y="T11"/>
              </a:cxn>
              <a:cxn ang="0">
                <a:pos x="T12" y="T13"/>
              </a:cxn>
            </a:cxnLst>
            <a:rect l="0" t="0" r="r" b="b"/>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26" name="Freeform 12"/>
          <p:cNvSpPr/>
          <p:nvPr/>
        </p:nvSpPr>
        <p:spPr bwMode="auto">
          <a:xfrm>
            <a:off x="7581334" y="1933574"/>
            <a:ext cx="1286188" cy="1180688"/>
          </a:xfrm>
          <a:custGeom>
            <a:avLst/>
            <a:gdLst>
              <a:gd name="T0" fmla="*/ 61 w 121"/>
              <a:gd name="T1" fmla="*/ 111 h 111"/>
              <a:gd name="T2" fmla="*/ 121 w 121"/>
              <a:gd name="T3" fmla="*/ 99 h 111"/>
              <a:gd name="T4" fmla="*/ 0 w 121"/>
              <a:gd name="T5" fmla="*/ 0 h 111"/>
              <a:gd name="T6" fmla="*/ 0 w 121"/>
              <a:gd name="T7" fmla="*/ 61 h 111"/>
              <a:gd name="T8" fmla="*/ 61 w 121"/>
              <a:gd name="T9" fmla="*/ 111 h 111"/>
            </a:gdLst>
            <a:ahLst/>
            <a:cxnLst>
              <a:cxn ang="0">
                <a:pos x="T0" y="T1"/>
              </a:cxn>
              <a:cxn ang="0">
                <a:pos x="T2" y="T3"/>
              </a:cxn>
              <a:cxn ang="0">
                <a:pos x="T4" y="T5"/>
              </a:cxn>
              <a:cxn ang="0">
                <a:pos x="T6" y="T7"/>
              </a:cxn>
              <a:cxn ang="0">
                <a:pos x="T8" y="T9"/>
              </a:cxn>
            </a:cxnLst>
            <a:rect l="0" t="0" r="r" b="b"/>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chemeClr val="bg1">
              <a:alpha val="8000"/>
            </a:schemeClr>
          </a:solidFill>
          <a:ln>
            <a:noFill/>
          </a:ln>
        </p:spPr>
        <p:txBody>
          <a:bodyPr vert="horz" wrap="square" lIns="91440" tIns="45720" rIns="91440" bIns="45720" numCol="1" anchor="t" anchorCtr="0" compatLnSpc="1"/>
          <a:lstStyle/>
          <a:p>
            <a:endParaRPr lang="zh-CN" altLang="en-US" sz="3200"/>
          </a:p>
        </p:txBody>
      </p:sp>
      <p:sp>
        <p:nvSpPr>
          <p:cNvPr id="27" name="Freeform 13"/>
          <p:cNvSpPr/>
          <p:nvPr/>
        </p:nvSpPr>
        <p:spPr bwMode="auto">
          <a:xfrm>
            <a:off x="7006703" y="2986318"/>
            <a:ext cx="1892245" cy="1584726"/>
          </a:xfrm>
          <a:custGeom>
            <a:avLst/>
            <a:gdLst>
              <a:gd name="T0" fmla="*/ 115 w 178"/>
              <a:gd name="T1" fmla="*/ 12 h 149"/>
              <a:gd name="T2" fmla="*/ 116 w 178"/>
              <a:gd name="T3" fmla="*/ 25 h 149"/>
              <a:gd name="T4" fmla="*/ 54 w 178"/>
              <a:gd name="T5" fmla="*/ 87 h 149"/>
              <a:gd name="T6" fmla="*/ 27 w 178"/>
              <a:gd name="T7" fmla="*/ 81 h 149"/>
              <a:gd name="T8" fmla="*/ 0 w 178"/>
              <a:gd name="T9" fmla="*/ 136 h 149"/>
              <a:gd name="T10" fmla="*/ 54 w 178"/>
              <a:gd name="T11" fmla="*/ 149 h 149"/>
              <a:gd name="T12" fmla="*/ 178 w 178"/>
              <a:gd name="T13" fmla="*/ 25 h 149"/>
              <a:gd name="T14" fmla="*/ 175 w 178"/>
              <a:gd name="T15" fmla="*/ 0 h 149"/>
              <a:gd name="T16" fmla="*/ 115 w 178"/>
              <a:gd name="T17"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bg1">
              <a:alpha val="22000"/>
            </a:schemeClr>
          </a:solidFill>
          <a:ln>
            <a:noFill/>
          </a:ln>
        </p:spPr>
        <p:txBody>
          <a:bodyPr/>
          <a:lstStyle/>
          <a:p>
            <a:endParaRPr lang="zh-CN" altLang="en-US" sz="3200"/>
          </a:p>
        </p:txBody>
      </p:sp>
      <p:sp>
        <p:nvSpPr>
          <p:cNvPr id="28" name="Freeform 14"/>
          <p:cNvSpPr/>
          <p:nvPr/>
        </p:nvSpPr>
        <p:spPr bwMode="auto">
          <a:xfrm>
            <a:off x="10036987" y="2519430"/>
            <a:ext cx="1627375" cy="2051614"/>
          </a:xfrm>
          <a:custGeom>
            <a:avLst/>
            <a:gdLst>
              <a:gd name="T0" fmla="*/ 80 w 153"/>
              <a:gd name="T1" fmla="*/ 34 h 193"/>
              <a:gd name="T2" fmla="*/ 91 w 153"/>
              <a:gd name="T3" fmla="*/ 69 h 193"/>
              <a:gd name="T4" fmla="*/ 29 w 153"/>
              <a:gd name="T5" fmla="*/ 131 h 193"/>
              <a:gd name="T6" fmla="*/ 15 w 153"/>
              <a:gd name="T7" fmla="*/ 129 h 193"/>
              <a:gd name="T8" fmla="*/ 0 w 153"/>
              <a:gd name="T9" fmla="*/ 189 h 193"/>
              <a:gd name="T10" fmla="*/ 29 w 153"/>
              <a:gd name="T11" fmla="*/ 193 h 193"/>
              <a:gd name="T12" fmla="*/ 153 w 153"/>
              <a:gd name="T13" fmla="*/ 69 h 193"/>
              <a:gd name="T14" fmla="*/ 132 w 153"/>
              <a:gd name="T15" fmla="*/ 0 h 193"/>
              <a:gd name="T16" fmla="*/ 80 w 153"/>
              <a:gd name="T17" fmla="*/ 3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chemeClr val="bg1">
              <a:alpha val="22000"/>
            </a:schemeClr>
          </a:solidFill>
          <a:ln>
            <a:noFill/>
          </a:ln>
        </p:spPr>
        <p:txBody>
          <a:bodyPr/>
          <a:lstStyle/>
          <a:p>
            <a:endParaRPr lang="zh-CN" altLang="en-US" sz="3200"/>
          </a:p>
        </p:txBody>
      </p:sp>
      <p:sp>
        <p:nvSpPr>
          <p:cNvPr id="29" name="Freeform 15"/>
          <p:cNvSpPr/>
          <p:nvPr/>
        </p:nvSpPr>
        <p:spPr bwMode="auto">
          <a:xfrm>
            <a:off x="9026892" y="1933574"/>
            <a:ext cx="1319857" cy="2594821"/>
          </a:xfrm>
          <a:custGeom>
            <a:avLst/>
            <a:gdLst>
              <a:gd name="T0" fmla="*/ 61 w 124"/>
              <a:gd name="T1" fmla="*/ 124 h 244"/>
              <a:gd name="T2" fmla="*/ 124 w 124"/>
              <a:gd name="T3" fmla="*/ 61 h 244"/>
              <a:gd name="T4" fmla="*/ 124 w 124"/>
              <a:gd name="T5" fmla="*/ 0 h 244"/>
              <a:gd name="T6" fmla="*/ 0 w 124"/>
              <a:gd name="T7" fmla="*/ 124 h 244"/>
              <a:gd name="T8" fmla="*/ 95 w 124"/>
              <a:gd name="T9" fmla="*/ 244 h 244"/>
              <a:gd name="T10" fmla="*/ 110 w 124"/>
              <a:gd name="T11" fmla="*/ 184 h 244"/>
              <a:gd name="T12" fmla="*/ 61 w 124"/>
              <a:gd name="T13" fmla="*/ 124 h 244"/>
            </a:gdLst>
            <a:ahLst/>
            <a:cxnLst>
              <a:cxn ang="0">
                <a:pos x="T0" y="T1"/>
              </a:cxn>
              <a:cxn ang="0">
                <a:pos x="T2" y="T3"/>
              </a:cxn>
              <a:cxn ang="0">
                <a:pos x="T4" y="T5"/>
              </a:cxn>
              <a:cxn ang="0">
                <a:pos x="T6" y="T7"/>
              </a:cxn>
              <a:cxn ang="0">
                <a:pos x="T8" y="T9"/>
              </a:cxn>
              <a:cxn ang="0">
                <a:pos x="T10" y="T11"/>
              </a:cxn>
              <a:cxn ang="0">
                <a:pos x="T12" y="T13"/>
              </a:cxn>
            </a:cxnLst>
            <a:rect l="0" t="0" r="r" b="b"/>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bg1">
              <a:alpha val="35000"/>
            </a:schemeClr>
          </a:solidFill>
          <a:ln>
            <a:noFill/>
          </a:ln>
        </p:spPr>
        <p:txBody>
          <a:bodyPr/>
          <a:lstStyle/>
          <a:p>
            <a:endParaRPr lang="zh-CN" altLang="en-US" sz="3200"/>
          </a:p>
        </p:txBody>
      </p:sp>
      <p:sp>
        <p:nvSpPr>
          <p:cNvPr id="30" name="Freeform 16"/>
          <p:cNvSpPr/>
          <p:nvPr/>
        </p:nvSpPr>
        <p:spPr bwMode="auto">
          <a:xfrm>
            <a:off x="10346749" y="1933574"/>
            <a:ext cx="1095391" cy="947244"/>
          </a:xfrm>
          <a:custGeom>
            <a:avLst/>
            <a:gdLst>
              <a:gd name="T0" fmla="*/ 51 w 103"/>
              <a:gd name="T1" fmla="*/ 89 h 89"/>
              <a:gd name="T2" fmla="*/ 103 w 103"/>
              <a:gd name="T3" fmla="*/ 55 h 89"/>
              <a:gd name="T4" fmla="*/ 0 w 103"/>
              <a:gd name="T5" fmla="*/ 0 h 89"/>
              <a:gd name="T6" fmla="*/ 0 w 103"/>
              <a:gd name="T7" fmla="*/ 61 h 89"/>
              <a:gd name="T8" fmla="*/ 51 w 103"/>
              <a:gd name="T9" fmla="*/ 89 h 89"/>
            </a:gdLst>
            <a:ahLst/>
            <a:cxnLst>
              <a:cxn ang="0">
                <a:pos x="T0" y="T1"/>
              </a:cxn>
              <a:cxn ang="0">
                <a:pos x="T2" y="T3"/>
              </a:cxn>
              <a:cxn ang="0">
                <a:pos x="T4" y="T5"/>
              </a:cxn>
              <a:cxn ang="0">
                <a:pos x="T6" y="T7"/>
              </a:cxn>
              <a:cxn ang="0">
                <a:pos x="T8" y="T9"/>
              </a:cxn>
            </a:cxnLst>
            <a:rect l="0" t="0" r="r" b="b"/>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bg1">
              <a:alpha val="8000"/>
            </a:schemeClr>
          </a:solidFill>
          <a:ln>
            <a:noFill/>
          </a:ln>
        </p:spPr>
        <p:txBody>
          <a:bodyPr vert="horz" wrap="square" lIns="91440" tIns="45720" rIns="91440" bIns="45720" numCol="1" anchor="t" anchorCtr="0" compatLnSpc="1"/>
          <a:lstStyle/>
          <a:p>
            <a:endParaRPr lang="zh-CN" altLang="en-US" sz="3200"/>
          </a:p>
        </p:txBody>
      </p:sp>
      <p:sp>
        <p:nvSpPr>
          <p:cNvPr id="31" name="TextBox 73"/>
          <p:cNvSpPr txBox="1"/>
          <p:nvPr/>
        </p:nvSpPr>
        <p:spPr bwMode="auto">
          <a:xfrm>
            <a:off x="1161589" y="4898816"/>
            <a:ext cx="1569661" cy="461665"/>
          </a:xfrm>
          <a:prstGeom prst="rect">
            <a:avLst/>
          </a:prstGeom>
          <a:noFill/>
        </p:spPr>
        <p:txBody>
          <a:bodyPr wrap="none">
            <a:spAutoFit/>
          </a:bodyPr>
          <a:lstStyle/>
          <a:p>
            <a:pPr fontAlgn="auto">
              <a:spcBef>
                <a:spcPts val="0"/>
              </a:spcBef>
              <a:spcAft>
                <a:spcPts val="0"/>
              </a:spcAft>
              <a:defRPr/>
            </a:pPr>
            <a:r>
              <a:rPr lang="zh-CN" altLang="en-US" sz="2400" b="1"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 name="TextBox 74"/>
          <p:cNvSpPr txBox="1"/>
          <p:nvPr/>
        </p:nvSpPr>
        <p:spPr bwMode="auto">
          <a:xfrm>
            <a:off x="4029168" y="4898816"/>
            <a:ext cx="1569661"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33" name="TextBox 75"/>
          <p:cNvSpPr txBox="1"/>
          <p:nvPr/>
        </p:nvSpPr>
        <p:spPr bwMode="auto">
          <a:xfrm>
            <a:off x="6921406" y="4898816"/>
            <a:ext cx="1569661"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34" name="TextBox 76"/>
          <p:cNvSpPr txBox="1"/>
          <p:nvPr/>
        </p:nvSpPr>
        <p:spPr bwMode="auto">
          <a:xfrm>
            <a:off x="9599685" y="4898816"/>
            <a:ext cx="1569661"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35" name="TextBox 77"/>
          <p:cNvSpPr txBox="1"/>
          <p:nvPr/>
        </p:nvSpPr>
        <p:spPr>
          <a:xfrm>
            <a:off x="755071" y="2503527"/>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35%</a:t>
            </a:r>
            <a:endParaRPr lang="zh-CN" altLang="en-US" sz="2000" dirty="0">
              <a:solidFill>
                <a:schemeClr val="bg1"/>
              </a:solidFill>
              <a:latin typeface="方正中等线简体" pitchFamily="65" charset="-122"/>
              <a:ea typeface="方正中等线简体" pitchFamily="65" charset="-122"/>
            </a:endParaRPr>
          </a:p>
        </p:txBody>
      </p:sp>
      <p:sp>
        <p:nvSpPr>
          <p:cNvPr id="36" name="TextBox 78"/>
          <p:cNvSpPr txBox="1"/>
          <p:nvPr/>
        </p:nvSpPr>
        <p:spPr>
          <a:xfrm>
            <a:off x="2023279" y="220668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13%</a:t>
            </a:r>
            <a:endParaRPr lang="zh-CN" altLang="en-US" sz="2000" dirty="0">
              <a:solidFill>
                <a:schemeClr val="bg1"/>
              </a:solidFill>
              <a:latin typeface="方正中等线简体" pitchFamily="65" charset="-122"/>
              <a:ea typeface="方正中等线简体" pitchFamily="65" charset="-122"/>
            </a:endParaRPr>
          </a:p>
        </p:txBody>
      </p:sp>
      <p:sp>
        <p:nvSpPr>
          <p:cNvPr id="37" name="TextBox 79"/>
          <p:cNvSpPr txBox="1"/>
          <p:nvPr/>
        </p:nvSpPr>
        <p:spPr>
          <a:xfrm>
            <a:off x="1942470" y="3897734"/>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52%</a:t>
            </a:r>
            <a:endParaRPr lang="zh-CN" altLang="en-US" sz="2000" dirty="0">
              <a:solidFill>
                <a:schemeClr val="bg1"/>
              </a:solidFill>
              <a:latin typeface="方正中等线简体" pitchFamily="65" charset="-122"/>
              <a:ea typeface="方正中等线简体" pitchFamily="65" charset="-122"/>
            </a:endParaRPr>
          </a:p>
        </p:txBody>
      </p:sp>
      <p:sp>
        <p:nvSpPr>
          <p:cNvPr id="38" name="TextBox 80"/>
          <p:cNvSpPr txBox="1"/>
          <p:nvPr/>
        </p:nvSpPr>
        <p:spPr>
          <a:xfrm>
            <a:off x="3348921"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46%</a:t>
            </a:r>
            <a:endParaRPr lang="zh-CN" altLang="en-US" sz="2000" dirty="0">
              <a:solidFill>
                <a:schemeClr val="bg1"/>
              </a:solidFill>
              <a:latin typeface="方正中等线简体" pitchFamily="65" charset="-122"/>
              <a:ea typeface="方正中等线简体" pitchFamily="65" charset="-122"/>
            </a:endParaRPr>
          </a:p>
        </p:txBody>
      </p:sp>
      <p:sp>
        <p:nvSpPr>
          <p:cNvPr id="39" name="TextBox 81"/>
          <p:cNvSpPr txBox="1"/>
          <p:nvPr/>
        </p:nvSpPr>
        <p:spPr>
          <a:xfrm>
            <a:off x="4929230" y="228749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18%</a:t>
            </a:r>
            <a:endParaRPr lang="zh-CN" altLang="en-US" sz="2000" dirty="0">
              <a:solidFill>
                <a:schemeClr val="bg1"/>
              </a:solidFill>
              <a:latin typeface="方正中等线简体" pitchFamily="65" charset="-122"/>
              <a:ea typeface="方正中等线简体" pitchFamily="65" charset="-122"/>
            </a:endParaRPr>
          </a:p>
        </p:txBody>
      </p:sp>
      <p:sp>
        <p:nvSpPr>
          <p:cNvPr id="40" name="TextBox 82"/>
          <p:cNvSpPr txBox="1"/>
          <p:nvPr/>
        </p:nvSpPr>
        <p:spPr>
          <a:xfrm>
            <a:off x="5069328"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36%</a:t>
            </a:r>
            <a:endParaRPr lang="zh-CN" altLang="en-US" sz="2000" dirty="0">
              <a:solidFill>
                <a:schemeClr val="bg1"/>
              </a:solidFill>
              <a:latin typeface="方正中等线简体" pitchFamily="65" charset="-122"/>
              <a:ea typeface="方正中等线简体" pitchFamily="65" charset="-122"/>
            </a:endParaRPr>
          </a:p>
        </p:txBody>
      </p:sp>
      <p:sp>
        <p:nvSpPr>
          <p:cNvPr id="41" name="TextBox 83"/>
          <p:cNvSpPr txBox="1"/>
          <p:nvPr/>
        </p:nvSpPr>
        <p:spPr>
          <a:xfrm>
            <a:off x="6238740"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42%</a:t>
            </a:r>
            <a:endParaRPr lang="zh-CN" altLang="en-US" sz="2000" dirty="0">
              <a:solidFill>
                <a:schemeClr val="bg1"/>
              </a:solidFill>
              <a:latin typeface="方正中等线简体" pitchFamily="65" charset="-122"/>
              <a:ea typeface="方正中等线简体" pitchFamily="65" charset="-122"/>
            </a:endParaRPr>
          </a:p>
        </p:txBody>
      </p:sp>
      <p:sp>
        <p:nvSpPr>
          <p:cNvPr id="42" name="TextBox 84"/>
          <p:cNvSpPr txBox="1"/>
          <p:nvPr/>
        </p:nvSpPr>
        <p:spPr>
          <a:xfrm>
            <a:off x="7819051" y="228749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18%</a:t>
            </a:r>
            <a:endParaRPr lang="zh-CN" altLang="en-US" sz="2000" dirty="0">
              <a:solidFill>
                <a:schemeClr val="bg1"/>
              </a:solidFill>
              <a:latin typeface="方正中等线简体" pitchFamily="65" charset="-122"/>
              <a:ea typeface="方正中等线简体" pitchFamily="65" charset="-122"/>
            </a:endParaRPr>
          </a:p>
        </p:txBody>
      </p:sp>
      <p:sp>
        <p:nvSpPr>
          <p:cNvPr id="43" name="TextBox 85"/>
          <p:cNvSpPr txBox="1"/>
          <p:nvPr/>
        </p:nvSpPr>
        <p:spPr>
          <a:xfrm>
            <a:off x="7959148"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40%</a:t>
            </a:r>
            <a:endParaRPr lang="zh-CN" altLang="en-US" sz="2000" dirty="0">
              <a:solidFill>
                <a:schemeClr val="bg1"/>
              </a:solidFill>
              <a:latin typeface="方正中等线简体" pitchFamily="65" charset="-122"/>
              <a:ea typeface="方正中等线简体" pitchFamily="65" charset="-122"/>
            </a:endParaRPr>
          </a:p>
        </p:txBody>
      </p:sp>
      <p:sp>
        <p:nvSpPr>
          <p:cNvPr id="44" name="TextBox 86"/>
          <p:cNvSpPr txBox="1"/>
          <p:nvPr/>
        </p:nvSpPr>
        <p:spPr>
          <a:xfrm>
            <a:off x="8996754"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46%</a:t>
            </a:r>
            <a:endParaRPr lang="zh-CN" altLang="en-US" sz="2000" dirty="0">
              <a:solidFill>
                <a:schemeClr val="bg1"/>
              </a:solidFill>
              <a:latin typeface="方正中等线简体" pitchFamily="65" charset="-122"/>
              <a:ea typeface="方正中等线简体" pitchFamily="65" charset="-122"/>
            </a:endParaRPr>
          </a:p>
        </p:txBody>
      </p:sp>
      <p:sp>
        <p:nvSpPr>
          <p:cNvPr id="45" name="TextBox 87"/>
          <p:cNvSpPr txBox="1"/>
          <p:nvPr/>
        </p:nvSpPr>
        <p:spPr>
          <a:xfrm>
            <a:off x="10447524" y="222015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12%</a:t>
            </a:r>
            <a:endParaRPr lang="zh-CN" altLang="en-US" sz="2000" dirty="0">
              <a:solidFill>
                <a:schemeClr val="bg1"/>
              </a:solidFill>
              <a:latin typeface="方正中等线简体" pitchFamily="65" charset="-122"/>
              <a:ea typeface="方正中等线简体" pitchFamily="65" charset="-122"/>
            </a:endParaRPr>
          </a:p>
        </p:txBody>
      </p:sp>
      <p:sp>
        <p:nvSpPr>
          <p:cNvPr id="46" name="TextBox 88"/>
          <p:cNvSpPr txBox="1"/>
          <p:nvPr/>
        </p:nvSpPr>
        <p:spPr>
          <a:xfrm>
            <a:off x="10795095"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42%</a:t>
            </a:r>
            <a:endParaRPr lang="zh-CN" altLang="en-US" sz="2000" dirty="0">
              <a:solidFill>
                <a:schemeClr val="bg1"/>
              </a:solidFill>
              <a:latin typeface="方正中等线简体" pitchFamily="65" charset="-122"/>
              <a:ea typeface="方正中等线简体" pitchFamily="65" charset="-122"/>
            </a:endParaRPr>
          </a:p>
        </p:txBody>
      </p:sp>
      <p:sp>
        <p:nvSpPr>
          <p:cNvPr id="47"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53" name="Freeform 146"/>
          <p:cNvSpPr/>
          <p:nvPr/>
        </p:nvSpPr>
        <p:spPr bwMode="auto">
          <a:xfrm>
            <a:off x="2434670"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a:lstStyle/>
          <a:p>
            <a:endParaRPr lang="zh-CN" altLang="en-US"/>
          </a:p>
        </p:txBody>
      </p:sp>
      <p:sp>
        <p:nvSpPr>
          <p:cNvPr id="54" name="Oval 147"/>
          <p:cNvSpPr>
            <a:spLocks noChangeArrowheads="1"/>
          </p:cNvSpPr>
          <p:nvPr/>
        </p:nvSpPr>
        <p:spPr bwMode="auto">
          <a:xfrm>
            <a:off x="2563395" y="3293669"/>
            <a:ext cx="160907" cy="158609"/>
          </a:xfrm>
          <a:prstGeom prst="ellipse">
            <a:avLst/>
          </a:prstGeom>
          <a:solidFill>
            <a:schemeClr val="bg1">
              <a:alpha val="35000"/>
            </a:schemeClr>
          </a:solidFill>
          <a:ln>
            <a:noFill/>
          </a:ln>
        </p:spPr>
        <p:txBody>
          <a:bodyPr/>
          <a:lstStyle/>
          <a:p>
            <a:endParaRPr lang="zh-CN" altLang="en-US"/>
          </a:p>
        </p:txBody>
      </p:sp>
      <p:grpSp>
        <p:nvGrpSpPr>
          <p:cNvPr id="16" name="组合 15"/>
          <p:cNvGrpSpPr/>
          <p:nvPr/>
        </p:nvGrpSpPr>
        <p:grpSpPr>
          <a:xfrm>
            <a:off x="476205" y="2153530"/>
            <a:ext cx="7229308" cy="2179136"/>
            <a:chOff x="476205" y="2153530"/>
            <a:chExt cx="7229308" cy="2179136"/>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p:grpSpPr>
        <p:sp>
          <p:nvSpPr>
            <p:cNvPr id="19" name="Freeform 112"/>
            <p:cNvSpPr/>
            <p:nvPr/>
          </p:nvSpPr>
          <p:spPr bwMode="auto">
            <a:xfrm>
              <a:off x="146693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20" name="Oval 113"/>
            <p:cNvSpPr>
              <a:spLocks noChangeArrowheads="1"/>
            </p:cNvSpPr>
            <p:nvPr/>
          </p:nvSpPr>
          <p:spPr bwMode="auto">
            <a:xfrm>
              <a:off x="1586461"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1" name="Freeform 114"/>
            <p:cNvSpPr/>
            <p:nvPr/>
          </p:nvSpPr>
          <p:spPr bwMode="auto">
            <a:xfrm>
              <a:off x="194505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Oval 115"/>
            <p:cNvSpPr>
              <a:spLocks noChangeArrowheads="1"/>
            </p:cNvSpPr>
            <p:nvPr/>
          </p:nvSpPr>
          <p:spPr bwMode="auto">
            <a:xfrm>
              <a:off x="2076077"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3" name="Freeform 116"/>
            <p:cNvSpPr/>
            <p:nvPr/>
          </p:nvSpPr>
          <p:spPr bwMode="auto">
            <a:xfrm>
              <a:off x="2434670"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Oval 117"/>
            <p:cNvSpPr>
              <a:spLocks noChangeArrowheads="1"/>
            </p:cNvSpPr>
            <p:nvPr/>
          </p:nvSpPr>
          <p:spPr bwMode="auto">
            <a:xfrm>
              <a:off x="2563395"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5" name="Freeform 118"/>
            <p:cNvSpPr/>
            <p:nvPr/>
          </p:nvSpPr>
          <p:spPr bwMode="auto">
            <a:xfrm>
              <a:off x="476205" y="2323631"/>
              <a:ext cx="411462"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26" name="Oval 119"/>
            <p:cNvSpPr>
              <a:spLocks noChangeArrowheads="1"/>
            </p:cNvSpPr>
            <p:nvPr/>
          </p:nvSpPr>
          <p:spPr bwMode="auto">
            <a:xfrm>
              <a:off x="598034" y="2153530"/>
              <a:ext cx="167803" cy="160907"/>
            </a:xfrm>
            <a:prstGeom prst="ellipse">
              <a:avLst/>
            </a:prstGeom>
            <a:grpFill/>
            <a:ln>
              <a:noFill/>
            </a:ln>
          </p:spPr>
          <p:txBody>
            <a:bodyPr/>
            <a:lstStyle/>
            <a:p>
              <a:endParaRPr lang="zh-CN" altLang="en-US"/>
            </a:p>
          </p:txBody>
        </p:sp>
        <p:sp>
          <p:nvSpPr>
            <p:cNvPr id="27" name="Freeform 120"/>
            <p:cNvSpPr/>
            <p:nvPr/>
          </p:nvSpPr>
          <p:spPr bwMode="auto">
            <a:xfrm>
              <a:off x="96582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28" name="Oval 121"/>
            <p:cNvSpPr>
              <a:spLocks noChangeArrowheads="1"/>
            </p:cNvSpPr>
            <p:nvPr/>
          </p:nvSpPr>
          <p:spPr bwMode="auto">
            <a:xfrm>
              <a:off x="1085351" y="2153530"/>
              <a:ext cx="170101" cy="160907"/>
            </a:xfrm>
            <a:prstGeom prst="ellipse">
              <a:avLst/>
            </a:prstGeom>
            <a:grpFill/>
            <a:ln>
              <a:noFill/>
            </a:ln>
          </p:spPr>
          <p:txBody>
            <a:bodyPr/>
            <a:lstStyle/>
            <a:p>
              <a:endParaRPr lang="zh-CN" altLang="en-US"/>
            </a:p>
          </p:txBody>
        </p:sp>
        <p:sp>
          <p:nvSpPr>
            <p:cNvPr id="29" name="Freeform 122"/>
            <p:cNvSpPr/>
            <p:nvPr/>
          </p:nvSpPr>
          <p:spPr bwMode="auto">
            <a:xfrm>
              <a:off x="3892025"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Oval 123"/>
            <p:cNvSpPr>
              <a:spLocks noChangeArrowheads="1"/>
            </p:cNvSpPr>
            <p:nvPr/>
          </p:nvSpPr>
          <p:spPr bwMode="auto">
            <a:xfrm>
              <a:off x="4011555"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1" name="Freeform 124"/>
            <p:cNvSpPr/>
            <p:nvPr/>
          </p:nvSpPr>
          <p:spPr bwMode="auto">
            <a:xfrm>
              <a:off x="438164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2" name="Oval 125"/>
            <p:cNvSpPr>
              <a:spLocks noChangeArrowheads="1"/>
            </p:cNvSpPr>
            <p:nvPr/>
          </p:nvSpPr>
          <p:spPr bwMode="auto">
            <a:xfrm>
              <a:off x="4501171"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3" name="Freeform 126"/>
            <p:cNvSpPr/>
            <p:nvPr/>
          </p:nvSpPr>
          <p:spPr bwMode="auto">
            <a:xfrm>
              <a:off x="4871257"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4" name="Oval 127"/>
            <p:cNvSpPr>
              <a:spLocks noChangeArrowheads="1"/>
            </p:cNvSpPr>
            <p:nvPr/>
          </p:nvSpPr>
          <p:spPr bwMode="auto">
            <a:xfrm>
              <a:off x="4990788"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5" name="Freeform 128"/>
            <p:cNvSpPr/>
            <p:nvPr/>
          </p:nvSpPr>
          <p:spPr bwMode="auto">
            <a:xfrm>
              <a:off x="2912792" y="2323631"/>
              <a:ext cx="411462"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6" name="Oval 129"/>
            <p:cNvSpPr>
              <a:spLocks noChangeArrowheads="1"/>
            </p:cNvSpPr>
            <p:nvPr/>
          </p:nvSpPr>
          <p:spPr bwMode="auto">
            <a:xfrm>
              <a:off x="3034621"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7" name="Freeform 130"/>
            <p:cNvSpPr/>
            <p:nvPr/>
          </p:nvSpPr>
          <p:spPr bwMode="auto">
            <a:xfrm>
              <a:off x="339321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38" name="Oval 131"/>
            <p:cNvSpPr>
              <a:spLocks noChangeArrowheads="1"/>
            </p:cNvSpPr>
            <p:nvPr/>
          </p:nvSpPr>
          <p:spPr bwMode="auto">
            <a:xfrm>
              <a:off x="3521939"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9" name="Freeform 132"/>
            <p:cNvSpPr/>
            <p:nvPr/>
          </p:nvSpPr>
          <p:spPr bwMode="auto">
            <a:xfrm>
              <a:off x="6328612"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0" name="Oval 133"/>
            <p:cNvSpPr>
              <a:spLocks noChangeArrowheads="1"/>
            </p:cNvSpPr>
            <p:nvPr/>
          </p:nvSpPr>
          <p:spPr bwMode="auto">
            <a:xfrm>
              <a:off x="6448143"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1" name="Freeform 134"/>
            <p:cNvSpPr/>
            <p:nvPr/>
          </p:nvSpPr>
          <p:spPr bwMode="auto">
            <a:xfrm>
              <a:off x="680903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Oval 135"/>
            <p:cNvSpPr>
              <a:spLocks noChangeArrowheads="1"/>
            </p:cNvSpPr>
            <p:nvPr/>
          </p:nvSpPr>
          <p:spPr bwMode="auto">
            <a:xfrm>
              <a:off x="6937758"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3" name="Freeform 136"/>
            <p:cNvSpPr/>
            <p:nvPr/>
          </p:nvSpPr>
          <p:spPr bwMode="auto">
            <a:xfrm>
              <a:off x="7296350"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Oval 137"/>
            <p:cNvSpPr>
              <a:spLocks noChangeArrowheads="1"/>
            </p:cNvSpPr>
            <p:nvPr/>
          </p:nvSpPr>
          <p:spPr bwMode="auto">
            <a:xfrm>
              <a:off x="7427375"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5" name="Freeform 138"/>
            <p:cNvSpPr/>
            <p:nvPr/>
          </p:nvSpPr>
          <p:spPr bwMode="auto">
            <a:xfrm>
              <a:off x="5340185"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6" name="Oval 139"/>
            <p:cNvSpPr>
              <a:spLocks noChangeArrowheads="1"/>
            </p:cNvSpPr>
            <p:nvPr/>
          </p:nvSpPr>
          <p:spPr bwMode="auto">
            <a:xfrm>
              <a:off x="5459716"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7" name="Freeform 140"/>
            <p:cNvSpPr/>
            <p:nvPr/>
          </p:nvSpPr>
          <p:spPr bwMode="auto">
            <a:xfrm>
              <a:off x="5829801"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Oval 141"/>
            <p:cNvSpPr>
              <a:spLocks noChangeArrowheads="1"/>
            </p:cNvSpPr>
            <p:nvPr/>
          </p:nvSpPr>
          <p:spPr bwMode="auto">
            <a:xfrm>
              <a:off x="5949331"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9" name="Freeform 142"/>
            <p:cNvSpPr/>
            <p:nvPr/>
          </p:nvSpPr>
          <p:spPr bwMode="auto">
            <a:xfrm>
              <a:off x="146693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a:lstStyle/>
            <a:p>
              <a:endParaRPr lang="zh-CN" altLang="en-US"/>
            </a:p>
          </p:txBody>
        </p:sp>
        <p:sp>
          <p:nvSpPr>
            <p:cNvPr id="50" name="Oval 143"/>
            <p:cNvSpPr>
              <a:spLocks noChangeArrowheads="1"/>
            </p:cNvSpPr>
            <p:nvPr/>
          </p:nvSpPr>
          <p:spPr bwMode="auto">
            <a:xfrm>
              <a:off x="1586461" y="3293669"/>
              <a:ext cx="158609" cy="158609"/>
            </a:xfrm>
            <a:prstGeom prst="ellipse">
              <a:avLst/>
            </a:prstGeom>
            <a:grpFill/>
            <a:ln>
              <a:noFill/>
            </a:ln>
          </p:spPr>
          <p:txBody>
            <a:bodyPr/>
            <a:lstStyle/>
            <a:p>
              <a:endParaRPr lang="zh-CN" altLang="en-US"/>
            </a:p>
          </p:txBody>
        </p:sp>
        <p:sp>
          <p:nvSpPr>
            <p:cNvPr id="51" name="Freeform 144"/>
            <p:cNvSpPr/>
            <p:nvPr/>
          </p:nvSpPr>
          <p:spPr bwMode="auto">
            <a:xfrm>
              <a:off x="194505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a:lstStyle/>
            <a:p>
              <a:endParaRPr lang="zh-CN" altLang="en-US"/>
            </a:p>
          </p:txBody>
        </p:sp>
        <p:sp>
          <p:nvSpPr>
            <p:cNvPr id="52" name="Oval 145"/>
            <p:cNvSpPr>
              <a:spLocks noChangeArrowheads="1"/>
            </p:cNvSpPr>
            <p:nvPr/>
          </p:nvSpPr>
          <p:spPr bwMode="auto">
            <a:xfrm>
              <a:off x="2076077" y="3293669"/>
              <a:ext cx="158609" cy="158609"/>
            </a:xfrm>
            <a:prstGeom prst="ellipse">
              <a:avLst/>
            </a:prstGeom>
            <a:grpFill/>
            <a:ln>
              <a:noFill/>
            </a:ln>
          </p:spPr>
          <p:txBody>
            <a:bodyPr/>
            <a:lstStyle/>
            <a:p>
              <a:endParaRPr lang="zh-CN" altLang="en-US"/>
            </a:p>
          </p:txBody>
        </p:sp>
        <p:sp>
          <p:nvSpPr>
            <p:cNvPr id="55" name="Freeform 148"/>
            <p:cNvSpPr/>
            <p:nvPr/>
          </p:nvSpPr>
          <p:spPr bwMode="auto">
            <a:xfrm>
              <a:off x="476205" y="3463770"/>
              <a:ext cx="411462"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56" name="Oval 149"/>
            <p:cNvSpPr>
              <a:spLocks noChangeArrowheads="1"/>
            </p:cNvSpPr>
            <p:nvPr/>
          </p:nvSpPr>
          <p:spPr bwMode="auto">
            <a:xfrm>
              <a:off x="598034" y="3293669"/>
              <a:ext cx="167803" cy="158609"/>
            </a:xfrm>
            <a:prstGeom prst="ellipse">
              <a:avLst/>
            </a:prstGeom>
            <a:grpFill/>
            <a:ln>
              <a:noFill/>
            </a:ln>
          </p:spPr>
          <p:txBody>
            <a:bodyPr/>
            <a:lstStyle/>
            <a:p>
              <a:endParaRPr lang="zh-CN" altLang="en-US"/>
            </a:p>
          </p:txBody>
        </p:sp>
        <p:sp>
          <p:nvSpPr>
            <p:cNvPr id="57" name="Freeform 150"/>
            <p:cNvSpPr/>
            <p:nvPr/>
          </p:nvSpPr>
          <p:spPr bwMode="auto">
            <a:xfrm>
              <a:off x="96582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58" name="Oval 151"/>
            <p:cNvSpPr>
              <a:spLocks noChangeArrowheads="1"/>
            </p:cNvSpPr>
            <p:nvPr/>
          </p:nvSpPr>
          <p:spPr bwMode="auto">
            <a:xfrm>
              <a:off x="1085351" y="3293669"/>
              <a:ext cx="170101" cy="158609"/>
            </a:xfrm>
            <a:prstGeom prst="ellipse">
              <a:avLst/>
            </a:prstGeom>
            <a:grpFill/>
            <a:ln>
              <a:noFill/>
            </a:ln>
          </p:spPr>
          <p:txBody>
            <a:bodyPr/>
            <a:lstStyle/>
            <a:p>
              <a:endParaRPr lang="zh-CN" altLang="en-US"/>
            </a:p>
          </p:txBody>
        </p:sp>
      </p:grpSp>
      <p:sp>
        <p:nvSpPr>
          <p:cNvPr id="59" name="Freeform 152"/>
          <p:cNvSpPr/>
          <p:nvPr/>
        </p:nvSpPr>
        <p:spPr bwMode="auto">
          <a:xfrm>
            <a:off x="3892025"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a:lstStyle/>
          <a:p>
            <a:endParaRPr lang="zh-CN" altLang="en-US"/>
          </a:p>
        </p:txBody>
      </p:sp>
      <p:sp>
        <p:nvSpPr>
          <p:cNvPr id="60" name="Oval 153"/>
          <p:cNvSpPr>
            <a:spLocks noChangeArrowheads="1"/>
          </p:cNvSpPr>
          <p:nvPr/>
        </p:nvSpPr>
        <p:spPr bwMode="auto">
          <a:xfrm>
            <a:off x="4011555" y="3293669"/>
            <a:ext cx="170101" cy="158609"/>
          </a:xfrm>
          <a:prstGeom prst="ellipse">
            <a:avLst/>
          </a:prstGeom>
          <a:solidFill>
            <a:schemeClr val="bg1">
              <a:alpha val="35000"/>
            </a:schemeClr>
          </a:solidFill>
          <a:ln>
            <a:noFill/>
          </a:ln>
        </p:spPr>
        <p:txBody>
          <a:bodyPr/>
          <a:lstStyle/>
          <a:p>
            <a:endParaRPr lang="zh-CN" altLang="en-US"/>
          </a:p>
        </p:txBody>
      </p:sp>
      <p:sp>
        <p:nvSpPr>
          <p:cNvPr id="61" name="Freeform 154"/>
          <p:cNvSpPr/>
          <p:nvPr/>
        </p:nvSpPr>
        <p:spPr bwMode="auto">
          <a:xfrm>
            <a:off x="438164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Oval 155"/>
          <p:cNvSpPr>
            <a:spLocks noChangeArrowheads="1"/>
          </p:cNvSpPr>
          <p:nvPr/>
        </p:nvSpPr>
        <p:spPr bwMode="auto">
          <a:xfrm>
            <a:off x="4501171"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156"/>
          <p:cNvSpPr/>
          <p:nvPr/>
        </p:nvSpPr>
        <p:spPr bwMode="auto">
          <a:xfrm>
            <a:off x="4871257"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Oval 157"/>
          <p:cNvSpPr>
            <a:spLocks noChangeArrowheads="1"/>
          </p:cNvSpPr>
          <p:nvPr/>
        </p:nvSpPr>
        <p:spPr bwMode="auto">
          <a:xfrm>
            <a:off x="4990788" y="3293669"/>
            <a:ext cx="158609"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158"/>
          <p:cNvSpPr/>
          <p:nvPr/>
        </p:nvSpPr>
        <p:spPr bwMode="auto">
          <a:xfrm>
            <a:off x="2912792" y="3463770"/>
            <a:ext cx="411462"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a:lstStyle/>
          <a:p>
            <a:endParaRPr lang="zh-CN" altLang="en-US"/>
          </a:p>
        </p:txBody>
      </p:sp>
      <p:sp>
        <p:nvSpPr>
          <p:cNvPr id="66" name="Oval 159"/>
          <p:cNvSpPr>
            <a:spLocks noChangeArrowheads="1"/>
          </p:cNvSpPr>
          <p:nvPr/>
        </p:nvSpPr>
        <p:spPr bwMode="auto">
          <a:xfrm>
            <a:off x="3034621" y="3293669"/>
            <a:ext cx="158609" cy="158609"/>
          </a:xfrm>
          <a:prstGeom prst="ellipse">
            <a:avLst/>
          </a:prstGeom>
          <a:solidFill>
            <a:schemeClr val="bg1">
              <a:alpha val="35000"/>
            </a:schemeClr>
          </a:solidFill>
          <a:ln>
            <a:noFill/>
          </a:ln>
        </p:spPr>
        <p:txBody>
          <a:bodyPr/>
          <a:lstStyle/>
          <a:p>
            <a:endParaRPr lang="zh-CN" altLang="en-US"/>
          </a:p>
        </p:txBody>
      </p:sp>
      <p:sp>
        <p:nvSpPr>
          <p:cNvPr id="67" name="Freeform 160"/>
          <p:cNvSpPr/>
          <p:nvPr/>
        </p:nvSpPr>
        <p:spPr bwMode="auto">
          <a:xfrm>
            <a:off x="339321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alpha val="35000"/>
            </a:schemeClr>
          </a:solidFill>
          <a:ln>
            <a:noFill/>
          </a:ln>
        </p:spPr>
        <p:txBody>
          <a:bodyPr/>
          <a:lstStyle/>
          <a:p>
            <a:endParaRPr lang="zh-CN" altLang="en-US"/>
          </a:p>
        </p:txBody>
      </p:sp>
      <p:sp>
        <p:nvSpPr>
          <p:cNvPr id="68" name="Oval 161"/>
          <p:cNvSpPr>
            <a:spLocks noChangeArrowheads="1"/>
          </p:cNvSpPr>
          <p:nvPr/>
        </p:nvSpPr>
        <p:spPr bwMode="auto">
          <a:xfrm>
            <a:off x="3521939" y="3293669"/>
            <a:ext cx="160907" cy="158609"/>
          </a:xfrm>
          <a:prstGeom prst="ellipse">
            <a:avLst/>
          </a:prstGeom>
          <a:solidFill>
            <a:schemeClr val="bg1">
              <a:alpha val="35000"/>
            </a:schemeClr>
          </a:solidFill>
          <a:ln>
            <a:noFill/>
          </a:ln>
        </p:spPr>
        <p:txBody>
          <a:bodyPr/>
          <a:lstStyle/>
          <a:p>
            <a:endParaRPr lang="zh-CN" altLang="en-US"/>
          </a:p>
        </p:txBody>
      </p:sp>
      <p:sp>
        <p:nvSpPr>
          <p:cNvPr id="69" name="Freeform 162"/>
          <p:cNvSpPr/>
          <p:nvPr/>
        </p:nvSpPr>
        <p:spPr bwMode="auto">
          <a:xfrm>
            <a:off x="6328612"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Oval 163"/>
          <p:cNvSpPr>
            <a:spLocks noChangeArrowheads="1"/>
          </p:cNvSpPr>
          <p:nvPr/>
        </p:nvSpPr>
        <p:spPr bwMode="auto">
          <a:xfrm>
            <a:off x="6448143" y="3293669"/>
            <a:ext cx="160907"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164"/>
          <p:cNvSpPr/>
          <p:nvPr/>
        </p:nvSpPr>
        <p:spPr bwMode="auto">
          <a:xfrm>
            <a:off x="680903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2" name="Oval 165"/>
          <p:cNvSpPr>
            <a:spLocks noChangeArrowheads="1"/>
          </p:cNvSpPr>
          <p:nvPr/>
        </p:nvSpPr>
        <p:spPr bwMode="auto">
          <a:xfrm>
            <a:off x="6937758" y="3293669"/>
            <a:ext cx="160907"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Freeform 166"/>
          <p:cNvSpPr/>
          <p:nvPr/>
        </p:nvSpPr>
        <p:spPr bwMode="auto">
          <a:xfrm>
            <a:off x="7296350"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Oval 167"/>
          <p:cNvSpPr>
            <a:spLocks noChangeArrowheads="1"/>
          </p:cNvSpPr>
          <p:nvPr/>
        </p:nvSpPr>
        <p:spPr bwMode="auto">
          <a:xfrm>
            <a:off x="7427375" y="3293669"/>
            <a:ext cx="158609"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5" name="Freeform 168"/>
          <p:cNvSpPr/>
          <p:nvPr/>
        </p:nvSpPr>
        <p:spPr bwMode="auto">
          <a:xfrm>
            <a:off x="5340185"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6" name="Oval 169"/>
          <p:cNvSpPr>
            <a:spLocks noChangeArrowheads="1"/>
          </p:cNvSpPr>
          <p:nvPr/>
        </p:nvSpPr>
        <p:spPr bwMode="auto">
          <a:xfrm>
            <a:off x="5459716"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7" name="Freeform 170"/>
          <p:cNvSpPr/>
          <p:nvPr/>
        </p:nvSpPr>
        <p:spPr bwMode="auto">
          <a:xfrm>
            <a:off x="5829801"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8" name="Oval 171"/>
          <p:cNvSpPr>
            <a:spLocks noChangeArrowheads="1"/>
          </p:cNvSpPr>
          <p:nvPr/>
        </p:nvSpPr>
        <p:spPr bwMode="auto">
          <a:xfrm>
            <a:off x="5949331"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9" name="Freeform 172"/>
          <p:cNvSpPr/>
          <p:nvPr/>
        </p:nvSpPr>
        <p:spPr bwMode="auto">
          <a:xfrm>
            <a:off x="146693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0" name="Oval 173"/>
          <p:cNvSpPr>
            <a:spLocks noChangeArrowheads="1"/>
          </p:cNvSpPr>
          <p:nvPr/>
        </p:nvSpPr>
        <p:spPr bwMode="auto">
          <a:xfrm>
            <a:off x="1586461"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1" name="Freeform 174"/>
          <p:cNvSpPr/>
          <p:nvPr/>
        </p:nvSpPr>
        <p:spPr bwMode="auto">
          <a:xfrm>
            <a:off x="194505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2" name="Oval 175"/>
          <p:cNvSpPr>
            <a:spLocks noChangeArrowheads="1"/>
          </p:cNvSpPr>
          <p:nvPr/>
        </p:nvSpPr>
        <p:spPr bwMode="auto">
          <a:xfrm>
            <a:off x="2076077"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3" name="Freeform 176"/>
          <p:cNvSpPr/>
          <p:nvPr/>
        </p:nvSpPr>
        <p:spPr bwMode="auto">
          <a:xfrm>
            <a:off x="2434670"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4" name="Oval 177"/>
          <p:cNvSpPr>
            <a:spLocks noChangeArrowheads="1"/>
          </p:cNvSpPr>
          <p:nvPr/>
        </p:nvSpPr>
        <p:spPr bwMode="auto">
          <a:xfrm>
            <a:off x="2563395" y="4422315"/>
            <a:ext cx="160907"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5" name="Freeform 178"/>
          <p:cNvSpPr/>
          <p:nvPr/>
        </p:nvSpPr>
        <p:spPr bwMode="auto">
          <a:xfrm>
            <a:off x="476205" y="4601611"/>
            <a:ext cx="411462"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6" name="Oval 179"/>
          <p:cNvSpPr>
            <a:spLocks noChangeArrowheads="1"/>
          </p:cNvSpPr>
          <p:nvPr/>
        </p:nvSpPr>
        <p:spPr bwMode="auto">
          <a:xfrm>
            <a:off x="598034" y="4422315"/>
            <a:ext cx="167803"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7" name="Freeform 180"/>
          <p:cNvSpPr/>
          <p:nvPr/>
        </p:nvSpPr>
        <p:spPr bwMode="auto">
          <a:xfrm>
            <a:off x="96582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8" name="Oval 181"/>
          <p:cNvSpPr>
            <a:spLocks noChangeArrowheads="1"/>
          </p:cNvSpPr>
          <p:nvPr/>
        </p:nvSpPr>
        <p:spPr bwMode="auto">
          <a:xfrm>
            <a:off x="1085351" y="4422315"/>
            <a:ext cx="170101"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9" name="Freeform 182"/>
          <p:cNvSpPr/>
          <p:nvPr/>
        </p:nvSpPr>
        <p:spPr bwMode="auto">
          <a:xfrm>
            <a:off x="3892025"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90" name="Oval 183"/>
          <p:cNvSpPr>
            <a:spLocks noChangeArrowheads="1"/>
          </p:cNvSpPr>
          <p:nvPr/>
        </p:nvSpPr>
        <p:spPr bwMode="auto">
          <a:xfrm>
            <a:off x="4011555" y="4422315"/>
            <a:ext cx="170101" cy="170101"/>
          </a:xfrm>
          <a:prstGeom prst="ellipse">
            <a:avLst/>
          </a:prstGeom>
          <a:solidFill>
            <a:schemeClr val="bg1">
              <a:alpha val="35000"/>
            </a:schemeClr>
          </a:solidFill>
          <a:ln>
            <a:noFill/>
          </a:ln>
        </p:spPr>
        <p:txBody>
          <a:bodyPr/>
          <a:lstStyle/>
          <a:p>
            <a:endParaRPr lang="zh-CN" altLang="en-US"/>
          </a:p>
        </p:txBody>
      </p:sp>
      <p:sp>
        <p:nvSpPr>
          <p:cNvPr id="91" name="Freeform 184"/>
          <p:cNvSpPr/>
          <p:nvPr/>
        </p:nvSpPr>
        <p:spPr bwMode="auto">
          <a:xfrm>
            <a:off x="438164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92" name="Oval 185"/>
          <p:cNvSpPr>
            <a:spLocks noChangeArrowheads="1"/>
          </p:cNvSpPr>
          <p:nvPr/>
        </p:nvSpPr>
        <p:spPr bwMode="auto">
          <a:xfrm>
            <a:off x="4501171" y="4422315"/>
            <a:ext cx="170101" cy="170101"/>
          </a:xfrm>
          <a:prstGeom prst="ellipse">
            <a:avLst/>
          </a:prstGeom>
          <a:solidFill>
            <a:schemeClr val="bg1">
              <a:alpha val="35000"/>
            </a:schemeClr>
          </a:solidFill>
          <a:ln>
            <a:noFill/>
          </a:ln>
        </p:spPr>
        <p:txBody>
          <a:bodyPr/>
          <a:lstStyle/>
          <a:p>
            <a:endParaRPr lang="zh-CN" altLang="en-US"/>
          </a:p>
        </p:txBody>
      </p:sp>
      <p:sp>
        <p:nvSpPr>
          <p:cNvPr id="93" name="Freeform 186"/>
          <p:cNvSpPr/>
          <p:nvPr/>
        </p:nvSpPr>
        <p:spPr bwMode="auto">
          <a:xfrm>
            <a:off x="4871257"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a:lstStyle/>
          <a:p>
            <a:endParaRPr lang="zh-CN" altLang="en-US"/>
          </a:p>
        </p:txBody>
      </p:sp>
      <p:sp>
        <p:nvSpPr>
          <p:cNvPr id="94" name="Oval 187"/>
          <p:cNvSpPr>
            <a:spLocks noChangeArrowheads="1"/>
          </p:cNvSpPr>
          <p:nvPr/>
        </p:nvSpPr>
        <p:spPr bwMode="auto">
          <a:xfrm>
            <a:off x="4990788" y="4422315"/>
            <a:ext cx="158609" cy="170101"/>
          </a:xfrm>
          <a:prstGeom prst="ellipse">
            <a:avLst/>
          </a:prstGeom>
          <a:solidFill>
            <a:schemeClr val="bg1">
              <a:alpha val="35000"/>
            </a:schemeClr>
          </a:solidFill>
          <a:ln>
            <a:noFill/>
          </a:ln>
        </p:spPr>
        <p:txBody>
          <a:bodyPr/>
          <a:lstStyle/>
          <a:p>
            <a:endParaRPr lang="zh-CN" altLang="en-US"/>
          </a:p>
        </p:txBody>
      </p:sp>
      <p:sp>
        <p:nvSpPr>
          <p:cNvPr id="95" name="Freeform 188"/>
          <p:cNvSpPr/>
          <p:nvPr/>
        </p:nvSpPr>
        <p:spPr bwMode="auto">
          <a:xfrm>
            <a:off x="2912792" y="4601611"/>
            <a:ext cx="411462"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6" name="Oval 189"/>
          <p:cNvSpPr>
            <a:spLocks noChangeArrowheads="1"/>
          </p:cNvSpPr>
          <p:nvPr/>
        </p:nvSpPr>
        <p:spPr bwMode="auto">
          <a:xfrm>
            <a:off x="3034621"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7" name="Freeform 190"/>
          <p:cNvSpPr/>
          <p:nvPr/>
        </p:nvSpPr>
        <p:spPr bwMode="auto">
          <a:xfrm>
            <a:off x="339321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a:lstStyle/>
          <a:p>
            <a:endParaRPr lang="zh-CN" altLang="en-US"/>
          </a:p>
        </p:txBody>
      </p:sp>
      <p:sp>
        <p:nvSpPr>
          <p:cNvPr id="98" name="Oval 191"/>
          <p:cNvSpPr>
            <a:spLocks noChangeArrowheads="1"/>
          </p:cNvSpPr>
          <p:nvPr/>
        </p:nvSpPr>
        <p:spPr bwMode="auto">
          <a:xfrm>
            <a:off x="3521939" y="4422315"/>
            <a:ext cx="160907" cy="170101"/>
          </a:xfrm>
          <a:prstGeom prst="ellipse">
            <a:avLst/>
          </a:prstGeom>
          <a:solidFill>
            <a:schemeClr val="bg1">
              <a:alpha val="35000"/>
            </a:schemeClr>
          </a:solidFill>
          <a:ln>
            <a:noFill/>
          </a:ln>
        </p:spPr>
        <p:txBody>
          <a:bodyPr/>
          <a:lstStyle/>
          <a:p>
            <a:endParaRPr lang="zh-CN" altLang="en-US"/>
          </a:p>
        </p:txBody>
      </p:sp>
      <p:sp>
        <p:nvSpPr>
          <p:cNvPr id="99" name="Freeform 192"/>
          <p:cNvSpPr/>
          <p:nvPr/>
        </p:nvSpPr>
        <p:spPr bwMode="auto">
          <a:xfrm>
            <a:off x="6328612"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a:lstStyle/>
          <a:p>
            <a:endParaRPr lang="zh-CN" altLang="en-US"/>
          </a:p>
        </p:txBody>
      </p:sp>
      <p:sp>
        <p:nvSpPr>
          <p:cNvPr id="100" name="Oval 193"/>
          <p:cNvSpPr>
            <a:spLocks noChangeArrowheads="1"/>
          </p:cNvSpPr>
          <p:nvPr/>
        </p:nvSpPr>
        <p:spPr bwMode="auto">
          <a:xfrm>
            <a:off x="6448143" y="4422315"/>
            <a:ext cx="160907" cy="170101"/>
          </a:xfrm>
          <a:prstGeom prst="ellipse">
            <a:avLst/>
          </a:prstGeom>
          <a:solidFill>
            <a:schemeClr val="bg1">
              <a:alpha val="35000"/>
            </a:schemeClr>
          </a:solidFill>
          <a:ln>
            <a:noFill/>
          </a:ln>
        </p:spPr>
        <p:txBody>
          <a:bodyPr/>
          <a:lstStyle/>
          <a:p>
            <a:endParaRPr lang="zh-CN" altLang="en-US"/>
          </a:p>
        </p:txBody>
      </p:sp>
      <p:sp>
        <p:nvSpPr>
          <p:cNvPr id="101" name="Freeform 194"/>
          <p:cNvSpPr/>
          <p:nvPr/>
        </p:nvSpPr>
        <p:spPr bwMode="auto">
          <a:xfrm>
            <a:off x="680903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a:lstStyle/>
          <a:p>
            <a:endParaRPr lang="zh-CN" altLang="en-US"/>
          </a:p>
        </p:txBody>
      </p:sp>
      <p:sp>
        <p:nvSpPr>
          <p:cNvPr id="102" name="Oval 195"/>
          <p:cNvSpPr>
            <a:spLocks noChangeArrowheads="1"/>
          </p:cNvSpPr>
          <p:nvPr/>
        </p:nvSpPr>
        <p:spPr bwMode="auto">
          <a:xfrm>
            <a:off x="6937758" y="4422315"/>
            <a:ext cx="160907" cy="170101"/>
          </a:xfrm>
          <a:prstGeom prst="ellipse">
            <a:avLst/>
          </a:prstGeom>
          <a:solidFill>
            <a:schemeClr val="bg1">
              <a:alpha val="35000"/>
            </a:schemeClr>
          </a:solidFill>
          <a:ln>
            <a:noFill/>
          </a:ln>
        </p:spPr>
        <p:txBody>
          <a:bodyPr/>
          <a:lstStyle/>
          <a:p>
            <a:endParaRPr lang="zh-CN" altLang="en-US"/>
          </a:p>
        </p:txBody>
      </p:sp>
      <p:sp>
        <p:nvSpPr>
          <p:cNvPr id="103" name="Freeform 196"/>
          <p:cNvSpPr/>
          <p:nvPr/>
        </p:nvSpPr>
        <p:spPr bwMode="auto">
          <a:xfrm>
            <a:off x="7296350"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4" name="Oval 197"/>
          <p:cNvSpPr>
            <a:spLocks noChangeArrowheads="1"/>
          </p:cNvSpPr>
          <p:nvPr/>
        </p:nvSpPr>
        <p:spPr bwMode="auto">
          <a:xfrm>
            <a:off x="7427375" y="4422315"/>
            <a:ext cx="158609" cy="170101"/>
          </a:xfrm>
          <a:prstGeom prst="ellipse">
            <a:avLst/>
          </a:prstGeom>
          <a:solidFill>
            <a:schemeClr val="bg1">
              <a:alpha val="35000"/>
            </a:schemeClr>
          </a:solidFill>
          <a:ln>
            <a:noFill/>
          </a:ln>
        </p:spPr>
        <p:txBody>
          <a:bodyPr/>
          <a:lstStyle/>
          <a:p>
            <a:endParaRPr lang="zh-CN" altLang="en-US"/>
          </a:p>
        </p:txBody>
      </p:sp>
      <p:sp>
        <p:nvSpPr>
          <p:cNvPr id="105" name="Freeform 198"/>
          <p:cNvSpPr/>
          <p:nvPr/>
        </p:nvSpPr>
        <p:spPr bwMode="auto">
          <a:xfrm>
            <a:off x="5340185"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6" name="Oval 199"/>
          <p:cNvSpPr>
            <a:spLocks noChangeArrowheads="1"/>
          </p:cNvSpPr>
          <p:nvPr/>
        </p:nvSpPr>
        <p:spPr bwMode="auto">
          <a:xfrm>
            <a:off x="5459716" y="4422315"/>
            <a:ext cx="170101" cy="170101"/>
          </a:xfrm>
          <a:prstGeom prst="ellipse">
            <a:avLst/>
          </a:prstGeom>
          <a:solidFill>
            <a:schemeClr val="bg1">
              <a:alpha val="35000"/>
            </a:schemeClr>
          </a:solidFill>
          <a:ln>
            <a:noFill/>
          </a:ln>
        </p:spPr>
        <p:txBody>
          <a:bodyPr/>
          <a:lstStyle/>
          <a:p>
            <a:endParaRPr lang="zh-CN" altLang="en-US"/>
          </a:p>
        </p:txBody>
      </p:sp>
      <p:sp>
        <p:nvSpPr>
          <p:cNvPr id="107" name="Freeform 200"/>
          <p:cNvSpPr/>
          <p:nvPr/>
        </p:nvSpPr>
        <p:spPr bwMode="auto">
          <a:xfrm>
            <a:off x="5829801"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8" name="Oval 201"/>
          <p:cNvSpPr>
            <a:spLocks noChangeArrowheads="1"/>
          </p:cNvSpPr>
          <p:nvPr/>
        </p:nvSpPr>
        <p:spPr bwMode="auto">
          <a:xfrm>
            <a:off x="5949331" y="4422315"/>
            <a:ext cx="170101" cy="170101"/>
          </a:xfrm>
          <a:prstGeom prst="ellipse">
            <a:avLst/>
          </a:prstGeom>
          <a:solidFill>
            <a:schemeClr val="bg1">
              <a:alpha val="35000"/>
            </a:schemeClr>
          </a:solidFill>
          <a:ln>
            <a:noFill/>
          </a:ln>
        </p:spPr>
        <p:txBody>
          <a:bodyPr/>
          <a:lstStyle/>
          <a:p>
            <a:endParaRPr lang="zh-CN" altLang="en-US"/>
          </a:p>
        </p:txBody>
      </p:sp>
      <p:sp>
        <p:nvSpPr>
          <p:cNvPr id="109" name="TextBox 223"/>
          <p:cNvSpPr txBox="1"/>
          <p:nvPr/>
        </p:nvSpPr>
        <p:spPr>
          <a:xfrm>
            <a:off x="7975304" y="3399793"/>
            <a:ext cx="3592650" cy="2646878"/>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rPr>
              <a:t>44</a:t>
            </a:r>
            <a:r>
              <a:rPr lang="en-US" altLang="zh-CN"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rPr>
              <a:t>%</a:t>
            </a:r>
            <a:endParaRPr lang="zh-CN" altLang="en-US"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endParaRPr>
          </a:p>
        </p:txBody>
      </p:sp>
      <p:sp>
        <p:nvSpPr>
          <p:cNvPr id="110" name="Content Placeholder 2"/>
          <p:cNvSpPr txBox="1"/>
          <p:nvPr/>
        </p:nvSpPr>
        <p:spPr>
          <a:xfrm>
            <a:off x="8034223" y="2233983"/>
            <a:ext cx="3319577"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1"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722780" y="2294734"/>
            <a:ext cx="5373220" cy="2851155"/>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n>
            <a:noFill/>
          </a:ln>
        </p:spPr>
        <p:txBody>
          <a:bodyPr vert="horz" wrap="square" lIns="91440" tIns="45720" rIns="91440" bIns="45720" numCol="1" anchor="t" anchorCtr="0" compatLnSpc="1"/>
          <a:lstStyle/>
          <a:p>
            <a:endParaRPr lang="zh-CN" altLang="en-US" sz="4800"/>
          </a:p>
        </p:txBody>
      </p:sp>
      <p:sp>
        <p:nvSpPr>
          <p:cNvPr id="20" name="Freeform 6"/>
          <p:cNvSpPr>
            <a:spLocks noEditPoints="1"/>
          </p:cNvSpPr>
          <p:nvPr/>
        </p:nvSpPr>
        <p:spPr bwMode="auto">
          <a:xfrm>
            <a:off x="4436373" y="3196890"/>
            <a:ext cx="431220" cy="1273800"/>
          </a:xfrm>
          <a:custGeom>
            <a:avLst/>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chemeClr val="bg1">
              <a:alpha val="35000"/>
            </a:schemeClr>
          </a:solidFill>
          <a:ln>
            <a:noFill/>
          </a:ln>
        </p:spPr>
        <p:txBody>
          <a:bodyPr/>
          <a:lstStyle/>
          <a:p>
            <a:endParaRPr lang="zh-CN" altLang="en-US" sz="4400"/>
          </a:p>
        </p:txBody>
      </p:sp>
      <p:sp>
        <p:nvSpPr>
          <p:cNvPr id="21" name="Freeform 7"/>
          <p:cNvSpPr>
            <a:spLocks noEditPoints="1"/>
          </p:cNvSpPr>
          <p:nvPr/>
        </p:nvSpPr>
        <p:spPr bwMode="auto">
          <a:xfrm>
            <a:off x="1832035" y="3157173"/>
            <a:ext cx="615624" cy="1333376"/>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bg1">
              <a:alpha val="35000"/>
            </a:schemeClr>
          </a:solidFill>
          <a:ln>
            <a:noFill/>
          </a:ln>
        </p:spPr>
        <p:txBody>
          <a:bodyPr/>
          <a:lstStyle/>
          <a:p>
            <a:endParaRPr lang="zh-CN" altLang="en-US" sz="4400"/>
          </a:p>
        </p:txBody>
      </p:sp>
      <p:sp>
        <p:nvSpPr>
          <p:cNvPr id="22" name="TextBox 268"/>
          <p:cNvSpPr txBox="1"/>
          <p:nvPr/>
        </p:nvSpPr>
        <p:spPr bwMode="auto">
          <a:xfrm>
            <a:off x="3585030" y="1911761"/>
            <a:ext cx="2133919" cy="1107996"/>
          </a:xfrm>
          <a:prstGeom prst="rect">
            <a:avLst/>
          </a:prstGeom>
          <a:noFill/>
        </p:spPr>
        <p:txBody>
          <a:bodyPr wrap="none">
            <a:spAutoFit/>
          </a:bodyPr>
          <a:lstStyle>
            <a:defPPr>
              <a:defRPr lang="zh-CN"/>
            </a:defPPr>
            <a:lvl1pPr algn="ctr" fontAlgn="auto">
              <a:spcBef>
                <a:spcPts val="0"/>
              </a:spcBef>
              <a:spcAft>
                <a:spcPts val="0"/>
              </a:spcAft>
              <a:defRPr sz="66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52%</a:t>
            </a:r>
            <a:endParaRPr lang="zh-CN" altLang="en-US" dirty="0"/>
          </a:p>
        </p:txBody>
      </p:sp>
      <p:sp>
        <p:nvSpPr>
          <p:cNvPr id="23" name="TextBox 269"/>
          <p:cNvSpPr txBox="1"/>
          <p:nvPr/>
        </p:nvSpPr>
        <p:spPr bwMode="auto">
          <a:xfrm>
            <a:off x="1145028" y="4861062"/>
            <a:ext cx="1989648" cy="1107996"/>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48</a:t>
            </a:r>
            <a:r>
              <a:rPr lang="en-US" altLang="zh-CN" sz="54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a:t>
            </a:r>
            <a:endParaRPr lang="zh-CN" altLang="en-US" sz="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4" name="Content Placeholder 2"/>
          <p:cNvSpPr txBox="1"/>
          <p:nvPr/>
        </p:nvSpPr>
        <p:spPr>
          <a:xfrm>
            <a:off x="6331645" y="1887718"/>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5" name="Content Placeholder 2"/>
          <p:cNvSpPr txBox="1"/>
          <p:nvPr/>
        </p:nvSpPr>
        <p:spPr>
          <a:xfrm>
            <a:off x="6331645" y="2701751"/>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6" name="Content Placeholder 2"/>
          <p:cNvSpPr txBox="1"/>
          <p:nvPr/>
        </p:nvSpPr>
        <p:spPr>
          <a:xfrm>
            <a:off x="6331645" y="4433300"/>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7" name="Content Placeholder 2"/>
          <p:cNvSpPr txBox="1"/>
          <p:nvPr/>
        </p:nvSpPr>
        <p:spPr>
          <a:xfrm>
            <a:off x="6331645" y="5247333"/>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3</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Rectangle 5"/>
          <p:cNvSpPr>
            <a:spLocks noChangeArrowheads="1"/>
          </p:cNvSpPr>
          <p:nvPr/>
        </p:nvSpPr>
        <p:spPr bwMode="auto">
          <a:xfrm>
            <a:off x="1618045" y="3416727"/>
            <a:ext cx="1926285" cy="3441273"/>
          </a:xfrm>
          <a:prstGeom prst="rect">
            <a:avLst/>
          </a:prstGeom>
          <a:solidFill>
            <a:schemeClr val="bg1">
              <a:alpha val="35000"/>
            </a:schemeClr>
          </a:solidFill>
          <a:ln>
            <a:noFill/>
          </a:ln>
        </p:spPr>
        <p:txBody>
          <a:bodyPr/>
          <a:lstStyle/>
          <a:p>
            <a:endParaRPr lang="zh-CN" altLang="en-US" sz="2800"/>
          </a:p>
        </p:txBody>
      </p:sp>
      <p:sp>
        <p:nvSpPr>
          <p:cNvPr id="20" name="Rectangle 6"/>
          <p:cNvSpPr>
            <a:spLocks noChangeArrowheads="1"/>
          </p:cNvSpPr>
          <p:nvPr/>
        </p:nvSpPr>
        <p:spPr bwMode="auto">
          <a:xfrm>
            <a:off x="3760333" y="4262990"/>
            <a:ext cx="1946997" cy="2595010"/>
          </a:xfrm>
          <a:prstGeom prst="rect">
            <a:avLst/>
          </a:prstGeom>
          <a:solidFill>
            <a:schemeClr val="bg1">
              <a:alpha val="35000"/>
            </a:schemeClr>
          </a:solidFill>
          <a:ln>
            <a:noFill/>
          </a:ln>
        </p:spPr>
        <p:txBody>
          <a:bodyPr/>
          <a:lstStyle/>
          <a:p>
            <a:endParaRPr lang="zh-CN" altLang="en-US" sz="2800"/>
          </a:p>
        </p:txBody>
      </p:sp>
      <p:sp>
        <p:nvSpPr>
          <p:cNvPr id="21" name="Rectangle 7"/>
          <p:cNvSpPr>
            <a:spLocks noChangeArrowheads="1"/>
          </p:cNvSpPr>
          <p:nvPr/>
        </p:nvSpPr>
        <p:spPr bwMode="auto">
          <a:xfrm>
            <a:off x="5923335" y="4970183"/>
            <a:ext cx="1946997" cy="1887817"/>
          </a:xfrm>
          <a:prstGeom prst="rect">
            <a:avLst/>
          </a:prstGeom>
          <a:solidFill>
            <a:schemeClr val="bg1">
              <a:alpha val="35000"/>
            </a:schemeClr>
          </a:solidFill>
          <a:ln>
            <a:noFill/>
          </a:ln>
        </p:spPr>
        <p:txBody>
          <a:bodyPr/>
          <a:lstStyle/>
          <a:p>
            <a:endParaRPr lang="zh-CN" altLang="en-US" sz="2800"/>
          </a:p>
        </p:txBody>
      </p:sp>
      <p:sp>
        <p:nvSpPr>
          <p:cNvPr id="22" name="Rectangle 8"/>
          <p:cNvSpPr>
            <a:spLocks noChangeArrowheads="1"/>
          </p:cNvSpPr>
          <p:nvPr/>
        </p:nvSpPr>
        <p:spPr bwMode="auto">
          <a:xfrm>
            <a:off x="8086334" y="2650357"/>
            <a:ext cx="1946997" cy="4207643"/>
          </a:xfrm>
          <a:prstGeom prst="rect">
            <a:avLst/>
          </a:prstGeom>
          <a:solidFill>
            <a:schemeClr val="bg1">
              <a:alpha val="35000"/>
            </a:schemeClr>
          </a:solidFill>
          <a:ln>
            <a:noFill/>
          </a:ln>
        </p:spPr>
        <p:txBody>
          <a:bodyPr/>
          <a:lstStyle/>
          <a:p>
            <a:endParaRPr lang="zh-CN" altLang="en-US" sz="2800"/>
          </a:p>
        </p:txBody>
      </p:sp>
      <p:sp>
        <p:nvSpPr>
          <p:cNvPr id="23" name="TextBox 682"/>
          <p:cNvSpPr txBox="1"/>
          <p:nvPr/>
        </p:nvSpPr>
        <p:spPr>
          <a:xfrm>
            <a:off x="1745639" y="3615901"/>
            <a:ext cx="1250663" cy="8309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48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52%</a:t>
            </a:r>
            <a:endParaRPr lang="zh-CN" altLang="en-US" sz="48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4" name="TextBox 682"/>
          <p:cNvSpPr txBox="1"/>
          <p:nvPr/>
        </p:nvSpPr>
        <p:spPr>
          <a:xfrm>
            <a:off x="3899068" y="4539513"/>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45%</a:t>
            </a:r>
            <a:endParaRPr lang="zh-CN" altLang="en-US" dirty="0"/>
          </a:p>
        </p:txBody>
      </p:sp>
      <p:sp>
        <p:nvSpPr>
          <p:cNvPr id="25" name="TextBox 682"/>
          <p:cNvSpPr txBox="1"/>
          <p:nvPr/>
        </p:nvSpPr>
        <p:spPr>
          <a:xfrm>
            <a:off x="6038564" y="5022611"/>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39%</a:t>
            </a:r>
            <a:endParaRPr lang="zh-CN" altLang="en-US" dirty="0"/>
          </a:p>
        </p:txBody>
      </p:sp>
      <p:sp>
        <p:nvSpPr>
          <p:cNvPr id="26" name="TextBox 682"/>
          <p:cNvSpPr txBox="1"/>
          <p:nvPr/>
        </p:nvSpPr>
        <p:spPr>
          <a:xfrm>
            <a:off x="8216359" y="2740928"/>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70%</a:t>
            </a:r>
            <a:endParaRPr lang="zh-CN" altLang="en-US" dirty="0"/>
          </a:p>
        </p:txBody>
      </p:sp>
      <p:sp>
        <p:nvSpPr>
          <p:cNvPr id="27" name="Content Placeholder 2"/>
          <p:cNvSpPr txBox="1"/>
          <p:nvPr/>
        </p:nvSpPr>
        <p:spPr>
          <a:xfrm>
            <a:off x="1618045" y="1899945"/>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196"/>
          <p:cNvSpPr/>
          <p:nvPr/>
        </p:nvSpPr>
        <p:spPr bwMode="auto">
          <a:xfrm>
            <a:off x="660400" y="3369456"/>
            <a:ext cx="1742397" cy="1504669"/>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Lst>
            <a:ahLst/>
            <a:cxnLst>
              <a:cxn ang="0">
                <a:pos x="T0" y="T1"/>
              </a:cxn>
              <a:cxn ang="0">
                <a:pos x="T2" y="T3"/>
              </a:cxn>
              <a:cxn ang="0">
                <a:pos x="T4" y="T5"/>
              </a:cxn>
              <a:cxn ang="0">
                <a:pos x="T6" y="T7"/>
              </a:cxn>
              <a:cxn ang="0">
                <a:pos x="T8" y="T9"/>
              </a:cxn>
              <a:cxn ang="0">
                <a:pos x="T10" y="T11"/>
              </a:cxn>
              <a:cxn ang="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chemeClr val="bg1">
              <a:alpha val="35000"/>
            </a:schemeClr>
          </a:solidFill>
          <a:ln>
            <a:noFill/>
          </a:ln>
        </p:spPr>
        <p:txBody>
          <a:bodyPr/>
          <a:lstStyle/>
          <a:p>
            <a:endParaRPr lang="zh-CN" altLang="en-US" sz="3600"/>
          </a:p>
        </p:txBody>
      </p:sp>
      <p:sp>
        <p:nvSpPr>
          <p:cNvPr id="20" name="Freeform 197"/>
          <p:cNvSpPr/>
          <p:nvPr/>
        </p:nvSpPr>
        <p:spPr bwMode="auto">
          <a:xfrm>
            <a:off x="2545432" y="1884363"/>
            <a:ext cx="2301754" cy="1974529"/>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Lst>
            <a:ahLst/>
            <a:cxnLst>
              <a:cxn ang="0">
                <a:pos x="T0" y="T1"/>
              </a:cxn>
              <a:cxn ang="0">
                <a:pos x="T2" y="T3"/>
              </a:cxn>
              <a:cxn ang="0">
                <a:pos x="T4" y="T5"/>
              </a:cxn>
              <a:cxn ang="0">
                <a:pos x="T6" y="T7"/>
              </a:cxn>
              <a:cxn ang="0">
                <a:pos x="T8" y="T9"/>
              </a:cxn>
              <a:cxn ang="0">
                <a:pos x="T10" y="T11"/>
              </a:cxn>
              <a:cxn ang="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chemeClr val="bg1">
              <a:alpha val="35000"/>
            </a:schemeClr>
          </a:solidFill>
          <a:ln>
            <a:noFill/>
          </a:ln>
        </p:spPr>
        <p:txBody>
          <a:bodyPr/>
          <a:lstStyle/>
          <a:p>
            <a:endParaRPr lang="zh-CN" altLang="en-US" sz="3600"/>
          </a:p>
        </p:txBody>
      </p:sp>
      <p:sp>
        <p:nvSpPr>
          <p:cNvPr id="21" name="Freeform 198"/>
          <p:cNvSpPr/>
          <p:nvPr/>
        </p:nvSpPr>
        <p:spPr bwMode="auto">
          <a:xfrm>
            <a:off x="2637727" y="4457404"/>
            <a:ext cx="2103181" cy="1829096"/>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Lst>
            <a:ahLst/>
            <a:cxnLst>
              <a:cxn ang="0">
                <a:pos x="T0" y="T1"/>
              </a:cxn>
              <a:cxn ang="0">
                <a:pos x="T2" y="T3"/>
              </a:cxn>
              <a:cxn ang="0">
                <a:pos x="T4" y="T5"/>
              </a:cxn>
              <a:cxn ang="0">
                <a:pos x="T6" y="T7"/>
              </a:cxn>
              <a:cxn ang="0">
                <a:pos x="T8" y="T9"/>
              </a:cxn>
              <a:cxn ang="0">
                <a:pos x="T10" y="T11"/>
              </a:cxn>
              <a:cxn ang="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chemeClr val="bg1">
              <a:alpha val="35000"/>
            </a:schemeClr>
          </a:solidFill>
          <a:ln>
            <a:noFill/>
          </a:ln>
        </p:spPr>
        <p:txBody>
          <a:bodyPr/>
          <a:lstStyle/>
          <a:p>
            <a:endParaRPr lang="zh-CN" altLang="en-US" sz="3600"/>
          </a:p>
        </p:txBody>
      </p:sp>
      <p:sp>
        <p:nvSpPr>
          <p:cNvPr id="22" name="Freeform 199"/>
          <p:cNvSpPr/>
          <p:nvPr/>
        </p:nvSpPr>
        <p:spPr bwMode="auto">
          <a:xfrm>
            <a:off x="4595475" y="2880018"/>
            <a:ext cx="2863906" cy="2480748"/>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chemeClr val="bg1">
              <a:alpha val="35000"/>
            </a:schemeClr>
          </a:solidFill>
          <a:ln>
            <a:noFill/>
          </a:ln>
        </p:spPr>
        <p:txBody>
          <a:bodyPr/>
          <a:lstStyle/>
          <a:p>
            <a:endParaRPr lang="zh-CN" altLang="en-US" sz="3600"/>
          </a:p>
        </p:txBody>
      </p:sp>
      <p:sp>
        <p:nvSpPr>
          <p:cNvPr id="23" name="TextBox 682"/>
          <p:cNvSpPr txBox="1"/>
          <p:nvPr/>
        </p:nvSpPr>
        <p:spPr>
          <a:xfrm>
            <a:off x="743391" y="3595207"/>
            <a:ext cx="1513556" cy="1015663"/>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6000"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rPr>
              <a:t>20%</a:t>
            </a:r>
            <a:endParaRPr lang="zh-CN" altLang="en-US" sz="6000"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endParaRPr>
          </a:p>
        </p:txBody>
      </p:sp>
      <p:sp>
        <p:nvSpPr>
          <p:cNvPr id="24" name="TextBox 682"/>
          <p:cNvSpPr txBox="1"/>
          <p:nvPr/>
        </p:nvSpPr>
        <p:spPr>
          <a:xfrm>
            <a:off x="2939785" y="2289388"/>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47%</a:t>
            </a:r>
            <a:endParaRPr lang="zh-CN" altLang="en-US" dirty="0"/>
          </a:p>
        </p:txBody>
      </p:sp>
      <p:sp>
        <p:nvSpPr>
          <p:cNvPr id="25" name="TextBox 682"/>
          <p:cNvSpPr txBox="1"/>
          <p:nvPr/>
        </p:nvSpPr>
        <p:spPr>
          <a:xfrm>
            <a:off x="2952850" y="4829377"/>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33%</a:t>
            </a:r>
            <a:endParaRPr lang="zh-CN" altLang="en-US" dirty="0"/>
          </a:p>
        </p:txBody>
      </p:sp>
      <p:sp>
        <p:nvSpPr>
          <p:cNvPr id="26" name="TextBox 682"/>
          <p:cNvSpPr txBox="1"/>
          <p:nvPr/>
        </p:nvSpPr>
        <p:spPr>
          <a:xfrm>
            <a:off x="5239221" y="3608170"/>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75%</a:t>
            </a:r>
            <a:endParaRPr lang="zh-CN" altLang="en-US" dirty="0"/>
          </a:p>
        </p:txBody>
      </p:sp>
      <p:sp>
        <p:nvSpPr>
          <p:cNvPr id="27" name="Content Placeholder 2"/>
          <p:cNvSpPr txBox="1"/>
          <p:nvPr/>
        </p:nvSpPr>
        <p:spPr>
          <a:xfrm>
            <a:off x="7957694" y="2077150"/>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8" name="Content Placeholder 2"/>
          <p:cNvSpPr txBox="1"/>
          <p:nvPr/>
        </p:nvSpPr>
        <p:spPr>
          <a:xfrm>
            <a:off x="7957694" y="3638954"/>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9" name="Content Placeholder 2"/>
          <p:cNvSpPr txBox="1"/>
          <p:nvPr/>
        </p:nvSpPr>
        <p:spPr>
          <a:xfrm>
            <a:off x="7957694" y="5048570"/>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5"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26"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27"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a:lstStyle/>
          <a:p>
            <a:endParaRPr lang="zh-CN" altLang="en-US" sz="2800"/>
          </a:p>
        </p:txBody>
      </p:sp>
      <p:sp>
        <p:nvSpPr>
          <p:cNvPr id="28"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35"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36"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37"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38"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grpSp>
        <p:nvGrpSpPr>
          <p:cNvPr id="16" name="组合 15"/>
          <p:cNvGrpSpPr/>
          <p:nvPr/>
        </p:nvGrpSpPr>
        <p:grpSpPr>
          <a:xfrm>
            <a:off x="1288380" y="1853583"/>
            <a:ext cx="3405402" cy="2452273"/>
            <a:chOff x="1288380" y="1853583"/>
            <a:chExt cx="3405402" cy="2452273"/>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19"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0"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1"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22"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3"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4"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9"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0"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1"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32"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3"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4"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9"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40"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1"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2"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3"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44"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sp>
        <p:nvSpPr>
          <p:cNvPr id="45"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46"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47"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48"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49" name="Freeform 35"/>
          <p:cNvSpPr/>
          <p:nvPr/>
        </p:nvSpPr>
        <p:spPr bwMode="auto">
          <a:xfrm>
            <a:off x="5038632"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113A59"/>
          </a:solidFill>
          <a:ln>
            <a:noFill/>
          </a:ln>
        </p:spPr>
        <p:txBody>
          <a:bodyPr vert="horz" wrap="square" lIns="91440" tIns="45720" rIns="91440" bIns="45720" numCol="1" anchor="t" anchorCtr="0" compatLnSpc="1"/>
          <a:lstStyle/>
          <a:p>
            <a:endParaRPr lang="zh-CN" altLang="en-US" sz="3200"/>
          </a:p>
        </p:txBody>
      </p:sp>
      <p:sp>
        <p:nvSpPr>
          <p:cNvPr id="50" name="TextBox 682"/>
          <p:cNvSpPr txBox="1"/>
          <p:nvPr/>
        </p:nvSpPr>
        <p:spPr>
          <a:xfrm>
            <a:off x="6020099" y="2940144"/>
            <a:ext cx="2521844" cy="132343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rPr>
              <a:t>75%</a:t>
            </a:r>
            <a:endParaRPr lang="zh-CN" altLang="en-US"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endParaRPr>
          </a:p>
        </p:txBody>
      </p:sp>
      <p:sp>
        <p:nvSpPr>
          <p:cNvPr id="51" name="Content Placeholder 2"/>
          <p:cNvSpPr txBox="1"/>
          <p:nvPr/>
        </p:nvSpPr>
        <p:spPr>
          <a:xfrm>
            <a:off x="6123370" y="4326525"/>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078023" y="2973498"/>
            <a:ext cx="8113977" cy="3884502"/>
            <a:chOff x="4078023" y="2973498"/>
            <a:chExt cx="8113977" cy="388450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4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p>
          </p:txBody>
        </p:sp>
        <p:sp>
          <p:nvSpPr>
            <p:cNvPr id="4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grpFill/>
            <a:ln>
              <a:noFill/>
            </a:ln>
          </p:spPr>
          <p:txBody>
            <a:bodyPr vert="horz" wrap="square" lIns="91440" tIns="45720" rIns="91440" bIns="45720" numCol="1" anchor="t" anchorCtr="0" compatLnSpc="1"/>
            <a:lstStyle/>
            <a:p>
              <a:endParaRPr lang="zh-CN" altLang="en-US" sz="3200"/>
            </a:p>
          </p:txBody>
        </p:sp>
        <p:sp>
          <p:nvSpPr>
            <p:cNvPr id="4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p>
          </p:txBody>
        </p:sp>
        <p:sp>
          <p:nvSpPr>
            <p:cNvPr id="4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p>
          </p:txBody>
        </p:sp>
      </p:grpSp>
      <p:sp>
        <p:nvSpPr>
          <p:cNvPr id="50" name="Freeform 9"/>
          <p:cNvSpPr/>
          <p:nvPr/>
        </p:nvSpPr>
        <p:spPr bwMode="auto">
          <a:xfrm>
            <a:off x="5063326" y="5378864"/>
            <a:ext cx="2332119" cy="1042011"/>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1" y="441"/>
                </a:moveTo>
                <a:lnTo>
                  <a:pt x="554" y="24"/>
                </a:lnTo>
                <a:lnTo>
                  <a:pt x="0" y="24"/>
                </a:lnTo>
                <a:lnTo>
                  <a:pt x="0" y="0"/>
                </a:lnTo>
                <a:lnTo>
                  <a:pt x="562" y="0"/>
                </a:lnTo>
                <a:lnTo>
                  <a:pt x="987" y="433"/>
                </a:lnTo>
                <a:lnTo>
                  <a:pt x="971" y="441"/>
                </a:lnTo>
                <a:close/>
              </a:path>
            </a:pathLst>
          </a:custGeom>
          <a:solidFill>
            <a:schemeClr val="bg1">
              <a:alpha val="35000"/>
            </a:schemeClr>
          </a:solidFill>
          <a:ln>
            <a:noFill/>
          </a:ln>
        </p:spPr>
        <p:txBody>
          <a:bodyPr/>
          <a:lstStyle/>
          <a:p>
            <a:endParaRPr lang="zh-CN" altLang="en-US" sz="2800"/>
          </a:p>
        </p:txBody>
      </p:sp>
      <p:sp>
        <p:nvSpPr>
          <p:cNvPr id="51" name="Freeform 10"/>
          <p:cNvSpPr/>
          <p:nvPr/>
        </p:nvSpPr>
        <p:spPr bwMode="auto">
          <a:xfrm>
            <a:off x="7093000" y="4414827"/>
            <a:ext cx="2332119" cy="1039647"/>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2" name="Freeform 11"/>
          <p:cNvSpPr/>
          <p:nvPr/>
        </p:nvSpPr>
        <p:spPr bwMode="auto">
          <a:xfrm>
            <a:off x="8437454" y="3561844"/>
            <a:ext cx="2351022" cy="1042011"/>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95" h="441">
                <a:moveTo>
                  <a:pt x="979" y="441"/>
                </a:moveTo>
                <a:lnTo>
                  <a:pt x="554" y="16"/>
                </a:lnTo>
                <a:lnTo>
                  <a:pt x="0" y="16"/>
                </a:lnTo>
                <a:lnTo>
                  <a:pt x="0" y="0"/>
                </a:lnTo>
                <a:lnTo>
                  <a:pt x="562" y="0"/>
                </a:lnTo>
                <a:lnTo>
                  <a:pt x="995" y="425"/>
                </a:lnTo>
                <a:lnTo>
                  <a:pt x="979" y="441"/>
                </a:lnTo>
                <a:close/>
              </a:path>
            </a:pathLst>
          </a:custGeom>
          <a:solidFill>
            <a:schemeClr val="bg1">
              <a:alpha val="35000"/>
            </a:schemeClr>
          </a:solidFill>
          <a:ln>
            <a:noFill/>
          </a:ln>
        </p:spPr>
        <p:txBody>
          <a:bodyPr/>
          <a:lstStyle/>
          <a:p>
            <a:endParaRPr lang="zh-CN" altLang="en-US" sz="2800"/>
          </a:p>
        </p:txBody>
      </p:sp>
      <p:sp>
        <p:nvSpPr>
          <p:cNvPr id="53" name="Freeform 12"/>
          <p:cNvSpPr/>
          <p:nvPr/>
        </p:nvSpPr>
        <p:spPr bwMode="auto">
          <a:xfrm>
            <a:off x="9481827" y="2463125"/>
            <a:ext cx="2332119" cy="1042011"/>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9" y="441"/>
                </a:moveTo>
                <a:lnTo>
                  <a:pt x="553" y="16"/>
                </a:lnTo>
                <a:lnTo>
                  <a:pt x="0" y="16"/>
                </a:lnTo>
                <a:lnTo>
                  <a:pt x="0" y="0"/>
                </a:lnTo>
                <a:lnTo>
                  <a:pt x="561" y="0"/>
                </a:lnTo>
                <a:lnTo>
                  <a:pt x="987" y="425"/>
                </a:lnTo>
                <a:lnTo>
                  <a:pt x="979" y="441"/>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4" name="Oval 13"/>
          <p:cNvSpPr>
            <a:spLocks noChangeArrowheads="1"/>
          </p:cNvSpPr>
          <p:nvPr/>
        </p:nvSpPr>
        <p:spPr bwMode="auto">
          <a:xfrm>
            <a:off x="4968812" y="5322156"/>
            <a:ext cx="189027" cy="191390"/>
          </a:xfrm>
          <a:prstGeom prst="ellipse">
            <a:avLst/>
          </a:prstGeom>
          <a:solidFill>
            <a:schemeClr val="bg1">
              <a:alpha val="35000"/>
            </a:schemeClr>
          </a:solidFill>
          <a:ln>
            <a:noFill/>
          </a:ln>
        </p:spPr>
        <p:txBody>
          <a:bodyPr/>
          <a:lstStyle/>
          <a:p>
            <a:endParaRPr lang="zh-CN" altLang="en-US" sz="2800"/>
          </a:p>
        </p:txBody>
      </p:sp>
      <p:sp>
        <p:nvSpPr>
          <p:cNvPr id="55" name="Oval 14"/>
          <p:cNvSpPr>
            <a:spLocks noChangeArrowheads="1"/>
          </p:cNvSpPr>
          <p:nvPr/>
        </p:nvSpPr>
        <p:spPr bwMode="auto">
          <a:xfrm>
            <a:off x="8361844" y="3486234"/>
            <a:ext cx="191390" cy="207929"/>
          </a:xfrm>
          <a:prstGeom prst="ellipse">
            <a:avLst/>
          </a:prstGeom>
          <a:solidFill>
            <a:schemeClr val="bg1">
              <a:alpha val="35000"/>
            </a:schemeClr>
          </a:solidFill>
          <a:ln>
            <a:noFill/>
          </a:ln>
        </p:spPr>
        <p:txBody>
          <a:bodyPr/>
          <a:lstStyle/>
          <a:p>
            <a:endParaRPr lang="zh-CN" altLang="en-US" sz="2800"/>
          </a:p>
        </p:txBody>
      </p:sp>
      <p:sp>
        <p:nvSpPr>
          <p:cNvPr id="56" name="Oval 15"/>
          <p:cNvSpPr>
            <a:spLocks noChangeArrowheads="1"/>
          </p:cNvSpPr>
          <p:nvPr/>
        </p:nvSpPr>
        <p:spPr bwMode="auto">
          <a:xfrm>
            <a:off x="7093000" y="4355757"/>
            <a:ext cx="189027" cy="19139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7" name="Oval 16"/>
          <p:cNvSpPr>
            <a:spLocks noChangeArrowheads="1"/>
          </p:cNvSpPr>
          <p:nvPr/>
        </p:nvSpPr>
        <p:spPr bwMode="auto">
          <a:xfrm>
            <a:off x="9387314" y="2387515"/>
            <a:ext cx="189027" cy="20792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8" name="TextBox 692"/>
          <p:cNvSpPr txBox="1"/>
          <p:nvPr/>
        </p:nvSpPr>
        <p:spPr bwMode="auto">
          <a:xfrm>
            <a:off x="7577196" y="2200274"/>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9" name="TextBox 692"/>
          <p:cNvSpPr txBox="1"/>
          <p:nvPr/>
        </p:nvSpPr>
        <p:spPr bwMode="auto">
          <a:xfrm>
            <a:off x="6015863" y="3327036"/>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0" name="TextBox 692"/>
          <p:cNvSpPr txBox="1"/>
          <p:nvPr/>
        </p:nvSpPr>
        <p:spPr bwMode="auto">
          <a:xfrm>
            <a:off x="4740657" y="4176595"/>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1" name="TextBox 692"/>
          <p:cNvSpPr txBox="1"/>
          <p:nvPr/>
        </p:nvSpPr>
        <p:spPr bwMode="auto">
          <a:xfrm>
            <a:off x="3120026" y="5142994"/>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2" name="Content Placeholder 2"/>
          <p:cNvSpPr txBox="1"/>
          <p:nvPr/>
        </p:nvSpPr>
        <p:spPr>
          <a:xfrm>
            <a:off x="531647" y="1738904"/>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3" name="Content Placeholder 2"/>
          <p:cNvSpPr txBox="1"/>
          <p:nvPr/>
        </p:nvSpPr>
        <p:spPr>
          <a:xfrm>
            <a:off x="531647" y="2633248"/>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4</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285"/>
          <p:cNvSpPr>
            <a:spLocks noEditPoints="1"/>
          </p:cNvSpPr>
          <p:nvPr/>
        </p:nvSpPr>
        <p:spPr bwMode="auto">
          <a:xfrm>
            <a:off x="1597977" y="3137735"/>
            <a:ext cx="906083" cy="691410"/>
          </a:xfrm>
          <a:custGeom>
            <a:avLst/>
            <a:gdLst>
              <a:gd name="T0" fmla="*/ 84 w 88"/>
              <a:gd name="T1" fmla="*/ 0 h 67"/>
              <a:gd name="T2" fmla="*/ 4 w 88"/>
              <a:gd name="T3" fmla="*/ 0 h 67"/>
              <a:gd name="T4" fmla="*/ 0 w 88"/>
              <a:gd name="T5" fmla="*/ 4 h 67"/>
              <a:gd name="T6" fmla="*/ 0 w 88"/>
              <a:gd name="T7" fmla="*/ 51 h 67"/>
              <a:gd name="T8" fmla="*/ 4 w 88"/>
              <a:gd name="T9" fmla="*/ 55 h 67"/>
              <a:gd name="T10" fmla="*/ 30 w 88"/>
              <a:gd name="T11" fmla="*/ 55 h 67"/>
              <a:gd name="T12" fmla="*/ 30 w 88"/>
              <a:gd name="T13" fmla="*/ 64 h 67"/>
              <a:gd name="T14" fmla="*/ 20 w 88"/>
              <a:gd name="T15" fmla="*/ 64 h 67"/>
              <a:gd name="T16" fmla="*/ 19 w 88"/>
              <a:gd name="T17" fmla="*/ 66 h 67"/>
              <a:gd name="T18" fmla="*/ 20 w 88"/>
              <a:gd name="T19" fmla="*/ 67 h 67"/>
              <a:gd name="T20" fmla="*/ 68 w 88"/>
              <a:gd name="T21" fmla="*/ 67 h 67"/>
              <a:gd name="T22" fmla="*/ 69 w 88"/>
              <a:gd name="T23" fmla="*/ 66 h 67"/>
              <a:gd name="T24" fmla="*/ 68 w 88"/>
              <a:gd name="T25" fmla="*/ 64 h 67"/>
              <a:gd name="T26" fmla="*/ 59 w 88"/>
              <a:gd name="T27" fmla="*/ 64 h 67"/>
              <a:gd name="T28" fmla="*/ 59 w 88"/>
              <a:gd name="T29" fmla="*/ 55 h 67"/>
              <a:gd name="T30" fmla="*/ 84 w 88"/>
              <a:gd name="T31" fmla="*/ 55 h 67"/>
              <a:gd name="T32" fmla="*/ 88 w 88"/>
              <a:gd name="T33" fmla="*/ 51 h 67"/>
              <a:gd name="T34" fmla="*/ 88 w 88"/>
              <a:gd name="T35" fmla="*/ 4 h 67"/>
              <a:gd name="T36" fmla="*/ 84 w 88"/>
              <a:gd name="T37" fmla="*/ 0 h 67"/>
              <a:gd name="T38" fmla="*/ 73 w 88"/>
              <a:gd name="T39" fmla="*/ 51 h 67"/>
              <a:gd name="T40" fmla="*/ 72 w 88"/>
              <a:gd name="T41" fmla="*/ 50 h 67"/>
              <a:gd name="T42" fmla="*/ 73 w 88"/>
              <a:gd name="T43" fmla="*/ 49 h 67"/>
              <a:gd name="T44" fmla="*/ 74 w 88"/>
              <a:gd name="T45" fmla="*/ 50 h 67"/>
              <a:gd name="T46" fmla="*/ 73 w 88"/>
              <a:gd name="T47" fmla="*/ 51 h 67"/>
              <a:gd name="T48" fmla="*/ 84 w 88"/>
              <a:gd name="T49" fmla="*/ 45 h 67"/>
              <a:gd name="T50" fmla="*/ 5 w 88"/>
              <a:gd name="T51" fmla="*/ 45 h 67"/>
              <a:gd name="T52" fmla="*/ 5 w 88"/>
              <a:gd name="T53" fmla="*/ 4 h 67"/>
              <a:gd name="T54" fmla="*/ 84 w 88"/>
              <a:gd name="T55" fmla="*/ 4 h 67"/>
              <a:gd name="T56" fmla="*/ 84 w 88"/>
              <a:gd name="T57"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67">
                <a:moveTo>
                  <a:pt x="84" y="0"/>
                </a:moveTo>
                <a:cubicBezTo>
                  <a:pt x="4" y="0"/>
                  <a:pt x="4" y="0"/>
                  <a:pt x="4" y="0"/>
                </a:cubicBezTo>
                <a:cubicBezTo>
                  <a:pt x="2" y="0"/>
                  <a:pt x="0" y="2"/>
                  <a:pt x="0" y="4"/>
                </a:cubicBezTo>
                <a:cubicBezTo>
                  <a:pt x="0" y="51"/>
                  <a:pt x="0" y="51"/>
                  <a:pt x="0" y="51"/>
                </a:cubicBezTo>
                <a:cubicBezTo>
                  <a:pt x="0" y="54"/>
                  <a:pt x="2" y="55"/>
                  <a:pt x="4" y="55"/>
                </a:cubicBezTo>
                <a:cubicBezTo>
                  <a:pt x="30" y="55"/>
                  <a:pt x="30" y="55"/>
                  <a:pt x="30" y="55"/>
                </a:cubicBezTo>
                <a:cubicBezTo>
                  <a:pt x="30" y="64"/>
                  <a:pt x="30" y="64"/>
                  <a:pt x="30" y="64"/>
                </a:cubicBezTo>
                <a:cubicBezTo>
                  <a:pt x="20" y="64"/>
                  <a:pt x="20" y="64"/>
                  <a:pt x="20" y="64"/>
                </a:cubicBezTo>
                <a:cubicBezTo>
                  <a:pt x="20" y="64"/>
                  <a:pt x="19" y="65"/>
                  <a:pt x="19" y="66"/>
                </a:cubicBezTo>
                <a:cubicBezTo>
                  <a:pt x="19" y="66"/>
                  <a:pt x="20" y="67"/>
                  <a:pt x="20" y="67"/>
                </a:cubicBezTo>
                <a:cubicBezTo>
                  <a:pt x="68" y="67"/>
                  <a:pt x="68" y="67"/>
                  <a:pt x="68" y="67"/>
                </a:cubicBezTo>
                <a:cubicBezTo>
                  <a:pt x="69" y="67"/>
                  <a:pt x="69" y="66"/>
                  <a:pt x="69" y="66"/>
                </a:cubicBezTo>
                <a:cubicBezTo>
                  <a:pt x="69" y="65"/>
                  <a:pt x="69" y="64"/>
                  <a:pt x="68" y="64"/>
                </a:cubicBezTo>
                <a:cubicBezTo>
                  <a:pt x="59" y="64"/>
                  <a:pt x="59" y="64"/>
                  <a:pt x="59" y="64"/>
                </a:cubicBezTo>
                <a:cubicBezTo>
                  <a:pt x="59" y="55"/>
                  <a:pt x="59" y="55"/>
                  <a:pt x="59" y="55"/>
                </a:cubicBezTo>
                <a:cubicBezTo>
                  <a:pt x="84" y="55"/>
                  <a:pt x="84" y="55"/>
                  <a:pt x="84" y="55"/>
                </a:cubicBezTo>
                <a:cubicBezTo>
                  <a:pt x="86" y="55"/>
                  <a:pt x="88" y="54"/>
                  <a:pt x="88" y="51"/>
                </a:cubicBezTo>
                <a:cubicBezTo>
                  <a:pt x="88" y="4"/>
                  <a:pt x="88" y="4"/>
                  <a:pt x="88" y="4"/>
                </a:cubicBezTo>
                <a:cubicBezTo>
                  <a:pt x="88" y="2"/>
                  <a:pt x="86" y="0"/>
                  <a:pt x="84" y="0"/>
                </a:cubicBezTo>
                <a:close/>
                <a:moveTo>
                  <a:pt x="73" y="51"/>
                </a:moveTo>
                <a:cubicBezTo>
                  <a:pt x="72" y="51"/>
                  <a:pt x="72" y="51"/>
                  <a:pt x="72" y="50"/>
                </a:cubicBezTo>
                <a:cubicBezTo>
                  <a:pt x="72" y="50"/>
                  <a:pt x="72" y="49"/>
                  <a:pt x="73" y="49"/>
                </a:cubicBezTo>
                <a:cubicBezTo>
                  <a:pt x="73" y="49"/>
                  <a:pt x="74" y="50"/>
                  <a:pt x="74" y="50"/>
                </a:cubicBezTo>
                <a:cubicBezTo>
                  <a:pt x="74" y="51"/>
                  <a:pt x="73" y="51"/>
                  <a:pt x="73" y="51"/>
                </a:cubicBezTo>
                <a:close/>
                <a:moveTo>
                  <a:pt x="84" y="45"/>
                </a:moveTo>
                <a:cubicBezTo>
                  <a:pt x="5" y="45"/>
                  <a:pt x="5" y="45"/>
                  <a:pt x="5" y="45"/>
                </a:cubicBezTo>
                <a:cubicBezTo>
                  <a:pt x="5" y="4"/>
                  <a:pt x="5" y="4"/>
                  <a:pt x="5" y="4"/>
                </a:cubicBezTo>
                <a:cubicBezTo>
                  <a:pt x="84" y="4"/>
                  <a:pt x="84" y="4"/>
                  <a:pt x="84" y="4"/>
                </a:cubicBezTo>
                <a:lnTo>
                  <a:pt x="84" y="45"/>
                </a:lnTo>
                <a:close/>
              </a:path>
            </a:pathLst>
          </a:custGeom>
          <a:solidFill>
            <a:schemeClr val="bg1">
              <a:alpha val="35000"/>
            </a:schemeClr>
          </a:solidFill>
          <a:ln>
            <a:noFill/>
          </a:ln>
        </p:spPr>
        <p:txBody>
          <a:bodyPr/>
          <a:lstStyle/>
          <a:p>
            <a:endParaRPr lang="zh-CN" altLang="en-US" sz="1600"/>
          </a:p>
        </p:txBody>
      </p:sp>
      <p:sp>
        <p:nvSpPr>
          <p:cNvPr id="20" name="Freeform 286"/>
          <p:cNvSpPr>
            <a:spLocks noEditPoints="1"/>
          </p:cNvSpPr>
          <p:nvPr/>
        </p:nvSpPr>
        <p:spPr bwMode="auto">
          <a:xfrm>
            <a:off x="1071056" y="3581018"/>
            <a:ext cx="443284" cy="270430"/>
          </a:xfrm>
          <a:custGeom>
            <a:avLst/>
            <a:gdLst>
              <a:gd name="T0" fmla="*/ 0 w 43"/>
              <a:gd name="T1" fmla="*/ 18 h 26"/>
              <a:gd name="T2" fmla="*/ 8 w 43"/>
              <a:gd name="T3" fmla="*/ 26 h 26"/>
              <a:gd name="T4" fmla="*/ 36 w 43"/>
              <a:gd name="T5" fmla="*/ 26 h 26"/>
              <a:gd name="T6" fmla="*/ 43 w 43"/>
              <a:gd name="T7" fmla="*/ 18 h 26"/>
              <a:gd name="T8" fmla="*/ 43 w 43"/>
              <a:gd name="T9" fmla="*/ 0 h 26"/>
              <a:gd name="T10" fmla="*/ 0 w 43"/>
              <a:gd name="T11" fmla="*/ 0 h 26"/>
              <a:gd name="T12" fmla="*/ 0 w 43"/>
              <a:gd name="T13" fmla="*/ 18 h 26"/>
              <a:gd name="T14" fmla="*/ 22 w 43"/>
              <a:gd name="T15" fmla="*/ 12 h 26"/>
              <a:gd name="T16" fmla="*/ 25 w 43"/>
              <a:gd name="T17" fmla="*/ 15 h 26"/>
              <a:gd name="T18" fmla="*/ 22 w 43"/>
              <a:gd name="T19" fmla="*/ 19 h 26"/>
              <a:gd name="T20" fmla="*/ 18 w 43"/>
              <a:gd name="T21" fmla="*/ 15 h 26"/>
              <a:gd name="T22" fmla="*/ 22 w 43"/>
              <a:gd name="T2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6">
                <a:moveTo>
                  <a:pt x="0" y="18"/>
                </a:moveTo>
                <a:cubicBezTo>
                  <a:pt x="0" y="22"/>
                  <a:pt x="4" y="26"/>
                  <a:pt x="8" y="26"/>
                </a:cubicBezTo>
                <a:cubicBezTo>
                  <a:pt x="36" y="26"/>
                  <a:pt x="36" y="26"/>
                  <a:pt x="36" y="26"/>
                </a:cubicBezTo>
                <a:cubicBezTo>
                  <a:pt x="40" y="26"/>
                  <a:pt x="43" y="22"/>
                  <a:pt x="43" y="18"/>
                </a:cubicBezTo>
                <a:cubicBezTo>
                  <a:pt x="43" y="0"/>
                  <a:pt x="43" y="0"/>
                  <a:pt x="43" y="0"/>
                </a:cubicBezTo>
                <a:cubicBezTo>
                  <a:pt x="0" y="0"/>
                  <a:pt x="0" y="0"/>
                  <a:pt x="0" y="0"/>
                </a:cubicBezTo>
                <a:lnTo>
                  <a:pt x="0" y="18"/>
                </a:lnTo>
                <a:close/>
                <a:moveTo>
                  <a:pt x="22" y="12"/>
                </a:moveTo>
                <a:cubicBezTo>
                  <a:pt x="24" y="12"/>
                  <a:pt x="25" y="14"/>
                  <a:pt x="25" y="15"/>
                </a:cubicBezTo>
                <a:cubicBezTo>
                  <a:pt x="25" y="17"/>
                  <a:pt x="24" y="19"/>
                  <a:pt x="22" y="19"/>
                </a:cubicBezTo>
                <a:cubicBezTo>
                  <a:pt x="20" y="19"/>
                  <a:pt x="18" y="17"/>
                  <a:pt x="18" y="15"/>
                </a:cubicBezTo>
                <a:cubicBezTo>
                  <a:pt x="18" y="14"/>
                  <a:pt x="20" y="12"/>
                  <a:pt x="22" y="12"/>
                </a:cubicBezTo>
                <a:close/>
              </a:path>
            </a:pathLst>
          </a:custGeom>
          <a:solidFill>
            <a:schemeClr val="bg1">
              <a:alpha val="35000"/>
            </a:schemeClr>
          </a:solidFill>
          <a:ln>
            <a:noFill/>
          </a:ln>
        </p:spPr>
        <p:txBody>
          <a:bodyPr/>
          <a:lstStyle/>
          <a:p>
            <a:endParaRPr lang="zh-CN" altLang="en-US" sz="1600"/>
          </a:p>
        </p:txBody>
      </p:sp>
      <p:sp>
        <p:nvSpPr>
          <p:cNvPr id="21" name="Freeform 287"/>
          <p:cNvSpPr>
            <a:spLocks noEditPoints="1"/>
          </p:cNvSpPr>
          <p:nvPr/>
        </p:nvSpPr>
        <p:spPr bwMode="auto">
          <a:xfrm>
            <a:off x="1071056" y="2900759"/>
            <a:ext cx="443284" cy="660742"/>
          </a:xfrm>
          <a:custGeom>
            <a:avLst/>
            <a:gdLst>
              <a:gd name="T0" fmla="*/ 36 w 43"/>
              <a:gd name="T1" fmla="*/ 0 h 64"/>
              <a:gd name="T2" fmla="*/ 8 w 43"/>
              <a:gd name="T3" fmla="*/ 0 h 64"/>
              <a:gd name="T4" fmla="*/ 0 w 43"/>
              <a:gd name="T5" fmla="*/ 8 h 64"/>
              <a:gd name="T6" fmla="*/ 0 w 43"/>
              <a:gd name="T7" fmla="*/ 64 h 64"/>
              <a:gd name="T8" fmla="*/ 43 w 43"/>
              <a:gd name="T9" fmla="*/ 64 h 64"/>
              <a:gd name="T10" fmla="*/ 43 w 43"/>
              <a:gd name="T11" fmla="*/ 8 h 64"/>
              <a:gd name="T12" fmla="*/ 36 w 43"/>
              <a:gd name="T13" fmla="*/ 0 h 64"/>
              <a:gd name="T14" fmla="*/ 37 w 43"/>
              <a:gd name="T15" fmla="*/ 27 h 64"/>
              <a:gd name="T16" fmla="*/ 6 w 43"/>
              <a:gd name="T17" fmla="*/ 27 h 64"/>
              <a:gd name="T18" fmla="*/ 6 w 43"/>
              <a:gd name="T19" fmla="*/ 20 h 64"/>
              <a:gd name="T20" fmla="*/ 37 w 43"/>
              <a:gd name="T21" fmla="*/ 20 h 64"/>
              <a:gd name="T22" fmla="*/ 37 w 43"/>
              <a:gd name="T23" fmla="*/ 27 h 64"/>
              <a:gd name="T24" fmla="*/ 37 w 43"/>
              <a:gd name="T25" fmla="*/ 14 h 64"/>
              <a:gd name="T26" fmla="*/ 6 w 43"/>
              <a:gd name="T27" fmla="*/ 14 h 64"/>
              <a:gd name="T28" fmla="*/ 6 w 43"/>
              <a:gd name="T29" fmla="*/ 7 h 64"/>
              <a:gd name="T30" fmla="*/ 37 w 43"/>
              <a:gd name="T31" fmla="*/ 7 h 64"/>
              <a:gd name="T32" fmla="*/ 37 w 43"/>
              <a:gd name="T3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64">
                <a:moveTo>
                  <a:pt x="36" y="0"/>
                </a:moveTo>
                <a:cubicBezTo>
                  <a:pt x="8" y="0"/>
                  <a:pt x="8" y="0"/>
                  <a:pt x="8" y="0"/>
                </a:cubicBezTo>
                <a:cubicBezTo>
                  <a:pt x="4" y="0"/>
                  <a:pt x="0" y="4"/>
                  <a:pt x="0" y="8"/>
                </a:cubicBezTo>
                <a:cubicBezTo>
                  <a:pt x="0" y="64"/>
                  <a:pt x="0" y="64"/>
                  <a:pt x="0" y="64"/>
                </a:cubicBezTo>
                <a:cubicBezTo>
                  <a:pt x="43" y="64"/>
                  <a:pt x="43" y="64"/>
                  <a:pt x="43" y="64"/>
                </a:cubicBezTo>
                <a:cubicBezTo>
                  <a:pt x="43" y="8"/>
                  <a:pt x="43" y="8"/>
                  <a:pt x="43" y="8"/>
                </a:cubicBezTo>
                <a:cubicBezTo>
                  <a:pt x="43" y="4"/>
                  <a:pt x="40" y="0"/>
                  <a:pt x="36" y="0"/>
                </a:cubicBezTo>
                <a:close/>
                <a:moveTo>
                  <a:pt x="37" y="27"/>
                </a:moveTo>
                <a:cubicBezTo>
                  <a:pt x="6" y="27"/>
                  <a:pt x="6" y="27"/>
                  <a:pt x="6" y="27"/>
                </a:cubicBezTo>
                <a:cubicBezTo>
                  <a:pt x="6" y="20"/>
                  <a:pt x="6" y="20"/>
                  <a:pt x="6" y="20"/>
                </a:cubicBezTo>
                <a:cubicBezTo>
                  <a:pt x="37" y="20"/>
                  <a:pt x="37" y="20"/>
                  <a:pt x="37" y="20"/>
                </a:cubicBezTo>
                <a:lnTo>
                  <a:pt x="37" y="27"/>
                </a:lnTo>
                <a:close/>
                <a:moveTo>
                  <a:pt x="37" y="14"/>
                </a:moveTo>
                <a:cubicBezTo>
                  <a:pt x="6" y="14"/>
                  <a:pt x="6" y="14"/>
                  <a:pt x="6" y="14"/>
                </a:cubicBezTo>
                <a:cubicBezTo>
                  <a:pt x="6" y="7"/>
                  <a:pt x="6" y="7"/>
                  <a:pt x="6" y="7"/>
                </a:cubicBezTo>
                <a:cubicBezTo>
                  <a:pt x="37" y="7"/>
                  <a:pt x="37" y="7"/>
                  <a:pt x="37" y="7"/>
                </a:cubicBezTo>
                <a:lnTo>
                  <a:pt x="37" y="14"/>
                </a:lnTo>
                <a:close/>
              </a:path>
            </a:pathLst>
          </a:custGeom>
          <a:solidFill>
            <a:schemeClr val="bg1">
              <a:alpha val="35000"/>
            </a:schemeClr>
          </a:solidFill>
          <a:ln>
            <a:noFill/>
          </a:ln>
        </p:spPr>
        <p:txBody>
          <a:bodyPr/>
          <a:lstStyle/>
          <a:p>
            <a:endParaRPr lang="zh-CN" altLang="en-US" sz="1600"/>
          </a:p>
        </p:txBody>
      </p:sp>
      <p:sp>
        <p:nvSpPr>
          <p:cNvPr id="22" name="Freeform 288"/>
          <p:cNvSpPr/>
          <p:nvPr/>
        </p:nvSpPr>
        <p:spPr bwMode="auto">
          <a:xfrm>
            <a:off x="4027882" y="3859812"/>
            <a:ext cx="1288031" cy="72487"/>
          </a:xfrm>
          <a:custGeom>
            <a:avLst/>
            <a:gdLst>
              <a:gd name="T0" fmla="*/ 125 w 125"/>
              <a:gd name="T1" fmla="*/ 5 h 7"/>
              <a:gd name="T2" fmla="*/ 123 w 125"/>
              <a:gd name="T3" fmla="*/ 7 h 7"/>
              <a:gd name="T4" fmla="*/ 2 w 125"/>
              <a:gd name="T5" fmla="*/ 7 h 7"/>
              <a:gd name="T6" fmla="*/ 0 w 125"/>
              <a:gd name="T7" fmla="*/ 5 h 7"/>
              <a:gd name="T8" fmla="*/ 0 w 125"/>
              <a:gd name="T9" fmla="*/ 1 h 7"/>
              <a:gd name="T10" fmla="*/ 2 w 125"/>
              <a:gd name="T11" fmla="*/ 0 h 7"/>
              <a:gd name="T12" fmla="*/ 123 w 125"/>
              <a:gd name="T13" fmla="*/ 0 h 7"/>
              <a:gd name="T14" fmla="*/ 125 w 125"/>
              <a:gd name="T15" fmla="*/ 1 h 7"/>
              <a:gd name="T16" fmla="*/ 125 w 12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
                <a:moveTo>
                  <a:pt x="125" y="5"/>
                </a:moveTo>
                <a:cubicBezTo>
                  <a:pt x="125" y="6"/>
                  <a:pt x="124" y="7"/>
                  <a:pt x="123" y="7"/>
                </a:cubicBezTo>
                <a:cubicBezTo>
                  <a:pt x="2" y="7"/>
                  <a:pt x="2" y="7"/>
                  <a:pt x="2" y="7"/>
                </a:cubicBezTo>
                <a:cubicBezTo>
                  <a:pt x="1" y="7"/>
                  <a:pt x="0" y="6"/>
                  <a:pt x="0" y="5"/>
                </a:cubicBezTo>
                <a:cubicBezTo>
                  <a:pt x="0" y="1"/>
                  <a:pt x="0" y="1"/>
                  <a:pt x="0" y="1"/>
                </a:cubicBezTo>
                <a:cubicBezTo>
                  <a:pt x="0" y="0"/>
                  <a:pt x="1" y="0"/>
                  <a:pt x="2" y="0"/>
                </a:cubicBezTo>
                <a:cubicBezTo>
                  <a:pt x="123" y="0"/>
                  <a:pt x="123" y="0"/>
                  <a:pt x="123" y="0"/>
                </a:cubicBezTo>
                <a:cubicBezTo>
                  <a:pt x="124" y="0"/>
                  <a:pt x="125" y="0"/>
                  <a:pt x="125" y="1"/>
                </a:cubicBezTo>
                <a:lnTo>
                  <a:pt x="125" y="5"/>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289"/>
          <p:cNvSpPr>
            <a:spLocks noEditPoints="1"/>
          </p:cNvSpPr>
          <p:nvPr/>
        </p:nvSpPr>
        <p:spPr bwMode="auto">
          <a:xfrm>
            <a:off x="4100370" y="3179553"/>
            <a:ext cx="1145846" cy="649591"/>
          </a:xfrm>
          <a:custGeom>
            <a:avLst/>
            <a:gdLst>
              <a:gd name="T0" fmla="*/ 106 w 111"/>
              <a:gd name="T1" fmla="*/ 0 h 63"/>
              <a:gd name="T2" fmla="*/ 5 w 111"/>
              <a:gd name="T3" fmla="*/ 0 h 63"/>
              <a:gd name="T4" fmla="*/ 0 w 111"/>
              <a:gd name="T5" fmla="*/ 5 h 63"/>
              <a:gd name="T6" fmla="*/ 0 w 111"/>
              <a:gd name="T7" fmla="*/ 58 h 63"/>
              <a:gd name="T8" fmla="*/ 5 w 111"/>
              <a:gd name="T9" fmla="*/ 63 h 63"/>
              <a:gd name="T10" fmla="*/ 106 w 111"/>
              <a:gd name="T11" fmla="*/ 63 h 63"/>
              <a:gd name="T12" fmla="*/ 111 w 111"/>
              <a:gd name="T13" fmla="*/ 58 h 63"/>
              <a:gd name="T14" fmla="*/ 111 w 111"/>
              <a:gd name="T15" fmla="*/ 5 h 63"/>
              <a:gd name="T16" fmla="*/ 106 w 111"/>
              <a:gd name="T17" fmla="*/ 0 h 63"/>
              <a:gd name="T18" fmla="*/ 106 w 111"/>
              <a:gd name="T19" fmla="*/ 58 h 63"/>
              <a:gd name="T20" fmla="*/ 6 w 111"/>
              <a:gd name="T21" fmla="*/ 58 h 63"/>
              <a:gd name="T22" fmla="*/ 6 w 111"/>
              <a:gd name="T23" fmla="*/ 6 h 63"/>
              <a:gd name="T24" fmla="*/ 106 w 111"/>
              <a:gd name="T25" fmla="*/ 6 h 63"/>
              <a:gd name="T26" fmla="*/ 106 w 111"/>
              <a:gd name="T27"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63">
                <a:moveTo>
                  <a:pt x="106" y="0"/>
                </a:moveTo>
                <a:cubicBezTo>
                  <a:pt x="5" y="0"/>
                  <a:pt x="5" y="0"/>
                  <a:pt x="5" y="0"/>
                </a:cubicBezTo>
                <a:cubicBezTo>
                  <a:pt x="3" y="0"/>
                  <a:pt x="0" y="2"/>
                  <a:pt x="0" y="5"/>
                </a:cubicBezTo>
                <a:cubicBezTo>
                  <a:pt x="0" y="58"/>
                  <a:pt x="0" y="58"/>
                  <a:pt x="0" y="58"/>
                </a:cubicBezTo>
                <a:cubicBezTo>
                  <a:pt x="0" y="61"/>
                  <a:pt x="3" y="63"/>
                  <a:pt x="5" y="63"/>
                </a:cubicBezTo>
                <a:cubicBezTo>
                  <a:pt x="106" y="63"/>
                  <a:pt x="106" y="63"/>
                  <a:pt x="106" y="63"/>
                </a:cubicBezTo>
                <a:cubicBezTo>
                  <a:pt x="109" y="63"/>
                  <a:pt x="111" y="61"/>
                  <a:pt x="111" y="58"/>
                </a:cubicBezTo>
                <a:cubicBezTo>
                  <a:pt x="111" y="5"/>
                  <a:pt x="111" y="5"/>
                  <a:pt x="111" y="5"/>
                </a:cubicBezTo>
                <a:cubicBezTo>
                  <a:pt x="111" y="2"/>
                  <a:pt x="109" y="0"/>
                  <a:pt x="106" y="0"/>
                </a:cubicBezTo>
                <a:close/>
                <a:moveTo>
                  <a:pt x="106" y="58"/>
                </a:moveTo>
                <a:cubicBezTo>
                  <a:pt x="6" y="58"/>
                  <a:pt x="6" y="58"/>
                  <a:pt x="6" y="58"/>
                </a:cubicBezTo>
                <a:cubicBezTo>
                  <a:pt x="6" y="6"/>
                  <a:pt x="6" y="6"/>
                  <a:pt x="6" y="6"/>
                </a:cubicBezTo>
                <a:cubicBezTo>
                  <a:pt x="106" y="6"/>
                  <a:pt x="106" y="6"/>
                  <a:pt x="106" y="6"/>
                </a:cubicBezTo>
                <a:lnTo>
                  <a:pt x="106" y="5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290"/>
          <p:cNvSpPr>
            <a:spLocks noEditPoints="1"/>
          </p:cNvSpPr>
          <p:nvPr/>
        </p:nvSpPr>
        <p:spPr bwMode="auto">
          <a:xfrm>
            <a:off x="7188458" y="2900759"/>
            <a:ext cx="844748" cy="1115178"/>
          </a:xfrm>
          <a:custGeom>
            <a:avLst/>
            <a:gdLst>
              <a:gd name="T0" fmla="*/ 76 w 82"/>
              <a:gd name="T1" fmla="*/ 0 h 108"/>
              <a:gd name="T2" fmla="*/ 6 w 82"/>
              <a:gd name="T3" fmla="*/ 0 h 108"/>
              <a:gd name="T4" fmla="*/ 0 w 82"/>
              <a:gd name="T5" fmla="*/ 6 h 108"/>
              <a:gd name="T6" fmla="*/ 0 w 82"/>
              <a:gd name="T7" fmla="*/ 102 h 108"/>
              <a:gd name="T8" fmla="*/ 6 w 82"/>
              <a:gd name="T9" fmla="*/ 108 h 108"/>
              <a:gd name="T10" fmla="*/ 76 w 82"/>
              <a:gd name="T11" fmla="*/ 108 h 108"/>
              <a:gd name="T12" fmla="*/ 82 w 82"/>
              <a:gd name="T13" fmla="*/ 102 h 108"/>
              <a:gd name="T14" fmla="*/ 82 w 82"/>
              <a:gd name="T15" fmla="*/ 6 h 108"/>
              <a:gd name="T16" fmla="*/ 76 w 82"/>
              <a:gd name="T17" fmla="*/ 0 h 108"/>
              <a:gd name="T18" fmla="*/ 41 w 82"/>
              <a:gd name="T19" fmla="*/ 106 h 108"/>
              <a:gd name="T20" fmla="*/ 38 w 82"/>
              <a:gd name="T21" fmla="*/ 104 h 108"/>
              <a:gd name="T22" fmla="*/ 41 w 82"/>
              <a:gd name="T23" fmla="*/ 101 h 108"/>
              <a:gd name="T24" fmla="*/ 44 w 82"/>
              <a:gd name="T25" fmla="*/ 104 h 108"/>
              <a:gd name="T26" fmla="*/ 41 w 82"/>
              <a:gd name="T27" fmla="*/ 106 h 108"/>
              <a:gd name="T28" fmla="*/ 74 w 82"/>
              <a:gd name="T29" fmla="*/ 99 h 108"/>
              <a:gd name="T30" fmla="*/ 9 w 82"/>
              <a:gd name="T31" fmla="*/ 99 h 108"/>
              <a:gd name="T32" fmla="*/ 9 w 82"/>
              <a:gd name="T33" fmla="*/ 10 h 108"/>
              <a:gd name="T34" fmla="*/ 74 w 82"/>
              <a:gd name="T35" fmla="*/ 10 h 108"/>
              <a:gd name="T36" fmla="*/ 74 w 82"/>
              <a:gd name="T37" fmla="*/ 9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08">
                <a:moveTo>
                  <a:pt x="76" y="0"/>
                </a:moveTo>
                <a:cubicBezTo>
                  <a:pt x="6" y="0"/>
                  <a:pt x="6" y="0"/>
                  <a:pt x="6" y="0"/>
                </a:cubicBezTo>
                <a:cubicBezTo>
                  <a:pt x="3" y="0"/>
                  <a:pt x="0" y="3"/>
                  <a:pt x="0" y="6"/>
                </a:cubicBezTo>
                <a:cubicBezTo>
                  <a:pt x="0" y="102"/>
                  <a:pt x="0" y="102"/>
                  <a:pt x="0" y="102"/>
                </a:cubicBezTo>
                <a:cubicBezTo>
                  <a:pt x="0" y="106"/>
                  <a:pt x="3" y="108"/>
                  <a:pt x="6" y="108"/>
                </a:cubicBezTo>
                <a:cubicBezTo>
                  <a:pt x="76" y="108"/>
                  <a:pt x="76" y="108"/>
                  <a:pt x="76" y="108"/>
                </a:cubicBezTo>
                <a:cubicBezTo>
                  <a:pt x="80" y="108"/>
                  <a:pt x="82" y="106"/>
                  <a:pt x="82" y="102"/>
                </a:cubicBezTo>
                <a:cubicBezTo>
                  <a:pt x="82" y="6"/>
                  <a:pt x="82" y="6"/>
                  <a:pt x="82" y="6"/>
                </a:cubicBezTo>
                <a:cubicBezTo>
                  <a:pt x="82" y="3"/>
                  <a:pt x="80" y="0"/>
                  <a:pt x="76" y="0"/>
                </a:cubicBezTo>
                <a:close/>
                <a:moveTo>
                  <a:pt x="41" y="106"/>
                </a:moveTo>
                <a:cubicBezTo>
                  <a:pt x="40" y="106"/>
                  <a:pt x="38" y="105"/>
                  <a:pt x="38" y="104"/>
                </a:cubicBezTo>
                <a:cubicBezTo>
                  <a:pt x="38" y="102"/>
                  <a:pt x="40" y="101"/>
                  <a:pt x="41" y="101"/>
                </a:cubicBezTo>
                <a:cubicBezTo>
                  <a:pt x="43" y="101"/>
                  <a:pt x="44" y="102"/>
                  <a:pt x="44" y="104"/>
                </a:cubicBezTo>
                <a:cubicBezTo>
                  <a:pt x="44" y="105"/>
                  <a:pt x="43" y="106"/>
                  <a:pt x="41" y="106"/>
                </a:cubicBezTo>
                <a:close/>
                <a:moveTo>
                  <a:pt x="74" y="99"/>
                </a:moveTo>
                <a:cubicBezTo>
                  <a:pt x="9" y="99"/>
                  <a:pt x="9" y="99"/>
                  <a:pt x="9" y="99"/>
                </a:cubicBezTo>
                <a:cubicBezTo>
                  <a:pt x="9" y="10"/>
                  <a:pt x="9" y="10"/>
                  <a:pt x="9" y="10"/>
                </a:cubicBezTo>
                <a:cubicBezTo>
                  <a:pt x="74" y="10"/>
                  <a:pt x="74" y="10"/>
                  <a:pt x="74" y="10"/>
                </a:cubicBezTo>
                <a:lnTo>
                  <a:pt x="74" y="99"/>
                </a:lnTo>
                <a:close/>
              </a:path>
            </a:pathLst>
          </a:custGeom>
          <a:solidFill>
            <a:schemeClr val="bg1">
              <a:alpha val="35000"/>
            </a:schemeClr>
          </a:solidFill>
          <a:ln>
            <a:noFill/>
          </a:ln>
        </p:spPr>
        <p:txBody>
          <a:bodyPr/>
          <a:lstStyle/>
          <a:p>
            <a:endParaRPr lang="zh-CN" altLang="en-US" sz="1600"/>
          </a:p>
        </p:txBody>
      </p:sp>
      <p:sp>
        <p:nvSpPr>
          <p:cNvPr id="25" name="Freeform 291"/>
          <p:cNvSpPr>
            <a:spLocks noEditPoints="1"/>
          </p:cNvSpPr>
          <p:nvPr/>
        </p:nvSpPr>
        <p:spPr bwMode="auto">
          <a:xfrm>
            <a:off x="10226013" y="2900759"/>
            <a:ext cx="680259" cy="1196028"/>
          </a:xfrm>
          <a:custGeom>
            <a:avLst/>
            <a:gdLst>
              <a:gd name="T0" fmla="*/ 59 w 66"/>
              <a:gd name="T1" fmla="*/ 0 h 116"/>
              <a:gd name="T2" fmla="*/ 7 w 66"/>
              <a:gd name="T3" fmla="*/ 0 h 116"/>
              <a:gd name="T4" fmla="*/ 0 w 66"/>
              <a:gd name="T5" fmla="*/ 8 h 116"/>
              <a:gd name="T6" fmla="*/ 0 w 66"/>
              <a:gd name="T7" fmla="*/ 109 h 116"/>
              <a:gd name="T8" fmla="*/ 7 w 66"/>
              <a:gd name="T9" fmla="*/ 116 h 116"/>
              <a:gd name="T10" fmla="*/ 59 w 66"/>
              <a:gd name="T11" fmla="*/ 116 h 116"/>
              <a:gd name="T12" fmla="*/ 66 w 66"/>
              <a:gd name="T13" fmla="*/ 109 h 116"/>
              <a:gd name="T14" fmla="*/ 66 w 66"/>
              <a:gd name="T15" fmla="*/ 8 h 116"/>
              <a:gd name="T16" fmla="*/ 59 w 66"/>
              <a:gd name="T17" fmla="*/ 0 h 116"/>
              <a:gd name="T18" fmla="*/ 22 w 66"/>
              <a:gd name="T19" fmla="*/ 9 h 116"/>
              <a:gd name="T20" fmla="*/ 44 w 66"/>
              <a:gd name="T21" fmla="*/ 9 h 116"/>
              <a:gd name="T22" fmla="*/ 44 w 66"/>
              <a:gd name="T23" fmla="*/ 11 h 116"/>
              <a:gd name="T24" fmla="*/ 22 w 66"/>
              <a:gd name="T25" fmla="*/ 11 h 116"/>
              <a:gd name="T26" fmla="*/ 22 w 66"/>
              <a:gd name="T27" fmla="*/ 9 h 116"/>
              <a:gd name="T28" fmla="*/ 33 w 66"/>
              <a:gd name="T29" fmla="*/ 112 h 116"/>
              <a:gd name="T30" fmla="*/ 29 w 66"/>
              <a:gd name="T31" fmla="*/ 108 h 116"/>
              <a:gd name="T32" fmla="*/ 33 w 66"/>
              <a:gd name="T33" fmla="*/ 103 h 116"/>
              <a:gd name="T34" fmla="*/ 37 w 66"/>
              <a:gd name="T35" fmla="*/ 108 h 116"/>
              <a:gd name="T36" fmla="*/ 33 w 66"/>
              <a:gd name="T37" fmla="*/ 112 h 116"/>
              <a:gd name="T38" fmla="*/ 61 w 66"/>
              <a:gd name="T39" fmla="*/ 97 h 116"/>
              <a:gd name="T40" fmla="*/ 5 w 66"/>
              <a:gd name="T41" fmla="*/ 97 h 116"/>
              <a:gd name="T42" fmla="*/ 5 w 66"/>
              <a:gd name="T43" fmla="*/ 19 h 116"/>
              <a:gd name="T44" fmla="*/ 61 w 66"/>
              <a:gd name="T45" fmla="*/ 19 h 116"/>
              <a:gd name="T46" fmla="*/ 61 w 66"/>
              <a:gd name="T47"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16">
                <a:moveTo>
                  <a:pt x="59" y="0"/>
                </a:moveTo>
                <a:cubicBezTo>
                  <a:pt x="7" y="0"/>
                  <a:pt x="7" y="0"/>
                  <a:pt x="7" y="0"/>
                </a:cubicBezTo>
                <a:cubicBezTo>
                  <a:pt x="3" y="0"/>
                  <a:pt x="0" y="4"/>
                  <a:pt x="0" y="8"/>
                </a:cubicBezTo>
                <a:cubicBezTo>
                  <a:pt x="0" y="109"/>
                  <a:pt x="0" y="109"/>
                  <a:pt x="0" y="109"/>
                </a:cubicBezTo>
                <a:cubicBezTo>
                  <a:pt x="0" y="113"/>
                  <a:pt x="3" y="116"/>
                  <a:pt x="7" y="116"/>
                </a:cubicBezTo>
                <a:cubicBezTo>
                  <a:pt x="59" y="116"/>
                  <a:pt x="59" y="116"/>
                  <a:pt x="59" y="116"/>
                </a:cubicBezTo>
                <a:cubicBezTo>
                  <a:pt x="63" y="116"/>
                  <a:pt x="66" y="113"/>
                  <a:pt x="66" y="109"/>
                </a:cubicBezTo>
                <a:cubicBezTo>
                  <a:pt x="66" y="8"/>
                  <a:pt x="66" y="8"/>
                  <a:pt x="66" y="8"/>
                </a:cubicBezTo>
                <a:cubicBezTo>
                  <a:pt x="66" y="4"/>
                  <a:pt x="63" y="0"/>
                  <a:pt x="59" y="0"/>
                </a:cubicBezTo>
                <a:close/>
                <a:moveTo>
                  <a:pt x="22" y="9"/>
                </a:moveTo>
                <a:cubicBezTo>
                  <a:pt x="44" y="9"/>
                  <a:pt x="44" y="9"/>
                  <a:pt x="44" y="9"/>
                </a:cubicBezTo>
                <a:cubicBezTo>
                  <a:pt x="44" y="11"/>
                  <a:pt x="44" y="11"/>
                  <a:pt x="44" y="11"/>
                </a:cubicBezTo>
                <a:cubicBezTo>
                  <a:pt x="22" y="11"/>
                  <a:pt x="22" y="11"/>
                  <a:pt x="22" y="11"/>
                </a:cubicBezTo>
                <a:lnTo>
                  <a:pt x="22" y="9"/>
                </a:lnTo>
                <a:close/>
                <a:moveTo>
                  <a:pt x="33" y="112"/>
                </a:moveTo>
                <a:cubicBezTo>
                  <a:pt x="31" y="112"/>
                  <a:pt x="29" y="110"/>
                  <a:pt x="29" y="108"/>
                </a:cubicBezTo>
                <a:cubicBezTo>
                  <a:pt x="29" y="105"/>
                  <a:pt x="31" y="103"/>
                  <a:pt x="33" y="103"/>
                </a:cubicBezTo>
                <a:cubicBezTo>
                  <a:pt x="36" y="103"/>
                  <a:pt x="37" y="105"/>
                  <a:pt x="37" y="108"/>
                </a:cubicBezTo>
                <a:cubicBezTo>
                  <a:pt x="37" y="110"/>
                  <a:pt x="36" y="112"/>
                  <a:pt x="33" y="112"/>
                </a:cubicBezTo>
                <a:close/>
                <a:moveTo>
                  <a:pt x="61" y="97"/>
                </a:moveTo>
                <a:cubicBezTo>
                  <a:pt x="5" y="97"/>
                  <a:pt x="5" y="97"/>
                  <a:pt x="5" y="97"/>
                </a:cubicBezTo>
                <a:cubicBezTo>
                  <a:pt x="5" y="19"/>
                  <a:pt x="5" y="19"/>
                  <a:pt x="5" y="19"/>
                </a:cubicBezTo>
                <a:cubicBezTo>
                  <a:pt x="61" y="19"/>
                  <a:pt x="61" y="19"/>
                  <a:pt x="61" y="19"/>
                </a:cubicBezTo>
                <a:lnTo>
                  <a:pt x="61" y="97"/>
                </a:lnTo>
                <a:close/>
              </a:path>
            </a:pathLst>
          </a:custGeom>
          <a:solidFill>
            <a:schemeClr val="bg1">
              <a:alpha val="35000"/>
            </a:schemeClr>
          </a:solidFill>
          <a:ln>
            <a:noFill/>
          </a:ln>
        </p:spPr>
        <p:txBody>
          <a:bodyPr/>
          <a:lstStyle/>
          <a:p>
            <a:endParaRPr lang="zh-CN" altLang="en-US" sz="1600"/>
          </a:p>
        </p:txBody>
      </p:sp>
      <p:grpSp>
        <p:nvGrpSpPr>
          <p:cNvPr id="64" name="组合 63"/>
          <p:cNvGrpSpPr/>
          <p:nvPr/>
        </p:nvGrpSpPr>
        <p:grpSpPr>
          <a:xfrm>
            <a:off x="4008368" y="4356066"/>
            <a:ext cx="1237848" cy="186792"/>
            <a:chOff x="4008368" y="4356066"/>
            <a:chExt cx="1237848"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26" name="Oval 292"/>
            <p:cNvSpPr>
              <a:spLocks noChangeArrowheads="1"/>
            </p:cNvSpPr>
            <p:nvPr/>
          </p:nvSpPr>
          <p:spPr bwMode="auto">
            <a:xfrm>
              <a:off x="4008368" y="4356066"/>
              <a:ext cx="195156"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7" name="Oval 293"/>
            <p:cNvSpPr>
              <a:spLocks noChangeArrowheads="1"/>
            </p:cNvSpPr>
            <p:nvPr/>
          </p:nvSpPr>
          <p:spPr bwMode="auto">
            <a:xfrm>
              <a:off x="4264859" y="4356066"/>
              <a:ext cx="195156"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8" name="Oval 294"/>
            <p:cNvSpPr>
              <a:spLocks noChangeArrowheads="1"/>
            </p:cNvSpPr>
            <p:nvPr/>
          </p:nvSpPr>
          <p:spPr bwMode="auto">
            <a:xfrm>
              <a:off x="4532502" y="4356066"/>
              <a:ext cx="186793"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9" name="Oval 295"/>
            <p:cNvSpPr>
              <a:spLocks noChangeArrowheads="1"/>
            </p:cNvSpPr>
            <p:nvPr/>
          </p:nvSpPr>
          <p:spPr bwMode="auto">
            <a:xfrm>
              <a:off x="4791779" y="4356066"/>
              <a:ext cx="184005" cy="186792"/>
            </a:xfrm>
            <a:prstGeom prst="ellipse">
              <a:avLst/>
            </a:prstGeom>
            <a:grpFill/>
            <a:ln>
              <a:noFill/>
            </a:ln>
          </p:spPr>
          <p:txBody>
            <a:bodyPr/>
            <a:lstStyle/>
            <a:p>
              <a:endParaRPr lang="zh-CN" altLang="en-US" sz="1600"/>
            </a:p>
          </p:txBody>
        </p:sp>
        <p:sp>
          <p:nvSpPr>
            <p:cNvPr id="30" name="Oval 296"/>
            <p:cNvSpPr>
              <a:spLocks noChangeArrowheads="1"/>
            </p:cNvSpPr>
            <p:nvPr/>
          </p:nvSpPr>
          <p:spPr bwMode="auto">
            <a:xfrm>
              <a:off x="5048270" y="4356066"/>
              <a:ext cx="197946" cy="186792"/>
            </a:xfrm>
            <a:prstGeom prst="ellipse">
              <a:avLst/>
            </a:prstGeom>
            <a:grpFill/>
            <a:ln>
              <a:noFill/>
            </a:ln>
          </p:spPr>
          <p:txBody>
            <a:bodyPr/>
            <a:lstStyle/>
            <a:p>
              <a:endParaRPr lang="zh-CN" altLang="en-US" sz="1600"/>
            </a:p>
          </p:txBody>
        </p:sp>
      </p:grpSp>
      <p:grpSp>
        <p:nvGrpSpPr>
          <p:cNvPr id="65" name="组合 64"/>
          <p:cNvGrpSpPr/>
          <p:nvPr/>
        </p:nvGrpSpPr>
        <p:grpSpPr>
          <a:xfrm>
            <a:off x="1143543" y="4356066"/>
            <a:ext cx="1237849" cy="186792"/>
            <a:chOff x="1143543" y="4356066"/>
            <a:chExt cx="1237849"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31" name="Oval 297"/>
            <p:cNvSpPr>
              <a:spLocks noChangeArrowheads="1"/>
            </p:cNvSpPr>
            <p:nvPr/>
          </p:nvSpPr>
          <p:spPr bwMode="auto">
            <a:xfrm>
              <a:off x="1143543" y="4356066"/>
              <a:ext cx="195156" cy="186792"/>
            </a:xfrm>
            <a:prstGeom prst="ellipse">
              <a:avLst/>
            </a:prstGeom>
            <a:grpFill/>
            <a:ln>
              <a:noFill/>
            </a:ln>
          </p:spPr>
          <p:txBody>
            <a:bodyPr/>
            <a:lstStyle/>
            <a:p>
              <a:endParaRPr lang="zh-CN" altLang="en-US" sz="1600"/>
            </a:p>
          </p:txBody>
        </p:sp>
        <p:sp>
          <p:nvSpPr>
            <p:cNvPr id="32" name="Oval 298"/>
            <p:cNvSpPr>
              <a:spLocks noChangeArrowheads="1"/>
            </p:cNvSpPr>
            <p:nvPr/>
          </p:nvSpPr>
          <p:spPr bwMode="auto">
            <a:xfrm>
              <a:off x="1400034" y="4356066"/>
              <a:ext cx="197946" cy="186792"/>
            </a:xfrm>
            <a:prstGeom prst="ellipse">
              <a:avLst/>
            </a:prstGeom>
            <a:grpFill/>
            <a:ln>
              <a:noFill/>
            </a:ln>
          </p:spPr>
          <p:txBody>
            <a:bodyPr/>
            <a:lstStyle/>
            <a:p>
              <a:endParaRPr lang="zh-CN" altLang="en-US" sz="1600"/>
            </a:p>
          </p:txBody>
        </p:sp>
        <p:sp>
          <p:nvSpPr>
            <p:cNvPr id="33" name="Oval 299"/>
            <p:cNvSpPr>
              <a:spLocks noChangeArrowheads="1"/>
            </p:cNvSpPr>
            <p:nvPr/>
          </p:nvSpPr>
          <p:spPr bwMode="auto">
            <a:xfrm>
              <a:off x="1667677" y="4356066"/>
              <a:ext cx="186793" cy="186792"/>
            </a:xfrm>
            <a:prstGeom prst="ellipse">
              <a:avLst/>
            </a:prstGeom>
            <a:grpFill/>
            <a:ln>
              <a:noFill/>
            </a:ln>
          </p:spPr>
          <p:txBody>
            <a:bodyPr/>
            <a:lstStyle/>
            <a:p>
              <a:endParaRPr lang="zh-CN" altLang="en-US" sz="1600"/>
            </a:p>
          </p:txBody>
        </p:sp>
        <p:sp>
          <p:nvSpPr>
            <p:cNvPr id="34" name="Oval 300"/>
            <p:cNvSpPr>
              <a:spLocks noChangeArrowheads="1"/>
            </p:cNvSpPr>
            <p:nvPr/>
          </p:nvSpPr>
          <p:spPr bwMode="auto">
            <a:xfrm>
              <a:off x="1926955" y="4356066"/>
              <a:ext cx="184005" cy="186792"/>
            </a:xfrm>
            <a:prstGeom prst="ellipse">
              <a:avLst/>
            </a:prstGeom>
            <a:grpFill/>
            <a:ln>
              <a:noFill/>
            </a:ln>
          </p:spPr>
          <p:txBody>
            <a:bodyPr/>
            <a:lstStyle/>
            <a:p>
              <a:endParaRPr lang="zh-CN" altLang="en-US" sz="1600"/>
            </a:p>
          </p:txBody>
        </p:sp>
        <p:sp>
          <p:nvSpPr>
            <p:cNvPr id="35" name="Oval 301"/>
            <p:cNvSpPr>
              <a:spLocks noChangeArrowheads="1"/>
            </p:cNvSpPr>
            <p:nvPr/>
          </p:nvSpPr>
          <p:spPr bwMode="auto">
            <a:xfrm>
              <a:off x="2183446" y="4356066"/>
              <a:ext cx="197946" cy="186792"/>
            </a:xfrm>
            <a:prstGeom prst="ellipse">
              <a:avLst/>
            </a:prstGeom>
            <a:grpFill/>
            <a:ln>
              <a:noFill/>
            </a:ln>
          </p:spPr>
          <p:txBody>
            <a:bodyPr/>
            <a:lstStyle/>
            <a:p>
              <a:endParaRPr lang="zh-CN" altLang="en-US" sz="1600"/>
            </a:p>
          </p:txBody>
        </p:sp>
      </p:grpSp>
      <p:grpSp>
        <p:nvGrpSpPr>
          <p:cNvPr id="63" name="组合 62"/>
          <p:cNvGrpSpPr/>
          <p:nvPr/>
        </p:nvGrpSpPr>
        <p:grpSpPr>
          <a:xfrm>
            <a:off x="6993302" y="4356066"/>
            <a:ext cx="1237849" cy="186792"/>
            <a:chOff x="6993302" y="4356066"/>
            <a:chExt cx="1237849"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36" name="Oval 302"/>
            <p:cNvSpPr>
              <a:spLocks noChangeArrowheads="1"/>
            </p:cNvSpPr>
            <p:nvPr/>
          </p:nvSpPr>
          <p:spPr bwMode="auto">
            <a:xfrm>
              <a:off x="6993302" y="4356066"/>
              <a:ext cx="195156" cy="186792"/>
            </a:xfrm>
            <a:prstGeom prst="ellipse">
              <a:avLst/>
            </a:prstGeom>
            <a:grpFill/>
            <a:ln>
              <a:noFill/>
            </a:ln>
          </p:spPr>
          <p:txBody>
            <a:bodyPr/>
            <a:lstStyle/>
            <a:p>
              <a:endParaRPr lang="zh-CN" altLang="en-US" sz="1600"/>
            </a:p>
          </p:txBody>
        </p:sp>
        <p:sp>
          <p:nvSpPr>
            <p:cNvPr id="37" name="Oval 303"/>
            <p:cNvSpPr>
              <a:spLocks noChangeArrowheads="1"/>
            </p:cNvSpPr>
            <p:nvPr/>
          </p:nvSpPr>
          <p:spPr bwMode="auto">
            <a:xfrm>
              <a:off x="7260945" y="4356066"/>
              <a:ext cx="186793" cy="186792"/>
            </a:xfrm>
            <a:prstGeom prst="ellipse">
              <a:avLst/>
            </a:prstGeom>
            <a:grpFill/>
            <a:ln>
              <a:noFill/>
            </a:ln>
          </p:spPr>
          <p:txBody>
            <a:bodyPr/>
            <a:lstStyle/>
            <a:p>
              <a:endParaRPr lang="zh-CN" altLang="en-US" sz="1600"/>
            </a:p>
          </p:txBody>
        </p:sp>
        <p:sp>
          <p:nvSpPr>
            <p:cNvPr id="38" name="Oval 304"/>
            <p:cNvSpPr>
              <a:spLocks noChangeArrowheads="1"/>
            </p:cNvSpPr>
            <p:nvPr/>
          </p:nvSpPr>
          <p:spPr bwMode="auto">
            <a:xfrm>
              <a:off x="7520223" y="4356066"/>
              <a:ext cx="184005"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39" name="Oval 305"/>
            <p:cNvSpPr>
              <a:spLocks noChangeArrowheads="1"/>
            </p:cNvSpPr>
            <p:nvPr/>
          </p:nvSpPr>
          <p:spPr bwMode="auto">
            <a:xfrm>
              <a:off x="7776714" y="4356066"/>
              <a:ext cx="186793"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40" name="Oval 306"/>
            <p:cNvSpPr>
              <a:spLocks noChangeArrowheads="1"/>
            </p:cNvSpPr>
            <p:nvPr/>
          </p:nvSpPr>
          <p:spPr bwMode="auto">
            <a:xfrm>
              <a:off x="8033205" y="4356066"/>
              <a:ext cx="197946" cy="186792"/>
            </a:xfrm>
            <a:prstGeom prst="ellipse">
              <a:avLst/>
            </a:prstGeom>
            <a:grpFill/>
            <a:ln>
              <a:noFill/>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9894248" y="4356066"/>
            <a:ext cx="1226696" cy="186792"/>
            <a:chOff x="9894248" y="4356066"/>
            <a:chExt cx="1226696"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41" name="Oval 307"/>
            <p:cNvSpPr>
              <a:spLocks noChangeArrowheads="1"/>
            </p:cNvSpPr>
            <p:nvPr/>
          </p:nvSpPr>
          <p:spPr bwMode="auto">
            <a:xfrm>
              <a:off x="9894248" y="4356066"/>
              <a:ext cx="186793" cy="186792"/>
            </a:xfrm>
            <a:prstGeom prst="ellipse">
              <a:avLst/>
            </a:prstGeom>
            <a:grpFill/>
            <a:ln>
              <a:noFill/>
            </a:ln>
          </p:spPr>
          <p:txBody>
            <a:bodyPr/>
            <a:lstStyle/>
            <a:p>
              <a:endParaRPr lang="zh-CN" altLang="en-US" sz="1600"/>
            </a:p>
          </p:txBody>
        </p:sp>
        <p:sp>
          <p:nvSpPr>
            <p:cNvPr id="42" name="Oval 308"/>
            <p:cNvSpPr>
              <a:spLocks noChangeArrowheads="1"/>
            </p:cNvSpPr>
            <p:nvPr/>
          </p:nvSpPr>
          <p:spPr bwMode="auto">
            <a:xfrm>
              <a:off x="10153526" y="4356066"/>
              <a:ext cx="195156" cy="186792"/>
            </a:xfrm>
            <a:prstGeom prst="ellipse">
              <a:avLst/>
            </a:prstGeom>
            <a:grpFill/>
            <a:ln>
              <a:noFill/>
            </a:ln>
          </p:spPr>
          <p:txBody>
            <a:bodyPr/>
            <a:lstStyle/>
            <a:p>
              <a:endParaRPr lang="zh-CN" altLang="en-US" sz="1600"/>
            </a:p>
          </p:txBody>
        </p:sp>
        <p:sp>
          <p:nvSpPr>
            <p:cNvPr id="43" name="Oval 309"/>
            <p:cNvSpPr>
              <a:spLocks noChangeArrowheads="1"/>
            </p:cNvSpPr>
            <p:nvPr/>
          </p:nvSpPr>
          <p:spPr bwMode="auto">
            <a:xfrm>
              <a:off x="10410017" y="4356066"/>
              <a:ext cx="195156" cy="186792"/>
            </a:xfrm>
            <a:prstGeom prst="ellipse">
              <a:avLst/>
            </a:prstGeom>
            <a:grpFill/>
            <a:ln>
              <a:noFill/>
            </a:ln>
          </p:spPr>
          <p:txBody>
            <a:bodyPr/>
            <a:lstStyle/>
            <a:p>
              <a:endParaRPr lang="zh-CN" altLang="en-US" sz="1600"/>
            </a:p>
          </p:txBody>
        </p:sp>
        <p:sp>
          <p:nvSpPr>
            <p:cNvPr id="44" name="Oval 310"/>
            <p:cNvSpPr>
              <a:spLocks noChangeArrowheads="1"/>
            </p:cNvSpPr>
            <p:nvPr/>
          </p:nvSpPr>
          <p:spPr bwMode="auto">
            <a:xfrm>
              <a:off x="10677660" y="4356066"/>
              <a:ext cx="186793" cy="186792"/>
            </a:xfrm>
            <a:prstGeom prst="ellipse">
              <a:avLst/>
            </a:prstGeom>
            <a:grpFill/>
            <a:ln>
              <a:noFill/>
            </a:ln>
          </p:spPr>
          <p:txBody>
            <a:bodyPr/>
            <a:lstStyle/>
            <a:p>
              <a:endParaRPr lang="zh-CN" altLang="en-US" sz="1600"/>
            </a:p>
          </p:txBody>
        </p:sp>
        <p:sp>
          <p:nvSpPr>
            <p:cNvPr id="45" name="Oval 311"/>
            <p:cNvSpPr>
              <a:spLocks noChangeArrowheads="1"/>
            </p:cNvSpPr>
            <p:nvPr/>
          </p:nvSpPr>
          <p:spPr bwMode="auto">
            <a:xfrm>
              <a:off x="10936939" y="4356066"/>
              <a:ext cx="184005" cy="186792"/>
            </a:xfrm>
            <a:prstGeom prst="ellipse">
              <a:avLst/>
            </a:prstGeom>
            <a:grpFill/>
            <a:ln>
              <a:noFill/>
            </a:ln>
          </p:spPr>
          <p:txBody>
            <a:bodyPr/>
            <a:lstStyle/>
            <a:p>
              <a:endParaRPr lang="zh-CN" altLang="en-US" sz="1600"/>
            </a:p>
          </p:txBody>
        </p:sp>
      </p:grpSp>
      <p:sp>
        <p:nvSpPr>
          <p:cNvPr id="46" name="Rectangle 312"/>
          <p:cNvSpPr>
            <a:spLocks noChangeArrowheads="1"/>
          </p:cNvSpPr>
          <p:nvPr/>
        </p:nvSpPr>
        <p:spPr bwMode="auto">
          <a:xfrm>
            <a:off x="1266212" y="5510275"/>
            <a:ext cx="175641" cy="920022"/>
          </a:xfrm>
          <a:prstGeom prst="rect">
            <a:avLst/>
          </a:prstGeom>
          <a:solidFill>
            <a:schemeClr val="bg1">
              <a:alpha val="35000"/>
            </a:schemeClr>
          </a:solidFill>
          <a:ln>
            <a:noFill/>
          </a:ln>
        </p:spPr>
        <p:txBody>
          <a:bodyPr/>
          <a:lstStyle/>
          <a:p>
            <a:endParaRPr lang="zh-CN" altLang="en-US" sz="1600"/>
          </a:p>
        </p:txBody>
      </p:sp>
      <p:sp>
        <p:nvSpPr>
          <p:cNvPr id="47" name="Rectangle 313"/>
          <p:cNvSpPr>
            <a:spLocks noChangeArrowheads="1"/>
          </p:cNvSpPr>
          <p:nvPr/>
        </p:nvSpPr>
        <p:spPr bwMode="auto">
          <a:xfrm>
            <a:off x="1533855" y="4974990"/>
            <a:ext cx="175641" cy="1455307"/>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8" name="Rectangle 314"/>
          <p:cNvSpPr>
            <a:spLocks noChangeArrowheads="1"/>
          </p:cNvSpPr>
          <p:nvPr/>
        </p:nvSpPr>
        <p:spPr bwMode="auto">
          <a:xfrm>
            <a:off x="1812650" y="5295604"/>
            <a:ext cx="175641" cy="1134693"/>
          </a:xfrm>
          <a:prstGeom prst="rect">
            <a:avLst/>
          </a:prstGeom>
          <a:solidFill>
            <a:schemeClr val="bg1">
              <a:alpha val="35000"/>
            </a:schemeClr>
          </a:solidFill>
          <a:ln>
            <a:noFill/>
          </a:ln>
        </p:spPr>
        <p:txBody>
          <a:bodyPr/>
          <a:lstStyle/>
          <a:p>
            <a:endParaRPr lang="zh-CN" altLang="en-US" sz="1600"/>
          </a:p>
        </p:txBody>
      </p:sp>
      <p:sp>
        <p:nvSpPr>
          <p:cNvPr id="49" name="Rectangle 315"/>
          <p:cNvSpPr>
            <a:spLocks noChangeArrowheads="1"/>
          </p:cNvSpPr>
          <p:nvPr/>
        </p:nvSpPr>
        <p:spPr bwMode="auto">
          <a:xfrm>
            <a:off x="2080293" y="5613430"/>
            <a:ext cx="175641" cy="816867"/>
          </a:xfrm>
          <a:prstGeom prst="rect">
            <a:avLst/>
          </a:prstGeom>
          <a:solidFill>
            <a:schemeClr val="bg1">
              <a:alpha val="35000"/>
            </a:schemeClr>
          </a:solidFill>
          <a:ln>
            <a:noFill/>
          </a:ln>
        </p:spPr>
        <p:txBody>
          <a:bodyPr/>
          <a:lstStyle/>
          <a:p>
            <a:endParaRPr lang="zh-CN" altLang="en-US" sz="1600"/>
          </a:p>
        </p:txBody>
      </p:sp>
      <p:sp>
        <p:nvSpPr>
          <p:cNvPr id="50" name="Rectangle 316"/>
          <p:cNvSpPr>
            <a:spLocks noChangeArrowheads="1"/>
          </p:cNvSpPr>
          <p:nvPr/>
        </p:nvSpPr>
        <p:spPr bwMode="auto">
          <a:xfrm>
            <a:off x="4131038" y="5047476"/>
            <a:ext cx="175641" cy="1382821"/>
          </a:xfrm>
          <a:prstGeom prst="rect">
            <a:avLst/>
          </a:prstGeom>
          <a:solidFill>
            <a:schemeClr val="bg1">
              <a:alpha val="35000"/>
            </a:schemeClr>
          </a:solidFill>
          <a:ln>
            <a:noFill/>
          </a:ln>
        </p:spPr>
        <p:txBody>
          <a:bodyPr/>
          <a:lstStyle/>
          <a:p>
            <a:endParaRPr lang="zh-CN" altLang="en-US" sz="1600"/>
          </a:p>
        </p:txBody>
      </p:sp>
      <p:sp>
        <p:nvSpPr>
          <p:cNvPr id="51" name="Rectangle 317"/>
          <p:cNvSpPr>
            <a:spLocks noChangeArrowheads="1"/>
          </p:cNvSpPr>
          <p:nvPr/>
        </p:nvSpPr>
        <p:spPr bwMode="auto">
          <a:xfrm>
            <a:off x="4398681" y="5685916"/>
            <a:ext cx="175641" cy="744381"/>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Rectangle 318"/>
          <p:cNvSpPr>
            <a:spLocks noChangeArrowheads="1"/>
          </p:cNvSpPr>
          <p:nvPr/>
        </p:nvSpPr>
        <p:spPr bwMode="auto">
          <a:xfrm>
            <a:off x="4677475" y="5861556"/>
            <a:ext cx="175641" cy="568741"/>
          </a:xfrm>
          <a:prstGeom prst="rect">
            <a:avLst/>
          </a:prstGeom>
          <a:solidFill>
            <a:schemeClr val="bg1">
              <a:alpha val="35000"/>
            </a:schemeClr>
          </a:solidFill>
          <a:ln>
            <a:noFill/>
          </a:ln>
        </p:spPr>
        <p:txBody>
          <a:bodyPr/>
          <a:lstStyle/>
          <a:p>
            <a:endParaRPr lang="zh-CN" altLang="en-US" sz="1600"/>
          </a:p>
        </p:txBody>
      </p:sp>
      <p:sp>
        <p:nvSpPr>
          <p:cNvPr id="53" name="Rectangle 319"/>
          <p:cNvSpPr>
            <a:spLocks noChangeArrowheads="1"/>
          </p:cNvSpPr>
          <p:nvPr/>
        </p:nvSpPr>
        <p:spPr bwMode="auto">
          <a:xfrm>
            <a:off x="4945118" y="6151503"/>
            <a:ext cx="175641" cy="278794"/>
          </a:xfrm>
          <a:prstGeom prst="rect">
            <a:avLst/>
          </a:prstGeom>
          <a:solidFill>
            <a:schemeClr val="bg1">
              <a:alpha val="35000"/>
            </a:schemeClr>
          </a:solidFill>
          <a:ln>
            <a:noFill/>
          </a:ln>
        </p:spPr>
        <p:txBody>
          <a:bodyPr/>
          <a:lstStyle/>
          <a:p>
            <a:endParaRPr lang="zh-CN" altLang="en-US" sz="1600"/>
          </a:p>
        </p:txBody>
      </p:sp>
      <p:sp>
        <p:nvSpPr>
          <p:cNvPr id="54" name="Rectangle 320"/>
          <p:cNvSpPr>
            <a:spLocks noChangeArrowheads="1"/>
          </p:cNvSpPr>
          <p:nvPr/>
        </p:nvSpPr>
        <p:spPr bwMode="auto">
          <a:xfrm>
            <a:off x="7115972" y="5872708"/>
            <a:ext cx="175641" cy="557589"/>
          </a:xfrm>
          <a:prstGeom prst="rect">
            <a:avLst/>
          </a:prstGeom>
          <a:solidFill>
            <a:schemeClr val="bg1">
              <a:alpha val="35000"/>
            </a:schemeClr>
          </a:solidFill>
          <a:ln>
            <a:noFill/>
          </a:ln>
        </p:spPr>
        <p:txBody>
          <a:bodyPr/>
          <a:lstStyle/>
          <a:p>
            <a:endParaRPr lang="zh-CN" altLang="en-US" sz="1600"/>
          </a:p>
        </p:txBody>
      </p:sp>
      <p:sp>
        <p:nvSpPr>
          <p:cNvPr id="55" name="Rectangle 321"/>
          <p:cNvSpPr>
            <a:spLocks noChangeArrowheads="1"/>
          </p:cNvSpPr>
          <p:nvPr/>
        </p:nvSpPr>
        <p:spPr bwMode="auto">
          <a:xfrm>
            <a:off x="7383615" y="5975863"/>
            <a:ext cx="175641" cy="454434"/>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Rectangle 322"/>
          <p:cNvSpPr>
            <a:spLocks noChangeArrowheads="1"/>
          </p:cNvSpPr>
          <p:nvPr/>
        </p:nvSpPr>
        <p:spPr bwMode="auto">
          <a:xfrm>
            <a:off x="7662409" y="6151503"/>
            <a:ext cx="175641" cy="278794"/>
          </a:xfrm>
          <a:prstGeom prst="rect">
            <a:avLst/>
          </a:prstGeom>
          <a:solidFill>
            <a:schemeClr val="bg1">
              <a:alpha val="35000"/>
            </a:schemeClr>
          </a:solidFill>
          <a:ln>
            <a:noFill/>
          </a:ln>
        </p:spPr>
        <p:txBody>
          <a:bodyPr/>
          <a:lstStyle/>
          <a:p>
            <a:endParaRPr lang="zh-CN" altLang="en-US" sz="1600"/>
          </a:p>
        </p:txBody>
      </p:sp>
      <p:sp>
        <p:nvSpPr>
          <p:cNvPr id="57" name="Rectangle 323"/>
          <p:cNvSpPr>
            <a:spLocks noChangeArrowheads="1"/>
          </p:cNvSpPr>
          <p:nvPr/>
        </p:nvSpPr>
        <p:spPr bwMode="auto">
          <a:xfrm>
            <a:off x="7930052" y="4902503"/>
            <a:ext cx="175641" cy="1527794"/>
          </a:xfrm>
          <a:prstGeom prst="rect">
            <a:avLst/>
          </a:prstGeom>
          <a:solidFill>
            <a:schemeClr val="bg1">
              <a:alpha val="35000"/>
            </a:schemeClr>
          </a:solidFill>
          <a:ln>
            <a:noFill/>
          </a:ln>
        </p:spPr>
        <p:txBody>
          <a:bodyPr/>
          <a:lstStyle/>
          <a:p>
            <a:endParaRPr lang="zh-CN" altLang="en-US" sz="1600"/>
          </a:p>
        </p:txBody>
      </p:sp>
      <p:sp>
        <p:nvSpPr>
          <p:cNvPr id="58" name="Rectangle 324"/>
          <p:cNvSpPr>
            <a:spLocks noChangeArrowheads="1"/>
          </p:cNvSpPr>
          <p:nvPr/>
        </p:nvSpPr>
        <p:spPr bwMode="auto">
          <a:xfrm>
            <a:off x="10069888" y="5139479"/>
            <a:ext cx="175641" cy="1290818"/>
          </a:xfrm>
          <a:prstGeom prst="rect">
            <a:avLst/>
          </a:prstGeom>
          <a:solidFill>
            <a:schemeClr val="bg1">
              <a:alpha val="35000"/>
            </a:schemeClr>
          </a:solidFill>
          <a:ln>
            <a:noFill/>
          </a:ln>
        </p:spPr>
        <p:txBody>
          <a:bodyPr/>
          <a:lstStyle/>
          <a:p>
            <a:endParaRPr lang="zh-CN" altLang="en-US" sz="1600"/>
          </a:p>
        </p:txBody>
      </p:sp>
      <p:sp>
        <p:nvSpPr>
          <p:cNvPr id="59" name="Rectangle 325"/>
          <p:cNvSpPr>
            <a:spLocks noChangeArrowheads="1"/>
          </p:cNvSpPr>
          <p:nvPr/>
        </p:nvSpPr>
        <p:spPr bwMode="auto">
          <a:xfrm>
            <a:off x="10348682" y="4902503"/>
            <a:ext cx="164489" cy="1527794"/>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Rectangle 326"/>
          <p:cNvSpPr>
            <a:spLocks noChangeArrowheads="1"/>
          </p:cNvSpPr>
          <p:nvPr/>
        </p:nvSpPr>
        <p:spPr bwMode="auto">
          <a:xfrm>
            <a:off x="10616325" y="5047476"/>
            <a:ext cx="175641" cy="1382821"/>
          </a:xfrm>
          <a:prstGeom prst="rect">
            <a:avLst/>
          </a:prstGeom>
          <a:solidFill>
            <a:schemeClr val="bg1">
              <a:alpha val="35000"/>
            </a:schemeClr>
          </a:solidFill>
          <a:ln>
            <a:noFill/>
          </a:ln>
        </p:spPr>
        <p:txBody>
          <a:bodyPr/>
          <a:lstStyle/>
          <a:p>
            <a:endParaRPr lang="zh-CN" altLang="en-US" sz="1600"/>
          </a:p>
        </p:txBody>
      </p:sp>
      <p:sp>
        <p:nvSpPr>
          <p:cNvPr id="61" name="Rectangle 327"/>
          <p:cNvSpPr>
            <a:spLocks noChangeArrowheads="1"/>
          </p:cNvSpPr>
          <p:nvPr/>
        </p:nvSpPr>
        <p:spPr bwMode="auto">
          <a:xfrm>
            <a:off x="10895120" y="5510275"/>
            <a:ext cx="164489" cy="920022"/>
          </a:xfrm>
          <a:prstGeom prst="rect">
            <a:avLst/>
          </a:prstGeom>
          <a:solidFill>
            <a:schemeClr val="bg1">
              <a:alpha val="35000"/>
            </a:schemeClr>
          </a:solidFill>
          <a:ln>
            <a:noFill/>
          </a:ln>
        </p:spPr>
        <p:txBody>
          <a:bodyPr/>
          <a:lstStyle/>
          <a:p>
            <a:endParaRPr lang="zh-CN" altLang="en-US" sz="1600"/>
          </a:p>
        </p:txBody>
      </p:sp>
      <p:sp>
        <p:nvSpPr>
          <p:cNvPr id="62" name="Content Placeholder 2"/>
          <p:cNvSpPr txBox="1"/>
          <p:nvPr/>
        </p:nvSpPr>
        <p:spPr>
          <a:xfrm>
            <a:off x="895350" y="1905413"/>
            <a:ext cx="1040130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11994" y="3108671"/>
            <a:ext cx="5206632" cy="3625214"/>
            <a:chOff x="1211652" y="653141"/>
            <a:chExt cx="7069040" cy="5834746"/>
          </a:xfrm>
        </p:grpSpPr>
        <p:sp>
          <p:nvSpPr>
            <p:cNvPr id="2" name="等腰三角形 1"/>
            <p:cNvSpPr/>
            <p:nvPr/>
          </p:nvSpPr>
          <p:spPr>
            <a:xfrm>
              <a:off x="1255776" y="1567541"/>
              <a:ext cx="2263648" cy="3280230"/>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Lst>
              <a:ahLst/>
              <a:cxnLst>
                <a:cxn ang="0">
                  <a:pos x="connsiteX0-1" y="connsiteY0-2"/>
                </a:cxn>
                <a:cxn ang="0">
                  <a:pos x="connsiteX1-3" y="connsiteY1-4"/>
                </a:cxn>
                <a:cxn ang="0">
                  <a:pos x="connsiteX2-5" y="connsiteY2-6"/>
                </a:cxn>
                <a:cxn ang="0">
                  <a:pos x="connsiteX3-7" y="connsiteY3-8"/>
                </a:cxn>
              </a:cxnLst>
              <a:rect l="l" t="t" r="r" b="b"/>
              <a:pathLst>
                <a:path w="2263648" h="3280230">
                  <a:moveTo>
                    <a:pt x="0" y="2264230"/>
                  </a:moveTo>
                  <a:lnTo>
                    <a:pt x="1313253" y="0"/>
                  </a:lnTo>
                  <a:lnTo>
                    <a:pt x="2263648" y="3280230"/>
                  </a:lnTo>
                  <a:lnTo>
                    <a:pt x="0" y="226423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1"/>
            <p:cNvSpPr/>
            <p:nvPr/>
          </p:nvSpPr>
          <p:spPr>
            <a:xfrm>
              <a:off x="1255776" y="3831771"/>
              <a:ext cx="2263648" cy="2133599"/>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0 w 2263648"/>
                <a:gd name="connsiteY0-10" fmla="*/ 0 h 2133599"/>
                <a:gd name="connsiteX1-11" fmla="*/ 1255196 w 2263648"/>
                <a:gd name="connsiteY1-12" fmla="*/ 2133599 h 2133599"/>
                <a:gd name="connsiteX2-13" fmla="*/ 2263648 w 2263648"/>
                <a:gd name="connsiteY2-14" fmla="*/ 1016000 h 2133599"/>
                <a:gd name="connsiteX3-15" fmla="*/ 0 w 2263648"/>
                <a:gd name="connsiteY3-16" fmla="*/ 0 h 2133599"/>
              </a:gdLst>
              <a:ahLst/>
              <a:cxnLst>
                <a:cxn ang="0">
                  <a:pos x="connsiteX0-1" y="connsiteY0-2"/>
                </a:cxn>
                <a:cxn ang="0">
                  <a:pos x="connsiteX1-3" y="connsiteY1-4"/>
                </a:cxn>
                <a:cxn ang="0">
                  <a:pos x="connsiteX2-5" y="connsiteY2-6"/>
                </a:cxn>
                <a:cxn ang="0">
                  <a:pos x="connsiteX3-7" y="connsiteY3-8"/>
                </a:cxn>
              </a:cxnLst>
              <a:rect l="l" t="t" r="r" b="b"/>
              <a:pathLst>
                <a:path w="2263648" h="2133599">
                  <a:moveTo>
                    <a:pt x="0" y="0"/>
                  </a:moveTo>
                  <a:lnTo>
                    <a:pt x="1255196" y="2133599"/>
                  </a:lnTo>
                  <a:lnTo>
                    <a:pt x="2263648" y="1016000"/>
                  </a:lnTo>
                  <a:lnTo>
                    <a:pt x="0" y="0"/>
                  </a:lnTo>
                  <a:close/>
                </a:path>
              </a:pathLst>
            </a:custGeom>
            <a:noFill/>
            <a:ln>
              <a:solidFill>
                <a:srgbClr val="FEF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1"/>
            <p:cNvSpPr/>
            <p:nvPr/>
          </p:nvSpPr>
          <p:spPr>
            <a:xfrm>
              <a:off x="2569029" y="1567541"/>
              <a:ext cx="2141147" cy="3280230"/>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Lst>
              <a:ahLst/>
              <a:cxnLst>
                <a:cxn ang="0">
                  <a:pos x="connsiteX0-1" y="connsiteY0-2"/>
                </a:cxn>
                <a:cxn ang="0">
                  <a:pos x="connsiteX1-3" y="connsiteY1-4"/>
                </a:cxn>
                <a:cxn ang="0">
                  <a:pos x="connsiteX2-5" y="connsiteY2-6"/>
                </a:cxn>
                <a:cxn ang="0">
                  <a:pos x="connsiteX3-7" y="connsiteY3-8"/>
                </a:cxn>
              </a:cxnLst>
              <a:rect l="l" t="t" r="r" b="b"/>
              <a:pathLst>
                <a:path w="2141147" h="3280230">
                  <a:moveTo>
                    <a:pt x="2141147" y="1291773"/>
                  </a:moveTo>
                  <a:lnTo>
                    <a:pt x="0" y="0"/>
                  </a:lnTo>
                  <a:lnTo>
                    <a:pt x="950395" y="3280230"/>
                  </a:lnTo>
                  <a:lnTo>
                    <a:pt x="2141147" y="1291773"/>
                  </a:lnTo>
                  <a:close/>
                </a:path>
              </a:pathLst>
            </a:custGeom>
            <a:noFill/>
            <a:ln>
              <a:solidFill>
                <a:srgbClr val="A82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1"/>
            <p:cNvSpPr/>
            <p:nvPr/>
          </p:nvSpPr>
          <p:spPr>
            <a:xfrm>
              <a:off x="1211652" y="1219199"/>
              <a:ext cx="1357376" cy="26125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44123 w 1357376"/>
                <a:gd name="connsiteY0-10" fmla="*/ 2612572 h 2612572"/>
                <a:gd name="connsiteX1-11" fmla="*/ 1357376 w 1357376"/>
                <a:gd name="connsiteY1-12" fmla="*/ 348342 h 2612572"/>
                <a:gd name="connsiteX2-13" fmla="*/ 0 w 1357376"/>
                <a:gd name="connsiteY2-14" fmla="*/ 0 h 2612572"/>
                <a:gd name="connsiteX3-15" fmla="*/ 44123 w 1357376"/>
                <a:gd name="connsiteY3-16" fmla="*/ 2612572 h 2612572"/>
              </a:gdLst>
              <a:ahLst/>
              <a:cxnLst>
                <a:cxn ang="0">
                  <a:pos x="connsiteX0-1" y="connsiteY0-2"/>
                </a:cxn>
                <a:cxn ang="0">
                  <a:pos x="connsiteX1-3" y="connsiteY1-4"/>
                </a:cxn>
                <a:cxn ang="0">
                  <a:pos x="connsiteX2-5" y="connsiteY2-6"/>
                </a:cxn>
                <a:cxn ang="0">
                  <a:pos x="connsiteX3-7" y="connsiteY3-8"/>
                </a:cxn>
              </a:cxnLst>
              <a:rect l="l" t="t" r="r" b="b"/>
              <a:pathLst>
                <a:path w="1357376" h="2612572">
                  <a:moveTo>
                    <a:pt x="44123" y="2612572"/>
                  </a:moveTo>
                  <a:lnTo>
                    <a:pt x="1357376" y="348342"/>
                  </a:lnTo>
                  <a:lnTo>
                    <a:pt x="0" y="0"/>
                  </a:lnTo>
                  <a:lnTo>
                    <a:pt x="44123" y="2612572"/>
                  </a:lnTo>
                  <a:close/>
                </a:path>
              </a:pathLst>
            </a:custGeom>
            <a:noFill/>
            <a:ln>
              <a:solidFill>
                <a:srgbClr val="5B3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1"/>
            <p:cNvSpPr/>
            <p:nvPr/>
          </p:nvSpPr>
          <p:spPr>
            <a:xfrm>
              <a:off x="3519425" y="2859314"/>
              <a:ext cx="2460462" cy="1988457"/>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Lst>
              <a:ahLst/>
              <a:cxnLst>
                <a:cxn ang="0">
                  <a:pos x="connsiteX0-1" y="connsiteY0-2"/>
                </a:cxn>
                <a:cxn ang="0">
                  <a:pos x="connsiteX1-3" y="connsiteY1-4"/>
                </a:cxn>
                <a:cxn ang="0">
                  <a:pos x="connsiteX2-5" y="connsiteY2-6"/>
                </a:cxn>
                <a:cxn ang="0">
                  <a:pos x="connsiteX3-7" y="connsiteY3-8"/>
                </a:cxn>
              </a:cxnLst>
              <a:rect l="l" t="t" r="r" b="b"/>
              <a:pathLst>
                <a:path w="2460462" h="1988457">
                  <a:moveTo>
                    <a:pt x="1190752" y="0"/>
                  </a:moveTo>
                  <a:lnTo>
                    <a:pt x="2460462" y="1901369"/>
                  </a:lnTo>
                  <a:lnTo>
                    <a:pt x="0" y="1988457"/>
                  </a:lnTo>
                  <a:lnTo>
                    <a:pt x="1190752" y="0"/>
                  </a:lnTo>
                  <a:close/>
                </a:path>
              </a:pathLst>
            </a:custGeom>
            <a:noFill/>
            <a:ln>
              <a:solidFill>
                <a:srgbClr val="FA8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1"/>
            <p:cNvSpPr/>
            <p:nvPr/>
          </p:nvSpPr>
          <p:spPr>
            <a:xfrm>
              <a:off x="2569029" y="653141"/>
              <a:ext cx="2141147" cy="22061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2141147 w 2141147"/>
                <a:gd name="connsiteY0-18" fmla="*/ 2206172 h 2206172"/>
                <a:gd name="connsiteX1-19" fmla="*/ 0 w 2141147"/>
                <a:gd name="connsiteY1-20" fmla="*/ 914399 h 2206172"/>
                <a:gd name="connsiteX2-21" fmla="*/ 1864795 w 2141147"/>
                <a:gd name="connsiteY2-22" fmla="*/ 0 h 2206172"/>
                <a:gd name="connsiteX3-23" fmla="*/ 2141147 w 2141147"/>
                <a:gd name="connsiteY3-24" fmla="*/ 2206172 h 2206172"/>
              </a:gdLst>
              <a:ahLst/>
              <a:cxnLst>
                <a:cxn ang="0">
                  <a:pos x="connsiteX0-1" y="connsiteY0-2"/>
                </a:cxn>
                <a:cxn ang="0">
                  <a:pos x="connsiteX1-3" y="connsiteY1-4"/>
                </a:cxn>
                <a:cxn ang="0">
                  <a:pos x="connsiteX2-5" y="connsiteY2-6"/>
                </a:cxn>
                <a:cxn ang="0">
                  <a:pos x="connsiteX3-7" y="connsiteY3-8"/>
                </a:cxn>
              </a:cxnLst>
              <a:rect l="l" t="t" r="r" b="b"/>
              <a:pathLst>
                <a:path w="2141147" h="2206172">
                  <a:moveTo>
                    <a:pt x="2141147" y="2206172"/>
                  </a:moveTo>
                  <a:lnTo>
                    <a:pt x="0" y="914399"/>
                  </a:lnTo>
                  <a:lnTo>
                    <a:pt x="1864795" y="0"/>
                  </a:lnTo>
                  <a:lnTo>
                    <a:pt x="2141147" y="2206172"/>
                  </a:lnTo>
                  <a:close/>
                </a:path>
              </a:pathLst>
            </a:custGeom>
            <a:noFill/>
            <a:ln>
              <a:solidFill>
                <a:srgbClr val="E02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1"/>
            <p:cNvSpPr/>
            <p:nvPr/>
          </p:nvSpPr>
          <p:spPr>
            <a:xfrm>
              <a:off x="3519425" y="4760684"/>
              <a:ext cx="2460462" cy="1727203"/>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1219781 w 2460462"/>
                <a:gd name="connsiteY0-26" fmla="*/ 1727203 h 1727203"/>
                <a:gd name="connsiteX1-27" fmla="*/ 2460462 w 2460462"/>
                <a:gd name="connsiteY1-28" fmla="*/ 0 h 1727203"/>
                <a:gd name="connsiteX2-29" fmla="*/ 0 w 2460462"/>
                <a:gd name="connsiteY2-30" fmla="*/ 87088 h 1727203"/>
                <a:gd name="connsiteX3-31" fmla="*/ 1219781 w 2460462"/>
                <a:gd name="connsiteY3-32" fmla="*/ 1727203 h 1727203"/>
              </a:gdLst>
              <a:ahLst/>
              <a:cxnLst>
                <a:cxn ang="0">
                  <a:pos x="connsiteX0-1" y="connsiteY0-2"/>
                </a:cxn>
                <a:cxn ang="0">
                  <a:pos x="connsiteX1-3" y="connsiteY1-4"/>
                </a:cxn>
                <a:cxn ang="0">
                  <a:pos x="connsiteX2-5" y="connsiteY2-6"/>
                </a:cxn>
                <a:cxn ang="0">
                  <a:pos x="connsiteX3-7" y="connsiteY3-8"/>
                </a:cxn>
              </a:cxnLst>
              <a:rect l="l" t="t" r="r" b="b"/>
              <a:pathLst>
                <a:path w="2460462" h="1727203">
                  <a:moveTo>
                    <a:pt x="1219781" y="1727203"/>
                  </a:moveTo>
                  <a:lnTo>
                    <a:pt x="2460462" y="0"/>
                  </a:lnTo>
                  <a:lnTo>
                    <a:pt x="0" y="87088"/>
                  </a:lnTo>
                  <a:lnTo>
                    <a:pt x="1219781" y="1727203"/>
                  </a:lnTo>
                  <a:close/>
                </a:path>
              </a:pathLst>
            </a:custGeom>
            <a:noFill/>
            <a:ln>
              <a:solidFill>
                <a:srgbClr val="FB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1"/>
            <p:cNvSpPr/>
            <p:nvPr/>
          </p:nvSpPr>
          <p:spPr>
            <a:xfrm>
              <a:off x="4710177" y="2859314"/>
              <a:ext cx="2103991" cy="1901369"/>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Lst>
              <a:ahLst/>
              <a:cxnLst>
                <a:cxn ang="0">
                  <a:pos x="connsiteX0-1" y="connsiteY0-2"/>
                </a:cxn>
                <a:cxn ang="0">
                  <a:pos x="connsiteX1-3" y="connsiteY1-4"/>
                </a:cxn>
                <a:cxn ang="0">
                  <a:pos x="connsiteX2-5" y="connsiteY2-6"/>
                </a:cxn>
                <a:cxn ang="0">
                  <a:pos x="connsiteX3-7" y="connsiteY3-8"/>
                </a:cxn>
              </a:cxnLst>
              <a:rect l="l" t="t" r="r" b="b"/>
              <a:pathLst>
                <a:path w="2103991" h="1901369">
                  <a:moveTo>
                    <a:pt x="0" y="0"/>
                  </a:moveTo>
                  <a:lnTo>
                    <a:pt x="1269710" y="1901369"/>
                  </a:lnTo>
                  <a:lnTo>
                    <a:pt x="2103991" y="29028"/>
                  </a:lnTo>
                  <a:lnTo>
                    <a:pt x="0" y="0"/>
                  </a:lnTo>
                  <a:close/>
                </a:path>
              </a:pathLst>
            </a:custGeom>
            <a:noFill/>
            <a:ln>
              <a:solidFill>
                <a:srgbClr val="FD6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1"/>
            <p:cNvSpPr/>
            <p:nvPr/>
          </p:nvSpPr>
          <p:spPr>
            <a:xfrm>
              <a:off x="4710177" y="870854"/>
              <a:ext cx="2103991" cy="2017488"/>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 name="connsiteX0-33" fmla="*/ 0 w 2103991"/>
                <a:gd name="connsiteY0-34" fmla="*/ 1988460 h 2017488"/>
                <a:gd name="connsiteX1-35" fmla="*/ 1313252 w 2103991"/>
                <a:gd name="connsiteY1-36" fmla="*/ 0 h 2017488"/>
                <a:gd name="connsiteX2-37" fmla="*/ 2103991 w 2103991"/>
                <a:gd name="connsiteY2-38" fmla="*/ 2017488 h 2017488"/>
                <a:gd name="connsiteX3-39" fmla="*/ 0 w 2103991"/>
                <a:gd name="connsiteY3-40" fmla="*/ 1988460 h 2017488"/>
              </a:gdLst>
              <a:ahLst/>
              <a:cxnLst>
                <a:cxn ang="0">
                  <a:pos x="connsiteX0-1" y="connsiteY0-2"/>
                </a:cxn>
                <a:cxn ang="0">
                  <a:pos x="connsiteX1-3" y="connsiteY1-4"/>
                </a:cxn>
                <a:cxn ang="0">
                  <a:pos x="connsiteX2-5" y="connsiteY2-6"/>
                </a:cxn>
                <a:cxn ang="0">
                  <a:pos x="connsiteX3-7" y="connsiteY3-8"/>
                </a:cxn>
              </a:cxnLst>
              <a:rect l="l" t="t" r="r" b="b"/>
              <a:pathLst>
                <a:path w="2103991" h="2017488">
                  <a:moveTo>
                    <a:pt x="0" y="1988460"/>
                  </a:moveTo>
                  <a:lnTo>
                    <a:pt x="1313252" y="0"/>
                  </a:lnTo>
                  <a:lnTo>
                    <a:pt x="2103991" y="2017488"/>
                  </a:lnTo>
                  <a:lnTo>
                    <a:pt x="0" y="1988460"/>
                  </a:lnTo>
                  <a:close/>
                </a:path>
              </a:pathLst>
            </a:custGeom>
            <a:noFill/>
            <a:ln>
              <a:solidFill>
                <a:srgbClr val="FD3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
            <p:cNvSpPr/>
            <p:nvPr/>
          </p:nvSpPr>
          <p:spPr>
            <a:xfrm>
              <a:off x="5979888" y="2888343"/>
              <a:ext cx="2300804" cy="20029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 name="connsiteX0-33" fmla="*/ 2300804 w 2300804"/>
                <a:gd name="connsiteY0-34" fmla="*/ 2002972 h 2002972"/>
                <a:gd name="connsiteX1-35" fmla="*/ 0 w 2300804"/>
                <a:gd name="connsiteY1-36" fmla="*/ 1872341 h 2002972"/>
                <a:gd name="connsiteX2-37" fmla="*/ 834281 w 2300804"/>
                <a:gd name="connsiteY2-38" fmla="*/ 0 h 2002972"/>
                <a:gd name="connsiteX3-39" fmla="*/ 2300804 w 2300804"/>
                <a:gd name="connsiteY3-40" fmla="*/ 2002972 h 2002972"/>
              </a:gdLst>
              <a:ahLst/>
              <a:cxnLst>
                <a:cxn ang="0">
                  <a:pos x="connsiteX0-1" y="connsiteY0-2"/>
                </a:cxn>
                <a:cxn ang="0">
                  <a:pos x="connsiteX1-3" y="connsiteY1-4"/>
                </a:cxn>
                <a:cxn ang="0">
                  <a:pos x="connsiteX2-5" y="connsiteY2-6"/>
                </a:cxn>
                <a:cxn ang="0">
                  <a:pos x="connsiteX3-7" y="connsiteY3-8"/>
                </a:cxn>
              </a:cxnLst>
              <a:rect l="l" t="t" r="r" b="b"/>
              <a:pathLst>
                <a:path w="2300804" h="2002972">
                  <a:moveTo>
                    <a:pt x="2300804" y="2002972"/>
                  </a:moveTo>
                  <a:lnTo>
                    <a:pt x="0" y="1872341"/>
                  </a:lnTo>
                  <a:lnTo>
                    <a:pt x="834281" y="0"/>
                  </a:lnTo>
                  <a:lnTo>
                    <a:pt x="2300804" y="2002972"/>
                  </a:lnTo>
                  <a:close/>
                </a:path>
              </a:pathLst>
            </a:custGeom>
            <a:noFill/>
            <a:ln>
              <a:solidFill>
                <a:srgbClr val="FA8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436030" y="670748"/>
              <a:ext cx="1587398" cy="2188566"/>
            </a:xfrm>
            <a:custGeom>
              <a:avLst/>
              <a:gdLst>
                <a:gd name="connsiteX0" fmla="*/ 0 w 1587398"/>
                <a:gd name="connsiteY0" fmla="*/ 0 h 2188566"/>
                <a:gd name="connsiteX1" fmla="*/ 1587398 w 1587398"/>
                <a:gd name="connsiteY1" fmla="*/ 200106 h 2188566"/>
                <a:gd name="connsiteX2" fmla="*/ 274146 w 1587398"/>
                <a:gd name="connsiteY2" fmla="*/ 2188566 h 2188566"/>
                <a:gd name="connsiteX3" fmla="*/ 274145 w 1587398"/>
                <a:gd name="connsiteY3" fmla="*/ 2188565 h 2188566"/>
                <a:gd name="connsiteX4" fmla="*/ 274146 w 1587398"/>
                <a:gd name="connsiteY4" fmla="*/ 2188565 h 218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398" h="2188566">
                  <a:moveTo>
                    <a:pt x="0" y="0"/>
                  </a:moveTo>
                  <a:lnTo>
                    <a:pt x="1587398" y="200106"/>
                  </a:lnTo>
                  <a:lnTo>
                    <a:pt x="274146" y="2188566"/>
                  </a:lnTo>
                  <a:lnTo>
                    <a:pt x="274145" y="2188565"/>
                  </a:lnTo>
                  <a:lnTo>
                    <a:pt x="274146" y="2188565"/>
                  </a:lnTo>
                  <a:close/>
                </a:path>
              </a:pathLst>
            </a:custGeom>
            <a:noFill/>
            <a:ln>
              <a:solidFill>
                <a:srgbClr val="F12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Copyright Notice"/>
          <p:cNvSpPr/>
          <p:nvPr/>
        </p:nvSpPr>
        <p:spPr bwMode="auto">
          <a:xfrm>
            <a:off x="6018626" y="1918956"/>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17" name="Copyright Notice"/>
          <p:cNvSpPr/>
          <p:nvPr/>
        </p:nvSpPr>
        <p:spPr bwMode="auto">
          <a:xfrm>
            <a:off x="6018626" y="2919730"/>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18" name="Copyright Notice"/>
          <p:cNvSpPr/>
          <p:nvPr/>
        </p:nvSpPr>
        <p:spPr bwMode="auto">
          <a:xfrm>
            <a:off x="6018626" y="3920504"/>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19" name="Copyright Notice"/>
          <p:cNvSpPr/>
          <p:nvPr/>
        </p:nvSpPr>
        <p:spPr bwMode="auto">
          <a:xfrm>
            <a:off x="6018626" y="4921278"/>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20" name="Copyright Notice"/>
          <p:cNvSpPr/>
          <p:nvPr/>
        </p:nvSpPr>
        <p:spPr bwMode="auto">
          <a:xfrm>
            <a:off x="537587" y="196721"/>
            <a:ext cx="5708472" cy="302008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96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rPr>
              <a:t>CONT</a:t>
            </a:r>
          </a:p>
          <a:p>
            <a:r>
              <a:rPr lang="en-US" sz="96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rPr>
              <a: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a:spLocks noEditPoints="1"/>
          </p:cNvSpPr>
          <p:nvPr/>
        </p:nvSpPr>
        <p:spPr bwMode="auto">
          <a:xfrm>
            <a:off x="4723078" y="5621081"/>
            <a:ext cx="857040" cy="806625"/>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0" name="Freeform 6"/>
          <p:cNvSpPr>
            <a:spLocks noEditPoints="1"/>
          </p:cNvSpPr>
          <p:nvPr/>
        </p:nvSpPr>
        <p:spPr bwMode="auto">
          <a:xfrm>
            <a:off x="4984751" y="4545581"/>
            <a:ext cx="921857" cy="893049"/>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1" name="Rectangle 7"/>
          <p:cNvSpPr>
            <a:spLocks noChangeArrowheads="1"/>
          </p:cNvSpPr>
          <p:nvPr/>
        </p:nvSpPr>
        <p:spPr bwMode="auto">
          <a:xfrm>
            <a:off x="962" y="3683742"/>
            <a:ext cx="5002994" cy="316888"/>
          </a:xfrm>
          <a:prstGeom prst="rect">
            <a:avLst/>
          </a:prstGeom>
          <a:solidFill>
            <a:srgbClr val="113A59"/>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2" name="Rectangle 8"/>
          <p:cNvSpPr>
            <a:spLocks noChangeArrowheads="1"/>
          </p:cNvSpPr>
          <p:nvPr/>
        </p:nvSpPr>
        <p:spPr bwMode="auto">
          <a:xfrm>
            <a:off x="962" y="3683742"/>
            <a:ext cx="5002994" cy="316888"/>
          </a:xfrm>
          <a:prstGeom prst="rect">
            <a:avLst/>
          </a:pr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3D7283"/>
              </a:solidFill>
            </a:endParaRPr>
          </a:p>
        </p:txBody>
      </p:sp>
      <p:sp>
        <p:nvSpPr>
          <p:cNvPr id="23" name="Freeform 9"/>
          <p:cNvSpPr/>
          <p:nvPr/>
        </p:nvSpPr>
        <p:spPr bwMode="auto">
          <a:xfrm>
            <a:off x="-3840" y="2596238"/>
            <a:ext cx="4933376" cy="974672"/>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4" name="Freeform 10"/>
          <p:cNvSpPr/>
          <p:nvPr/>
        </p:nvSpPr>
        <p:spPr bwMode="auto">
          <a:xfrm>
            <a:off x="-3840" y="1655176"/>
            <a:ext cx="4676503" cy="1464408"/>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5" name="Freeform 11"/>
          <p:cNvSpPr/>
          <p:nvPr/>
        </p:nvSpPr>
        <p:spPr bwMode="auto">
          <a:xfrm>
            <a:off x="5763" y="4120664"/>
            <a:ext cx="4933376" cy="974672"/>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6" name="Freeform 12"/>
          <p:cNvSpPr/>
          <p:nvPr/>
        </p:nvSpPr>
        <p:spPr bwMode="auto">
          <a:xfrm>
            <a:off x="5763" y="4576791"/>
            <a:ext cx="4671702" cy="1459607"/>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7" name="Freeform 13"/>
          <p:cNvSpPr>
            <a:spLocks noEditPoints="1"/>
          </p:cNvSpPr>
          <p:nvPr/>
        </p:nvSpPr>
        <p:spPr bwMode="auto">
          <a:xfrm>
            <a:off x="5068775" y="3570910"/>
            <a:ext cx="852238" cy="456127"/>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8" name="Freeform 14"/>
          <p:cNvSpPr>
            <a:spLocks noEditPoints="1"/>
          </p:cNvSpPr>
          <p:nvPr/>
        </p:nvSpPr>
        <p:spPr bwMode="auto">
          <a:xfrm>
            <a:off x="4970347" y="2336966"/>
            <a:ext cx="871444" cy="549754"/>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9" name="Freeform 15"/>
          <p:cNvSpPr/>
          <p:nvPr/>
        </p:nvSpPr>
        <p:spPr bwMode="auto">
          <a:xfrm>
            <a:off x="5664141" y="2490609"/>
            <a:ext cx="88826" cy="74421"/>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0" name="Freeform 16"/>
          <p:cNvSpPr/>
          <p:nvPr/>
        </p:nvSpPr>
        <p:spPr bwMode="auto">
          <a:xfrm>
            <a:off x="5721757" y="2471403"/>
            <a:ext cx="31209" cy="24007"/>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1" name="Freeform 17"/>
          <p:cNvSpPr/>
          <p:nvPr/>
        </p:nvSpPr>
        <p:spPr bwMode="auto">
          <a:xfrm>
            <a:off x="5584918" y="2569832"/>
            <a:ext cx="19205" cy="26408"/>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2" name="Freeform 18"/>
          <p:cNvSpPr/>
          <p:nvPr/>
        </p:nvSpPr>
        <p:spPr bwMode="auto">
          <a:xfrm>
            <a:off x="5558511" y="2574633"/>
            <a:ext cx="21607" cy="26408"/>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3" name="Freeform 19"/>
          <p:cNvSpPr/>
          <p:nvPr/>
        </p:nvSpPr>
        <p:spPr bwMode="auto">
          <a:xfrm>
            <a:off x="5539306" y="2586636"/>
            <a:ext cx="19205" cy="19205"/>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4" name="Freeform 20"/>
          <p:cNvSpPr/>
          <p:nvPr/>
        </p:nvSpPr>
        <p:spPr bwMode="auto">
          <a:xfrm>
            <a:off x="5515299" y="2591437"/>
            <a:ext cx="19205" cy="24007"/>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5" name="Freeform 21"/>
          <p:cNvSpPr/>
          <p:nvPr/>
        </p:nvSpPr>
        <p:spPr bwMode="auto">
          <a:xfrm>
            <a:off x="5493692" y="2596238"/>
            <a:ext cx="21607" cy="24007"/>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6" name="Freeform 22"/>
          <p:cNvSpPr/>
          <p:nvPr/>
        </p:nvSpPr>
        <p:spPr bwMode="auto">
          <a:xfrm>
            <a:off x="5469686" y="2601040"/>
            <a:ext cx="19205" cy="24007"/>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7" name="Freeform 23"/>
          <p:cNvSpPr/>
          <p:nvPr/>
        </p:nvSpPr>
        <p:spPr bwMode="auto">
          <a:xfrm>
            <a:off x="5450480" y="2610642"/>
            <a:ext cx="19205" cy="19205"/>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8" name="Freeform 24"/>
          <p:cNvSpPr/>
          <p:nvPr/>
        </p:nvSpPr>
        <p:spPr bwMode="auto">
          <a:xfrm>
            <a:off x="5426474" y="2615444"/>
            <a:ext cx="19205" cy="19205"/>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9" name="Freeform 25"/>
          <p:cNvSpPr/>
          <p:nvPr/>
        </p:nvSpPr>
        <p:spPr bwMode="auto">
          <a:xfrm>
            <a:off x="5404868" y="2620245"/>
            <a:ext cx="21607" cy="19205"/>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0" name="Freeform 26"/>
          <p:cNvSpPr/>
          <p:nvPr/>
        </p:nvSpPr>
        <p:spPr bwMode="auto">
          <a:xfrm>
            <a:off x="5380862" y="2625046"/>
            <a:ext cx="19205" cy="19205"/>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1" name="Freeform 27"/>
          <p:cNvSpPr/>
          <p:nvPr/>
        </p:nvSpPr>
        <p:spPr bwMode="auto">
          <a:xfrm>
            <a:off x="5361656" y="2634649"/>
            <a:ext cx="19205" cy="14404"/>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2" name="Freeform 28"/>
          <p:cNvSpPr/>
          <p:nvPr/>
        </p:nvSpPr>
        <p:spPr bwMode="auto">
          <a:xfrm>
            <a:off x="5340050" y="2639450"/>
            <a:ext cx="21607" cy="14404"/>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3" name="Freeform 29"/>
          <p:cNvSpPr/>
          <p:nvPr/>
        </p:nvSpPr>
        <p:spPr bwMode="auto">
          <a:xfrm>
            <a:off x="5325646" y="2639450"/>
            <a:ext cx="14404" cy="21607"/>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4" name="Freeform 30"/>
          <p:cNvSpPr/>
          <p:nvPr/>
        </p:nvSpPr>
        <p:spPr bwMode="auto">
          <a:xfrm>
            <a:off x="5311242" y="2644252"/>
            <a:ext cx="14404" cy="21607"/>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5" name="Freeform 31"/>
          <p:cNvSpPr/>
          <p:nvPr/>
        </p:nvSpPr>
        <p:spPr bwMode="auto">
          <a:xfrm>
            <a:off x="5292036" y="2649053"/>
            <a:ext cx="14404" cy="21607"/>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6" name="Freeform 32"/>
          <p:cNvSpPr/>
          <p:nvPr/>
        </p:nvSpPr>
        <p:spPr bwMode="auto">
          <a:xfrm>
            <a:off x="5277632" y="2653854"/>
            <a:ext cx="14404" cy="21607"/>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7" name="Freeform 33"/>
          <p:cNvSpPr/>
          <p:nvPr/>
        </p:nvSpPr>
        <p:spPr bwMode="auto">
          <a:xfrm>
            <a:off x="5260828" y="2661057"/>
            <a:ext cx="16805" cy="14404"/>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8" name="Freeform 34"/>
          <p:cNvSpPr/>
          <p:nvPr/>
        </p:nvSpPr>
        <p:spPr bwMode="auto">
          <a:xfrm>
            <a:off x="5241623" y="2665858"/>
            <a:ext cx="14404" cy="14404"/>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9" name="Freeform 35"/>
          <p:cNvSpPr/>
          <p:nvPr/>
        </p:nvSpPr>
        <p:spPr bwMode="auto">
          <a:xfrm>
            <a:off x="5227219" y="2670660"/>
            <a:ext cx="14404" cy="14404"/>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0" name="Freeform 36"/>
          <p:cNvSpPr/>
          <p:nvPr/>
        </p:nvSpPr>
        <p:spPr bwMode="auto">
          <a:xfrm>
            <a:off x="5208014" y="2675461"/>
            <a:ext cx="14404" cy="14404"/>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1" name="Freeform 37"/>
          <p:cNvSpPr/>
          <p:nvPr/>
        </p:nvSpPr>
        <p:spPr bwMode="auto">
          <a:xfrm>
            <a:off x="5193610" y="2680262"/>
            <a:ext cx="14404" cy="14404"/>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2" name="Freeform 38"/>
          <p:cNvSpPr/>
          <p:nvPr/>
        </p:nvSpPr>
        <p:spPr bwMode="auto">
          <a:xfrm>
            <a:off x="5176804" y="2685064"/>
            <a:ext cx="12004" cy="9603"/>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3" name="Freeform 39"/>
          <p:cNvSpPr/>
          <p:nvPr/>
        </p:nvSpPr>
        <p:spPr bwMode="auto">
          <a:xfrm>
            <a:off x="5431275" y="2754682"/>
            <a:ext cx="38411" cy="57616"/>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4" name="Freeform 40"/>
          <p:cNvSpPr>
            <a:spLocks noEditPoints="1"/>
          </p:cNvSpPr>
          <p:nvPr/>
        </p:nvSpPr>
        <p:spPr bwMode="auto">
          <a:xfrm>
            <a:off x="4761489" y="1599961"/>
            <a:ext cx="456127" cy="386508"/>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5" name="Freeform 41"/>
          <p:cNvSpPr/>
          <p:nvPr/>
        </p:nvSpPr>
        <p:spPr bwMode="auto">
          <a:xfrm>
            <a:off x="4766290" y="1595160"/>
            <a:ext cx="456127" cy="35770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6" name="Freeform 42"/>
          <p:cNvSpPr/>
          <p:nvPr/>
        </p:nvSpPr>
        <p:spPr bwMode="auto">
          <a:xfrm>
            <a:off x="4687068" y="1263868"/>
            <a:ext cx="506542" cy="578562"/>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7" name="Freeform 43"/>
          <p:cNvSpPr/>
          <p:nvPr/>
        </p:nvSpPr>
        <p:spPr bwMode="auto">
          <a:xfrm>
            <a:off x="4835909" y="1333486"/>
            <a:ext cx="256872" cy="266475"/>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8" name="Freeform 44"/>
          <p:cNvSpPr/>
          <p:nvPr/>
        </p:nvSpPr>
        <p:spPr bwMode="auto">
          <a:xfrm>
            <a:off x="4682266" y="1367096"/>
            <a:ext cx="213660" cy="511343"/>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9" name="Freeform 45"/>
          <p:cNvSpPr/>
          <p:nvPr/>
        </p:nvSpPr>
        <p:spPr bwMode="auto">
          <a:xfrm>
            <a:off x="4643856" y="1227857"/>
            <a:ext cx="122435" cy="100828"/>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0" name="Freeform 46"/>
          <p:cNvSpPr/>
          <p:nvPr/>
        </p:nvSpPr>
        <p:spPr bwMode="auto">
          <a:xfrm>
            <a:off x="4718277" y="1239861"/>
            <a:ext cx="48013" cy="79223"/>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1" name="Freeform 47"/>
          <p:cNvSpPr/>
          <p:nvPr/>
        </p:nvSpPr>
        <p:spPr bwMode="auto">
          <a:xfrm>
            <a:off x="4718277" y="1199049"/>
            <a:ext cx="146442" cy="124835"/>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2" name="Content Placeholder 2"/>
          <p:cNvSpPr txBox="1"/>
          <p:nvPr/>
        </p:nvSpPr>
        <p:spPr>
          <a:xfrm>
            <a:off x="6148733" y="1228480"/>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3" name="Content Placeholder 2"/>
          <p:cNvSpPr txBox="1"/>
          <p:nvPr/>
        </p:nvSpPr>
        <p:spPr>
          <a:xfrm>
            <a:off x="6148733" y="2344113"/>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4" name="Content Placeholder 2"/>
          <p:cNvSpPr txBox="1"/>
          <p:nvPr/>
        </p:nvSpPr>
        <p:spPr>
          <a:xfrm>
            <a:off x="6148733" y="3459746"/>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5" name="Content Placeholder 2"/>
          <p:cNvSpPr txBox="1"/>
          <p:nvPr/>
        </p:nvSpPr>
        <p:spPr>
          <a:xfrm>
            <a:off x="6148733" y="4575379"/>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6" name="Content Placeholder 2"/>
          <p:cNvSpPr txBox="1"/>
          <p:nvPr/>
        </p:nvSpPr>
        <p:spPr>
          <a:xfrm>
            <a:off x="6148733" y="5691013"/>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Rectangle 7"/>
          <p:cNvSpPr>
            <a:spLocks noChangeArrowheads="1"/>
          </p:cNvSpPr>
          <p:nvPr/>
        </p:nvSpPr>
        <p:spPr bwMode="auto">
          <a:xfrm>
            <a:off x="799508" y="5203387"/>
            <a:ext cx="2599200" cy="1008231"/>
          </a:xfrm>
          <a:prstGeom prst="rect">
            <a:avLst/>
          </a:prstGeom>
          <a:solidFill>
            <a:schemeClr val="bg1">
              <a:alpha val="35000"/>
            </a:schemeClr>
          </a:solidFill>
          <a:ln>
            <a:noFill/>
          </a:ln>
        </p:spPr>
        <p:txBody>
          <a:bodyPr/>
          <a:lstStyle/>
          <a:p>
            <a:endParaRPr lang="zh-CN" altLang="en-US" sz="2800"/>
          </a:p>
        </p:txBody>
      </p:sp>
      <p:sp>
        <p:nvSpPr>
          <p:cNvPr id="20" name="Rectangle 10"/>
          <p:cNvSpPr>
            <a:spLocks noChangeArrowheads="1"/>
          </p:cNvSpPr>
          <p:nvPr/>
        </p:nvSpPr>
        <p:spPr bwMode="auto">
          <a:xfrm>
            <a:off x="6180592" y="4946703"/>
            <a:ext cx="2601513" cy="1264914"/>
          </a:xfrm>
          <a:prstGeom prst="rect">
            <a:avLst/>
          </a:prstGeom>
          <a:solidFill>
            <a:schemeClr val="bg1">
              <a:alpha val="35000"/>
            </a:schemeClr>
          </a:solidFill>
          <a:ln>
            <a:noFill/>
          </a:ln>
        </p:spPr>
        <p:txBody>
          <a:bodyPr/>
          <a:lstStyle/>
          <a:p>
            <a:endParaRPr lang="zh-CN" altLang="en-US" sz="2800"/>
          </a:p>
        </p:txBody>
      </p:sp>
      <p:sp>
        <p:nvSpPr>
          <p:cNvPr id="21" name="Rectangle 13"/>
          <p:cNvSpPr>
            <a:spLocks noChangeArrowheads="1"/>
          </p:cNvSpPr>
          <p:nvPr/>
        </p:nvSpPr>
        <p:spPr bwMode="auto">
          <a:xfrm>
            <a:off x="3495831" y="4183593"/>
            <a:ext cx="2599200" cy="2028024"/>
          </a:xfrm>
          <a:prstGeom prst="rect">
            <a:avLst/>
          </a:prstGeom>
          <a:solidFill>
            <a:schemeClr val="bg1">
              <a:alpha val="35000"/>
            </a:schemeClr>
          </a:solidFill>
          <a:ln>
            <a:noFill/>
          </a:ln>
        </p:spPr>
        <p:txBody>
          <a:bodyPr/>
          <a:lstStyle/>
          <a:p>
            <a:endParaRPr lang="zh-CN" altLang="en-US" sz="2800"/>
          </a:p>
        </p:txBody>
      </p:sp>
      <p:sp>
        <p:nvSpPr>
          <p:cNvPr id="22" name="Rectangle 16"/>
          <p:cNvSpPr>
            <a:spLocks noChangeArrowheads="1"/>
          </p:cNvSpPr>
          <p:nvPr/>
        </p:nvSpPr>
        <p:spPr bwMode="auto">
          <a:xfrm>
            <a:off x="8876915" y="3205425"/>
            <a:ext cx="2599200" cy="3006192"/>
          </a:xfrm>
          <a:prstGeom prst="rect">
            <a:avLst/>
          </a:prstGeom>
          <a:solidFill>
            <a:schemeClr val="bg1">
              <a:alpha val="35000"/>
            </a:schemeClr>
          </a:solidFill>
          <a:ln>
            <a:noFill/>
          </a:ln>
        </p:spPr>
        <p:txBody>
          <a:bodyPr/>
          <a:lstStyle/>
          <a:p>
            <a:endParaRPr lang="zh-CN" altLang="en-US" sz="2800"/>
          </a:p>
        </p:txBody>
      </p:sp>
      <p:sp>
        <p:nvSpPr>
          <p:cNvPr id="23" name="矩形 1"/>
          <p:cNvSpPr>
            <a:spLocks noChangeArrowheads="1"/>
          </p:cNvSpPr>
          <p:nvPr/>
        </p:nvSpPr>
        <p:spPr bwMode="auto">
          <a:xfrm>
            <a:off x="358268" y="2280434"/>
            <a:ext cx="11529464"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Lorem ipsum dolor sit </a:t>
            </a:r>
            <a:r>
              <a:rPr lang="en-US" altLang="zh-CN" sz="1600" dirty="0" err="1">
                <a:solidFill>
                  <a:schemeClr val="bg1"/>
                </a:solidFill>
                <a:latin typeface="微软雅黑" panose="020B0503020204020204" pitchFamily="34" charset="-122"/>
                <a:ea typeface="微软雅黑" panose="020B0503020204020204" pitchFamily="34" charset="-122"/>
              </a:rPr>
              <a:t>amet</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consectetur</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adipiscing</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elit</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Curabitur</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elementum</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posuere</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pretium</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Quisque</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nibh</a:t>
            </a:r>
            <a:r>
              <a:rPr lang="en-US" altLang="zh-CN" sz="1600" dirty="0">
                <a:solidFill>
                  <a:schemeClr val="bg1"/>
                </a:solidFill>
                <a:latin typeface="微软雅黑" panose="020B0503020204020204" pitchFamily="34" charset="-122"/>
                <a:ea typeface="微软雅黑" panose="020B0503020204020204" pitchFamily="34" charset="-122"/>
              </a:rPr>
              <a:t> dolor, </a:t>
            </a:r>
            <a:r>
              <a:rPr lang="en-US" altLang="zh-CN" sz="1600" dirty="0" err="1">
                <a:solidFill>
                  <a:schemeClr val="bg1"/>
                </a:solidFill>
                <a:latin typeface="微软雅黑" panose="020B0503020204020204" pitchFamily="34" charset="-122"/>
                <a:ea typeface="微软雅黑" panose="020B0503020204020204" pitchFamily="34" charset="-122"/>
              </a:rPr>
              <a:t>dignissim</a:t>
            </a:r>
            <a:r>
              <a:rPr lang="en-US" altLang="zh-CN" sz="1600" dirty="0">
                <a:solidFill>
                  <a:schemeClr val="bg1"/>
                </a:solidFill>
                <a:latin typeface="微软雅黑" panose="020B0503020204020204" pitchFamily="34" charset="-122"/>
                <a:ea typeface="微软雅黑" panose="020B0503020204020204" pitchFamily="34" charset="-122"/>
              </a:rPr>
              <a:t> ac </a:t>
            </a:r>
            <a:r>
              <a:rPr lang="en-US" altLang="zh-CN" sz="1600" dirty="0" err="1">
                <a:solidFill>
                  <a:schemeClr val="bg1"/>
                </a:solidFill>
                <a:latin typeface="微软雅黑" panose="020B0503020204020204" pitchFamily="34" charset="-122"/>
                <a:ea typeface="微软雅黑" panose="020B0503020204020204" pitchFamily="34" charset="-122"/>
              </a:rPr>
              <a:t>dignissim</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ut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p>
        </p:txBody>
      </p:sp>
      <p:cxnSp>
        <p:nvCxnSpPr>
          <p:cNvPr id="24" name="直接连接符 23"/>
          <p:cNvCxnSpPr/>
          <p:nvPr/>
        </p:nvCxnSpPr>
        <p:spPr>
          <a:xfrm>
            <a:off x="304268" y="2259632"/>
            <a:ext cx="11583464" cy="0"/>
          </a:xfrm>
          <a:prstGeom prst="line">
            <a:avLst/>
          </a:prstGeom>
          <a:solidFill>
            <a:srgbClr val="070606"/>
          </a:solidFill>
          <a:ln w="15875">
            <a:solidFill>
              <a:schemeClr val="bg1"/>
            </a:solidFill>
            <a:round/>
          </a:ln>
        </p:spPr>
      </p:cxnSp>
      <p:sp>
        <p:nvSpPr>
          <p:cNvPr id="25" name="TextBox 215"/>
          <p:cNvSpPr txBox="1"/>
          <p:nvPr/>
        </p:nvSpPr>
        <p:spPr bwMode="auto">
          <a:xfrm>
            <a:off x="367911" y="1766472"/>
            <a:ext cx="1774846" cy="523219"/>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rPr>
              <a:t>添加标题</a:t>
            </a:r>
          </a:p>
        </p:txBody>
      </p:sp>
      <p:sp>
        <p:nvSpPr>
          <p:cNvPr id="26" name="TextBox 682"/>
          <p:cNvSpPr txBox="1"/>
          <p:nvPr/>
        </p:nvSpPr>
        <p:spPr>
          <a:xfrm>
            <a:off x="1542705" y="5266832"/>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t>28%</a:t>
            </a:r>
            <a:endParaRPr lang="zh-CN" altLang="en-US" dirty="0"/>
          </a:p>
        </p:txBody>
      </p:sp>
      <p:sp>
        <p:nvSpPr>
          <p:cNvPr id="27" name="TextBox 682"/>
          <p:cNvSpPr txBox="1"/>
          <p:nvPr/>
        </p:nvSpPr>
        <p:spPr>
          <a:xfrm>
            <a:off x="4259065" y="4334026"/>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36%</a:t>
            </a:r>
            <a:endParaRPr lang="zh-CN" altLang="en-US" dirty="0"/>
          </a:p>
        </p:txBody>
      </p:sp>
      <p:sp>
        <p:nvSpPr>
          <p:cNvPr id="28" name="TextBox 682"/>
          <p:cNvSpPr txBox="1"/>
          <p:nvPr/>
        </p:nvSpPr>
        <p:spPr>
          <a:xfrm>
            <a:off x="6944983" y="5021244"/>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30%</a:t>
            </a:r>
            <a:endParaRPr lang="zh-CN" altLang="en-US" dirty="0"/>
          </a:p>
        </p:txBody>
      </p:sp>
      <p:sp>
        <p:nvSpPr>
          <p:cNvPr id="29" name="TextBox 682"/>
          <p:cNvSpPr txBox="1"/>
          <p:nvPr/>
        </p:nvSpPr>
        <p:spPr>
          <a:xfrm>
            <a:off x="9640145" y="3404353"/>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52%</a:t>
            </a:r>
            <a:endParaRPr lang="zh-CN" altLang="en-US" dirty="0"/>
          </a:p>
        </p:txBody>
      </p:sp>
      <p:cxnSp>
        <p:nvCxnSpPr>
          <p:cNvPr id="30" name="直接连接符 29"/>
          <p:cNvCxnSpPr/>
          <p:nvPr/>
        </p:nvCxnSpPr>
        <p:spPr>
          <a:xfrm>
            <a:off x="304268" y="6496050"/>
            <a:ext cx="11583464" cy="0"/>
          </a:xfrm>
          <a:prstGeom prst="line">
            <a:avLst/>
          </a:prstGeom>
          <a:solidFill>
            <a:srgbClr val="070606"/>
          </a:solidFill>
          <a:ln w="15875">
            <a:solidFill>
              <a:schemeClr val="bg1"/>
            </a:solidFill>
            <a:roun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右箭头 18"/>
          <p:cNvSpPr/>
          <p:nvPr/>
        </p:nvSpPr>
        <p:spPr>
          <a:xfrm>
            <a:off x="1582057" y="203835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gradFill>
                <a:gsLst>
                  <a:gs pos="0">
                    <a:schemeClr val="accent1">
                      <a:lumMod val="5000"/>
                      <a:lumOff val="95000"/>
                    </a:schemeClr>
                  </a:gs>
                  <a:gs pos="100000">
                    <a:schemeClr val="accent1">
                      <a:lumMod val="30000"/>
                      <a:lumOff val="70000"/>
                    </a:schemeClr>
                  </a:gs>
                </a:gsLst>
                <a:lin ang="5400000" scaled="1"/>
              </a:gradFill>
            </a:endParaRPr>
          </a:p>
        </p:txBody>
      </p:sp>
      <p:sp>
        <p:nvSpPr>
          <p:cNvPr id="20" name="右箭头 19"/>
          <p:cNvSpPr/>
          <p:nvPr/>
        </p:nvSpPr>
        <p:spPr>
          <a:xfrm>
            <a:off x="3868057" y="365760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1" name="右箭头 20"/>
          <p:cNvSpPr/>
          <p:nvPr/>
        </p:nvSpPr>
        <p:spPr>
          <a:xfrm>
            <a:off x="6154057" y="203835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2" name="右箭头 21"/>
          <p:cNvSpPr/>
          <p:nvPr/>
        </p:nvSpPr>
        <p:spPr>
          <a:xfrm>
            <a:off x="8440057" y="365760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3" name="Content Placeholder 2"/>
          <p:cNvSpPr txBox="1"/>
          <p:nvPr/>
        </p:nvSpPr>
        <p:spPr>
          <a:xfrm>
            <a:off x="3868057" y="214072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4" name="Content Placeholder 2"/>
          <p:cNvSpPr txBox="1"/>
          <p:nvPr/>
        </p:nvSpPr>
        <p:spPr>
          <a:xfrm>
            <a:off x="8440057" y="214072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5" name="Content Placeholder 2"/>
          <p:cNvSpPr txBox="1"/>
          <p:nvPr/>
        </p:nvSpPr>
        <p:spPr>
          <a:xfrm>
            <a:off x="1582057" y="395343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6" name="Content Placeholder 2"/>
          <p:cNvSpPr txBox="1"/>
          <p:nvPr/>
        </p:nvSpPr>
        <p:spPr>
          <a:xfrm>
            <a:off x="6154057" y="395343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7" name="Content Placeholder 2"/>
          <p:cNvSpPr txBox="1"/>
          <p:nvPr/>
        </p:nvSpPr>
        <p:spPr>
          <a:xfrm>
            <a:off x="1391558" y="5819076"/>
            <a:ext cx="93345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Lorem ipsum dolor sit amet, consectetur adipiscing elit. Curabitur elementum posuere pretium. Quisque nibh dolor, dignissim ac dignissim ut, luctus ac urna. </a:t>
            </a:r>
          </a:p>
        </p:txBody>
      </p:sp>
      <p:sp>
        <p:nvSpPr>
          <p:cNvPr id="16" name="矩形 15"/>
          <p:cNvSpPr/>
          <p:nvPr/>
        </p:nvSpPr>
        <p:spPr>
          <a:xfrm>
            <a:off x="1582057" y="239976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8" name="矩形 27"/>
          <p:cNvSpPr/>
          <p:nvPr/>
        </p:nvSpPr>
        <p:spPr>
          <a:xfrm>
            <a:off x="6205505" y="239976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9" name="矩形 28"/>
          <p:cNvSpPr/>
          <p:nvPr/>
        </p:nvSpPr>
        <p:spPr>
          <a:xfrm>
            <a:off x="3765161" y="401901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30" name="矩形 29"/>
          <p:cNvSpPr/>
          <p:nvPr/>
        </p:nvSpPr>
        <p:spPr>
          <a:xfrm>
            <a:off x="8388609" y="401901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08080" y="838201"/>
            <a:ext cx="4494228" cy="4043364"/>
            <a:chOff x="1208080" y="838201"/>
            <a:chExt cx="4494228" cy="4043364"/>
          </a:xfrm>
          <a:solidFill>
            <a:srgbClr val="F1286A"/>
          </a:solidFill>
        </p:grpSpPr>
        <p:sp>
          <p:nvSpPr>
            <p:cNvPr id="20" name="Freeform 5"/>
            <p:cNvSpPr/>
            <p:nvPr/>
          </p:nvSpPr>
          <p:spPr bwMode="auto">
            <a:xfrm>
              <a:off x="1673332" y="838201"/>
              <a:ext cx="1779466" cy="657108"/>
            </a:xfrm>
            <a:custGeom>
              <a:avLst/>
              <a:gdLst>
                <a:gd name="T0" fmla="*/ 331 w 371"/>
                <a:gd name="T1" fmla="*/ 73 h 137"/>
                <a:gd name="T2" fmla="*/ 371 w 371"/>
                <a:gd name="T3" fmla="*/ 0 h 137"/>
                <a:gd name="T4" fmla="*/ 0 w 371"/>
                <a:gd name="T5" fmla="*/ 137 h 137"/>
                <a:gd name="T6" fmla="*/ 331 w 371"/>
                <a:gd name="T7" fmla="*/ 73 h 137"/>
              </a:gdLst>
              <a:ahLst/>
              <a:cxnLst>
                <a:cxn ang="0">
                  <a:pos x="T0" y="T1"/>
                </a:cxn>
                <a:cxn ang="0">
                  <a:pos x="T2" y="T3"/>
                </a:cxn>
                <a:cxn ang="0">
                  <a:pos x="T4" y="T5"/>
                </a:cxn>
                <a:cxn ang="0">
                  <a:pos x="T6" y="T7"/>
                </a:cxn>
              </a:cxnLst>
              <a:rect l="0" t="0" r="r" b="b"/>
              <a:pathLst>
                <a:path w="371" h="137">
                  <a:moveTo>
                    <a:pt x="331" y="73"/>
                  </a:moveTo>
                  <a:lnTo>
                    <a:pt x="371" y="0"/>
                  </a:lnTo>
                  <a:lnTo>
                    <a:pt x="0" y="137"/>
                  </a:lnTo>
                  <a:lnTo>
                    <a:pt x="331" y="73"/>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6"/>
            <p:cNvSpPr/>
            <p:nvPr/>
          </p:nvSpPr>
          <p:spPr bwMode="auto">
            <a:xfrm>
              <a:off x="1999487" y="1188336"/>
              <a:ext cx="2024081" cy="1520459"/>
            </a:xfrm>
            <a:custGeom>
              <a:avLst/>
              <a:gdLst>
                <a:gd name="T0" fmla="*/ 422 w 422"/>
                <a:gd name="T1" fmla="*/ 313 h 317"/>
                <a:gd name="T2" fmla="*/ 263 w 422"/>
                <a:gd name="T3" fmla="*/ 0 h 317"/>
                <a:gd name="T4" fmla="*/ 0 w 422"/>
                <a:gd name="T5" fmla="*/ 317 h 317"/>
                <a:gd name="T6" fmla="*/ 422 w 422"/>
                <a:gd name="T7" fmla="*/ 313 h 317"/>
              </a:gdLst>
              <a:ahLst/>
              <a:cxnLst>
                <a:cxn ang="0">
                  <a:pos x="T0" y="T1"/>
                </a:cxn>
                <a:cxn ang="0">
                  <a:pos x="T2" y="T3"/>
                </a:cxn>
                <a:cxn ang="0">
                  <a:pos x="T4" y="T5"/>
                </a:cxn>
                <a:cxn ang="0">
                  <a:pos x="T6" y="T7"/>
                </a:cxn>
              </a:cxnLst>
              <a:rect l="0" t="0" r="r" b="b"/>
              <a:pathLst>
                <a:path w="422" h="317">
                  <a:moveTo>
                    <a:pt x="422" y="313"/>
                  </a:moveTo>
                  <a:lnTo>
                    <a:pt x="263" y="0"/>
                  </a:lnTo>
                  <a:lnTo>
                    <a:pt x="0" y="317"/>
                  </a:lnTo>
                  <a:lnTo>
                    <a:pt x="422" y="313"/>
                  </a:ln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7"/>
            <p:cNvSpPr/>
            <p:nvPr/>
          </p:nvSpPr>
          <p:spPr bwMode="auto">
            <a:xfrm>
              <a:off x="1208080" y="1495306"/>
              <a:ext cx="791407" cy="1568423"/>
            </a:xfrm>
            <a:custGeom>
              <a:avLst/>
              <a:gdLst>
                <a:gd name="T0" fmla="*/ 165 w 165"/>
                <a:gd name="T1" fmla="*/ 253 h 327"/>
                <a:gd name="T2" fmla="*/ 97 w 165"/>
                <a:gd name="T3" fmla="*/ 0 h 327"/>
                <a:gd name="T4" fmla="*/ 0 w 165"/>
                <a:gd name="T5" fmla="*/ 327 h 327"/>
                <a:gd name="T6" fmla="*/ 165 w 165"/>
                <a:gd name="T7" fmla="*/ 253 h 327"/>
              </a:gdLst>
              <a:ahLst/>
              <a:cxnLst>
                <a:cxn ang="0">
                  <a:pos x="T0" y="T1"/>
                </a:cxn>
                <a:cxn ang="0">
                  <a:pos x="T2" y="T3"/>
                </a:cxn>
                <a:cxn ang="0">
                  <a:pos x="T4" y="T5"/>
                </a:cxn>
                <a:cxn ang="0">
                  <a:pos x="T6" y="T7"/>
                </a:cxn>
              </a:cxnLst>
              <a:rect l="0" t="0" r="r" b="b"/>
              <a:pathLst>
                <a:path w="165" h="327">
                  <a:moveTo>
                    <a:pt x="165" y="253"/>
                  </a:moveTo>
                  <a:lnTo>
                    <a:pt x="97" y="0"/>
                  </a:lnTo>
                  <a:lnTo>
                    <a:pt x="0" y="327"/>
                  </a:lnTo>
                  <a:lnTo>
                    <a:pt x="165" y="253"/>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8"/>
            <p:cNvSpPr/>
            <p:nvPr/>
          </p:nvSpPr>
          <p:spPr bwMode="auto">
            <a:xfrm>
              <a:off x="3260939" y="838201"/>
              <a:ext cx="1861003" cy="546789"/>
            </a:xfrm>
            <a:custGeom>
              <a:avLst/>
              <a:gdLst>
                <a:gd name="T0" fmla="*/ 0 w 388"/>
                <a:gd name="T1" fmla="*/ 73 h 114"/>
                <a:gd name="T2" fmla="*/ 388 w 388"/>
                <a:gd name="T3" fmla="*/ 114 h 114"/>
                <a:gd name="T4" fmla="*/ 40 w 388"/>
                <a:gd name="T5" fmla="*/ 0 h 114"/>
                <a:gd name="T6" fmla="*/ 0 w 388"/>
                <a:gd name="T7" fmla="*/ 73 h 114"/>
              </a:gdLst>
              <a:ahLst/>
              <a:cxnLst>
                <a:cxn ang="0">
                  <a:pos x="T0" y="T1"/>
                </a:cxn>
                <a:cxn ang="0">
                  <a:pos x="T2" y="T3"/>
                </a:cxn>
                <a:cxn ang="0">
                  <a:pos x="T4" y="T5"/>
                </a:cxn>
                <a:cxn ang="0">
                  <a:pos x="T6" y="T7"/>
                </a:cxn>
              </a:cxnLst>
              <a:rect l="0" t="0" r="r" b="b"/>
              <a:pathLst>
                <a:path w="388" h="114">
                  <a:moveTo>
                    <a:pt x="0" y="73"/>
                  </a:moveTo>
                  <a:lnTo>
                    <a:pt x="388" y="114"/>
                  </a:lnTo>
                  <a:lnTo>
                    <a:pt x="40" y="0"/>
                  </a:lnTo>
                  <a:lnTo>
                    <a:pt x="0" y="73"/>
                  </a:ln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9"/>
            <p:cNvSpPr/>
            <p:nvPr/>
          </p:nvSpPr>
          <p:spPr bwMode="auto">
            <a:xfrm>
              <a:off x="1673332" y="1188336"/>
              <a:ext cx="1587610" cy="1520459"/>
            </a:xfrm>
            <a:custGeom>
              <a:avLst/>
              <a:gdLst>
                <a:gd name="T0" fmla="*/ 331 w 331"/>
                <a:gd name="T1" fmla="*/ 0 h 317"/>
                <a:gd name="T2" fmla="*/ 0 w 331"/>
                <a:gd name="T3" fmla="*/ 64 h 317"/>
                <a:gd name="T4" fmla="*/ 68 w 331"/>
                <a:gd name="T5" fmla="*/ 317 h 317"/>
                <a:gd name="T6" fmla="*/ 331 w 331"/>
                <a:gd name="T7" fmla="*/ 0 h 317"/>
              </a:gdLst>
              <a:ahLst/>
              <a:cxnLst>
                <a:cxn ang="0">
                  <a:pos x="T0" y="T1"/>
                </a:cxn>
                <a:cxn ang="0">
                  <a:pos x="T2" y="T3"/>
                </a:cxn>
                <a:cxn ang="0">
                  <a:pos x="T4" y="T5"/>
                </a:cxn>
                <a:cxn ang="0">
                  <a:pos x="T6" y="T7"/>
                </a:cxn>
              </a:cxnLst>
              <a:rect l="0" t="0" r="r" b="b"/>
              <a:pathLst>
                <a:path w="331" h="317">
                  <a:moveTo>
                    <a:pt x="331" y="0"/>
                  </a:moveTo>
                  <a:lnTo>
                    <a:pt x="0" y="64"/>
                  </a:lnTo>
                  <a:lnTo>
                    <a:pt x="68" y="317"/>
                  </a:lnTo>
                  <a:lnTo>
                    <a:pt x="331" y="0"/>
                  </a:ln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10"/>
            <p:cNvSpPr/>
            <p:nvPr/>
          </p:nvSpPr>
          <p:spPr bwMode="auto">
            <a:xfrm>
              <a:off x="2306457" y="3946266"/>
              <a:ext cx="2134399" cy="446066"/>
            </a:xfrm>
            <a:custGeom>
              <a:avLst/>
              <a:gdLst>
                <a:gd name="T0" fmla="*/ 405 w 445"/>
                <a:gd name="T1" fmla="*/ 81 h 93"/>
                <a:gd name="T2" fmla="*/ 0 w 445"/>
                <a:gd name="T3" fmla="*/ 93 h 93"/>
                <a:gd name="T4" fmla="*/ 445 w 445"/>
                <a:gd name="T5" fmla="*/ 0 h 93"/>
                <a:gd name="T6" fmla="*/ 405 w 445"/>
                <a:gd name="T7" fmla="*/ 81 h 93"/>
              </a:gdLst>
              <a:ahLst/>
              <a:cxnLst>
                <a:cxn ang="0">
                  <a:pos x="T0" y="T1"/>
                </a:cxn>
                <a:cxn ang="0">
                  <a:pos x="T2" y="T3"/>
                </a:cxn>
                <a:cxn ang="0">
                  <a:pos x="T4" y="T5"/>
                </a:cxn>
                <a:cxn ang="0">
                  <a:pos x="T6" y="T7"/>
                </a:cxn>
              </a:cxnLst>
              <a:rect l="0" t="0" r="r" b="b"/>
              <a:pathLst>
                <a:path w="445" h="93">
                  <a:moveTo>
                    <a:pt x="405" y="81"/>
                  </a:moveTo>
                  <a:lnTo>
                    <a:pt x="0" y="93"/>
                  </a:lnTo>
                  <a:lnTo>
                    <a:pt x="445" y="0"/>
                  </a:lnTo>
                  <a:lnTo>
                    <a:pt x="405" y="81"/>
                  </a:ln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11"/>
            <p:cNvSpPr/>
            <p:nvPr/>
          </p:nvSpPr>
          <p:spPr bwMode="auto">
            <a:xfrm>
              <a:off x="4248997" y="3946266"/>
              <a:ext cx="1386161" cy="935299"/>
            </a:xfrm>
            <a:custGeom>
              <a:avLst/>
              <a:gdLst>
                <a:gd name="T0" fmla="*/ 0 w 289"/>
                <a:gd name="T1" fmla="*/ 81 h 195"/>
                <a:gd name="T2" fmla="*/ 40 w 289"/>
                <a:gd name="T3" fmla="*/ 0 h 195"/>
                <a:gd name="T4" fmla="*/ 289 w 289"/>
                <a:gd name="T5" fmla="*/ 195 h 195"/>
                <a:gd name="T6" fmla="*/ 0 w 289"/>
                <a:gd name="T7" fmla="*/ 81 h 195"/>
              </a:gdLst>
              <a:ahLst/>
              <a:cxnLst>
                <a:cxn ang="0">
                  <a:pos x="T0" y="T1"/>
                </a:cxn>
                <a:cxn ang="0">
                  <a:pos x="T2" y="T3"/>
                </a:cxn>
                <a:cxn ang="0">
                  <a:pos x="T4" y="T5"/>
                </a:cxn>
                <a:cxn ang="0">
                  <a:pos x="T6" y="T7"/>
                </a:cxn>
              </a:cxnLst>
              <a:rect l="0" t="0" r="r" b="b"/>
              <a:pathLst>
                <a:path w="289" h="195">
                  <a:moveTo>
                    <a:pt x="0" y="81"/>
                  </a:moveTo>
                  <a:lnTo>
                    <a:pt x="40" y="0"/>
                  </a:lnTo>
                  <a:lnTo>
                    <a:pt x="289" y="195"/>
                  </a:lnTo>
                  <a:lnTo>
                    <a:pt x="0" y="81"/>
                  </a:ln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2"/>
            <p:cNvSpPr/>
            <p:nvPr/>
          </p:nvSpPr>
          <p:spPr bwMode="auto">
            <a:xfrm>
              <a:off x="4440853" y="2939023"/>
              <a:ext cx="1261455" cy="1007243"/>
            </a:xfrm>
            <a:custGeom>
              <a:avLst/>
              <a:gdLst>
                <a:gd name="T0" fmla="*/ 0 w 263"/>
                <a:gd name="T1" fmla="*/ 210 h 210"/>
                <a:gd name="T2" fmla="*/ 263 w 263"/>
                <a:gd name="T3" fmla="*/ 0 h 210"/>
                <a:gd name="T4" fmla="*/ 149 w 263"/>
                <a:gd name="T5" fmla="*/ 180 h 210"/>
                <a:gd name="T6" fmla="*/ 0 w 263"/>
                <a:gd name="T7" fmla="*/ 210 h 210"/>
              </a:gdLst>
              <a:ahLst/>
              <a:cxnLst>
                <a:cxn ang="0">
                  <a:pos x="T0" y="T1"/>
                </a:cxn>
                <a:cxn ang="0">
                  <a:pos x="T2" y="T3"/>
                </a:cxn>
                <a:cxn ang="0">
                  <a:pos x="T4" y="T5"/>
                </a:cxn>
                <a:cxn ang="0">
                  <a:pos x="T6" y="T7"/>
                </a:cxn>
              </a:cxnLst>
              <a:rect l="0" t="0" r="r" b="b"/>
              <a:pathLst>
                <a:path w="263" h="210">
                  <a:moveTo>
                    <a:pt x="0" y="210"/>
                  </a:moveTo>
                  <a:lnTo>
                    <a:pt x="263" y="0"/>
                  </a:lnTo>
                  <a:lnTo>
                    <a:pt x="149" y="180"/>
                  </a:lnTo>
                  <a:lnTo>
                    <a:pt x="0" y="210"/>
                  </a:ln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13"/>
            <p:cNvSpPr/>
            <p:nvPr/>
          </p:nvSpPr>
          <p:spPr bwMode="auto">
            <a:xfrm>
              <a:off x="4440853" y="3802374"/>
              <a:ext cx="1194305" cy="1079191"/>
            </a:xfrm>
            <a:custGeom>
              <a:avLst/>
              <a:gdLst>
                <a:gd name="T0" fmla="*/ 0 w 249"/>
                <a:gd name="T1" fmla="*/ 30 h 225"/>
                <a:gd name="T2" fmla="*/ 149 w 249"/>
                <a:gd name="T3" fmla="*/ 0 h 225"/>
                <a:gd name="T4" fmla="*/ 249 w 249"/>
                <a:gd name="T5" fmla="*/ 225 h 225"/>
                <a:gd name="T6" fmla="*/ 0 w 249"/>
                <a:gd name="T7" fmla="*/ 30 h 225"/>
              </a:gdLst>
              <a:ahLst/>
              <a:cxnLst>
                <a:cxn ang="0">
                  <a:pos x="T0" y="T1"/>
                </a:cxn>
                <a:cxn ang="0">
                  <a:pos x="T2" y="T3"/>
                </a:cxn>
                <a:cxn ang="0">
                  <a:pos x="T4" y="T5"/>
                </a:cxn>
                <a:cxn ang="0">
                  <a:pos x="T6" y="T7"/>
                </a:cxn>
              </a:cxnLst>
              <a:rect l="0" t="0" r="r" b="b"/>
              <a:pathLst>
                <a:path w="249" h="225">
                  <a:moveTo>
                    <a:pt x="0" y="30"/>
                  </a:moveTo>
                  <a:lnTo>
                    <a:pt x="149" y="0"/>
                  </a:lnTo>
                  <a:lnTo>
                    <a:pt x="249" y="225"/>
                  </a:lnTo>
                  <a:lnTo>
                    <a:pt x="0" y="30"/>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14"/>
            <p:cNvSpPr/>
            <p:nvPr/>
          </p:nvSpPr>
          <p:spPr bwMode="auto">
            <a:xfrm>
              <a:off x="1999487" y="2689610"/>
              <a:ext cx="2024081" cy="1702722"/>
            </a:xfrm>
            <a:custGeom>
              <a:avLst/>
              <a:gdLst>
                <a:gd name="T0" fmla="*/ 64 w 422"/>
                <a:gd name="T1" fmla="*/ 355 h 355"/>
                <a:gd name="T2" fmla="*/ 422 w 422"/>
                <a:gd name="T3" fmla="*/ 0 h 355"/>
                <a:gd name="T4" fmla="*/ 0 w 422"/>
                <a:gd name="T5" fmla="*/ 4 h 355"/>
                <a:gd name="T6" fmla="*/ 64 w 422"/>
                <a:gd name="T7" fmla="*/ 355 h 355"/>
              </a:gdLst>
              <a:ahLst/>
              <a:cxnLst>
                <a:cxn ang="0">
                  <a:pos x="T0" y="T1"/>
                </a:cxn>
                <a:cxn ang="0">
                  <a:pos x="T2" y="T3"/>
                </a:cxn>
                <a:cxn ang="0">
                  <a:pos x="T4" y="T5"/>
                </a:cxn>
                <a:cxn ang="0">
                  <a:pos x="T6" y="T7"/>
                </a:cxn>
              </a:cxnLst>
              <a:rect l="0" t="0" r="r" b="b"/>
              <a:pathLst>
                <a:path w="422" h="355">
                  <a:moveTo>
                    <a:pt x="64" y="355"/>
                  </a:moveTo>
                  <a:lnTo>
                    <a:pt x="422" y="0"/>
                  </a:lnTo>
                  <a:lnTo>
                    <a:pt x="0" y="4"/>
                  </a:lnTo>
                  <a:lnTo>
                    <a:pt x="64" y="355"/>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15"/>
            <p:cNvSpPr/>
            <p:nvPr/>
          </p:nvSpPr>
          <p:spPr bwMode="auto">
            <a:xfrm>
              <a:off x="3260939" y="1188336"/>
              <a:ext cx="1861003" cy="1501274"/>
            </a:xfrm>
            <a:custGeom>
              <a:avLst/>
              <a:gdLst>
                <a:gd name="T0" fmla="*/ 159 w 388"/>
                <a:gd name="T1" fmla="*/ 313 h 313"/>
                <a:gd name="T2" fmla="*/ 388 w 388"/>
                <a:gd name="T3" fmla="*/ 41 h 313"/>
                <a:gd name="T4" fmla="*/ 0 w 388"/>
                <a:gd name="T5" fmla="*/ 0 h 313"/>
                <a:gd name="T6" fmla="*/ 159 w 388"/>
                <a:gd name="T7" fmla="*/ 313 h 313"/>
              </a:gdLst>
              <a:ahLst/>
              <a:cxnLst>
                <a:cxn ang="0">
                  <a:pos x="T0" y="T1"/>
                </a:cxn>
                <a:cxn ang="0">
                  <a:pos x="T2" y="T3"/>
                </a:cxn>
                <a:cxn ang="0">
                  <a:pos x="T4" y="T5"/>
                </a:cxn>
                <a:cxn ang="0">
                  <a:pos x="T6" y="T7"/>
                </a:cxn>
              </a:cxnLst>
              <a:rect l="0" t="0" r="r" b="b"/>
              <a:pathLst>
                <a:path w="388" h="313">
                  <a:moveTo>
                    <a:pt x="159" y="313"/>
                  </a:moveTo>
                  <a:lnTo>
                    <a:pt x="388" y="41"/>
                  </a:lnTo>
                  <a:lnTo>
                    <a:pt x="0" y="0"/>
                  </a:lnTo>
                  <a:lnTo>
                    <a:pt x="159" y="313"/>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16"/>
            <p:cNvSpPr/>
            <p:nvPr/>
          </p:nvSpPr>
          <p:spPr bwMode="auto">
            <a:xfrm>
              <a:off x="4023568" y="2689610"/>
              <a:ext cx="1678740" cy="1256656"/>
            </a:xfrm>
            <a:custGeom>
              <a:avLst/>
              <a:gdLst>
                <a:gd name="T0" fmla="*/ 0 w 350"/>
                <a:gd name="T1" fmla="*/ 0 h 262"/>
                <a:gd name="T2" fmla="*/ 87 w 350"/>
                <a:gd name="T3" fmla="*/ 262 h 262"/>
                <a:gd name="T4" fmla="*/ 350 w 350"/>
                <a:gd name="T5" fmla="*/ 52 h 262"/>
                <a:gd name="T6" fmla="*/ 0 w 350"/>
                <a:gd name="T7" fmla="*/ 0 h 262"/>
              </a:gdLst>
              <a:ahLst/>
              <a:cxnLst>
                <a:cxn ang="0">
                  <a:pos x="T0" y="T1"/>
                </a:cxn>
                <a:cxn ang="0">
                  <a:pos x="T2" y="T3"/>
                </a:cxn>
                <a:cxn ang="0">
                  <a:pos x="T4" y="T5"/>
                </a:cxn>
                <a:cxn ang="0">
                  <a:pos x="T6" y="T7"/>
                </a:cxn>
              </a:cxnLst>
              <a:rect l="0" t="0" r="r" b="b"/>
              <a:pathLst>
                <a:path w="350" h="262">
                  <a:moveTo>
                    <a:pt x="0" y="0"/>
                  </a:moveTo>
                  <a:lnTo>
                    <a:pt x="87" y="262"/>
                  </a:lnTo>
                  <a:lnTo>
                    <a:pt x="35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17"/>
            <p:cNvSpPr/>
            <p:nvPr/>
          </p:nvSpPr>
          <p:spPr bwMode="auto">
            <a:xfrm>
              <a:off x="4023568" y="1384990"/>
              <a:ext cx="1678740" cy="1554033"/>
            </a:xfrm>
            <a:custGeom>
              <a:avLst/>
              <a:gdLst>
                <a:gd name="T0" fmla="*/ 229 w 350"/>
                <a:gd name="T1" fmla="*/ 0 h 324"/>
                <a:gd name="T2" fmla="*/ 0 w 350"/>
                <a:gd name="T3" fmla="*/ 272 h 324"/>
                <a:gd name="T4" fmla="*/ 350 w 350"/>
                <a:gd name="T5" fmla="*/ 324 h 324"/>
                <a:gd name="T6" fmla="*/ 229 w 350"/>
                <a:gd name="T7" fmla="*/ 0 h 324"/>
              </a:gdLst>
              <a:ahLst/>
              <a:cxnLst>
                <a:cxn ang="0">
                  <a:pos x="T0" y="T1"/>
                </a:cxn>
                <a:cxn ang="0">
                  <a:pos x="T2" y="T3"/>
                </a:cxn>
                <a:cxn ang="0">
                  <a:pos x="T4" y="T5"/>
                </a:cxn>
                <a:cxn ang="0">
                  <a:pos x="T6" y="T7"/>
                </a:cxn>
              </a:cxnLst>
              <a:rect l="0" t="0" r="r" b="b"/>
              <a:pathLst>
                <a:path w="350" h="324">
                  <a:moveTo>
                    <a:pt x="229" y="0"/>
                  </a:moveTo>
                  <a:lnTo>
                    <a:pt x="0" y="272"/>
                  </a:lnTo>
                  <a:lnTo>
                    <a:pt x="350" y="324"/>
                  </a:lnTo>
                  <a:lnTo>
                    <a:pt x="229" y="0"/>
                  </a:ln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18"/>
            <p:cNvSpPr/>
            <p:nvPr/>
          </p:nvSpPr>
          <p:spPr bwMode="auto">
            <a:xfrm>
              <a:off x="2306457" y="2689610"/>
              <a:ext cx="2134399" cy="1702722"/>
            </a:xfrm>
            <a:custGeom>
              <a:avLst/>
              <a:gdLst>
                <a:gd name="T0" fmla="*/ 358 w 445"/>
                <a:gd name="T1" fmla="*/ 0 h 355"/>
                <a:gd name="T2" fmla="*/ 0 w 445"/>
                <a:gd name="T3" fmla="*/ 355 h 355"/>
                <a:gd name="T4" fmla="*/ 445 w 445"/>
                <a:gd name="T5" fmla="*/ 262 h 355"/>
                <a:gd name="T6" fmla="*/ 358 w 445"/>
                <a:gd name="T7" fmla="*/ 0 h 355"/>
              </a:gdLst>
              <a:ahLst/>
              <a:cxnLst>
                <a:cxn ang="0">
                  <a:pos x="T0" y="T1"/>
                </a:cxn>
                <a:cxn ang="0">
                  <a:pos x="T2" y="T3"/>
                </a:cxn>
                <a:cxn ang="0">
                  <a:pos x="T4" y="T5"/>
                </a:cxn>
                <a:cxn ang="0">
                  <a:pos x="T6" y="T7"/>
                </a:cxn>
              </a:cxnLst>
              <a:rect l="0" t="0" r="r" b="b"/>
              <a:pathLst>
                <a:path w="445" h="355">
                  <a:moveTo>
                    <a:pt x="358" y="0"/>
                  </a:moveTo>
                  <a:lnTo>
                    <a:pt x="0" y="355"/>
                  </a:lnTo>
                  <a:lnTo>
                    <a:pt x="445" y="262"/>
                  </a:lnTo>
                  <a:lnTo>
                    <a:pt x="358" y="0"/>
                  </a:lnTo>
                  <a:close/>
                </a:path>
              </a:pathLst>
            </a:custGeom>
            <a:grpFill/>
            <a:ln>
              <a:noFill/>
            </a:ln>
          </p:spPr>
          <p:txBody>
            <a:bodyPr vert="horz" wrap="square" lIns="91440" tIns="45720" rIns="91440" bIns="45720" numCol="1" anchor="t" anchorCtr="0" compatLnSpc="1"/>
            <a:lstStyle/>
            <a:p>
              <a:endParaRPr lang="zh-CN" altLang="en-US"/>
            </a:p>
          </p:txBody>
        </p:sp>
        <p:sp>
          <p:nvSpPr>
            <p:cNvPr id="34" name="Freeform 19"/>
            <p:cNvSpPr/>
            <p:nvPr/>
          </p:nvSpPr>
          <p:spPr bwMode="auto">
            <a:xfrm>
              <a:off x="1208080" y="2708796"/>
              <a:ext cx="1098377" cy="1683537"/>
            </a:xfrm>
            <a:custGeom>
              <a:avLst/>
              <a:gdLst>
                <a:gd name="T0" fmla="*/ 229 w 229"/>
                <a:gd name="T1" fmla="*/ 351 h 351"/>
                <a:gd name="T2" fmla="*/ 165 w 229"/>
                <a:gd name="T3" fmla="*/ 0 h 351"/>
                <a:gd name="T4" fmla="*/ 0 w 229"/>
                <a:gd name="T5" fmla="*/ 74 h 351"/>
                <a:gd name="T6" fmla="*/ 229 w 229"/>
                <a:gd name="T7" fmla="*/ 351 h 351"/>
              </a:gdLst>
              <a:ahLst/>
              <a:cxnLst>
                <a:cxn ang="0">
                  <a:pos x="T0" y="T1"/>
                </a:cxn>
                <a:cxn ang="0">
                  <a:pos x="T2" y="T3"/>
                </a:cxn>
                <a:cxn ang="0">
                  <a:pos x="T4" y="T5"/>
                </a:cxn>
                <a:cxn ang="0">
                  <a:pos x="T6" y="T7"/>
                </a:cxn>
              </a:cxnLst>
              <a:rect l="0" t="0" r="r" b="b"/>
              <a:pathLst>
                <a:path w="229" h="351">
                  <a:moveTo>
                    <a:pt x="229" y="351"/>
                  </a:moveTo>
                  <a:lnTo>
                    <a:pt x="165" y="0"/>
                  </a:lnTo>
                  <a:lnTo>
                    <a:pt x="0" y="74"/>
                  </a:lnTo>
                  <a:lnTo>
                    <a:pt x="229" y="351"/>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208080" y="838201"/>
            <a:ext cx="4494228" cy="4043364"/>
            <a:chOff x="1208080" y="838201"/>
            <a:chExt cx="4494228" cy="4043364"/>
          </a:xfrm>
        </p:grpSpPr>
        <p:sp>
          <p:nvSpPr>
            <p:cNvPr id="2" name="Freeform 5"/>
            <p:cNvSpPr/>
            <p:nvPr/>
          </p:nvSpPr>
          <p:spPr bwMode="auto">
            <a:xfrm>
              <a:off x="1673332" y="838201"/>
              <a:ext cx="1779466" cy="657108"/>
            </a:xfrm>
            <a:custGeom>
              <a:avLst/>
              <a:gdLst>
                <a:gd name="T0" fmla="*/ 331 w 371"/>
                <a:gd name="T1" fmla="*/ 73 h 137"/>
                <a:gd name="T2" fmla="*/ 371 w 371"/>
                <a:gd name="T3" fmla="*/ 0 h 137"/>
                <a:gd name="T4" fmla="*/ 0 w 371"/>
                <a:gd name="T5" fmla="*/ 137 h 137"/>
                <a:gd name="T6" fmla="*/ 331 w 371"/>
                <a:gd name="T7" fmla="*/ 73 h 137"/>
              </a:gdLst>
              <a:ahLst/>
              <a:cxnLst>
                <a:cxn ang="0">
                  <a:pos x="T0" y="T1"/>
                </a:cxn>
                <a:cxn ang="0">
                  <a:pos x="T2" y="T3"/>
                </a:cxn>
                <a:cxn ang="0">
                  <a:pos x="T4" y="T5"/>
                </a:cxn>
                <a:cxn ang="0">
                  <a:pos x="T6" y="T7"/>
                </a:cxn>
              </a:cxnLst>
              <a:rect l="0" t="0" r="r" b="b"/>
              <a:pathLst>
                <a:path w="371" h="137">
                  <a:moveTo>
                    <a:pt x="331" y="73"/>
                  </a:moveTo>
                  <a:lnTo>
                    <a:pt x="371" y="0"/>
                  </a:lnTo>
                  <a:lnTo>
                    <a:pt x="0" y="137"/>
                  </a:lnTo>
                  <a:lnTo>
                    <a:pt x="331" y="73"/>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3" name="Freeform 6"/>
            <p:cNvSpPr/>
            <p:nvPr/>
          </p:nvSpPr>
          <p:spPr bwMode="auto">
            <a:xfrm>
              <a:off x="1999487" y="1188336"/>
              <a:ext cx="2024081" cy="1520459"/>
            </a:xfrm>
            <a:custGeom>
              <a:avLst/>
              <a:gdLst>
                <a:gd name="T0" fmla="*/ 422 w 422"/>
                <a:gd name="T1" fmla="*/ 313 h 317"/>
                <a:gd name="T2" fmla="*/ 263 w 422"/>
                <a:gd name="T3" fmla="*/ 0 h 317"/>
                <a:gd name="T4" fmla="*/ 0 w 422"/>
                <a:gd name="T5" fmla="*/ 317 h 317"/>
                <a:gd name="T6" fmla="*/ 422 w 422"/>
                <a:gd name="T7" fmla="*/ 313 h 317"/>
              </a:gdLst>
              <a:ahLst/>
              <a:cxnLst>
                <a:cxn ang="0">
                  <a:pos x="T0" y="T1"/>
                </a:cxn>
                <a:cxn ang="0">
                  <a:pos x="T2" y="T3"/>
                </a:cxn>
                <a:cxn ang="0">
                  <a:pos x="T4" y="T5"/>
                </a:cxn>
                <a:cxn ang="0">
                  <a:pos x="T6" y="T7"/>
                </a:cxn>
              </a:cxnLst>
              <a:rect l="0" t="0" r="r" b="b"/>
              <a:pathLst>
                <a:path w="422" h="317">
                  <a:moveTo>
                    <a:pt x="422" y="313"/>
                  </a:moveTo>
                  <a:lnTo>
                    <a:pt x="263" y="0"/>
                  </a:lnTo>
                  <a:lnTo>
                    <a:pt x="0" y="317"/>
                  </a:lnTo>
                  <a:lnTo>
                    <a:pt x="422" y="31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1208080" y="1495306"/>
              <a:ext cx="791407" cy="1568423"/>
            </a:xfrm>
            <a:custGeom>
              <a:avLst/>
              <a:gdLst>
                <a:gd name="T0" fmla="*/ 165 w 165"/>
                <a:gd name="T1" fmla="*/ 253 h 327"/>
                <a:gd name="T2" fmla="*/ 97 w 165"/>
                <a:gd name="T3" fmla="*/ 0 h 327"/>
                <a:gd name="T4" fmla="*/ 0 w 165"/>
                <a:gd name="T5" fmla="*/ 327 h 327"/>
                <a:gd name="T6" fmla="*/ 165 w 165"/>
                <a:gd name="T7" fmla="*/ 253 h 327"/>
              </a:gdLst>
              <a:ahLst/>
              <a:cxnLst>
                <a:cxn ang="0">
                  <a:pos x="T0" y="T1"/>
                </a:cxn>
                <a:cxn ang="0">
                  <a:pos x="T2" y="T3"/>
                </a:cxn>
                <a:cxn ang="0">
                  <a:pos x="T4" y="T5"/>
                </a:cxn>
                <a:cxn ang="0">
                  <a:pos x="T6" y="T7"/>
                </a:cxn>
              </a:cxnLst>
              <a:rect l="0" t="0" r="r" b="b"/>
              <a:pathLst>
                <a:path w="165" h="327">
                  <a:moveTo>
                    <a:pt x="165" y="253"/>
                  </a:moveTo>
                  <a:lnTo>
                    <a:pt x="97" y="0"/>
                  </a:lnTo>
                  <a:lnTo>
                    <a:pt x="0" y="327"/>
                  </a:lnTo>
                  <a:lnTo>
                    <a:pt x="165" y="253"/>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3260939" y="838201"/>
              <a:ext cx="1861003" cy="546789"/>
            </a:xfrm>
            <a:custGeom>
              <a:avLst/>
              <a:gdLst>
                <a:gd name="T0" fmla="*/ 0 w 388"/>
                <a:gd name="T1" fmla="*/ 73 h 114"/>
                <a:gd name="T2" fmla="*/ 388 w 388"/>
                <a:gd name="T3" fmla="*/ 114 h 114"/>
                <a:gd name="T4" fmla="*/ 40 w 388"/>
                <a:gd name="T5" fmla="*/ 0 h 114"/>
                <a:gd name="T6" fmla="*/ 0 w 388"/>
                <a:gd name="T7" fmla="*/ 73 h 114"/>
              </a:gdLst>
              <a:ahLst/>
              <a:cxnLst>
                <a:cxn ang="0">
                  <a:pos x="T0" y="T1"/>
                </a:cxn>
                <a:cxn ang="0">
                  <a:pos x="T2" y="T3"/>
                </a:cxn>
                <a:cxn ang="0">
                  <a:pos x="T4" y="T5"/>
                </a:cxn>
                <a:cxn ang="0">
                  <a:pos x="T6" y="T7"/>
                </a:cxn>
              </a:cxnLst>
              <a:rect l="0" t="0" r="r" b="b"/>
              <a:pathLst>
                <a:path w="388" h="114">
                  <a:moveTo>
                    <a:pt x="0" y="73"/>
                  </a:moveTo>
                  <a:lnTo>
                    <a:pt x="388" y="114"/>
                  </a:lnTo>
                  <a:lnTo>
                    <a:pt x="40" y="0"/>
                  </a:lnTo>
                  <a:lnTo>
                    <a:pt x="0" y="73"/>
                  </a:lnTo>
                  <a:close/>
                </a:path>
              </a:pathLst>
            </a:custGeom>
            <a:solidFill>
              <a:srgbClr val="FA8538"/>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73332" y="1188336"/>
              <a:ext cx="1587610" cy="1520459"/>
            </a:xfrm>
            <a:custGeom>
              <a:avLst/>
              <a:gdLst>
                <a:gd name="T0" fmla="*/ 331 w 331"/>
                <a:gd name="T1" fmla="*/ 0 h 317"/>
                <a:gd name="T2" fmla="*/ 0 w 331"/>
                <a:gd name="T3" fmla="*/ 64 h 317"/>
                <a:gd name="T4" fmla="*/ 68 w 331"/>
                <a:gd name="T5" fmla="*/ 317 h 317"/>
                <a:gd name="T6" fmla="*/ 331 w 331"/>
                <a:gd name="T7" fmla="*/ 0 h 317"/>
              </a:gdLst>
              <a:ahLst/>
              <a:cxnLst>
                <a:cxn ang="0">
                  <a:pos x="T0" y="T1"/>
                </a:cxn>
                <a:cxn ang="0">
                  <a:pos x="T2" y="T3"/>
                </a:cxn>
                <a:cxn ang="0">
                  <a:pos x="T4" y="T5"/>
                </a:cxn>
                <a:cxn ang="0">
                  <a:pos x="T6" y="T7"/>
                </a:cxn>
              </a:cxnLst>
              <a:rect l="0" t="0" r="r" b="b"/>
              <a:pathLst>
                <a:path w="331" h="317">
                  <a:moveTo>
                    <a:pt x="331" y="0"/>
                  </a:moveTo>
                  <a:lnTo>
                    <a:pt x="0" y="64"/>
                  </a:lnTo>
                  <a:lnTo>
                    <a:pt x="68" y="317"/>
                  </a:lnTo>
                  <a:lnTo>
                    <a:pt x="331" y="0"/>
                  </a:lnTo>
                  <a:close/>
                </a:path>
              </a:pathLst>
            </a:custGeom>
            <a:solidFill>
              <a:srgbClr val="FA8538"/>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2306457" y="3946266"/>
              <a:ext cx="2134399" cy="446066"/>
            </a:xfrm>
            <a:custGeom>
              <a:avLst/>
              <a:gdLst>
                <a:gd name="T0" fmla="*/ 405 w 445"/>
                <a:gd name="T1" fmla="*/ 81 h 93"/>
                <a:gd name="T2" fmla="*/ 0 w 445"/>
                <a:gd name="T3" fmla="*/ 93 h 93"/>
                <a:gd name="T4" fmla="*/ 445 w 445"/>
                <a:gd name="T5" fmla="*/ 0 h 93"/>
                <a:gd name="T6" fmla="*/ 405 w 445"/>
                <a:gd name="T7" fmla="*/ 81 h 93"/>
              </a:gdLst>
              <a:ahLst/>
              <a:cxnLst>
                <a:cxn ang="0">
                  <a:pos x="T0" y="T1"/>
                </a:cxn>
                <a:cxn ang="0">
                  <a:pos x="T2" y="T3"/>
                </a:cxn>
                <a:cxn ang="0">
                  <a:pos x="T4" y="T5"/>
                </a:cxn>
                <a:cxn ang="0">
                  <a:pos x="T6" y="T7"/>
                </a:cxn>
              </a:cxnLst>
              <a:rect l="0" t="0" r="r" b="b"/>
              <a:pathLst>
                <a:path w="445" h="93">
                  <a:moveTo>
                    <a:pt x="405" y="81"/>
                  </a:moveTo>
                  <a:lnTo>
                    <a:pt x="0" y="93"/>
                  </a:lnTo>
                  <a:lnTo>
                    <a:pt x="445" y="0"/>
                  </a:lnTo>
                  <a:lnTo>
                    <a:pt x="405" y="8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11"/>
            <p:cNvSpPr/>
            <p:nvPr/>
          </p:nvSpPr>
          <p:spPr bwMode="auto">
            <a:xfrm>
              <a:off x="4248997" y="3946266"/>
              <a:ext cx="1386161" cy="935299"/>
            </a:xfrm>
            <a:custGeom>
              <a:avLst/>
              <a:gdLst>
                <a:gd name="T0" fmla="*/ 0 w 289"/>
                <a:gd name="T1" fmla="*/ 81 h 195"/>
                <a:gd name="T2" fmla="*/ 40 w 289"/>
                <a:gd name="T3" fmla="*/ 0 h 195"/>
                <a:gd name="T4" fmla="*/ 289 w 289"/>
                <a:gd name="T5" fmla="*/ 195 h 195"/>
                <a:gd name="T6" fmla="*/ 0 w 289"/>
                <a:gd name="T7" fmla="*/ 81 h 195"/>
              </a:gdLst>
              <a:ahLst/>
              <a:cxnLst>
                <a:cxn ang="0">
                  <a:pos x="T0" y="T1"/>
                </a:cxn>
                <a:cxn ang="0">
                  <a:pos x="T2" y="T3"/>
                </a:cxn>
                <a:cxn ang="0">
                  <a:pos x="T4" y="T5"/>
                </a:cxn>
                <a:cxn ang="0">
                  <a:pos x="T6" y="T7"/>
                </a:cxn>
              </a:cxnLst>
              <a:rect l="0" t="0" r="r" b="b"/>
              <a:pathLst>
                <a:path w="289" h="195">
                  <a:moveTo>
                    <a:pt x="0" y="81"/>
                  </a:moveTo>
                  <a:lnTo>
                    <a:pt x="40" y="0"/>
                  </a:lnTo>
                  <a:lnTo>
                    <a:pt x="289" y="195"/>
                  </a:lnTo>
                  <a:lnTo>
                    <a:pt x="0" y="8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4440853" y="2939023"/>
              <a:ext cx="1261455" cy="1007243"/>
            </a:xfrm>
            <a:custGeom>
              <a:avLst/>
              <a:gdLst>
                <a:gd name="T0" fmla="*/ 0 w 263"/>
                <a:gd name="T1" fmla="*/ 210 h 210"/>
                <a:gd name="T2" fmla="*/ 263 w 263"/>
                <a:gd name="T3" fmla="*/ 0 h 210"/>
                <a:gd name="T4" fmla="*/ 149 w 263"/>
                <a:gd name="T5" fmla="*/ 180 h 210"/>
                <a:gd name="T6" fmla="*/ 0 w 263"/>
                <a:gd name="T7" fmla="*/ 210 h 210"/>
              </a:gdLst>
              <a:ahLst/>
              <a:cxnLst>
                <a:cxn ang="0">
                  <a:pos x="T0" y="T1"/>
                </a:cxn>
                <a:cxn ang="0">
                  <a:pos x="T2" y="T3"/>
                </a:cxn>
                <a:cxn ang="0">
                  <a:pos x="T4" y="T5"/>
                </a:cxn>
                <a:cxn ang="0">
                  <a:pos x="T6" y="T7"/>
                </a:cxn>
              </a:cxnLst>
              <a:rect l="0" t="0" r="r" b="b"/>
              <a:pathLst>
                <a:path w="263" h="210">
                  <a:moveTo>
                    <a:pt x="0" y="210"/>
                  </a:moveTo>
                  <a:lnTo>
                    <a:pt x="263" y="0"/>
                  </a:lnTo>
                  <a:lnTo>
                    <a:pt x="149" y="180"/>
                  </a:lnTo>
                  <a:lnTo>
                    <a:pt x="0" y="2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4440853" y="3802374"/>
              <a:ext cx="1194305" cy="1079191"/>
            </a:xfrm>
            <a:custGeom>
              <a:avLst/>
              <a:gdLst>
                <a:gd name="T0" fmla="*/ 0 w 249"/>
                <a:gd name="T1" fmla="*/ 30 h 225"/>
                <a:gd name="T2" fmla="*/ 149 w 249"/>
                <a:gd name="T3" fmla="*/ 0 h 225"/>
                <a:gd name="T4" fmla="*/ 249 w 249"/>
                <a:gd name="T5" fmla="*/ 225 h 225"/>
                <a:gd name="T6" fmla="*/ 0 w 249"/>
                <a:gd name="T7" fmla="*/ 30 h 225"/>
              </a:gdLst>
              <a:ahLst/>
              <a:cxnLst>
                <a:cxn ang="0">
                  <a:pos x="T0" y="T1"/>
                </a:cxn>
                <a:cxn ang="0">
                  <a:pos x="T2" y="T3"/>
                </a:cxn>
                <a:cxn ang="0">
                  <a:pos x="T4" y="T5"/>
                </a:cxn>
                <a:cxn ang="0">
                  <a:pos x="T6" y="T7"/>
                </a:cxn>
              </a:cxnLst>
              <a:rect l="0" t="0" r="r" b="b"/>
              <a:pathLst>
                <a:path w="249" h="225">
                  <a:moveTo>
                    <a:pt x="0" y="30"/>
                  </a:moveTo>
                  <a:lnTo>
                    <a:pt x="149" y="0"/>
                  </a:lnTo>
                  <a:lnTo>
                    <a:pt x="249" y="225"/>
                  </a:lnTo>
                  <a:lnTo>
                    <a:pt x="0" y="30"/>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1" name="Freeform 14"/>
            <p:cNvSpPr/>
            <p:nvPr/>
          </p:nvSpPr>
          <p:spPr bwMode="auto">
            <a:xfrm>
              <a:off x="1999487" y="2689610"/>
              <a:ext cx="2024081" cy="1702722"/>
            </a:xfrm>
            <a:custGeom>
              <a:avLst/>
              <a:gdLst>
                <a:gd name="T0" fmla="*/ 64 w 422"/>
                <a:gd name="T1" fmla="*/ 355 h 355"/>
                <a:gd name="T2" fmla="*/ 422 w 422"/>
                <a:gd name="T3" fmla="*/ 0 h 355"/>
                <a:gd name="T4" fmla="*/ 0 w 422"/>
                <a:gd name="T5" fmla="*/ 4 h 355"/>
                <a:gd name="T6" fmla="*/ 64 w 422"/>
                <a:gd name="T7" fmla="*/ 355 h 355"/>
              </a:gdLst>
              <a:ahLst/>
              <a:cxnLst>
                <a:cxn ang="0">
                  <a:pos x="T0" y="T1"/>
                </a:cxn>
                <a:cxn ang="0">
                  <a:pos x="T2" y="T3"/>
                </a:cxn>
                <a:cxn ang="0">
                  <a:pos x="T4" y="T5"/>
                </a:cxn>
                <a:cxn ang="0">
                  <a:pos x="T6" y="T7"/>
                </a:cxn>
              </a:cxnLst>
              <a:rect l="0" t="0" r="r" b="b"/>
              <a:pathLst>
                <a:path w="422" h="355">
                  <a:moveTo>
                    <a:pt x="64" y="355"/>
                  </a:moveTo>
                  <a:lnTo>
                    <a:pt x="422" y="0"/>
                  </a:lnTo>
                  <a:lnTo>
                    <a:pt x="0" y="4"/>
                  </a:lnTo>
                  <a:lnTo>
                    <a:pt x="64" y="355"/>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12" name="Freeform 15"/>
            <p:cNvSpPr/>
            <p:nvPr/>
          </p:nvSpPr>
          <p:spPr bwMode="auto">
            <a:xfrm>
              <a:off x="3260939" y="1188336"/>
              <a:ext cx="1861003" cy="1501274"/>
            </a:xfrm>
            <a:custGeom>
              <a:avLst/>
              <a:gdLst>
                <a:gd name="T0" fmla="*/ 159 w 388"/>
                <a:gd name="T1" fmla="*/ 313 h 313"/>
                <a:gd name="T2" fmla="*/ 388 w 388"/>
                <a:gd name="T3" fmla="*/ 41 h 313"/>
                <a:gd name="T4" fmla="*/ 0 w 388"/>
                <a:gd name="T5" fmla="*/ 0 h 313"/>
                <a:gd name="T6" fmla="*/ 159 w 388"/>
                <a:gd name="T7" fmla="*/ 313 h 313"/>
              </a:gdLst>
              <a:ahLst/>
              <a:cxnLst>
                <a:cxn ang="0">
                  <a:pos x="T0" y="T1"/>
                </a:cxn>
                <a:cxn ang="0">
                  <a:pos x="T2" y="T3"/>
                </a:cxn>
                <a:cxn ang="0">
                  <a:pos x="T4" y="T5"/>
                </a:cxn>
                <a:cxn ang="0">
                  <a:pos x="T6" y="T7"/>
                </a:cxn>
              </a:cxnLst>
              <a:rect l="0" t="0" r="r" b="b"/>
              <a:pathLst>
                <a:path w="388" h="313">
                  <a:moveTo>
                    <a:pt x="159" y="313"/>
                  </a:moveTo>
                  <a:lnTo>
                    <a:pt x="388" y="41"/>
                  </a:lnTo>
                  <a:lnTo>
                    <a:pt x="0" y="0"/>
                  </a:lnTo>
                  <a:lnTo>
                    <a:pt x="159" y="313"/>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13" name="Freeform 16"/>
            <p:cNvSpPr/>
            <p:nvPr/>
          </p:nvSpPr>
          <p:spPr bwMode="auto">
            <a:xfrm>
              <a:off x="4023568" y="2689610"/>
              <a:ext cx="1678740" cy="1256656"/>
            </a:xfrm>
            <a:custGeom>
              <a:avLst/>
              <a:gdLst>
                <a:gd name="T0" fmla="*/ 0 w 350"/>
                <a:gd name="T1" fmla="*/ 0 h 262"/>
                <a:gd name="T2" fmla="*/ 87 w 350"/>
                <a:gd name="T3" fmla="*/ 262 h 262"/>
                <a:gd name="T4" fmla="*/ 350 w 350"/>
                <a:gd name="T5" fmla="*/ 52 h 262"/>
                <a:gd name="T6" fmla="*/ 0 w 350"/>
                <a:gd name="T7" fmla="*/ 0 h 262"/>
              </a:gdLst>
              <a:ahLst/>
              <a:cxnLst>
                <a:cxn ang="0">
                  <a:pos x="T0" y="T1"/>
                </a:cxn>
                <a:cxn ang="0">
                  <a:pos x="T2" y="T3"/>
                </a:cxn>
                <a:cxn ang="0">
                  <a:pos x="T4" y="T5"/>
                </a:cxn>
                <a:cxn ang="0">
                  <a:pos x="T6" y="T7"/>
                </a:cxn>
              </a:cxnLst>
              <a:rect l="0" t="0" r="r" b="b"/>
              <a:pathLst>
                <a:path w="350" h="262">
                  <a:moveTo>
                    <a:pt x="0" y="0"/>
                  </a:moveTo>
                  <a:lnTo>
                    <a:pt x="87" y="262"/>
                  </a:lnTo>
                  <a:lnTo>
                    <a:pt x="350" y="52"/>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4" name="Freeform 17"/>
            <p:cNvSpPr/>
            <p:nvPr/>
          </p:nvSpPr>
          <p:spPr bwMode="auto">
            <a:xfrm>
              <a:off x="4023568" y="1384990"/>
              <a:ext cx="1678740" cy="1554033"/>
            </a:xfrm>
            <a:custGeom>
              <a:avLst/>
              <a:gdLst>
                <a:gd name="T0" fmla="*/ 229 w 350"/>
                <a:gd name="T1" fmla="*/ 0 h 324"/>
                <a:gd name="T2" fmla="*/ 0 w 350"/>
                <a:gd name="T3" fmla="*/ 272 h 324"/>
                <a:gd name="T4" fmla="*/ 350 w 350"/>
                <a:gd name="T5" fmla="*/ 324 h 324"/>
                <a:gd name="T6" fmla="*/ 229 w 350"/>
                <a:gd name="T7" fmla="*/ 0 h 324"/>
              </a:gdLst>
              <a:ahLst/>
              <a:cxnLst>
                <a:cxn ang="0">
                  <a:pos x="T0" y="T1"/>
                </a:cxn>
                <a:cxn ang="0">
                  <a:pos x="T2" y="T3"/>
                </a:cxn>
                <a:cxn ang="0">
                  <a:pos x="T4" y="T5"/>
                </a:cxn>
                <a:cxn ang="0">
                  <a:pos x="T6" y="T7"/>
                </a:cxn>
              </a:cxnLst>
              <a:rect l="0" t="0" r="r" b="b"/>
              <a:pathLst>
                <a:path w="350" h="324">
                  <a:moveTo>
                    <a:pt x="229" y="0"/>
                  </a:moveTo>
                  <a:lnTo>
                    <a:pt x="0" y="272"/>
                  </a:lnTo>
                  <a:lnTo>
                    <a:pt x="350" y="324"/>
                  </a:lnTo>
                  <a:lnTo>
                    <a:pt x="229" y="0"/>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15" name="Freeform 18"/>
            <p:cNvSpPr/>
            <p:nvPr/>
          </p:nvSpPr>
          <p:spPr bwMode="auto">
            <a:xfrm>
              <a:off x="2306457" y="2689610"/>
              <a:ext cx="2134399" cy="1702722"/>
            </a:xfrm>
            <a:custGeom>
              <a:avLst/>
              <a:gdLst>
                <a:gd name="T0" fmla="*/ 358 w 445"/>
                <a:gd name="T1" fmla="*/ 0 h 355"/>
                <a:gd name="T2" fmla="*/ 0 w 445"/>
                <a:gd name="T3" fmla="*/ 355 h 355"/>
                <a:gd name="T4" fmla="*/ 445 w 445"/>
                <a:gd name="T5" fmla="*/ 262 h 355"/>
                <a:gd name="T6" fmla="*/ 358 w 445"/>
                <a:gd name="T7" fmla="*/ 0 h 355"/>
              </a:gdLst>
              <a:ahLst/>
              <a:cxnLst>
                <a:cxn ang="0">
                  <a:pos x="T0" y="T1"/>
                </a:cxn>
                <a:cxn ang="0">
                  <a:pos x="T2" y="T3"/>
                </a:cxn>
                <a:cxn ang="0">
                  <a:pos x="T4" y="T5"/>
                </a:cxn>
                <a:cxn ang="0">
                  <a:pos x="T6" y="T7"/>
                </a:cxn>
              </a:cxnLst>
              <a:rect l="0" t="0" r="r" b="b"/>
              <a:pathLst>
                <a:path w="445" h="355">
                  <a:moveTo>
                    <a:pt x="358" y="0"/>
                  </a:moveTo>
                  <a:lnTo>
                    <a:pt x="0" y="355"/>
                  </a:lnTo>
                  <a:lnTo>
                    <a:pt x="445" y="262"/>
                  </a:lnTo>
                  <a:lnTo>
                    <a:pt x="358"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6" name="Freeform 19"/>
            <p:cNvSpPr/>
            <p:nvPr/>
          </p:nvSpPr>
          <p:spPr bwMode="auto">
            <a:xfrm>
              <a:off x="1208080" y="2708796"/>
              <a:ext cx="1098377" cy="1683537"/>
            </a:xfrm>
            <a:custGeom>
              <a:avLst/>
              <a:gdLst>
                <a:gd name="T0" fmla="*/ 229 w 229"/>
                <a:gd name="T1" fmla="*/ 351 h 351"/>
                <a:gd name="T2" fmla="*/ 165 w 229"/>
                <a:gd name="T3" fmla="*/ 0 h 351"/>
                <a:gd name="T4" fmla="*/ 0 w 229"/>
                <a:gd name="T5" fmla="*/ 74 h 351"/>
                <a:gd name="T6" fmla="*/ 229 w 229"/>
                <a:gd name="T7" fmla="*/ 351 h 351"/>
              </a:gdLst>
              <a:ahLst/>
              <a:cxnLst>
                <a:cxn ang="0">
                  <a:pos x="T0" y="T1"/>
                </a:cxn>
                <a:cxn ang="0">
                  <a:pos x="T2" y="T3"/>
                </a:cxn>
                <a:cxn ang="0">
                  <a:pos x="T4" y="T5"/>
                </a:cxn>
                <a:cxn ang="0">
                  <a:pos x="T6" y="T7"/>
                </a:cxn>
              </a:cxnLst>
              <a:rect l="0" t="0" r="r" b="b"/>
              <a:pathLst>
                <a:path w="229" h="351">
                  <a:moveTo>
                    <a:pt x="229" y="351"/>
                  </a:moveTo>
                  <a:lnTo>
                    <a:pt x="165" y="0"/>
                  </a:lnTo>
                  <a:lnTo>
                    <a:pt x="0" y="74"/>
                  </a:lnTo>
                  <a:lnTo>
                    <a:pt x="229" y="351"/>
                  </a:lnTo>
                  <a:close/>
                </a:path>
              </a:pathLst>
            </a:custGeom>
            <a:solidFill>
              <a:srgbClr val="FEF22A"/>
            </a:solidFill>
            <a:ln>
              <a:noFill/>
            </a:ln>
          </p:spPr>
          <p:txBody>
            <a:bodyPr vert="horz" wrap="square" lIns="91440" tIns="45720" rIns="91440" bIns="45720" numCol="1" anchor="t" anchorCtr="0" compatLnSpc="1"/>
            <a:lstStyle/>
            <a:p>
              <a:endParaRPr lang="zh-CN" altLang="en-US"/>
            </a:p>
          </p:txBody>
        </p:sp>
      </p:grpSp>
      <p:sp>
        <p:nvSpPr>
          <p:cNvPr id="35" name="Copyright Notice"/>
          <p:cNvSpPr/>
          <p:nvPr/>
        </p:nvSpPr>
        <p:spPr bwMode="auto">
          <a:xfrm>
            <a:off x="5232726" y="2165178"/>
            <a:ext cx="5708472" cy="252764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en-US" sz="80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THANK</a:t>
            </a:r>
          </a:p>
          <a:p>
            <a:pPr algn="r"/>
            <a:r>
              <a:rPr lang="en-US" sz="80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YOU</a:t>
            </a:r>
          </a:p>
        </p:txBody>
      </p:sp>
      <p:sp>
        <p:nvSpPr>
          <p:cNvPr id="36" name="文本框 35"/>
          <p:cNvSpPr txBox="1"/>
          <p:nvPr/>
        </p:nvSpPr>
        <p:spPr>
          <a:xfrm>
            <a:off x="1" y="5351112"/>
            <a:ext cx="12192000" cy="646331"/>
          </a:xfrm>
          <a:prstGeom prst="rect">
            <a:avLst/>
          </a:prstGeom>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tileRect/>
          </a:gradFill>
        </p:spPr>
        <p:txBody>
          <a:bodyPr wrap="square" rtlCol="0">
            <a:spAutoFit/>
          </a:bodyPr>
          <a:lstStyle/>
          <a:p>
            <a:pPr algn="ctr"/>
            <a:r>
              <a:rPr lang="zh-CN" altLang="en-US" sz="3600" dirty="0">
                <a:latin typeface="方正兰亭超细黑简体" panose="02000000000000000000" pitchFamily="2" charset="-122"/>
                <a:ea typeface="方正兰亭超细黑简体" panose="02000000000000000000" pitchFamily="2" charset="-122"/>
              </a:rPr>
              <a:t>请单击此处填写内容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1</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altLang="zh-CN"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0" name="Freeform 21"/>
          <p:cNvSpPr/>
          <p:nvPr/>
        </p:nvSpPr>
        <p:spPr bwMode="auto">
          <a:xfrm>
            <a:off x="5684019" y="3753099"/>
            <a:ext cx="142341" cy="3104901"/>
          </a:xfrm>
          <a:custGeom>
            <a:avLst/>
            <a:gdLst/>
            <a:ahLst/>
            <a:cxnLst>
              <a:cxn ang="0">
                <a:pos x="0" y="0"/>
              </a:cxn>
              <a:cxn ang="0">
                <a:pos x="6" y="0"/>
              </a:cxn>
              <a:cxn ang="0">
                <a:pos x="13" y="36"/>
              </a:cxn>
              <a:cxn ang="0">
                <a:pos x="17" y="86"/>
              </a:cxn>
              <a:cxn ang="0">
                <a:pos x="23" y="152"/>
              </a:cxn>
              <a:cxn ang="0">
                <a:pos x="28" y="230"/>
              </a:cxn>
              <a:cxn ang="0">
                <a:pos x="34" y="320"/>
              </a:cxn>
              <a:cxn ang="0">
                <a:pos x="38" y="423"/>
              </a:cxn>
              <a:cxn ang="0">
                <a:pos x="42" y="537"/>
              </a:cxn>
              <a:cxn ang="0">
                <a:pos x="49" y="659"/>
              </a:cxn>
              <a:cxn ang="0">
                <a:pos x="53" y="791"/>
              </a:cxn>
              <a:cxn ang="0">
                <a:pos x="57" y="934"/>
              </a:cxn>
              <a:cxn ang="0">
                <a:pos x="63" y="1082"/>
              </a:cxn>
              <a:cxn ang="0">
                <a:pos x="67" y="1237"/>
              </a:cxn>
              <a:cxn ang="0">
                <a:pos x="72" y="1397"/>
              </a:cxn>
              <a:cxn ang="0">
                <a:pos x="76" y="1563"/>
              </a:cxn>
              <a:cxn ang="0">
                <a:pos x="82" y="1734"/>
              </a:cxn>
              <a:cxn ang="0">
                <a:pos x="95" y="2083"/>
              </a:cxn>
              <a:cxn ang="0">
                <a:pos x="99" y="2260"/>
              </a:cxn>
              <a:cxn ang="0">
                <a:pos x="112" y="2617"/>
              </a:cxn>
              <a:cxn ang="0">
                <a:pos x="118" y="2794"/>
              </a:cxn>
              <a:cxn ang="0">
                <a:pos x="124" y="2968"/>
              </a:cxn>
              <a:cxn ang="0">
                <a:pos x="131" y="3141"/>
              </a:cxn>
              <a:cxn ang="0">
                <a:pos x="139" y="3309"/>
              </a:cxn>
              <a:cxn ang="0">
                <a:pos x="145" y="3473"/>
              </a:cxn>
              <a:cxn ang="0">
                <a:pos x="154" y="3633"/>
              </a:cxn>
              <a:cxn ang="0">
                <a:pos x="162" y="3785"/>
              </a:cxn>
              <a:cxn ang="0">
                <a:pos x="171" y="3932"/>
              </a:cxn>
              <a:cxn ang="0">
                <a:pos x="179" y="4069"/>
              </a:cxn>
              <a:cxn ang="0">
                <a:pos x="187" y="4199"/>
              </a:cxn>
              <a:cxn ang="0">
                <a:pos x="198" y="4319"/>
              </a:cxn>
              <a:cxn ang="0">
                <a:pos x="192" y="4319"/>
              </a:cxn>
              <a:cxn ang="0">
                <a:pos x="181" y="4199"/>
              </a:cxn>
              <a:cxn ang="0">
                <a:pos x="173" y="4071"/>
              </a:cxn>
              <a:cxn ang="0">
                <a:pos x="164" y="3932"/>
              </a:cxn>
              <a:cxn ang="0">
                <a:pos x="156" y="3785"/>
              </a:cxn>
              <a:cxn ang="0">
                <a:pos x="147" y="3633"/>
              </a:cxn>
              <a:cxn ang="0">
                <a:pos x="139" y="3473"/>
              </a:cxn>
              <a:cxn ang="0">
                <a:pos x="133" y="3309"/>
              </a:cxn>
              <a:cxn ang="0">
                <a:pos x="124" y="3141"/>
              </a:cxn>
              <a:cxn ang="0">
                <a:pos x="118" y="2968"/>
              </a:cxn>
              <a:cxn ang="0">
                <a:pos x="112" y="2794"/>
              </a:cxn>
              <a:cxn ang="0">
                <a:pos x="105" y="2617"/>
              </a:cxn>
              <a:cxn ang="0">
                <a:pos x="99" y="2438"/>
              </a:cxn>
              <a:cxn ang="0">
                <a:pos x="95" y="2262"/>
              </a:cxn>
              <a:cxn ang="0">
                <a:pos x="89" y="2083"/>
              </a:cxn>
              <a:cxn ang="0">
                <a:pos x="76" y="1734"/>
              </a:cxn>
              <a:cxn ang="0">
                <a:pos x="72" y="1563"/>
              </a:cxn>
              <a:cxn ang="0">
                <a:pos x="67" y="1397"/>
              </a:cxn>
              <a:cxn ang="0">
                <a:pos x="63" y="1237"/>
              </a:cxn>
              <a:cxn ang="0">
                <a:pos x="57" y="1082"/>
              </a:cxn>
              <a:cxn ang="0">
                <a:pos x="53" y="932"/>
              </a:cxn>
              <a:cxn ang="0">
                <a:pos x="46" y="791"/>
              </a:cxn>
              <a:cxn ang="0">
                <a:pos x="42" y="659"/>
              </a:cxn>
              <a:cxn ang="0">
                <a:pos x="38" y="535"/>
              </a:cxn>
              <a:cxn ang="0">
                <a:pos x="32" y="421"/>
              </a:cxn>
              <a:cxn ang="0">
                <a:pos x="28" y="320"/>
              </a:cxn>
              <a:cxn ang="0">
                <a:pos x="23" y="230"/>
              </a:cxn>
              <a:cxn ang="0">
                <a:pos x="17" y="150"/>
              </a:cxn>
              <a:cxn ang="0">
                <a:pos x="11" y="86"/>
              </a:cxn>
              <a:cxn ang="0">
                <a:pos x="6" y="36"/>
              </a:cxn>
              <a:cxn ang="0">
                <a:pos x="0" y="0"/>
              </a:cxn>
            </a:cxnLst>
            <a:rect l="0" t="0" r="r" b="b"/>
            <a:pathLst>
              <a:path w="198" h="4319">
                <a:moveTo>
                  <a:pt x="0" y="0"/>
                </a:moveTo>
                <a:lnTo>
                  <a:pt x="6" y="0"/>
                </a:lnTo>
                <a:lnTo>
                  <a:pt x="13" y="36"/>
                </a:lnTo>
                <a:lnTo>
                  <a:pt x="17" y="86"/>
                </a:lnTo>
                <a:lnTo>
                  <a:pt x="23" y="152"/>
                </a:lnTo>
                <a:lnTo>
                  <a:pt x="28" y="230"/>
                </a:lnTo>
                <a:lnTo>
                  <a:pt x="34" y="320"/>
                </a:lnTo>
                <a:lnTo>
                  <a:pt x="38" y="423"/>
                </a:lnTo>
                <a:lnTo>
                  <a:pt x="42" y="537"/>
                </a:lnTo>
                <a:lnTo>
                  <a:pt x="49" y="659"/>
                </a:lnTo>
                <a:lnTo>
                  <a:pt x="53" y="791"/>
                </a:lnTo>
                <a:lnTo>
                  <a:pt x="57" y="934"/>
                </a:lnTo>
                <a:lnTo>
                  <a:pt x="63" y="1082"/>
                </a:lnTo>
                <a:lnTo>
                  <a:pt x="67" y="1237"/>
                </a:lnTo>
                <a:lnTo>
                  <a:pt x="72" y="1397"/>
                </a:lnTo>
                <a:lnTo>
                  <a:pt x="76" y="1563"/>
                </a:lnTo>
                <a:lnTo>
                  <a:pt x="82" y="1734"/>
                </a:lnTo>
                <a:lnTo>
                  <a:pt x="95" y="2083"/>
                </a:lnTo>
                <a:lnTo>
                  <a:pt x="99" y="2260"/>
                </a:lnTo>
                <a:lnTo>
                  <a:pt x="112" y="2617"/>
                </a:lnTo>
                <a:lnTo>
                  <a:pt x="118" y="2794"/>
                </a:lnTo>
                <a:lnTo>
                  <a:pt x="124" y="2968"/>
                </a:lnTo>
                <a:lnTo>
                  <a:pt x="131" y="3141"/>
                </a:lnTo>
                <a:lnTo>
                  <a:pt x="139" y="3309"/>
                </a:lnTo>
                <a:lnTo>
                  <a:pt x="145" y="3473"/>
                </a:lnTo>
                <a:lnTo>
                  <a:pt x="154" y="3633"/>
                </a:lnTo>
                <a:lnTo>
                  <a:pt x="162" y="3785"/>
                </a:lnTo>
                <a:lnTo>
                  <a:pt x="171" y="3932"/>
                </a:lnTo>
                <a:lnTo>
                  <a:pt x="179" y="4069"/>
                </a:lnTo>
                <a:lnTo>
                  <a:pt x="187" y="4199"/>
                </a:lnTo>
                <a:lnTo>
                  <a:pt x="198" y="4319"/>
                </a:lnTo>
                <a:lnTo>
                  <a:pt x="192" y="4319"/>
                </a:lnTo>
                <a:lnTo>
                  <a:pt x="181" y="4199"/>
                </a:lnTo>
                <a:lnTo>
                  <a:pt x="173" y="4071"/>
                </a:lnTo>
                <a:lnTo>
                  <a:pt x="164" y="3932"/>
                </a:lnTo>
                <a:lnTo>
                  <a:pt x="156" y="3785"/>
                </a:lnTo>
                <a:lnTo>
                  <a:pt x="147" y="3633"/>
                </a:lnTo>
                <a:lnTo>
                  <a:pt x="139" y="3473"/>
                </a:lnTo>
                <a:lnTo>
                  <a:pt x="133" y="3309"/>
                </a:lnTo>
                <a:lnTo>
                  <a:pt x="124" y="3141"/>
                </a:lnTo>
                <a:lnTo>
                  <a:pt x="118" y="2968"/>
                </a:lnTo>
                <a:lnTo>
                  <a:pt x="112" y="2794"/>
                </a:lnTo>
                <a:lnTo>
                  <a:pt x="105" y="2617"/>
                </a:lnTo>
                <a:lnTo>
                  <a:pt x="99" y="2438"/>
                </a:lnTo>
                <a:lnTo>
                  <a:pt x="95" y="2262"/>
                </a:lnTo>
                <a:lnTo>
                  <a:pt x="89" y="2083"/>
                </a:lnTo>
                <a:lnTo>
                  <a:pt x="76" y="1734"/>
                </a:lnTo>
                <a:lnTo>
                  <a:pt x="72" y="1563"/>
                </a:lnTo>
                <a:lnTo>
                  <a:pt x="67" y="1397"/>
                </a:lnTo>
                <a:lnTo>
                  <a:pt x="63" y="1237"/>
                </a:lnTo>
                <a:lnTo>
                  <a:pt x="57" y="1082"/>
                </a:lnTo>
                <a:lnTo>
                  <a:pt x="53" y="932"/>
                </a:lnTo>
                <a:lnTo>
                  <a:pt x="46" y="791"/>
                </a:lnTo>
                <a:lnTo>
                  <a:pt x="42" y="659"/>
                </a:lnTo>
                <a:lnTo>
                  <a:pt x="38" y="535"/>
                </a:lnTo>
                <a:lnTo>
                  <a:pt x="32" y="421"/>
                </a:lnTo>
                <a:lnTo>
                  <a:pt x="28" y="320"/>
                </a:lnTo>
                <a:lnTo>
                  <a:pt x="23" y="230"/>
                </a:lnTo>
                <a:lnTo>
                  <a:pt x="17" y="150"/>
                </a:lnTo>
                <a:lnTo>
                  <a:pt x="11" y="86"/>
                </a:lnTo>
                <a:lnTo>
                  <a:pt x="6" y="36"/>
                </a:lnTo>
                <a:lnTo>
                  <a:pt x="0"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1" name="Freeform 26"/>
          <p:cNvSpPr/>
          <p:nvPr/>
        </p:nvSpPr>
        <p:spPr bwMode="auto">
          <a:xfrm>
            <a:off x="4727891" y="1871754"/>
            <a:ext cx="1449289" cy="1925197"/>
          </a:xfrm>
          <a:custGeom>
            <a:avLst/>
            <a:gdLst/>
            <a:ahLst/>
            <a:cxnLst>
              <a:cxn ang="0">
                <a:pos x="1126" y="9"/>
              </a:cxn>
              <a:cxn ang="0">
                <a:pos x="1330" y="55"/>
              </a:cxn>
              <a:cxn ang="0">
                <a:pos x="1520" y="143"/>
              </a:cxn>
              <a:cxn ang="0">
                <a:pos x="1686" y="267"/>
              </a:cxn>
              <a:cxn ang="0">
                <a:pos x="1825" y="425"/>
              </a:cxn>
              <a:cxn ang="0">
                <a:pos x="1930" y="610"/>
              </a:cxn>
              <a:cxn ang="0">
                <a:pos x="1997" y="821"/>
              </a:cxn>
              <a:cxn ang="0">
                <a:pos x="2016" y="993"/>
              </a:cxn>
              <a:cxn ang="0">
                <a:pos x="2010" y="1176"/>
              </a:cxn>
              <a:cxn ang="0">
                <a:pos x="1978" y="1361"/>
              </a:cxn>
              <a:cxn ang="0">
                <a:pos x="1930" y="1546"/>
              </a:cxn>
              <a:cxn ang="0">
                <a:pos x="1865" y="1730"/>
              </a:cxn>
              <a:cxn ang="0">
                <a:pos x="1753" y="1992"/>
              </a:cxn>
              <a:cxn ang="0">
                <a:pos x="1671" y="2152"/>
              </a:cxn>
              <a:cxn ang="0">
                <a:pos x="1591" y="2300"/>
              </a:cxn>
              <a:cxn ang="0">
                <a:pos x="1517" y="2426"/>
              </a:cxn>
              <a:cxn ang="0">
                <a:pos x="1450" y="2531"/>
              </a:cxn>
              <a:cxn ang="0">
                <a:pos x="1397" y="2611"/>
              </a:cxn>
              <a:cxn ang="0">
                <a:pos x="1364" y="2661"/>
              </a:cxn>
              <a:cxn ang="0">
                <a:pos x="1351" y="2678"/>
              </a:cxn>
              <a:cxn ang="0">
                <a:pos x="1332" y="2666"/>
              </a:cxn>
              <a:cxn ang="0">
                <a:pos x="1275" y="2630"/>
              </a:cxn>
              <a:cxn ang="0">
                <a:pos x="1189" y="2573"/>
              </a:cxn>
              <a:cxn ang="0">
                <a:pos x="1080" y="2495"/>
              </a:cxn>
              <a:cxn ang="0">
                <a:pos x="954" y="2401"/>
              </a:cxn>
              <a:cxn ang="0">
                <a:pos x="815" y="2289"/>
              </a:cxn>
              <a:cxn ang="0">
                <a:pos x="672" y="2165"/>
              </a:cxn>
              <a:cxn ang="0">
                <a:pos x="526" y="2028"/>
              </a:cxn>
              <a:cxn ang="0">
                <a:pos x="390" y="1881"/>
              </a:cxn>
              <a:cxn ang="0">
                <a:pos x="263" y="1725"/>
              </a:cxn>
              <a:cxn ang="0">
                <a:pos x="156" y="1563"/>
              </a:cxn>
              <a:cxn ang="0">
                <a:pos x="74" y="1395"/>
              </a:cxn>
              <a:cxn ang="0">
                <a:pos x="21" y="1227"/>
              </a:cxn>
              <a:cxn ang="0">
                <a:pos x="0" y="1008"/>
              </a:cxn>
              <a:cxn ang="0">
                <a:pos x="23" y="795"/>
              </a:cxn>
              <a:cxn ang="0">
                <a:pos x="91" y="596"/>
              </a:cxn>
              <a:cxn ang="0">
                <a:pos x="194" y="415"/>
              </a:cxn>
              <a:cxn ang="0">
                <a:pos x="333" y="261"/>
              </a:cxn>
              <a:cxn ang="0">
                <a:pos x="501" y="137"/>
              </a:cxn>
              <a:cxn ang="0">
                <a:pos x="697" y="49"/>
              </a:cxn>
              <a:cxn ang="0">
                <a:pos x="914" y="5"/>
              </a:cxn>
            </a:cxnLst>
            <a:rect l="0" t="0" r="r" b="b"/>
            <a:pathLst>
              <a:path w="2016" h="2678">
                <a:moveTo>
                  <a:pt x="1021" y="0"/>
                </a:moveTo>
                <a:lnTo>
                  <a:pt x="1126" y="9"/>
                </a:lnTo>
                <a:lnTo>
                  <a:pt x="1229" y="26"/>
                </a:lnTo>
                <a:lnTo>
                  <a:pt x="1330" y="55"/>
                </a:lnTo>
                <a:lnTo>
                  <a:pt x="1427" y="95"/>
                </a:lnTo>
                <a:lnTo>
                  <a:pt x="1520" y="143"/>
                </a:lnTo>
                <a:lnTo>
                  <a:pt x="1606" y="200"/>
                </a:lnTo>
                <a:lnTo>
                  <a:pt x="1686" y="267"/>
                </a:lnTo>
                <a:lnTo>
                  <a:pt x="1759" y="343"/>
                </a:lnTo>
                <a:lnTo>
                  <a:pt x="1825" y="425"/>
                </a:lnTo>
                <a:lnTo>
                  <a:pt x="1881" y="514"/>
                </a:lnTo>
                <a:lnTo>
                  <a:pt x="1930" y="610"/>
                </a:lnTo>
                <a:lnTo>
                  <a:pt x="1970" y="713"/>
                </a:lnTo>
                <a:lnTo>
                  <a:pt x="1997" y="821"/>
                </a:lnTo>
                <a:lnTo>
                  <a:pt x="2010" y="907"/>
                </a:lnTo>
                <a:lnTo>
                  <a:pt x="2016" y="993"/>
                </a:lnTo>
                <a:lnTo>
                  <a:pt x="2016" y="1084"/>
                </a:lnTo>
                <a:lnTo>
                  <a:pt x="2010" y="1176"/>
                </a:lnTo>
                <a:lnTo>
                  <a:pt x="1997" y="1267"/>
                </a:lnTo>
                <a:lnTo>
                  <a:pt x="1978" y="1361"/>
                </a:lnTo>
                <a:lnTo>
                  <a:pt x="1955" y="1454"/>
                </a:lnTo>
                <a:lnTo>
                  <a:pt x="1930" y="1546"/>
                </a:lnTo>
                <a:lnTo>
                  <a:pt x="1898" y="1639"/>
                </a:lnTo>
                <a:lnTo>
                  <a:pt x="1865" y="1730"/>
                </a:lnTo>
                <a:lnTo>
                  <a:pt x="1829" y="1820"/>
                </a:lnTo>
                <a:lnTo>
                  <a:pt x="1753" y="1992"/>
                </a:lnTo>
                <a:lnTo>
                  <a:pt x="1713" y="2074"/>
                </a:lnTo>
                <a:lnTo>
                  <a:pt x="1671" y="2152"/>
                </a:lnTo>
                <a:lnTo>
                  <a:pt x="1631" y="2228"/>
                </a:lnTo>
                <a:lnTo>
                  <a:pt x="1591" y="2300"/>
                </a:lnTo>
                <a:lnTo>
                  <a:pt x="1553" y="2365"/>
                </a:lnTo>
                <a:lnTo>
                  <a:pt x="1517" y="2426"/>
                </a:lnTo>
                <a:lnTo>
                  <a:pt x="1482" y="2480"/>
                </a:lnTo>
                <a:lnTo>
                  <a:pt x="1450" y="2531"/>
                </a:lnTo>
                <a:lnTo>
                  <a:pt x="1423" y="2575"/>
                </a:lnTo>
                <a:lnTo>
                  <a:pt x="1397" y="2611"/>
                </a:lnTo>
                <a:lnTo>
                  <a:pt x="1379" y="2640"/>
                </a:lnTo>
                <a:lnTo>
                  <a:pt x="1364" y="2661"/>
                </a:lnTo>
                <a:lnTo>
                  <a:pt x="1355" y="2674"/>
                </a:lnTo>
                <a:lnTo>
                  <a:pt x="1351" y="2678"/>
                </a:lnTo>
                <a:lnTo>
                  <a:pt x="1347" y="2676"/>
                </a:lnTo>
                <a:lnTo>
                  <a:pt x="1332" y="2666"/>
                </a:lnTo>
                <a:lnTo>
                  <a:pt x="1307" y="2651"/>
                </a:lnTo>
                <a:lnTo>
                  <a:pt x="1275" y="2630"/>
                </a:lnTo>
                <a:lnTo>
                  <a:pt x="1235" y="2605"/>
                </a:lnTo>
                <a:lnTo>
                  <a:pt x="1189" y="2573"/>
                </a:lnTo>
                <a:lnTo>
                  <a:pt x="1139" y="2537"/>
                </a:lnTo>
                <a:lnTo>
                  <a:pt x="1080" y="2495"/>
                </a:lnTo>
                <a:lnTo>
                  <a:pt x="1019" y="2449"/>
                </a:lnTo>
                <a:lnTo>
                  <a:pt x="954" y="2401"/>
                </a:lnTo>
                <a:lnTo>
                  <a:pt x="886" y="2346"/>
                </a:lnTo>
                <a:lnTo>
                  <a:pt x="815" y="2289"/>
                </a:lnTo>
                <a:lnTo>
                  <a:pt x="743" y="2228"/>
                </a:lnTo>
                <a:lnTo>
                  <a:pt x="672" y="2165"/>
                </a:lnTo>
                <a:lnTo>
                  <a:pt x="598" y="2098"/>
                </a:lnTo>
                <a:lnTo>
                  <a:pt x="526" y="2028"/>
                </a:lnTo>
                <a:lnTo>
                  <a:pt x="457" y="1955"/>
                </a:lnTo>
                <a:lnTo>
                  <a:pt x="390" y="1881"/>
                </a:lnTo>
                <a:lnTo>
                  <a:pt x="324" y="1803"/>
                </a:lnTo>
                <a:lnTo>
                  <a:pt x="263" y="1725"/>
                </a:lnTo>
                <a:lnTo>
                  <a:pt x="207" y="1643"/>
                </a:lnTo>
                <a:lnTo>
                  <a:pt x="156" y="1563"/>
                </a:lnTo>
                <a:lnTo>
                  <a:pt x="112" y="1479"/>
                </a:lnTo>
                <a:lnTo>
                  <a:pt x="74" y="1395"/>
                </a:lnTo>
                <a:lnTo>
                  <a:pt x="42" y="1311"/>
                </a:lnTo>
                <a:lnTo>
                  <a:pt x="21" y="1227"/>
                </a:lnTo>
                <a:lnTo>
                  <a:pt x="5" y="1117"/>
                </a:lnTo>
                <a:lnTo>
                  <a:pt x="0" y="1008"/>
                </a:lnTo>
                <a:lnTo>
                  <a:pt x="7" y="901"/>
                </a:lnTo>
                <a:lnTo>
                  <a:pt x="23" y="795"/>
                </a:lnTo>
                <a:lnTo>
                  <a:pt x="53" y="692"/>
                </a:lnTo>
                <a:lnTo>
                  <a:pt x="91" y="596"/>
                </a:lnTo>
                <a:lnTo>
                  <a:pt x="137" y="503"/>
                </a:lnTo>
                <a:lnTo>
                  <a:pt x="194" y="415"/>
                </a:lnTo>
                <a:lnTo>
                  <a:pt x="259" y="335"/>
                </a:lnTo>
                <a:lnTo>
                  <a:pt x="333" y="261"/>
                </a:lnTo>
                <a:lnTo>
                  <a:pt x="413" y="194"/>
                </a:lnTo>
                <a:lnTo>
                  <a:pt x="501" y="137"/>
                </a:lnTo>
                <a:lnTo>
                  <a:pt x="596" y="89"/>
                </a:lnTo>
                <a:lnTo>
                  <a:pt x="697" y="49"/>
                </a:lnTo>
                <a:lnTo>
                  <a:pt x="804" y="21"/>
                </a:lnTo>
                <a:lnTo>
                  <a:pt x="914" y="5"/>
                </a:lnTo>
                <a:lnTo>
                  <a:pt x="1021"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23" name="Freeform 22"/>
          <p:cNvSpPr/>
          <p:nvPr/>
        </p:nvSpPr>
        <p:spPr bwMode="auto">
          <a:xfrm>
            <a:off x="5822047" y="3533836"/>
            <a:ext cx="381013" cy="3324164"/>
          </a:xfrm>
          <a:custGeom>
            <a:avLst/>
            <a:gdLst/>
            <a:ahLst/>
            <a:cxnLst>
              <a:cxn ang="0">
                <a:pos x="524" y="0"/>
              </a:cxn>
              <a:cxn ang="0">
                <a:pos x="530" y="2"/>
              </a:cxn>
              <a:cxn ang="0">
                <a:pos x="511" y="46"/>
              </a:cxn>
              <a:cxn ang="0">
                <a:pos x="492" y="105"/>
              </a:cxn>
              <a:cxn ang="0">
                <a:pos x="469" y="177"/>
              </a:cxn>
              <a:cxn ang="0">
                <a:pos x="446" y="263"/>
              </a:cxn>
              <a:cxn ang="0">
                <a:pos x="420" y="364"/>
              </a:cxn>
              <a:cxn ang="0">
                <a:pos x="393" y="478"/>
              </a:cxn>
              <a:cxn ang="0">
                <a:pos x="366" y="604"/>
              </a:cxn>
              <a:cxn ang="0">
                <a:pos x="338" y="743"/>
              </a:cxn>
              <a:cxn ang="0">
                <a:pos x="311" y="896"/>
              </a:cxn>
              <a:cxn ang="0">
                <a:pos x="282" y="1060"/>
              </a:cxn>
              <a:cxn ang="0">
                <a:pos x="254" y="1239"/>
              </a:cxn>
              <a:cxn ang="0">
                <a:pos x="227" y="1429"/>
              </a:cxn>
              <a:cxn ang="0">
                <a:pos x="200" y="1631"/>
              </a:cxn>
              <a:cxn ang="0">
                <a:pos x="172" y="1847"/>
              </a:cxn>
              <a:cxn ang="0">
                <a:pos x="147" y="2072"/>
              </a:cxn>
              <a:cxn ang="0">
                <a:pos x="122" y="2312"/>
              </a:cxn>
              <a:cxn ang="0">
                <a:pos x="101" y="2562"/>
              </a:cxn>
              <a:cxn ang="0">
                <a:pos x="80" y="2823"/>
              </a:cxn>
              <a:cxn ang="0">
                <a:pos x="61" y="3097"/>
              </a:cxn>
              <a:cxn ang="0">
                <a:pos x="44" y="3381"/>
              </a:cxn>
              <a:cxn ang="0">
                <a:pos x="29" y="3675"/>
              </a:cxn>
              <a:cxn ang="0">
                <a:pos x="19" y="3980"/>
              </a:cxn>
              <a:cxn ang="0">
                <a:pos x="10" y="4298"/>
              </a:cxn>
              <a:cxn ang="0">
                <a:pos x="6" y="4624"/>
              </a:cxn>
              <a:cxn ang="0">
                <a:pos x="0" y="4624"/>
              </a:cxn>
              <a:cxn ang="0">
                <a:pos x="4" y="4298"/>
              </a:cxn>
              <a:cxn ang="0">
                <a:pos x="12" y="3980"/>
              </a:cxn>
              <a:cxn ang="0">
                <a:pos x="23" y="3675"/>
              </a:cxn>
              <a:cxn ang="0">
                <a:pos x="37" y="3381"/>
              </a:cxn>
              <a:cxn ang="0">
                <a:pos x="54" y="3095"/>
              </a:cxn>
              <a:cxn ang="0">
                <a:pos x="73" y="2823"/>
              </a:cxn>
              <a:cxn ang="0">
                <a:pos x="94" y="2560"/>
              </a:cxn>
              <a:cxn ang="0">
                <a:pos x="115" y="2310"/>
              </a:cxn>
              <a:cxn ang="0">
                <a:pos x="141" y="2072"/>
              </a:cxn>
              <a:cxn ang="0">
                <a:pos x="166" y="1845"/>
              </a:cxn>
              <a:cxn ang="0">
                <a:pos x="193" y="1631"/>
              </a:cxn>
              <a:cxn ang="0">
                <a:pos x="221" y="1429"/>
              </a:cxn>
              <a:cxn ang="0">
                <a:pos x="248" y="1237"/>
              </a:cxn>
              <a:cxn ang="0">
                <a:pos x="275" y="1058"/>
              </a:cxn>
              <a:cxn ang="0">
                <a:pos x="305" y="894"/>
              </a:cxn>
              <a:cxn ang="0">
                <a:pos x="332" y="741"/>
              </a:cxn>
              <a:cxn ang="0">
                <a:pos x="359" y="602"/>
              </a:cxn>
              <a:cxn ang="0">
                <a:pos x="387" y="476"/>
              </a:cxn>
              <a:cxn ang="0">
                <a:pos x="414" y="362"/>
              </a:cxn>
              <a:cxn ang="0">
                <a:pos x="439" y="261"/>
              </a:cxn>
              <a:cxn ang="0">
                <a:pos x="463" y="175"/>
              </a:cxn>
              <a:cxn ang="0">
                <a:pos x="486" y="103"/>
              </a:cxn>
              <a:cxn ang="0">
                <a:pos x="505" y="44"/>
              </a:cxn>
              <a:cxn ang="0">
                <a:pos x="524" y="0"/>
              </a:cxn>
            </a:cxnLst>
            <a:rect l="0" t="0" r="r" b="b"/>
            <a:pathLst>
              <a:path w="530" h="4624">
                <a:moveTo>
                  <a:pt x="524" y="0"/>
                </a:moveTo>
                <a:lnTo>
                  <a:pt x="530" y="2"/>
                </a:lnTo>
                <a:lnTo>
                  <a:pt x="511" y="46"/>
                </a:lnTo>
                <a:lnTo>
                  <a:pt x="492" y="105"/>
                </a:lnTo>
                <a:lnTo>
                  <a:pt x="469" y="177"/>
                </a:lnTo>
                <a:lnTo>
                  <a:pt x="446" y="263"/>
                </a:lnTo>
                <a:lnTo>
                  <a:pt x="420" y="364"/>
                </a:lnTo>
                <a:lnTo>
                  <a:pt x="393" y="478"/>
                </a:lnTo>
                <a:lnTo>
                  <a:pt x="366" y="604"/>
                </a:lnTo>
                <a:lnTo>
                  <a:pt x="338" y="743"/>
                </a:lnTo>
                <a:lnTo>
                  <a:pt x="311" y="896"/>
                </a:lnTo>
                <a:lnTo>
                  <a:pt x="282" y="1060"/>
                </a:lnTo>
                <a:lnTo>
                  <a:pt x="254" y="1239"/>
                </a:lnTo>
                <a:lnTo>
                  <a:pt x="227" y="1429"/>
                </a:lnTo>
                <a:lnTo>
                  <a:pt x="200" y="1631"/>
                </a:lnTo>
                <a:lnTo>
                  <a:pt x="172" y="1847"/>
                </a:lnTo>
                <a:lnTo>
                  <a:pt x="147" y="2072"/>
                </a:lnTo>
                <a:lnTo>
                  <a:pt x="122" y="2312"/>
                </a:lnTo>
                <a:lnTo>
                  <a:pt x="101" y="2562"/>
                </a:lnTo>
                <a:lnTo>
                  <a:pt x="80" y="2823"/>
                </a:lnTo>
                <a:lnTo>
                  <a:pt x="61" y="3097"/>
                </a:lnTo>
                <a:lnTo>
                  <a:pt x="44" y="3381"/>
                </a:lnTo>
                <a:lnTo>
                  <a:pt x="29" y="3675"/>
                </a:lnTo>
                <a:lnTo>
                  <a:pt x="19" y="3980"/>
                </a:lnTo>
                <a:lnTo>
                  <a:pt x="10" y="4298"/>
                </a:lnTo>
                <a:lnTo>
                  <a:pt x="6" y="4624"/>
                </a:lnTo>
                <a:lnTo>
                  <a:pt x="0" y="4624"/>
                </a:lnTo>
                <a:lnTo>
                  <a:pt x="4" y="4298"/>
                </a:lnTo>
                <a:lnTo>
                  <a:pt x="12" y="3980"/>
                </a:lnTo>
                <a:lnTo>
                  <a:pt x="23" y="3675"/>
                </a:lnTo>
                <a:lnTo>
                  <a:pt x="37" y="3381"/>
                </a:lnTo>
                <a:lnTo>
                  <a:pt x="54" y="3095"/>
                </a:lnTo>
                <a:lnTo>
                  <a:pt x="73" y="2823"/>
                </a:lnTo>
                <a:lnTo>
                  <a:pt x="94" y="2560"/>
                </a:lnTo>
                <a:lnTo>
                  <a:pt x="115" y="2310"/>
                </a:lnTo>
                <a:lnTo>
                  <a:pt x="141" y="2072"/>
                </a:lnTo>
                <a:lnTo>
                  <a:pt x="166" y="1845"/>
                </a:lnTo>
                <a:lnTo>
                  <a:pt x="193" y="1631"/>
                </a:lnTo>
                <a:lnTo>
                  <a:pt x="221" y="1429"/>
                </a:lnTo>
                <a:lnTo>
                  <a:pt x="248" y="1237"/>
                </a:lnTo>
                <a:lnTo>
                  <a:pt x="275" y="1058"/>
                </a:lnTo>
                <a:lnTo>
                  <a:pt x="305" y="894"/>
                </a:lnTo>
                <a:lnTo>
                  <a:pt x="332" y="741"/>
                </a:lnTo>
                <a:lnTo>
                  <a:pt x="359" y="602"/>
                </a:lnTo>
                <a:lnTo>
                  <a:pt x="387" y="476"/>
                </a:lnTo>
                <a:lnTo>
                  <a:pt x="414" y="362"/>
                </a:lnTo>
                <a:lnTo>
                  <a:pt x="439" y="261"/>
                </a:lnTo>
                <a:lnTo>
                  <a:pt x="463" y="175"/>
                </a:lnTo>
                <a:lnTo>
                  <a:pt x="486" y="103"/>
                </a:lnTo>
                <a:lnTo>
                  <a:pt x="505" y="44"/>
                </a:lnTo>
                <a:lnTo>
                  <a:pt x="52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4" name="Freeform 27"/>
          <p:cNvSpPr/>
          <p:nvPr/>
        </p:nvSpPr>
        <p:spPr bwMode="auto">
          <a:xfrm>
            <a:off x="6151300" y="2227607"/>
            <a:ext cx="1242248" cy="1352958"/>
          </a:xfrm>
          <a:custGeom>
            <a:avLst/>
            <a:gdLst/>
            <a:ahLst/>
            <a:cxnLst>
              <a:cxn ang="0">
                <a:pos x="1012" y="6"/>
              </a:cxn>
              <a:cxn ang="0">
                <a:pos x="1189" y="48"/>
              </a:cxn>
              <a:cxn ang="0">
                <a:pos x="1355" y="130"/>
              </a:cxn>
              <a:cxn ang="0">
                <a:pos x="1503" y="252"/>
              </a:cxn>
              <a:cxn ang="0">
                <a:pos x="1616" y="399"/>
              </a:cxn>
              <a:cxn ang="0">
                <a:pos x="1690" y="566"/>
              </a:cxn>
              <a:cxn ang="0">
                <a:pos x="1724" y="742"/>
              </a:cxn>
              <a:cxn ang="0">
                <a:pos x="1719" y="925"/>
              </a:cxn>
              <a:cxn ang="0">
                <a:pos x="1675" y="1102"/>
              </a:cxn>
              <a:cxn ang="0">
                <a:pos x="1591" y="1272"/>
              </a:cxn>
              <a:cxn ang="0">
                <a:pos x="1471" y="1415"/>
              </a:cxn>
              <a:cxn ang="0">
                <a:pos x="1324" y="1531"/>
              </a:cxn>
              <a:cxn ang="0">
                <a:pos x="1151" y="1626"/>
              </a:cxn>
              <a:cxn ang="0">
                <a:pos x="964" y="1702"/>
              </a:cxn>
              <a:cxn ang="0">
                <a:pos x="770" y="1763"/>
              </a:cxn>
              <a:cxn ang="0">
                <a:pos x="583" y="1807"/>
              </a:cxn>
              <a:cxn ang="0">
                <a:pos x="406" y="1840"/>
              </a:cxn>
              <a:cxn ang="0">
                <a:pos x="255" y="1861"/>
              </a:cxn>
              <a:cxn ang="0">
                <a:pos x="133" y="1874"/>
              </a:cxn>
              <a:cxn ang="0">
                <a:pos x="55" y="1880"/>
              </a:cxn>
              <a:cxn ang="0">
                <a:pos x="26" y="1882"/>
              </a:cxn>
              <a:cxn ang="0">
                <a:pos x="23" y="1857"/>
              </a:cxn>
              <a:cxn ang="0">
                <a:pos x="15" y="1784"/>
              </a:cxn>
              <a:cxn ang="0">
                <a:pos x="7" y="1670"/>
              </a:cxn>
              <a:cxn ang="0">
                <a:pos x="0" y="1527"/>
              </a:cxn>
              <a:cxn ang="0">
                <a:pos x="2" y="1270"/>
              </a:cxn>
              <a:cxn ang="0">
                <a:pos x="15" y="1081"/>
              </a:cxn>
              <a:cxn ang="0">
                <a:pos x="40" y="890"/>
              </a:cxn>
              <a:cxn ang="0">
                <a:pos x="80" y="702"/>
              </a:cxn>
              <a:cxn ang="0">
                <a:pos x="141" y="528"/>
              </a:cxn>
              <a:cxn ang="0">
                <a:pos x="221" y="372"/>
              </a:cxn>
              <a:cxn ang="0">
                <a:pos x="337" y="233"/>
              </a:cxn>
              <a:cxn ang="0">
                <a:pos x="486" y="117"/>
              </a:cxn>
              <a:cxn ang="0">
                <a:pos x="655" y="42"/>
              </a:cxn>
              <a:cxn ang="0">
                <a:pos x="831" y="4"/>
              </a:cxn>
            </a:cxnLst>
            <a:rect l="0" t="0" r="r" b="b"/>
            <a:pathLst>
              <a:path w="1728" h="1882">
                <a:moveTo>
                  <a:pt x="922" y="0"/>
                </a:moveTo>
                <a:lnTo>
                  <a:pt x="1012" y="6"/>
                </a:lnTo>
                <a:lnTo>
                  <a:pt x="1103" y="21"/>
                </a:lnTo>
                <a:lnTo>
                  <a:pt x="1189" y="48"/>
                </a:lnTo>
                <a:lnTo>
                  <a:pt x="1275" y="84"/>
                </a:lnTo>
                <a:lnTo>
                  <a:pt x="1355" y="130"/>
                </a:lnTo>
                <a:lnTo>
                  <a:pt x="1433" y="187"/>
                </a:lnTo>
                <a:lnTo>
                  <a:pt x="1503" y="252"/>
                </a:lnTo>
                <a:lnTo>
                  <a:pt x="1564" y="324"/>
                </a:lnTo>
                <a:lnTo>
                  <a:pt x="1616" y="399"/>
                </a:lnTo>
                <a:lnTo>
                  <a:pt x="1656" y="481"/>
                </a:lnTo>
                <a:lnTo>
                  <a:pt x="1690" y="566"/>
                </a:lnTo>
                <a:lnTo>
                  <a:pt x="1711" y="654"/>
                </a:lnTo>
                <a:lnTo>
                  <a:pt x="1724" y="742"/>
                </a:lnTo>
                <a:lnTo>
                  <a:pt x="1728" y="835"/>
                </a:lnTo>
                <a:lnTo>
                  <a:pt x="1719" y="925"/>
                </a:lnTo>
                <a:lnTo>
                  <a:pt x="1703" y="1014"/>
                </a:lnTo>
                <a:lnTo>
                  <a:pt x="1675" y="1102"/>
                </a:lnTo>
                <a:lnTo>
                  <a:pt x="1637" y="1188"/>
                </a:lnTo>
                <a:lnTo>
                  <a:pt x="1591" y="1272"/>
                </a:lnTo>
                <a:lnTo>
                  <a:pt x="1532" y="1350"/>
                </a:lnTo>
                <a:lnTo>
                  <a:pt x="1471" y="1415"/>
                </a:lnTo>
                <a:lnTo>
                  <a:pt x="1400" y="1476"/>
                </a:lnTo>
                <a:lnTo>
                  <a:pt x="1324" y="1531"/>
                </a:lnTo>
                <a:lnTo>
                  <a:pt x="1240" y="1582"/>
                </a:lnTo>
                <a:lnTo>
                  <a:pt x="1151" y="1626"/>
                </a:lnTo>
                <a:lnTo>
                  <a:pt x="1059" y="1666"/>
                </a:lnTo>
                <a:lnTo>
                  <a:pt x="964" y="1702"/>
                </a:lnTo>
                <a:lnTo>
                  <a:pt x="867" y="1733"/>
                </a:lnTo>
                <a:lnTo>
                  <a:pt x="770" y="1763"/>
                </a:lnTo>
                <a:lnTo>
                  <a:pt x="676" y="1786"/>
                </a:lnTo>
                <a:lnTo>
                  <a:pt x="583" y="1807"/>
                </a:lnTo>
                <a:lnTo>
                  <a:pt x="493" y="1826"/>
                </a:lnTo>
                <a:lnTo>
                  <a:pt x="406" y="1840"/>
                </a:lnTo>
                <a:lnTo>
                  <a:pt x="326" y="1851"/>
                </a:lnTo>
                <a:lnTo>
                  <a:pt x="255" y="1861"/>
                </a:lnTo>
                <a:lnTo>
                  <a:pt x="190" y="1868"/>
                </a:lnTo>
                <a:lnTo>
                  <a:pt x="133" y="1874"/>
                </a:lnTo>
                <a:lnTo>
                  <a:pt x="89" y="1878"/>
                </a:lnTo>
                <a:lnTo>
                  <a:pt x="55" y="1880"/>
                </a:lnTo>
                <a:lnTo>
                  <a:pt x="32" y="1882"/>
                </a:lnTo>
                <a:lnTo>
                  <a:pt x="26" y="1882"/>
                </a:lnTo>
                <a:lnTo>
                  <a:pt x="26" y="1876"/>
                </a:lnTo>
                <a:lnTo>
                  <a:pt x="23" y="1857"/>
                </a:lnTo>
                <a:lnTo>
                  <a:pt x="19" y="1826"/>
                </a:lnTo>
                <a:lnTo>
                  <a:pt x="15" y="1784"/>
                </a:lnTo>
                <a:lnTo>
                  <a:pt x="11" y="1731"/>
                </a:lnTo>
                <a:lnTo>
                  <a:pt x="7" y="1670"/>
                </a:lnTo>
                <a:lnTo>
                  <a:pt x="5" y="1603"/>
                </a:lnTo>
                <a:lnTo>
                  <a:pt x="0" y="1527"/>
                </a:lnTo>
                <a:lnTo>
                  <a:pt x="0" y="1359"/>
                </a:lnTo>
                <a:lnTo>
                  <a:pt x="2" y="1270"/>
                </a:lnTo>
                <a:lnTo>
                  <a:pt x="7" y="1176"/>
                </a:lnTo>
                <a:lnTo>
                  <a:pt x="15" y="1081"/>
                </a:lnTo>
                <a:lnTo>
                  <a:pt x="26" y="986"/>
                </a:lnTo>
                <a:lnTo>
                  <a:pt x="40" y="890"/>
                </a:lnTo>
                <a:lnTo>
                  <a:pt x="59" y="795"/>
                </a:lnTo>
                <a:lnTo>
                  <a:pt x="80" y="702"/>
                </a:lnTo>
                <a:lnTo>
                  <a:pt x="108" y="614"/>
                </a:lnTo>
                <a:lnTo>
                  <a:pt x="141" y="528"/>
                </a:lnTo>
                <a:lnTo>
                  <a:pt x="179" y="448"/>
                </a:lnTo>
                <a:lnTo>
                  <a:pt x="221" y="372"/>
                </a:lnTo>
                <a:lnTo>
                  <a:pt x="272" y="305"/>
                </a:lnTo>
                <a:lnTo>
                  <a:pt x="337" y="233"/>
                </a:lnTo>
                <a:lnTo>
                  <a:pt x="411" y="170"/>
                </a:lnTo>
                <a:lnTo>
                  <a:pt x="486" y="117"/>
                </a:lnTo>
                <a:lnTo>
                  <a:pt x="568" y="75"/>
                </a:lnTo>
                <a:lnTo>
                  <a:pt x="655" y="42"/>
                </a:lnTo>
                <a:lnTo>
                  <a:pt x="743" y="19"/>
                </a:lnTo>
                <a:lnTo>
                  <a:pt x="831" y="4"/>
                </a:lnTo>
                <a:lnTo>
                  <a:pt x="922" y="0"/>
                </a:lnTo>
                <a:close/>
              </a:path>
            </a:pathLst>
          </a:custGeom>
          <a:solidFill>
            <a:schemeClr val="bg1">
              <a:alpha val="35000"/>
            </a:schemeClr>
          </a:solidFill>
          <a:ln>
            <a:noFill/>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26" name="Freeform 24"/>
          <p:cNvSpPr/>
          <p:nvPr/>
        </p:nvSpPr>
        <p:spPr bwMode="auto">
          <a:xfrm>
            <a:off x="5822047" y="4899734"/>
            <a:ext cx="479502" cy="1958266"/>
          </a:xfrm>
          <a:custGeom>
            <a:avLst/>
            <a:gdLst/>
            <a:ahLst/>
            <a:cxnLst>
              <a:cxn ang="0">
                <a:pos x="660" y="0"/>
              </a:cxn>
              <a:cxn ang="0">
                <a:pos x="667" y="2"/>
              </a:cxn>
              <a:cxn ang="0">
                <a:pos x="652" y="40"/>
              </a:cxn>
              <a:cxn ang="0">
                <a:pos x="635" y="88"/>
              </a:cxn>
              <a:cxn ang="0">
                <a:pos x="612" y="147"/>
              </a:cxn>
              <a:cxn ang="0">
                <a:pos x="589" y="216"/>
              </a:cxn>
              <a:cxn ang="0">
                <a:pos x="561" y="296"/>
              </a:cxn>
              <a:cxn ang="0">
                <a:pos x="532" y="385"/>
              </a:cxn>
              <a:cxn ang="0">
                <a:pos x="500" y="482"/>
              </a:cxn>
              <a:cxn ang="0">
                <a:pos x="467" y="587"/>
              </a:cxn>
              <a:cxn ang="0">
                <a:pos x="433" y="698"/>
              </a:cxn>
              <a:cxn ang="0">
                <a:pos x="399" y="816"/>
              </a:cxn>
              <a:cxn ang="0">
                <a:pos x="364" y="938"/>
              </a:cxn>
              <a:cxn ang="0">
                <a:pos x="328" y="1066"/>
              </a:cxn>
              <a:cxn ang="0">
                <a:pos x="290" y="1197"/>
              </a:cxn>
              <a:cxn ang="0">
                <a:pos x="256" y="1333"/>
              </a:cxn>
              <a:cxn ang="0">
                <a:pos x="221" y="1470"/>
              </a:cxn>
              <a:cxn ang="0">
                <a:pos x="189" y="1611"/>
              </a:cxn>
              <a:cxn ang="0">
                <a:pos x="155" y="1752"/>
              </a:cxn>
              <a:cxn ang="0">
                <a:pos x="126" y="1895"/>
              </a:cxn>
              <a:cxn ang="0">
                <a:pos x="99" y="2036"/>
              </a:cxn>
              <a:cxn ang="0">
                <a:pos x="73" y="2177"/>
              </a:cxn>
              <a:cxn ang="0">
                <a:pos x="52" y="2318"/>
              </a:cxn>
              <a:cxn ang="0">
                <a:pos x="33" y="2457"/>
              </a:cxn>
              <a:cxn ang="0">
                <a:pos x="16" y="2591"/>
              </a:cxn>
              <a:cxn ang="0">
                <a:pos x="6" y="2724"/>
              </a:cxn>
              <a:cxn ang="0">
                <a:pos x="0" y="2724"/>
              </a:cxn>
              <a:cxn ang="0">
                <a:pos x="10" y="2591"/>
              </a:cxn>
              <a:cxn ang="0">
                <a:pos x="27" y="2457"/>
              </a:cxn>
              <a:cxn ang="0">
                <a:pos x="46" y="2318"/>
              </a:cxn>
              <a:cxn ang="0">
                <a:pos x="67" y="2177"/>
              </a:cxn>
              <a:cxn ang="0">
                <a:pos x="92" y="2036"/>
              </a:cxn>
              <a:cxn ang="0">
                <a:pos x="151" y="1750"/>
              </a:cxn>
              <a:cxn ang="0">
                <a:pos x="183" y="1609"/>
              </a:cxn>
              <a:cxn ang="0">
                <a:pos x="216" y="1468"/>
              </a:cxn>
              <a:cxn ang="0">
                <a:pos x="250" y="1331"/>
              </a:cxn>
              <a:cxn ang="0">
                <a:pos x="286" y="1195"/>
              </a:cxn>
              <a:cxn ang="0">
                <a:pos x="322" y="1064"/>
              </a:cxn>
              <a:cxn ang="0">
                <a:pos x="357" y="936"/>
              </a:cxn>
              <a:cxn ang="0">
                <a:pos x="393" y="814"/>
              </a:cxn>
              <a:cxn ang="0">
                <a:pos x="427" y="696"/>
              </a:cxn>
              <a:cxn ang="0">
                <a:pos x="463" y="585"/>
              </a:cxn>
              <a:cxn ang="0">
                <a:pos x="494" y="479"/>
              </a:cxn>
              <a:cxn ang="0">
                <a:pos x="526" y="383"/>
              </a:cxn>
              <a:cxn ang="0">
                <a:pos x="555" y="294"/>
              </a:cxn>
              <a:cxn ang="0">
                <a:pos x="582" y="214"/>
              </a:cxn>
              <a:cxn ang="0">
                <a:pos x="606" y="145"/>
              </a:cxn>
              <a:cxn ang="0">
                <a:pos x="629" y="86"/>
              </a:cxn>
              <a:cxn ang="0">
                <a:pos x="646" y="38"/>
              </a:cxn>
              <a:cxn ang="0">
                <a:pos x="660" y="0"/>
              </a:cxn>
            </a:cxnLst>
            <a:rect l="0" t="0" r="r" b="b"/>
            <a:pathLst>
              <a:path w="667" h="2724">
                <a:moveTo>
                  <a:pt x="660" y="0"/>
                </a:moveTo>
                <a:lnTo>
                  <a:pt x="667" y="2"/>
                </a:lnTo>
                <a:lnTo>
                  <a:pt x="652" y="40"/>
                </a:lnTo>
                <a:lnTo>
                  <a:pt x="635" y="88"/>
                </a:lnTo>
                <a:lnTo>
                  <a:pt x="612" y="147"/>
                </a:lnTo>
                <a:lnTo>
                  <a:pt x="589" y="216"/>
                </a:lnTo>
                <a:lnTo>
                  <a:pt x="561" y="296"/>
                </a:lnTo>
                <a:lnTo>
                  <a:pt x="532" y="385"/>
                </a:lnTo>
                <a:lnTo>
                  <a:pt x="500" y="482"/>
                </a:lnTo>
                <a:lnTo>
                  <a:pt x="467" y="587"/>
                </a:lnTo>
                <a:lnTo>
                  <a:pt x="433" y="698"/>
                </a:lnTo>
                <a:lnTo>
                  <a:pt x="399" y="816"/>
                </a:lnTo>
                <a:lnTo>
                  <a:pt x="364" y="938"/>
                </a:lnTo>
                <a:lnTo>
                  <a:pt x="328" y="1066"/>
                </a:lnTo>
                <a:lnTo>
                  <a:pt x="290" y="1197"/>
                </a:lnTo>
                <a:lnTo>
                  <a:pt x="256" y="1333"/>
                </a:lnTo>
                <a:lnTo>
                  <a:pt x="221" y="1470"/>
                </a:lnTo>
                <a:lnTo>
                  <a:pt x="189" y="1611"/>
                </a:lnTo>
                <a:lnTo>
                  <a:pt x="155" y="1752"/>
                </a:lnTo>
                <a:lnTo>
                  <a:pt x="126" y="1895"/>
                </a:lnTo>
                <a:lnTo>
                  <a:pt x="99" y="2036"/>
                </a:lnTo>
                <a:lnTo>
                  <a:pt x="73" y="2177"/>
                </a:lnTo>
                <a:lnTo>
                  <a:pt x="52" y="2318"/>
                </a:lnTo>
                <a:lnTo>
                  <a:pt x="33" y="2457"/>
                </a:lnTo>
                <a:lnTo>
                  <a:pt x="16" y="2591"/>
                </a:lnTo>
                <a:lnTo>
                  <a:pt x="6" y="2724"/>
                </a:lnTo>
                <a:lnTo>
                  <a:pt x="0" y="2724"/>
                </a:lnTo>
                <a:lnTo>
                  <a:pt x="10" y="2591"/>
                </a:lnTo>
                <a:lnTo>
                  <a:pt x="27" y="2457"/>
                </a:lnTo>
                <a:lnTo>
                  <a:pt x="46" y="2318"/>
                </a:lnTo>
                <a:lnTo>
                  <a:pt x="67" y="2177"/>
                </a:lnTo>
                <a:lnTo>
                  <a:pt x="92" y="2036"/>
                </a:lnTo>
                <a:lnTo>
                  <a:pt x="151" y="1750"/>
                </a:lnTo>
                <a:lnTo>
                  <a:pt x="183" y="1609"/>
                </a:lnTo>
                <a:lnTo>
                  <a:pt x="216" y="1468"/>
                </a:lnTo>
                <a:lnTo>
                  <a:pt x="250" y="1331"/>
                </a:lnTo>
                <a:lnTo>
                  <a:pt x="286" y="1195"/>
                </a:lnTo>
                <a:lnTo>
                  <a:pt x="322" y="1064"/>
                </a:lnTo>
                <a:lnTo>
                  <a:pt x="357" y="936"/>
                </a:lnTo>
                <a:lnTo>
                  <a:pt x="393" y="814"/>
                </a:lnTo>
                <a:lnTo>
                  <a:pt x="427" y="696"/>
                </a:lnTo>
                <a:lnTo>
                  <a:pt x="463" y="585"/>
                </a:lnTo>
                <a:lnTo>
                  <a:pt x="494" y="479"/>
                </a:lnTo>
                <a:lnTo>
                  <a:pt x="526" y="383"/>
                </a:lnTo>
                <a:lnTo>
                  <a:pt x="555" y="294"/>
                </a:lnTo>
                <a:lnTo>
                  <a:pt x="582" y="214"/>
                </a:lnTo>
                <a:lnTo>
                  <a:pt x="606" y="145"/>
                </a:lnTo>
                <a:lnTo>
                  <a:pt x="629" y="86"/>
                </a:lnTo>
                <a:lnTo>
                  <a:pt x="646" y="38"/>
                </a:lnTo>
                <a:lnTo>
                  <a:pt x="660"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7" name="Freeform 28"/>
          <p:cNvSpPr/>
          <p:nvPr/>
        </p:nvSpPr>
        <p:spPr bwMode="auto">
          <a:xfrm>
            <a:off x="6166397" y="3614352"/>
            <a:ext cx="1160294" cy="1395372"/>
          </a:xfrm>
          <a:custGeom>
            <a:avLst/>
            <a:gdLst/>
            <a:ahLst/>
            <a:cxnLst>
              <a:cxn ang="0">
                <a:pos x="888" y="0"/>
              </a:cxn>
              <a:cxn ang="0">
                <a:pos x="1063" y="33"/>
              </a:cxn>
              <a:cxn ang="0">
                <a:pos x="1231" y="109"/>
              </a:cxn>
              <a:cxn ang="0">
                <a:pos x="1376" y="221"/>
              </a:cxn>
              <a:cxn ang="0">
                <a:pos x="1488" y="359"/>
              </a:cxn>
              <a:cxn ang="0">
                <a:pos x="1566" y="515"/>
              </a:cxn>
              <a:cxn ang="0">
                <a:pos x="1608" y="685"/>
              </a:cxn>
              <a:cxn ang="0">
                <a:pos x="1610" y="862"/>
              </a:cxn>
              <a:cxn ang="0">
                <a:pos x="1574" y="1039"/>
              </a:cxn>
              <a:cxn ang="0">
                <a:pos x="1498" y="1209"/>
              </a:cxn>
              <a:cxn ang="0">
                <a:pos x="1395" y="1344"/>
              </a:cxn>
              <a:cxn ang="0">
                <a:pos x="1265" y="1464"/>
              </a:cxn>
              <a:cxn ang="0">
                <a:pos x="1113" y="1569"/>
              </a:cxn>
              <a:cxn ang="0">
                <a:pos x="949" y="1659"/>
              </a:cxn>
              <a:cxn ang="0">
                <a:pos x="781" y="1737"/>
              </a:cxn>
              <a:cxn ang="0">
                <a:pos x="617" y="1803"/>
              </a:cxn>
              <a:cxn ang="0">
                <a:pos x="463" y="1853"/>
              </a:cxn>
              <a:cxn ang="0">
                <a:pos x="331" y="1893"/>
              </a:cxn>
              <a:cxn ang="0">
                <a:pos x="225" y="1920"/>
              </a:cxn>
              <a:cxn ang="0">
                <a:pos x="158" y="1935"/>
              </a:cxn>
              <a:cxn ang="0">
                <a:pos x="133" y="1941"/>
              </a:cxn>
              <a:cxn ang="0">
                <a:pos x="127" y="1916"/>
              </a:cxn>
              <a:cxn ang="0">
                <a:pos x="108" y="1847"/>
              </a:cxn>
              <a:cxn ang="0">
                <a:pos x="85" y="1742"/>
              </a:cxn>
              <a:cxn ang="0">
                <a:pos x="57" y="1605"/>
              </a:cxn>
              <a:cxn ang="0">
                <a:pos x="32" y="1445"/>
              </a:cxn>
              <a:cxn ang="0">
                <a:pos x="11" y="1268"/>
              </a:cxn>
              <a:cxn ang="0">
                <a:pos x="0" y="1083"/>
              </a:cxn>
              <a:cxn ang="0">
                <a:pos x="5" y="896"/>
              </a:cxn>
              <a:cxn ang="0">
                <a:pos x="24" y="715"/>
              </a:cxn>
              <a:cxn ang="0">
                <a:pos x="68" y="545"/>
              </a:cxn>
              <a:cxn ang="0">
                <a:pos x="135" y="395"/>
              </a:cxn>
              <a:cxn ang="0">
                <a:pos x="249" y="248"/>
              </a:cxn>
              <a:cxn ang="0">
                <a:pos x="388" y="132"/>
              </a:cxn>
              <a:cxn ang="0">
                <a:pos x="543" y="50"/>
              </a:cxn>
              <a:cxn ang="0">
                <a:pos x="714" y="6"/>
              </a:cxn>
            </a:cxnLst>
            <a:rect l="0" t="0" r="r" b="b"/>
            <a:pathLst>
              <a:path w="1614" h="1941">
                <a:moveTo>
                  <a:pt x="802" y="0"/>
                </a:moveTo>
                <a:lnTo>
                  <a:pt x="888" y="0"/>
                </a:lnTo>
                <a:lnTo>
                  <a:pt x="977" y="12"/>
                </a:lnTo>
                <a:lnTo>
                  <a:pt x="1063" y="33"/>
                </a:lnTo>
                <a:lnTo>
                  <a:pt x="1149" y="67"/>
                </a:lnTo>
                <a:lnTo>
                  <a:pt x="1231" y="109"/>
                </a:lnTo>
                <a:lnTo>
                  <a:pt x="1307" y="162"/>
                </a:lnTo>
                <a:lnTo>
                  <a:pt x="1376" y="221"/>
                </a:lnTo>
                <a:lnTo>
                  <a:pt x="1437" y="288"/>
                </a:lnTo>
                <a:lnTo>
                  <a:pt x="1488" y="359"/>
                </a:lnTo>
                <a:lnTo>
                  <a:pt x="1532" y="435"/>
                </a:lnTo>
                <a:lnTo>
                  <a:pt x="1566" y="515"/>
                </a:lnTo>
                <a:lnTo>
                  <a:pt x="1591" y="599"/>
                </a:lnTo>
                <a:lnTo>
                  <a:pt x="1608" y="685"/>
                </a:lnTo>
                <a:lnTo>
                  <a:pt x="1614" y="774"/>
                </a:lnTo>
                <a:lnTo>
                  <a:pt x="1610" y="862"/>
                </a:lnTo>
                <a:lnTo>
                  <a:pt x="1597" y="953"/>
                </a:lnTo>
                <a:lnTo>
                  <a:pt x="1574" y="1039"/>
                </a:lnTo>
                <a:lnTo>
                  <a:pt x="1543" y="1125"/>
                </a:lnTo>
                <a:lnTo>
                  <a:pt x="1498" y="1209"/>
                </a:lnTo>
                <a:lnTo>
                  <a:pt x="1452" y="1279"/>
                </a:lnTo>
                <a:lnTo>
                  <a:pt x="1395" y="1344"/>
                </a:lnTo>
                <a:lnTo>
                  <a:pt x="1334" y="1405"/>
                </a:lnTo>
                <a:lnTo>
                  <a:pt x="1265" y="1464"/>
                </a:lnTo>
                <a:lnTo>
                  <a:pt x="1191" y="1519"/>
                </a:lnTo>
                <a:lnTo>
                  <a:pt x="1113" y="1569"/>
                </a:lnTo>
                <a:lnTo>
                  <a:pt x="1033" y="1615"/>
                </a:lnTo>
                <a:lnTo>
                  <a:pt x="949" y="1659"/>
                </a:lnTo>
                <a:lnTo>
                  <a:pt x="865" y="1699"/>
                </a:lnTo>
                <a:lnTo>
                  <a:pt x="781" y="1737"/>
                </a:lnTo>
                <a:lnTo>
                  <a:pt x="699" y="1771"/>
                </a:lnTo>
                <a:lnTo>
                  <a:pt x="617" y="1803"/>
                </a:lnTo>
                <a:lnTo>
                  <a:pt x="539" y="1830"/>
                </a:lnTo>
                <a:lnTo>
                  <a:pt x="463" y="1853"/>
                </a:lnTo>
                <a:lnTo>
                  <a:pt x="394" y="1874"/>
                </a:lnTo>
                <a:lnTo>
                  <a:pt x="331" y="1893"/>
                </a:lnTo>
                <a:lnTo>
                  <a:pt x="274" y="1908"/>
                </a:lnTo>
                <a:lnTo>
                  <a:pt x="225" y="1920"/>
                </a:lnTo>
                <a:lnTo>
                  <a:pt x="188" y="1929"/>
                </a:lnTo>
                <a:lnTo>
                  <a:pt x="158" y="1935"/>
                </a:lnTo>
                <a:lnTo>
                  <a:pt x="139" y="1939"/>
                </a:lnTo>
                <a:lnTo>
                  <a:pt x="133" y="1941"/>
                </a:lnTo>
                <a:lnTo>
                  <a:pt x="131" y="1935"/>
                </a:lnTo>
                <a:lnTo>
                  <a:pt x="127" y="1916"/>
                </a:lnTo>
                <a:lnTo>
                  <a:pt x="118" y="1887"/>
                </a:lnTo>
                <a:lnTo>
                  <a:pt x="108" y="1847"/>
                </a:lnTo>
                <a:lnTo>
                  <a:pt x="97" y="1798"/>
                </a:lnTo>
                <a:lnTo>
                  <a:pt x="85" y="1742"/>
                </a:lnTo>
                <a:lnTo>
                  <a:pt x="70" y="1676"/>
                </a:lnTo>
                <a:lnTo>
                  <a:pt x="57" y="1605"/>
                </a:lnTo>
                <a:lnTo>
                  <a:pt x="45" y="1527"/>
                </a:lnTo>
                <a:lnTo>
                  <a:pt x="32" y="1445"/>
                </a:lnTo>
                <a:lnTo>
                  <a:pt x="21" y="1359"/>
                </a:lnTo>
                <a:lnTo>
                  <a:pt x="11" y="1268"/>
                </a:lnTo>
                <a:lnTo>
                  <a:pt x="5" y="1176"/>
                </a:lnTo>
                <a:lnTo>
                  <a:pt x="0" y="1083"/>
                </a:lnTo>
                <a:lnTo>
                  <a:pt x="0" y="988"/>
                </a:lnTo>
                <a:lnTo>
                  <a:pt x="5" y="896"/>
                </a:lnTo>
                <a:lnTo>
                  <a:pt x="11" y="803"/>
                </a:lnTo>
                <a:lnTo>
                  <a:pt x="24" y="715"/>
                </a:lnTo>
                <a:lnTo>
                  <a:pt x="42" y="629"/>
                </a:lnTo>
                <a:lnTo>
                  <a:pt x="68" y="545"/>
                </a:lnTo>
                <a:lnTo>
                  <a:pt x="97" y="467"/>
                </a:lnTo>
                <a:lnTo>
                  <a:pt x="135" y="395"/>
                </a:lnTo>
                <a:lnTo>
                  <a:pt x="188" y="317"/>
                </a:lnTo>
                <a:lnTo>
                  <a:pt x="249" y="248"/>
                </a:lnTo>
                <a:lnTo>
                  <a:pt x="314" y="185"/>
                </a:lnTo>
                <a:lnTo>
                  <a:pt x="388" y="132"/>
                </a:lnTo>
                <a:lnTo>
                  <a:pt x="463" y="86"/>
                </a:lnTo>
                <a:lnTo>
                  <a:pt x="543" y="50"/>
                </a:lnTo>
                <a:lnTo>
                  <a:pt x="627" y="25"/>
                </a:lnTo>
                <a:lnTo>
                  <a:pt x="714" y="6"/>
                </a:lnTo>
                <a:lnTo>
                  <a:pt x="802" y="0"/>
                </a:lnTo>
                <a:close/>
              </a:path>
            </a:pathLst>
          </a:custGeom>
          <a:solidFill>
            <a:schemeClr val="bg1">
              <a:alpha val="35000"/>
            </a:schemeClr>
          </a:solidFill>
          <a:ln w="0">
            <a:noFill/>
            <a:prstDash val="solid"/>
            <a:round/>
          </a:ln>
        </p:spPr>
        <p:style>
          <a:lnRef idx="0">
            <a:scrgbClr r="0" g="0" b="0"/>
          </a:lnRef>
          <a:fillRef idx="1003">
            <a:schemeClr val="dk2"/>
          </a:fillRef>
          <a:effectRef idx="0">
            <a:scrgbClr r="0" g="0" b="0"/>
          </a:effectRef>
          <a:fontRef idx="major"/>
        </p:style>
        <p:txBody>
          <a:bodyPr vert="horz" wrap="square" lIns="91440" tIns="45720" rIns="91440" bIns="45720" numCol="1" anchor="t" anchorCtr="0" compatLnSpc="1"/>
          <a:lstStyle/>
          <a:p>
            <a:endParaRPr lang="en-US">
              <a:solidFill>
                <a:schemeClr val="bg1"/>
              </a:solidFill>
            </a:endParaRPr>
          </a:p>
        </p:txBody>
      </p:sp>
      <p:sp>
        <p:nvSpPr>
          <p:cNvPr id="29" name="Freeform 23"/>
          <p:cNvSpPr/>
          <p:nvPr/>
        </p:nvSpPr>
        <p:spPr bwMode="auto">
          <a:xfrm>
            <a:off x="5182231" y="4872416"/>
            <a:ext cx="644129" cy="1985584"/>
          </a:xfrm>
          <a:custGeom>
            <a:avLst/>
            <a:gdLst/>
            <a:ahLst/>
            <a:cxnLst>
              <a:cxn ang="0">
                <a:pos x="4" y="0"/>
              </a:cxn>
              <a:cxn ang="0">
                <a:pos x="67" y="158"/>
              </a:cxn>
              <a:cxn ang="0">
                <a:pos x="136" y="322"/>
              </a:cxn>
              <a:cxn ang="0">
                <a:pos x="210" y="492"/>
              </a:cxn>
              <a:cxn ang="0">
                <a:pos x="284" y="671"/>
              </a:cxn>
              <a:cxn ang="0">
                <a:pos x="359" y="854"/>
              </a:cxn>
              <a:cxn ang="0">
                <a:pos x="435" y="1045"/>
              </a:cxn>
              <a:cxn ang="0">
                <a:pos x="511" y="1241"/>
              </a:cxn>
              <a:cxn ang="0">
                <a:pos x="582" y="1443"/>
              </a:cxn>
              <a:cxn ang="0">
                <a:pos x="652" y="1649"/>
              </a:cxn>
              <a:cxn ang="0">
                <a:pos x="715" y="1862"/>
              </a:cxn>
              <a:cxn ang="0">
                <a:pos x="772" y="2080"/>
              </a:cxn>
              <a:cxn ang="0">
                <a:pos x="822" y="2301"/>
              </a:cxn>
              <a:cxn ang="0">
                <a:pos x="864" y="2531"/>
              </a:cxn>
              <a:cxn ang="0">
                <a:pos x="896" y="2762"/>
              </a:cxn>
              <a:cxn ang="0">
                <a:pos x="890" y="2762"/>
              </a:cxn>
              <a:cxn ang="0">
                <a:pos x="858" y="2531"/>
              </a:cxn>
              <a:cxn ang="0">
                <a:pos x="816" y="2303"/>
              </a:cxn>
              <a:cxn ang="0">
                <a:pos x="765" y="2080"/>
              </a:cxn>
              <a:cxn ang="0">
                <a:pos x="709" y="1864"/>
              </a:cxn>
              <a:cxn ang="0">
                <a:pos x="646" y="1651"/>
              </a:cxn>
              <a:cxn ang="0">
                <a:pos x="578" y="1445"/>
              </a:cxn>
              <a:cxn ang="0">
                <a:pos x="505" y="1243"/>
              </a:cxn>
              <a:cxn ang="0">
                <a:pos x="431" y="1048"/>
              </a:cxn>
              <a:cxn ang="0">
                <a:pos x="355" y="858"/>
              </a:cxn>
              <a:cxn ang="0">
                <a:pos x="279" y="673"/>
              </a:cxn>
              <a:cxn ang="0">
                <a:pos x="206" y="496"/>
              </a:cxn>
              <a:cxn ang="0">
                <a:pos x="132" y="324"/>
              </a:cxn>
              <a:cxn ang="0">
                <a:pos x="63" y="160"/>
              </a:cxn>
              <a:cxn ang="0">
                <a:pos x="0" y="2"/>
              </a:cxn>
              <a:cxn ang="0">
                <a:pos x="4" y="0"/>
              </a:cxn>
            </a:cxnLst>
            <a:rect l="0" t="0" r="r" b="b"/>
            <a:pathLst>
              <a:path w="896" h="2762">
                <a:moveTo>
                  <a:pt x="4" y="0"/>
                </a:moveTo>
                <a:lnTo>
                  <a:pt x="67" y="158"/>
                </a:lnTo>
                <a:lnTo>
                  <a:pt x="136" y="322"/>
                </a:lnTo>
                <a:lnTo>
                  <a:pt x="210" y="492"/>
                </a:lnTo>
                <a:lnTo>
                  <a:pt x="284" y="671"/>
                </a:lnTo>
                <a:lnTo>
                  <a:pt x="359" y="854"/>
                </a:lnTo>
                <a:lnTo>
                  <a:pt x="435" y="1045"/>
                </a:lnTo>
                <a:lnTo>
                  <a:pt x="511" y="1241"/>
                </a:lnTo>
                <a:lnTo>
                  <a:pt x="582" y="1443"/>
                </a:lnTo>
                <a:lnTo>
                  <a:pt x="652" y="1649"/>
                </a:lnTo>
                <a:lnTo>
                  <a:pt x="715" y="1862"/>
                </a:lnTo>
                <a:lnTo>
                  <a:pt x="772" y="2080"/>
                </a:lnTo>
                <a:lnTo>
                  <a:pt x="822" y="2301"/>
                </a:lnTo>
                <a:lnTo>
                  <a:pt x="864" y="2531"/>
                </a:lnTo>
                <a:lnTo>
                  <a:pt x="896" y="2762"/>
                </a:lnTo>
                <a:lnTo>
                  <a:pt x="890" y="2762"/>
                </a:lnTo>
                <a:lnTo>
                  <a:pt x="858" y="2531"/>
                </a:lnTo>
                <a:lnTo>
                  <a:pt x="816" y="2303"/>
                </a:lnTo>
                <a:lnTo>
                  <a:pt x="765" y="2080"/>
                </a:lnTo>
                <a:lnTo>
                  <a:pt x="709" y="1864"/>
                </a:lnTo>
                <a:lnTo>
                  <a:pt x="646" y="1651"/>
                </a:lnTo>
                <a:lnTo>
                  <a:pt x="578" y="1445"/>
                </a:lnTo>
                <a:lnTo>
                  <a:pt x="505" y="1243"/>
                </a:lnTo>
                <a:lnTo>
                  <a:pt x="431" y="1048"/>
                </a:lnTo>
                <a:lnTo>
                  <a:pt x="355" y="858"/>
                </a:lnTo>
                <a:lnTo>
                  <a:pt x="279" y="673"/>
                </a:lnTo>
                <a:lnTo>
                  <a:pt x="206" y="496"/>
                </a:lnTo>
                <a:lnTo>
                  <a:pt x="132" y="324"/>
                </a:lnTo>
                <a:lnTo>
                  <a:pt x="63" y="160"/>
                </a:lnTo>
                <a:lnTo>
                  <a:pt x="0" y="2"/>
                </a:lnTo>
                <a:lnTo>
                  <a:pt x="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30" name="Freeform 29"/>
          <p:cNvSpPr/>
          <p:nvPr/>
        </p:nvSpPr>
        <p:spPr bwMode="auto">
          <a:xfrm>
            <a:off x="4085200" y="3347643"/>
            <a:ext cx="1314857" cy="1631889"/>
          </a:xfrm>
          <a:custGeom>
            <a:avLst/>
            <a:gdLst/>
            <a:ahLst/>
            <a:cxnLst>
              <a:cxn ang="0">
                <a:pos x="955" y="0"/>
              </a:cxn>
              <a:cxn ang="0">
                <a:pos x="1138" y="32"/>
              </a:cxn>
              <a:cxn ang="0">
                <a:pos x="1313" y="101"/>
              </a:cxn>
              <a:cxn ang="0">
                <a:pos x="1471" y="205"/>
              </a:cxn>
              <a:cxn ang="0">
                <a:pos x="1608" y="341"/>
              </a:cxn>
              <a:cxn ang="0">
                <a:pos x="1715" y="507"/>
              </a:cxn>
              <a:cxn ang="0">
                <a:pos x="1778" y="672"/>
              </a:cxn>
              <a:cxn ang="0">
                <a:pos x="1814" y="852"/>
              </a:cxn>
              <a:cxn ang="0">
                <a:pos x="1829" y="1044"/>
              </a:cxn>
              <a:cxn ang="0">
                <a:pos x="1822" y="1240"/>
              </a:cxn>
              <a:cxn ang="0">
                <a:pos x="1803" y="1433"/>
              </a:cxn>
              <a:cxn ang="0">
                <a:pos x="1772" y="1620"/>
              </a:cxn>
              <a:cxn ang="0">
                <a:pos x="1734" y="1795"/>
              </a:cxn>
              <a:cxn ang="0">
                <a:pos x="1694" y="1951"/>
              </a:cxn>
              <a:cxn ang="0">
                <a:pos x="1656" y="2081"/>
              </a:cxn>
              <a:cxn ang="0">
                <a:pos x="1624" y="2182"/>
              </a:cxn>
              <a:cxn ang="0">
                <a:pos x="1601" y="2247"/>
              </a:cxn>
              <a:cxn ang="0">
                <a:pos x="1593" y="2270"/>
              </a:cxn>
              <a:cxn ang="0">
                <a:pos x="1570" y="2264"/>
              </a:cxn>
              <a:cxn ang="0">
                <a:pos x="1502" y="2243"/>
              </a:cxn>
              <a:cxn ang="0">
                <a:pos x="1401" y="2207"/>
              </a:cxn>
              <a:cxn ang="0">
                <a:pos x="1273" y="2159"/>
              </a:cxn>
              <a:cxn ang="0">
                <a:pos x="1124" y="2098"/>
              </a:cxn>
              <a:cxn ang="0">
                <a:pos x="960" y="2024"/>
              </a:cxn>
              <a:cxn ang="0">
                <a:pos x="791" y="1938"/>
              </a:cxn>
              <a:cxn ang="0">
                <a:pos x="623" y="1839"/>
              </a:cxn>
              <a:cxn ang="0">
                <a:pos x="461" y="1728"/>
              </a:cxn>
              <a:cxn ang="0">
                <a:pos x="316" y="1606"/>
              </a:cxn>
              <a:cxn ang="0">
                <a:pos x="192" y="1473"/>
              </a:cxn>
              <a:cxn ang="0">
                <a:pos x="99" y="1328"/>
              </a:cxn>
              <a:cxn ang="0">
                <a:pos x="27" y="1143"/>
              </a:cxn>
              <a:cxn ang="0">
                <a:pos x="0" y="951"/>
              </a:cxn>
              <a:cxn ang="0">
                <a:pos x="9" y="764"/>
              </a:cxn>
              <a:cxn ang="0">
                <a:pos x="57" y="581"/>
              </a:cxn>
              <a:cxn ang="0">
                <a:pos x="139" y="415"/>
              </a:cxn>
              <a:cxn ang="0">
                <a:pos x="257" y="268"/>
              </a:cxn>
              <a:cxn ang="0">
                <a:pos x="404" y="146"/>
              </a:cxn>
              <a:cxn ang="0">
                <a:pos x="581" y="55"/>
              </a:cxn>
              <a:cxn ang="0">
                <a:pos x="766" y="9"/>
              </a:cxn>
            </a:cxnLst>
            <a:rect l="0" t="0" r="r" b="b"/>
            <a:pathLst>
              <a:path w="1829" h="2270">
                <a:moveTo>
                  <a:pt x="861" y="0"/>
                </a:moveTo>
                <a:lnTo>
                  <a:pt x="955" y="0"/>
                </a:lnTo>
                <a:lnTo>
                  <a:pt x="1048" y="13"/>
                </a:lnTo>
                <a:lnTo>
                  <a:pt x="1138" y="32"/>
                </a:lnTo>
                <a:lnTo>
                  <a:pt x="1229" y="61"/>
                </a:lnTo>
                <a:lnTo>
                  <a:pt x="1313" y="101"/>
                </a:lnTo>
                <a:lnTo>
                  <a:pt x="1395" y="148"/>
                </a:lnTo>
                <a:lnTo>
                  <a:pt x="1471" y="205"/>
                </a:lnTo>
                <a:lnTo>
                  <a:pt x="1542" y="268"/>
                </a:lnTo>
                <a:lnTo>
                  <a:pt x="1608" y="341"/>
                </a:lnTo>
                <a:lnTo>
                  <a:pt x="1664" y="421"/>
                </a:lnTo>
                <a:lnTo>
                  <a:pt x="1715" y="507"/>
                </a:lnTo>
                <a:lnTo>
                  <a:pt x="1751" y="587"/>
                </a:lnTo>
                <a:lnTo>
                  <a:pt x="1778" y="672"/>
                </a:lnTo>
                <a:lnTo>
                  <a:pt x="1799" y="760"/>
                </a:lnTo>
                <a:lnTo>
                  <a:pt x="1814" y="852"/>
                </a:lnTo>
                <a:lnTo>
                  <a:pt x="1824" y="947"/>
                </a:lnTo>
                <a:lnTo>
                  <a:pt x="1829" y="1044"/>
                </a:lnTo>
                <a:lnTo>
                  <a:pt x="1826" y="1141"/>
                </a:lnTo>
                <a:lnTo>
                  <a:pt x="1822" y="1240"/>
                </a:lnTo>
                <a:lnTo>
                  <a:pt x="1814" y="1336"/>
                </a:lnTo>
                <a:lnTo>
                  <a:pt x="1803" y="1433"/>
                </a:lnTo>
                <a:lnTo>
                  <a:pt x="1789" y="1528"/>
                </a:lnTo>
                <a:lnTo>
                  <a:pt x="1772" y="1620"/>
                </a:lnTo>
                <a:lnTo>
                  <a:pt x="1753" y="1711"/>
                </a:lnTo>
                <a:lnTo>
                  <a:pt x="1734" y="1795"/>
                </a:lnTo>
                <a:lnTo>
                  <a:pt x="1715" y="1875"/>
                </a:lnTo>
                <a:lnTo>
                  <a:pt x="1694" y="1951"/>
                </a:lnTo>
                <a:lnTo>
                  <a:pt x="1675" y="2020"/>
                </a:lnTo>
                <a:lnTo>
                  <a:pt x="1656" y="2081"/>
                </a:lnTo>
                <a:lnTo>
                  <a:pt x="1639" y="2136"/>
                </a:lnTo>
                <a:lnTo>
                  <a:pt x="1624" y="2182"/>
                </a:lnTo>
                <a:lnTo>
                  <a:pt x="1612" y="2220"/>
                </a:lnTo>
                <a:lnTo>
                  <a:pt x="1601" y="2247"/>
                </a:lnTo>
                <a:lnTo>
                  <a:pt x="1595" y="2264"/>
                </a:lnTo>
                <a:lnTo>
                  <a:pt x="1593" y="2270"/>
                </a:lnTo>
                <a:lnTo>
                  <a:pt x="1587" y="2268"/>
                </a:lnTo>
                <a:lnTo>
                  <a:pt x="1570" y="2264"/>
                </a:lnTo>
                <a:lnTo>
                  <a:pt x="1540" y="2253"/>
                </a:lnTo>
                <a:lnTo>
                  <a:pt x="1502" y="2243"/>
                </a:lnTo>
                <a:lnTo>
                  <a:pt x="1456" y="2226"/>
                </a:lnTo>
                <a:lnTo>
                  <a:pt x="1401" y="2207"/>
                </a:lnTo>
                <a:lnTo>
                  <a:pt x="1340" y="2184"/>
                </a:lnTo>
                <a:lnTo>
                  <a:pt x="1273" y="2159"/>
                </a:lnTo>
                <a:lnTo>
                  <a:pt x="1202" y="2129"/>
                </a:lnTo>
                <a:lnTo>
                  <a:pt x="1124" y="2098"/>
                </a:lnTo>
                <a:lnTo>
                  <a:pt x="1044" y="2062"/>
                </a:lnTo>
                <a:lnTo>
                  <a:pt x="960" y="2024"/>
                </a:lnTo>
                <a:lnTo>
                  <a:pt x="875" y="1982"/>
                </a:lnTo>
                <a:lnTo>
                  <a:pt x="791" y="1938"/>
                </a:lnTo>
                <a:lnTo>
                  <a:pt x="705" y="1890"/>
                </a:lnTo>
                <a:lnTo>
                  <a:pt x="623" y="1839"/>
                </a:lnTo>
                <a:lnTo>
                  <a:pt x="541" y="1784"/>
                </a:lnTo>
                <a:lnTo>
                  <a:pt x="461" y="1728"/>
                </a:lnTo>
                <a:lnTo>
                  <a:pt x="385" y="1669"/>
                </a:lnTo>
                <a:lnTo>
                  <a:pt x="316" y="1606"/>
                </a:lnTo>
                <a:lnTo>
                  <a:pt x="250" y="1540"/>
                </a:lnTo>
                <a:lnTo>
                  <a:pt x="192" y="1473"/>
                </a:lnTo>
                <a:lnTo>
                  <a:pt x="141" y="1401"/>
                </a:lnTo>
                <a:lnTo>
                  <a:pt x="99" y="1328"/>
                </a:lnTo>
                <a:lnTo>
                  <a:pt x="59" y="1235"/>
                </a:lnTo>
                <a:lnTo>
                  <a:pt x="27" y="1143"/>
                </a:lnTo>
                <a:lnTo>
                  <a:pt x="9" y="1046"/>
                </a:lnTo>
                <a:lnTo>
                  <a:pt x="0" y="951"/>
                </a:lnTo>
                <a:lnTo>
                  <a:pt x="0" y="857"/>
                </a:lnTo>
                <a:lnTo>
                  <a:pt x="9" y="764"/>
                </a:lnTo>
                <a:lnTo>
                  <a:pt x="27" y="672"/>
                </a:lnTo>
                <a:lnTo>
                  <a:pt x="57" y="581"/>
                </a:lnTo>
                <a:lnTo>
                  <a:pt x="95" y="497"/>
                </a:lnTo>
                <a:lnTo>
                  <a:pt x="139" y="415"/>
                </a:lnTo>
                <a:lnTo>
                  <a:pt x="194" y="337"/>
                </a:lnTo>
                <a:lnTo>
                  <a:pt x="257" y="268"/>
                </a:lnTo>
                <a:lnTo>
                  <a:pt x="326" y="202"/>
                </a:lnTo>
                <a:lnTo>
                  <a:pt x="404" y="146"/>
                </a:lnTo>
                <a:lnTo>
                  <a:pt x="490" y="95"/>
                </a:lnTo>
                <a:lnTo>
                  <a:pt x="581" y="55"/>
                </a:lnTo>
                <a:lnTo>
                  <a:pt x="673" y="26"/>
                </a:lnTo>
                <a:lnTo>
                  <a:pt x="766" y="9"/>
                </a:lnTo>
                <a:lnTo>
                  <a:pt x="861" y="0"/>
                </a:lnTo>
                <a:close/>
              </a:path>
            </a:pathLst>
          </a:custGeom>
          <a:solidFill>
            <a:schemeClr val="bg1">
              <a:alpha val="35000"/>
            </a:schemeClr>
          </a:solidFill>
          <a:ln>
            <a:noFill/>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32" name="Freeform 25"/>
          <p:cNvSpPr/>
          <p:nvPr/>
        </p:nvSpPr>
        <p:spPr bwMode="auto">
          <a:xfrm>
            <a:off x="5269937" y="5871678"/>
            <a:ext cx="556423" cy="986322"/>
          </a:xfrm>
          <a:custGeom>
            <a:avLst/>
            <a:gdLst/>
            <a:ahLst/>
            <a:cxnLst>
              <a:cxn ang="0">
                <a:pos x="4" y="0"/>
              </a:cxn>
              <a:cxn ang="0">
                <a:pos x="42" y="45"/>
              </a:cxn>
              <a:cxn ang="0">
                <a:pos x="86" y="95"/>
              </a:cxn>
              <a:cxn ang="0">
                <a:pos x="138" y="154"/>
              </a:cxn>
              <a:cxn ang="0">
                <a:pos x="193" y="219"/>
              </a:cxn>
              <a:cxn ang="0">
                <a:pos x="254" y="293"/>
              </a:cxn>
              <a:cxn ang="0">
                <a:pos x="315" y="373"/>
              </a:cxn>
              <a:cxn ang="0">
                <a:pos x="378" y="461"/>
              </a:cxn>
              <a:cxn ang="0">
                <a:pos x="441" y="554"/>
              </a:cxn>
              <a:cxn ang="0">
                <a:pos x="503" y="655"/>
              </a:cxn>
              <a:cxn ang="0">
                <a:pos x="561" y="760"/>
              </a:cxn>
              <a:cxn ang="0">
                <a:pos x="618" y="871"/>
              </a:cxn>
              <a:cxn ang="0">
                <a:pos x="667" y="989"/>
              </a:cxn>
              <a:cxn ang="0">
                <a:pos x="711" y="1111"/>
              </a:cxn>
              <a:cxn ang="0">
                <a:pos x="747" y="1239"/>
              </a:cxn>
              <a:cxn ang="0">
                <a:pos x="774" y="1372"/>
              </a:cxn>
              <a:cxn ang="0">
                <a:pos x="768" y="1372"/>
              </a:cxn>
              <a:cxn ang="0">
                <a:pos x="740" y="1239"/>
              </a:cxn>
              <a:cxn ang="0">
                <a:pos x="704" y="1113"/>
              </a:cxn>
              <a:cxn ang="0">
                <a:pos x="660" y="989"/>
              </a:cxn>
              <a:cxn ang="0">
                <a:pos x="612" y="873"/>
              </a:cxn>
              <a:cxn ang="0">
                <a:pos x="557" y="762"/>
              </a:cxn>
              <a:cxn ang="0">
                <a:pos x="498" y="657"/>
              </a:cxn>
              <a:cxn ang="0">
                <a:pos x="435" y="556"/>
              </a:cxn>
              <a:cxn ang="0">
                <a:pos x="374" y="463"/>
              </a:cxn>
              <a:cxn ang="0">
                <a:pos x="311" y="377"/>
              </a:cxn>
              <a:cxn ang="0">
                <a:pos x="248" y="297"/>
              </a:cxn>
              <a:cxn ang="0">
                <a:pos x="189" y="223"/>
              </a:cxn>
              <a:cxn ang="0">
                <a:pos x="134" y="158"/>
              </a:cxn>
              <a:cxn ang="0">
                <a:pos x="82" y="99"/>
              </a:cxn>
              <a:cxn ang="0">
                <a:pos x="37" y="49"/>
              </a:cxn>
              <a:cxn ang="0">
                <a:pos x="0" y="5"/>
              </a:cxn>
              <a:cxn ang="0">
                <a:pos x="4" y="0"/>
              </a:cxn>
            </a:cxnLst>
            <a:rect l="0" t="0" r="r" b="b"/>
            <a:pathLst>
              <a:path w="774" h="1372">
                <a:moveTo>
                  <a:pt x="4" y="0"/>
                </a:moveTo>
                <a:lnTo>
                  <a:pt x="42" y="45"/>
                </a:lnTo>
                <a:lnTo>
                  <a:pt x="86" y="95"/>
                </a:lnTo>
                <a:lnTo>
                  <a:pt x="138" y="154"/>
                </a:lnTo>
                <a:lnTo>
                  <a:pt x="193" y="219"/>
                </a:lnTo>
                <a:lnTo>
                  <a:pt x="254" y="293"/>
                </a:lnTo>
                <a:lnTo>
                  <a:pt x="315" y="373"/>
                </a:lnTo>
                <a:lnTo>
                  <a:pt x="378" y="461"/>
                </a:lnTo>
                <a:lnTo>
                  <a:pt x="441" y="554"/>
                </a:lnTo>
                <a:lnTo>
                  <a:pt x="503" y="655"/>
                </a:lnTo>
                <a:lnTo>
                  <a:pt x="561" y="760"/>
                </a:lnTo>
                <a:lnTo>
                  <a:pt x="618" y="871"/>
                </a:lnTo>
                <a:lnTo>
                  <a:pt x="667" y="989"/>
                </a:lnTo>
                <a:lnTo>
                  <a:pt x="711" y="1111"/>
                </a:lnTo>
                <a:lnTo>
                  <a:pt x="747" y="1239"/>
                </a:lnTo>
                <a:lnTo>
                  <a:pt x="774" y="1372"/>
                </a:lnTo>
                <a:lnTo>
                  <a:pt x="768" y="1372"/>
                </a:lnTo>
                <a:lnTo>
                  <a:pt x="740" y="1239"/>
                </a:lnTo>
                <a:lnTo>
                  <a:pt x="704" y="1113"/>
                </a:lnTo>
                <a:lnTo>
                  <a:pt x="660" y="989"/>
                </a:lnTo>
                <a:lnTo>
                  <a:pt x="612" y="873"/>
                </a:lnTo>
                <a:lnTo>
                  <a:pt x="557" y="762"/>
                </a:lnTo>
                <a:lnTo>
                  <a:pt x="498" y="657"/>
                </a:lnTo>
                <a:lnTo>
                  <a:pt x="435" y="556"/>
                </a:lnTo>
                <a:lnTo>
                  <a:pt x="374" y="463"/>
                </a:lnTo>
                <a:lnTo>
                  <a:pt x="311" y="377"/>
                </a:lnTo>
                <a:lnTo>
                  <a:pt x="248" y="297"/>
                </a:lnTo>
                <a:lnTo>
                  <a:pt x="189" y="223"/>
                </a:lnTo>
                <a:lnTo>
                  <a:pt x="134" y="158"/>
                </a:lnTo>
                <a:lnTo>
                  <a:pt x="82" y="99"/>
                </a:lnTo>
                <a:lnTo>
                  <a:pt x="37" y="49"/>
                </a:lnTo>
                <a:lnTo>
                  <a:pt x="0" y="5"/>
                </a:lnTo>
                <a:lnTo>
                  <a:pt x="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33" name="Freeform 30"/>
          <p:cNvSpPr/>
          <p:nvPr/>
        </p:nvSpPr>
        <p:spPr bwMode="auto">
          <a:xfrm>
            <a:off x="4246951" y="4986001"/>
            <a:ext cx="1119317" cy="1005732"/>
          </a:xfrm>
          <a:custGeom>
            <a:avLst/>
            <a:gdLst/>
            <a:ahLst/>
            <a:cxnLst>
              <a:cxn ang="0">
                <a:pos x="709" y="0"/>
              </a:cxn>
              <a:cxn ang="0">
                <a:pos x="869" y="29"/>
              </a:cxn>
              <a:cxn ang="0">
                <a:pos x="1019" y="99"/>
              </a:cxn>
              <a:cxn ang="0">
                <a:pos x="1151" y="202"/>
              </a:cxn>
              <a:cxn ang="0">
                <a:pos x="1256" y="334"/>
              </a:cxn>
              <a:cxn ang="0">
                <a:pos x="1343" y="490"/>
              </a:cxn>
              <a:cxn ang="0">
                <a:pos x="1410" y="660"/>
              </a:cxn>
              <a:cxn ang="0">
                <a:pos x="1463" y="833"/>
              </a:cxn>
              <a:cxn ang="0">
                <a:pos x="1503" y="997"/>
              </a:cxn>
              <a:cxn ang="0">
                <a:pos x="1530" y="1142"/>
              </a:cxn>
              <a:cxn ang="0">
                <a:pos x="1547" y="1260"/>
              </a:cxn>
              <a:cxn ang="0">
                <a:pos x="1555" y="1338"/>
              </a:cxn>
              <a:cxn ang="0">
                <a:pos x="1557" y="1365"/>
              </a:cxn>
              <a:cxn ang="0">
                <a:pos x="1532" y="1369"/>
              </a:cxn>
              <a:cxn ang="0">
                <a:pos x="1460" y="1378"/>
              </a:cxn>
              <a:cxn ang="0">
                <a:pos x="1351" y="1388"/>
              </a:cxn>
              <a:cxn ang="0">
                <a:pos x="1214" y="1397"/>
              </a:cxn>
              <a:cxn ang="0">
                <a:pos x="1057" y="1399"/>
              </a:cxn>
              <a:cxn ang="0">
                <a:pos x="888" y="1390"/>
              </a:cxn>
              <a:cxn ang="0">
                <a:pos x="716" y="1371"/>
              </a:cxn>
              <a:cxn ang="0">
                <a:pos x="547" y="1336"/>
              </a:cxn>
              <a:cxn ang="0">
                <a:pos x="394" y="1279"/>
              </a:cxn>
              <a:cxn ang="0">
                <a:pos x="263" y="1199"/>
              </a:cxn>
              <a:cxn ang="0">
                <a:pos x="143" y="1079"/>
              </a:cxn>
              <a:cxn ang="0">
                <a:pos x="59" y="940"/>
              </a:cxn>
              <a:cxn ang="0">
                <a:pos x="11" y="789"/>
              </a:cxn>
              <a:cxn ang="0">
                <a:pos x="0" y="629"/>
              </a:cxn>
              <a:cxn ang="0">
                <a:pos x="28" y="471"/>
              </a:cxn>
              <a:cxn ang="0">
                <a:pos x="93" y="322"/>
              </a:cxn>
              <a:cxn ang="0">
                <a:pos x="198" y="189"/>
              </a:cxn>
              <a:cxn ang="0">
                <a:pos x="326" y="90"/>
              </a:cxn>
              <a:cxn ang="0">
                <a:pos x="474" y="27"/>
              </a:cxn>
              <a:cxn ang="0">
                <a:pos x="629" y="0"/>
              </a:cxn>
            </a:cxnLst>
            <a:rect l="0" t="0" r="r" b="b"/>
            <a:pathLst>
              <a:path w="1557" h="1399">
                <a:moveTo>
                  <a:pt x="629" y="0"/>
                </a:moveTo>
                <a:lnTo>
                  <a:pt x="709" y="0"/>
                </a:lnTo>
                <a:lnTo>
                  <a:pt x="789" y="10"/>
                </a:lnTo>
                <a:lnTo>
                  <a:pt x="869" y="29"/>
                </a:lnTo>
                <a:lnTo>
                  <a:pt x="945" y="59"/>
                </a:lnTo>
                <a:lnTo>
                  <a:pt x="1019" y="99"/>
                </a:lnTo>
                <a:lnTo>
                  <a:pt x="1090" y="147"/>
                </a:lnTo>
                <a:lnTo>
                  <a:pt x="1151" y="202"/>
                </a:lnTo>
                <a:lnTo>
                  <a:pt x="1206" y="265"/>
                </a:lnTo>
                <a:lnTo>
                  <a:pt x="1256" y="334"/>
                </a:lnTo>
                <a:lnTo>
                  <a:pt x="1303" y="410"/>
                </a:lnTo>
                <a:lnTo>
                  <a:pt x="1343" y="490"/>
                </a:lnTo>
                <a:lnTo>
                  <a:pt x="1378" y="574"/>
                </a:lnTo>
                <a:lnTo>
                  <a:pt x="1410" y="660"/>
                </a:lnTo>
                <a:lnTo>
                  <a:pt x="1439" y="746"/>
                </a:lnTo>
                <a:lnTo>
                  <a:pt x="1463" y="833"/>
                </a:lnTo>
                <a:lnTo>
                  <a:pt x="1484" y="915"/>
                </a:lnTo>
                <a:lnTo>
                  <a:pt x="1503" y="997"/>
                </a:lnTo>
                <a:lnTo>
                  <a:pt x="1517" y="1073"/>
                </a:lnTo>
                <a:lnTo>
                  <a:pt x="1530" y="1142"/>
                </a:lnTo>
                <a:lnTo>
                  <a:pt x="1538" y="1205"/>
                </a:lnTo>
                <a:lnTo>
                  <a:pt x="1547" y="1260"/>
                </a:lnTo>
                <a:lnTo>
                  <a:pt x="1551" y="1304"/>
                </a:lnTo>
                <a:lnTo>
                  <a:pt x="1555" y="1338"/>
                </a:lnTo>
                <a:lnTo>
                  <a:pt x="1557" y="1359"/>
                </a:lnTo>
                <a:lnTo>
                  <a:pt x="1557" y="1365"/>
                </a:lnTo>
                <a:lnTo>
                  <a:pt x="1551" y="1365"/>
                </a:lnTo>
                <a:lnTo>
                  <a:pt x="1532" y="1369"/>
                </a:lnTo>
                <a:lnTo>
                  <a:pt x="1500" y="1373"/>
                </a:lnTo>
                <a:lnTo>
                  <a:pt x="1460" y="1378"/>
                </a:lnTo>
                <a:lnTo>
                  <a:pt x="1410" y="1382"/>
                </a:lnTo>
                <a:lnTo>
                  <a:pt x="1351" y="1388"/>
                </a:lnTo>
                <a:lnTo>
                  <a:pt x="1286" y="1392"/>
                </a:lnTo>
                <a:lnTo>
                  <a:pt x="1214" y="1397"/>
                </a:lnTo>
                <a:lnTo>
                  <a:pt x="1139" y="1399"/>
                </a:lnTo>
                <a:lnTo>
                  <a:pt x="1057" y="1399"/>
                </a:lnTo>
                <a:lnTo>
                  <a:pt x="972" y="1397"/>
                </a:lnTo>
                <a:lnTo>
                  <a:pt x="888" y="1390"/>
                </a:lnTo>
                <a:lnTo>
                  <a:pt x="802" y="1382"/>
                </a:lnTo>
                <a:lnTo>
                  <a:pt x="716" y="1371"/>
                </a:lnTo>
                <a:lnTo>
                  <a:pt x="631" y="1354"/>
                </a:lnTo>
                <a:lnTo>
                  <a:pt x="547" y="1336"/>
                </a:lnTo>
                <a:lnTo>
                  <a:pt x="469" y="1310"/>
                </a:lnTo>
                <a:lnTo>
                  <a:pt x="394" y="1279"/>
                </a:lnTo>
                <a:lnTo>
                  <a:pt x="326" y="1241"/>
                </a:lnTo>
                <a:lnTo>
                  <a:pt x="263" y="1199"/>
                </a:lnTo>
                <a:lnTo>
                  <a:pt x="200" y="1142"/>
                </a:lnTo>
                <a:lnTo>
                  <a:pt x="143" y="1079"/>
                </a:lnTo>
                <a:lnTo>
                  <a:pt x="97" y="1012"/>
                </a:lnTo>
                <a:lnTo>
                  <a:pt x="59" y="940"/>
                </a:lnTo>
                <a:lnTo>
                  <a:pt x="30" y="864"/>
                </a:lnTo>
                <a:lnTo>
                  <a:pt x="11" y="789"/>
                </a:lnTo>
                <a:lnTo>
                  <a:pt x="0" y="709"/>
                </a:lnTo>
                <a:lnTo>
                  <a:pt x="0" y="629"/>
                </a:lnTo>
                <a:lnTo>
                  <a:pt x="9" y="549"/>
                </a:lnTo>
                <a:lnTo>
                  <a:pt x="28" y="471"/>
                </a:lnTo>
                <a:lnTo>
                  <a:pt x="55" y="395"/>
                </a:lnTo>
                <a:lnTo>
                  <a:pt x="93" y="322"/>
                </a:lnTo>
                <a:lnTo>
                  <a:pt x="141" y="252"/>
                </a:lnTo>
                <a:lnTo>
                  <a:pt x="198" y="189"/>
                </a:lnTo>
                <a:lnTo>
                  <a:pt x="259" y="136"/>
                </a:lnTo>
                <a:lnTo>
                  <a:pt x="326" y="90"/>
                </a:lnTo>
                <a:lnTo>
                  <a:pt x="398" y="54"/>
                </a:lnTo>
                <a:lnTo>
                  <a:pt x="474" y="27"/>
                </a:lnTo>
                <a:lnTo>
                  <a:pt x="549" y="8"/>
                </a:lnTo>
                <a:lnTo>
                  <a:pt x="629" y="0"/>
                </a:lnTo>
                <a:close/>
              </a:path>
            </a:pathLst>
          </a:custGeom>
          <a:solidFill>
            <a:schemeClr val="bg1">
              <a:alpha val="35000"/>
            </a:schemeClr>
          </a:solidFill>
          <a:ln w="0">
            <a:noFill/>
            <a:prstDash val="solid"/>
            <a:rou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lstStyle/>
          <a:p>
            <a:endParaRPr lang="en-US">
              <a:solidFill>
                <a:schemeClr val="bg1"/>
              </a:solidFill>
            </a:endParaRPr>
          </a:p>
        </p:txBody>
      </p:sp>
      <p:sp>
        <p:nvSpPr>
          <p:cNvPr id="34" name="TextBox 44"/>
          <p:cNvSpPr txBox="1">
            <a:spLocks noChangeArrowheads="1"/>
          </p:cNvSpPr>
          <p:nvPr/>
        </p:nvSpPr>
        <p:spPr bwMode="auto">
          <a:xfrm>
            <a:off x="1427161" y="2922703"/>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sp>
        <p:nvSpPr>
          <p:cNvPr id="35" name="TextBox 44"/>
          <p:cNvSpPr txBox="1">
            <a:spLocks noChangeArrowheads="1"/>
          </p:cNvSpPr>
          <p:nvPr/>
        </p:nvSpPr>
        <p:spPr bwMode="auto">
          <a:xfrm>
            <a:off x="1427161" y="4047073"/>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sp>
        <p:nvSpPr>
          <p:cNvPr id="36" name="TextBox 44"/>
          <p:cNvSpPr txBox="1">
            <a:spLocks noChangeArrowheads="1"/>
          </p:cNvSpPr>
          <p:nvPr/>
        </p:nvSpPr>
        <p:spPr bwMode="auto">
          <a:xfrm>
            <a:off x="1427161" y="5171444"/>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sp>
        <p:nvSpPr>
          <p:cNvPr id="37" name="TextBox 44"/>
          <p:cNvSpPr txBox="1">
            <a:spLocks noChangeArrowheads="1"/>
          </p:cNvSpPr>
          <p:nvPr/>
        </p:nvSpPr>
        <p:spPr bwMode="auto">
          <a:xfrm>
            <a:off x="4863713" y="2425594"/>
            <a:ext cx="1158082" cy="523220"/>
          </a:xfrm>
          <a:prstGeom prst="rect">
            <a:avLst/>
          </a:prstGeom>
          <a:noFill/>
          <a:ln w="9525">
            <a:noFill/>
            <a:miter lim="800000"/>
          </a:ln>
        </p:spPr>
        <p:txBody>
          <a:bodyPr wrap="square">
            <a:spAutoFit/>
          </a:bodyPr>
          <a:lstStyle/>
          <a:p>
            <a:pPr algn="ctr"/>
            <a:r>
              <a:rPr lang="en-US" sz="14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rPr>
              <a:t>EXAMPLE TEXT </a:t>
            </a:r>
          </a:p>
        </p:txBody>
      </p:sp>
      <p:sp>
        <p:nvSpPr>
          <p:cNvPr id="38" name="TextBox 44"/>
          <p:cNvSpPr txBox="1">
            <a:spLocks noChangeArrowheads="1"/>
          </p:cNvSpPr>
          <p:nvPr/>
        </p:nvSpPr>
        <p:spPr bwMode="auto">
          <a:xfrm>
            <a:off x="4200330" y="3838556"/>
            <a:ext cx="1094387"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sp>
        <p:nvSpPr>
          <p:cNvPr id="39" name="TextBox 44"/>
          <p:cNvSpPr txBox="1">
            <a:spLocks noChangeArrowheads="1"/>
          </p:cNvSpPr>
          <p:nvPr/>
        </p:nvSpPr>
        <p:spPr bwMode="auto">
          <a:xfrm>
            <a:off x="6216703" y="2642985"/>
            <a:ext cx="1105635"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sp>
        <p:nvSpPr>
          <p:cNvPr id="40" name="TextBox 44"/>
          <p:cNvSpPr txBox="1">
            <a:spLocks noChangeArrowheads="1"/>
          </p:cNvSpPr>
          <p:nvPr/>
        </p:nvSpPr>
        <p:spPr bwMode="auto">
          <a:xfrm>
            <a:off x="6235464" y="4036630"/>
            <a:ext cx="981933"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sp>
        <p:nvSpPr>
          <p:cNvPr id="41" name="TextBox 44"/>
          <p:cNvSpPr txBox="1">
            <a:spLocks noChangeArrowheads="1"/>
          </p:cNvSpPr>
          <p:nvPr/>
        </p:nvSpPr>
        <p:spPr bwMode="auto">
          <a:xfrm>
            <a:off x="4301528" y="5332604"/>
            <a:ext cx="940724"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cxnSp>
        <p:nvCxnSpPr>
          <p:cNvPr id="42" name="Straight Connector 41"/>
          <p:cNvCxnSpPr/>
          <p:nvPr/>
        </p:nvCxnSpPr>
        <p:spPr>
          <a:xfrm>
            <a:off x="3833040" y="3162568"/>
            <a:ext cx="1022236"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33040" y="5441284"/>
            <a:ext cx="344818"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8"/>
          <p:cNvCxnSpPr/>
          <p:nvPr/>
        </p:nvCxnSpPr>
        <p:spPr>
          <a:xfrm>
            <a:off x="3833040" y="4309417"/>
            <a:ext cx="269860"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7715856" y="3990855"/>
            <a:ext cx="2409649" cy="646331"/>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cxnSp>
        <p:nvCxnSpPr>
          <p:cNvPr id="46" name="Straight Connector 52"/>
          <p:cNvCxnSpPr/>
          <p:nvPr/>
        </p:nvCxnSpPr>
        <p:spPr>
          <a:xfrm>
            <a:off x="7374808" y="4260695"/>
            <a:ext cx="344818"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4"/>
          <p:cNvSpPr txBox="1">
            <a:spLocks noChangeArrowheads="1"/>
          </p:cNvSpPr>
          <p:nvPr/>
        </p:nvSpPr>
        <p:spPr bwMode="auto">
          <a:xfrm>
            <a:off x="7715856" y="2592898"/>
            <a:ext cx="2409649" cy="646331"/>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cxnSp>
        <p:nvCxnSpPr>
          <p:cNvPr id="48" name="Straight Connector 54"/>
          <p:cNvCxnSpPr/>
          <p:nvPr/>
        </p:nvCxnSpPr>
        <p:spPr>
          <a:xfrm>
            <a:off x="7446006" y="2862738"/>
            <a:ext cx="273620"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9" name="Прямоугольник 121"/>
          <p:cNvSpPr/>
          <p:nvPr/>
        </p:nvSpPr>
        <p:spPr>
          <a:xfrm>
            <a:off x="6583737" y="5509535"/>
            <a:ext cx="5337573" cy="738664"/>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Go ahead and replace it with your own text. This is an example text. Go ahead and replace it with your own text. This is an example text.</a:t>
            </a:r>
            <a:endParaRPr lang="ru-RU" sz="1400" dirty="0">
              <a:solidFill>
                <a:schemeClr val="bg1"/>
              </a:solidFill>
              <a:latin typeface="Arial" panose="020B0604020202020204" pitchFamily="34" charset="0"/>
              <a:cs typeface="Arial" panose="020B0604020202020204" pitchFamily="34" charset="0"/>
            </a:endParaRPr>
          </a:p>
        </p:txBody>
      </p:sp>
      <p:sp>
        <p:nvSpPr>
          <p:cNvPr id="51" name="矩形 50"/>
          <p:cNvSpPr/>
          <p:nvPr/>
        </p:nvSpPr>
        <p:spPr>
          <a:xfrm>
            <a:off x="6583737" y="5120589"/>
            <a:ext cx="3208709" cy="400110"/>
          </a:xfrm>
          <a:prstGeom prst="rect">
            <a:avLst/>
          </a:prstGeom>
          <a:noFill/>
          <a:ln w="9525">
            <a:noFill/>
            <a:miter lim="800000"/>
          </a:ln>
        </p:spPr>
        <p:txBody>
          <a:bodyPr wrap="square">
            <a:spAutoFit/>
          </a:bodyPr>
          <a:lstStyle/>
          <a:p>
            <a:r>
              <a:rPr lang="en-US" altLang="zh-CN" sz="2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rPr>
              <a:t>This is an example text.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altLang="zh-CN"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70333" y="1715015"/>
            <a:ext cx="4814091" cy="4698058"/>
            <a:chOff x="970333" y="1715015"/>
            <a:chExt cx="4814091" cy="4698058"/>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p:grpSpPr>
        <p:sp>
          <p:nvSpPr>
            <p:cNvPr id="20" name="Freeform 56"/>
            <p:cNvSpPr/>
            <p:nvPr/>
          </p:nvSpPr>
          <p:spPr bwMode="auto">
            <a:xfrm>
              <a:off x="2422363" y="4719491"/>
              <a:ext cx="2119692" cy="1015063"/>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Freeform 58"/>
            <p:cNvSpPr/>
            <p:nvPr/>
          </p:nvSpPr>
          <p:spPr bwMode="auto">
            <a:xfrm>
              <a:off x="4208223" y="2933633"/>
              <a:ext cx="1015063" cy="2130545"/>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nvGrpSpPr>
            <p:cNvPr id="22" name="组合 21"/>
            <p:cNvGrpSpPr/>
            <p:nvPr/>
          </p:nvGrpSpPr>
          <p:grpSpPr>
            <a:xfrm>
              <a:off x="970333" y="1715015"/>
              <a:ext cx="4814091" cy="4698058"/>
              <a:chOff x="970333" y="1715015"/>
              <a:chExt cx="4814091" cy="4698058"/>
            </a:xfrm>
            <a:grpFill/>
          </p:grpSpPr>
          <p:sp>
            <p:nvSpPr>
              <p:cNvPr id="23" name="Freeform 55"/>
              <p:cNvSpPr/>
              <p:nvPr/>
            </p:nvSpPr>
            <p:spPr bwMode="auto">
              <a:xfrm>
                <a:off x="1741130" y="2963489"/>
                <a:ext cx="1015063" cy="2070836"/>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4" name="Freeform 57"/>
              <p:cNvSpPr/>
              <p:nvPr/>
            </p:nvSpPr>
            <p:spPr bwMode="auto">
              <a:xfrm>
                <a:off x="2441360" y="2252401"/>
                <a:ext cx="2070839" cy="1025919"/>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nvGrpSpPr>
              <p:cNvPr id="25" name="组合 24"/>
              <p:cNvGrpSpPr/>
              <p:nvPr/>
            </p:nvGrpSpPr>
            <p:grpSpPr>
              <a:xfrm>
                <a:off x="970333" y="3785851"/>
                <a:ext cx="518389" cy="436965"/>
                <a:chOff x="1081602" y="2471024"/>
                <a:chExt cx="337082" cy="284136"/>
              </a:xfrm>
              <a:grpFill/>
            </p:grpSpPr>
            <p:sp>
              <p:nvSpPr>
                <p:cNvPr id="31" name="Freeform 59"/>
                <p:cNvSpPr/>
                <p:nvPr/>
              </p:nvSpPr>
              <p:spPr bwMode="auto">
                <a:xfrm>
                  <a:off x="1122193" y="2523969"/>
                  <a:ext cx="250605" cy="231191"/>
                </a:xfrm>
                <a:custGeom>
                  <a:avLst/>
                  <a:gdLst>
                    <a:gd name="T0" fmla="*/ 71 w 142"/>
                    <a:gd name="T1" fmla="*/ 0 h 131"/>
                    <a:gd name="T2" fmla="*/ 37 w 142"/>
                    <a:gd name="T3" fmla="*/ 26 h 131"/>
                    <a:gd name="T4" fmla="*/ 0 w 142"/>
                    <a:gd name="T5" fmla="*/ 56 h 131"/>
                    <a:gd name="T6" fmla="*/ 0 w 142"/>
                    <a:gd name="T7" fmla="*/ 131 h 131"/>
                    <a:gd name="T8" fmla="*/ 52 w 142"/>
                    <a:gd name="T9" fmla="*/ 131 h 131"/>
                    <a:gd name="T10" fmla="*/ 52 w 142"/>
                    <a:gd name="T11" fmla="*/ 67 h 131"/>
                    <a:gd name="T12" fmla="*/ 90 w 142"/>
                    <a:gd name="T13" fmla="*/ 67 h 131"/>
                    <a:gd name="T14" fmla="*/ 90 w 142"/>
                    <a:gd name="T15" fmla="*/ 131 h 131"/>
                    <a:gd name="T16" fmla="*/ 142 w 142"/>
                    <a:gd name="T17" fmla="*/ 131 h 131"/>
                    <a:gd name="T18" fmla="*/ 142 w 142"/>
                    <a:gd name="T19" fmla="*/ 56 h 131"/>
                    <a:gd name="T20" fmla="*/ 108 w 142"/>
                    <a:gd name="T21" fmla="*/ 26 h 131"/>
                    <a:gd name="T22" fmla="*/ 71 w 142"/>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31">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32" name="Freeform 60"/>
                <p:cNvSpPr/>
                <p:nvPr/>
              </p:nvSpPr>
              <p:spPr bwMode="auto">
                <a:xfrm>
                  <a:off x="1081602" y="2471024"/>
                  <a:ext cx="337082" cy="151775"/>
                </a:xfrm>
                <a:custGeom>
                  <a:avLst/>
                  <a:gdLst>
                    <a:gd name="T0" fmla="*/ 154 w 191"/>
                    <a:gd name="T1" fmla="*/ 45 h 86"/>
                    <a:gd name="T2" fmla="*/ 154 w 191"/>
                    <a:gd name="T3" fmla="*/ 7 h 86"/>
                    <a:gd name="T4" fmla="*/ 127 w 191"/>
                    <a:gd name="T5" fmla="*/ 7 h 86"/>
                    <a:gd name="T6" fmla="*/ 127 w 191"/>
                    <a:gd name="T7" fmla="*/ 22 h 86"/>
                    <a:gd name="T8" fmla="*/ 109 w 191"/>
                    <a:gd name="T9" fmla="*/ 11 h 86"/>
                    <a:gd name="T10" fmla="*/ 98 w 191"/>
                    <a:gd name="T11" fmla="*/ 0 h 86"/>
                    <a:gd name="T12" fmla="*/ 83 w 191"/>
                    <a:gd name="T13" fmla="*/ 11 h 86"/>
                    <a:gd name="T14" fmla="*/ 0 w 191"/>
                    <a:gd name="T15" fmla="*/ 75 h 86"/>
                    <a:gd name="T16" fmla="*/ 12 w 191"/>
                    <a:gd name="T17" fmla="*/ 86 h 86"/>
                    <a:gd name="T18" fmla="*/ 98 w 191"/>
                    <a:gd name="T19" fmla="*/ 19 h 86"/>
                    <a:gd name="T20" fmla="*/ 184 w 191"/>
                    <a:gd name="T21" fmla="*/ 86 h 86"/>
                    <a:gd name="T22" fmla="*/ 191 w 191"/>
                    <a:gd name="T23" fmla="*/ 75 h 86"/>
                    <a:gd name="T24" fmla="*/ 154 w 191"/>
                    <a:gd name="T25" fmla="*/ 4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86">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grpSp>
            <p:nvGrpSpPr>
              <p:cNvPr id="26" name="组合 25"/>
              <p:cNvGrpSpPr/>
              <p:nvPr/>
            </p:nvGrpSpPr>
            <p:grpSpPr>
              <a:xfrm>
                <a:off x="5480448" y="3652863"/>
                <a:ext cx="303976" cy="762652"/>
                <a:chOff x="3938852" y="2384549"/>
                <a:chExt cx="197660" cy="495914"/>
              </a:xfrm>
              <a:grpFill/>
            </p:grpSpPr>
            <p:sp>
              <p:nvSpPr>
                <p:cNvPr id="29" name="Freeform 61"/>
                <p:cNvSpPr/>
                <p:nvPr/>
              </p:nvSpPr>
              <p:spPr bwMode="auto">
                <a:xfrm>
                  <a:off x="3938852" y="2471024"/>
                  <a:ext cx="197660" cy="409439"/>
                </a:xfrm>
                <a:custGeom>
                  <a:avLst/>
                  <a:gdLst>
                    <a:gd name="T0" fmla="*/ 4473 w 30"/>
                    <a:gd name="T1" fmla="*/ 0 h 62"/>
                    <a:gd name="T2" fmla="*/ 1561 w 30"/>
                    <a:gd name="T3" fmla="*/ 0 h 62"/>
                    <a:gd name="T4" fmla="*/ 0 w 30"/>
                    <a:gd name="T5" fmla="*/ 1149 h 62"/>
                    <a:gd name="T6" fmla="*/ 0 w 30"/>
                    <a:gd name="T7" fmla="*/ 1149 h 62"/>
                    <a:gd name="T8" fmla="*/ 0 w 30"/>
                    <a:gd name="T9" fmla="*/ 1358 h 62"/>
                    <a:gd name="T10" fmla="*/ 0 w 30"/>
                    <a:gd name="T11" fmla="*/ 5504 h 62"/>
                    <a:gd name="T12" fmla="*/ 362 w 30"/>
                    <a:gd name="T13" fmla="*/ 5867 h 62"/>
                    <a:gd name="T14" fmla="*/ 989 w 30"/>
                    <a:gd name="T15" fmla="*/ 5504 h 62"/>
                    <a:gd name="T16" fmla="*/ 989 w 30"/>
                    <a:gd name="T17" fmla="*/ 1931 h 62"/>
                    <a:gd name="T18" fmla="*/ 1351 w 30"/>
                    <a:gd name="T19" fmla="*/ 1931 h 62"/>
                    <a:gd name="T20" fmla="*/ 1351 w 30"/>
                    <a:gd name="T21" fmla="*/ 5291 h 62"/>
                    <a:gd name="T22" fmla="*/ 1351 w 30"/>
                    <a:gd name="T23" fmla="*/ 5504 h 62"/>
                    <a:gd name="T24" fmla="*/ 1351 w 30"/>
                    <a:gd name="T25" fmla="*/ 11581 h 62"/>
                    <a:gd name="T26" fmla="*/ 2132 w 30"/>
                    <a:gd name="T27" fmla="*/ 12154 h 62"/>
                    <a:gd name="T28" fmla="*/ 2703 w 30"/>
                    <a:gd name="T29" fmla="*/ 11581 h 62"/>
                    <a:gd name="T30" fmla="*/ 2703 w 30"/>
                    <a:gd name="T31" fmla="*/ 6077 h 62"/>
                    <a:gd name="T32" fmla="*/ 3121 w 30"/>
                    <a:gd name="T33" fmla="*/ 6077 h 62"/>
                    <a:gd name="T34" fmla="*/ 3121 w 30"/>
                    <a:gd name="T35" fmla="*/ 11581 h 62"/>
                    <a:gd name="T36" fmla="*/ 3692 w 30"/>
                    <a:gd name="T37" fmla="*/ 12154 h 62"/>
                    <a:gd name="T38" fmla="*/ 4473 w 30"/>
                    <a:gd name="T39" fmla="*/ 11581 h 62"/>
                    <a:gd name="T40" fmla="*/ 4473 w 30"/>
                    <a:gd name="T41" fmla="*/ 5291 h 62"/>
                    <a:gd name="T42" fmla="*/ 4473 w 30"/>
                    <a:gd name="T43" fmla="*/ 5291 h 62"/>
                    <a:gd name="T44" fmla="*/ 4473 w 30"/>
                    <a:gd name="T45" fmla="*/ 1931 h 62"/>
                    <a:gd name="T46" fmla="*/ 4835 w 30"/>
                    <a:gd name="T47" fmla="*/ 1931 h 62"/>
                    <a:gd name="T48" fmla="*/ 4835 w 30"/>
                    <a:gd name="T49" fmla="*/ 5504 h 62"/>
                    <a:gd name="T50" fmla="*/ 5253 w 30"/>
                    <a:gd name="T51" fmla="*/ 5867 h 62"/>
                    <a:gd name="T52" fmla="*/ 5828 w 30"/>
                    <a:gd name="T53" fmla="*/ 5504 h 62"/>
                    <a:gd name="T54" fmla="*/ 5828 w 30"/>
                    <a:gd name="T55" fmla="*/ 1358 h 62"/>
                    <a:gd name="T56" fmla="*/ 5828 w 30"/>
                    <a:gd name="T57" fmla="*/ 1149 h 62"/>
                    <a:gd name="T58" fmla="*/ 5828 w 30"/>
                    <a:gd name="T59" fmla="*/ 995 h 62"/>
                    <a:gd name="T60" fmla="*/ 4473 w 30"/>
                    <a:gd name="T61" fmla="*/ 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62">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30" name="Oval 62"/>
                <p:cNvSpPr>
                  <a:spLocks noChangeArrowheads="1"/>
                </p:cNvSpPr>
                <p:nvPr/>
              </p:nvSpPr>
              <p:spPr bwMode="auto">
                <a:xfrm>
                  <a:off x="3998856" y="2384549"/>
                  <a:ext cx="79418" cy="79416"/>
                </a:xfrm>
                <a:prstGeom prst="ellipse">
                  <a:avLst/>
                </a:pr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sp>
            <p:nvSpPr>
              <p:cNvPr id="27" name="Freeform 63"/>
              <p:cNvSpPr/>
              <p:nvPr/>
            </p:nvSpPr>
            <p:spPr bwMode="auto">
              <a:xfrm>
                <a:off x="3163304" y="5834976"/>
                <a:ext cx="637808" cy="578097"/>
              </a:xfrm>
              <a:custGeom>
                <a:avLst/>
                <a:gdLst>
                  <a:gd name="T0" fmla="*/ 0 w 63"/>
                  <a:gd name="T1" fmla="*/ 10751 h 57"/>
                  <a:gd name="T2" fmla="*/ 780 w 63"/>
                  <a:gd name="T3" fmla="*/ 11117 h 57"/>
                  <a:gd name="T4" fmla="*/ 2130 w 63"/>
                  <a:gd name="T5" fmla="*/ 8770 h 57"/>
                  <a:gd name="T6" fmla="*/ 7736 w 63"/>
                  <a:gd name="T7" fmla="*/ 7623 h 57"/>
                  <a:gd name="T8" fmla="*/ 12201 w 63"/>
                  <a:gd name="T9" fmla="*/ 0 h 57"/>
                  <a:gd name="T10" fmla="*/ 1559 w 63"/>
                  <a:gd name="T11" fmla="*/ 8408 h 57"/>
                  <a:gd name="T12" fmla="*/ 6595 w 63"/>
                  <a:gd name="T13" fmla="*/ 3337 h 57"/>
                  <a:gd name="T14" fmla="*/ 0 w 63"/>
                  <a:gd name="T15" fmla="*/ 1075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8" name="Freeform 64"/>
              <p:cNvSpPr/>
              <p:nvPr/>
            </p:nvSpPr>
            <p:spPr bwMode="auto">
              <a:xfrm>
                <a:off x="3223013" y="1715015"/>
                <a:ext cx="507533" cy="447821"/>
              </a:xfrm>
              <a:custGeom>
                <a:avLst/>
                <a:gdLst>
                  <a:gd name="T0" fmla="*/ 4922 w 50"/>
                  <a:gd name="T1" fmla="*/ 1800 h 44"/>
                  <a:gd name="T2" fmla="*/ 2349 w 50"/>
                  <a:gd name="T3" fmla="*/ 0 h 44"/>
                  <a:gd name="T4" fmla="*/ 209 w 50"/>
                  <a:gd name="T5" fmla="*/ 2955 h 44"/>
                  <a:gd name="T6" fmla="*/ 4712 w 50"/>
                  <a:gd name="T7" fmla="*/ 8704 h 44"/>
                  <a:gd name="T8" fmla="*/ 9567 w 50"/>
                  <a:gd name="T9" fmla="*/ 2955 h 44"/>
                  <a:gd name="T10" fmla="*/ 7428 w 50"/>
                  <a:gd name="T11" fmla="*/ 0 h 44"/>
                  <a:gd name="T12" fmla="*/ 4922 w 50"/>
                  <a:gd name="T13" fmla="*/ 18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4">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grpSp>
      <p:sp>
        <p:nvSpPr>
          <p:cNvPr id="33" name="Freeform 271"/>
          <p:cNvSpPr/>
          <p:nvPr/>
        </p:nvSpPr>
        <p:spPr bwMode="auto">
          <a:xfrm>
            <a:off x="2677487" y="4608215"/>
            <a:ext cx="29855" cy="40711"/>
          </a:xfrm>
          <a:custGeom>
            <a:avLst/>
            <a:gdLst>
              <a:gd name="T0" fmla="*/ 2147483647 w 3"/>
              <a:gd name="T1" fmla="*/ 2147483647 h 4"/>
              <a:gd name="T2" fmla="*/ 2147483647 w 3"/>
              <a:gd name="T3" fmla="*/ 2147483647 h 4"/>
              <a:gd name="T4" fmla="*/ 0 w 3"/>
              <a:gd name="T5" fmla="*/ 2147483647 h 4"/>
              <a:gd name="T6" fmla="*/ 0 w 3"/>
              <a:gd name="T7" fmla="*/ 2147483647 h 4"/>
              <a:gd name="T8" fmla="*/ 0 w 3"/>
              <a:gd name="T9" fmla="*/ 0 h 4"/>
              <a:gd name="T10" fmla="*/ 0 w 3"/>
              <a:gd name="T11" fmla="*/ 0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0 h 4"/>
              <a:gd name="T22" fmla="*/ 2147483647 w 3"/>
              <a:gd name="T23" fmla="*/ 0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4" name="Freeform 272"/>
          <p:cNvSpPr/>
          <p:nvPr/>
        </p:nvSpPr>
        <p:spPr bwMode="auto">
          <a:xfrm>
            <a:off x="2718196" y="4608215"/>
            <a:ext cx="18999" cy="40711"/>
          </a:xfrm>
          <a:custGeom>
            <a:avLst/>
            <a:gdLst>
              <a:gd name="T0" fmla="*/ 2147483647 w 2"/>
              <a:gd name="T1" fmla="*/ 2147483647 h 4"/>
              <a:gd name="T2" fmla="*/ 2147483647 w 2"/>
              <a:gd name="T3" fmla="*/ 0 h 4"/>
              <a:gd name="T4" fmla="*/ 2147483647 w 2"/>
              <a:gd name="T5" fmla="*/ 0 h 4"/>
              <a:gd name="T6" fmla="*/ 2147483647 w 2"/>
              <a:gd name="T7" fmla="*/ 2147483647 h 4"/>
              <a:gd name="T8" fmla="*/ 0 w 2"/>
              <a:gd name="T9" fmla="*/ 2147483647 h 4"/>
              <a:gd name="T10" fmla="*/ 0 w 2"/>
              <a:gd name="T11" fmla="*/ 2147483647 h 4"/>
              <a:gd name="T12" fmla="*/ 0 w 2"/>
              <a:gd name="T13" fmla="*/ 2147483647 h 4"/>
              <a:gd name="T14" fmla="*/ 0 w 2"/>
              <a:gd name="T15" fmla="*/ 2147483647 h 4"/>
              <a:gd name="T16" fmla="*/ 0 w 2"/>
              <a:gd name="T17" fmla="*/ 2147483647 h 4"/>
              <a:gd name="T18" fmla="*/ 0 w 2"/>
              <a:gd name="T19" fmla="*/ 0 h 4"/>
              <a:gd name="T20" fmla="*/ 0 w 2"/>
              <a:gd name="T21" fmla="*/ 0 h 4"/>
              <a:gd name="T22" fmla="*/ 0 w 2"/>
              <a:gd name="T23" fmla="*/ 2147483647 h 4"/>
              <a:gd name="T24" fmla="*/ 2147483647 w 2"/>
              <a:gd name="T25" fmla="*/ 0 h 4"/>
              <a:gd name="T26" fmla="*/ 2147483647 w 2"/>
              <a:gd name="T27" fmla="*/ 0 h 4"/>
              <a:gd name="T28" fmla="*/ 2147483647 w 2"/>
              <a:gd name="T29" fmla="*/ 0 h 4"/>
              <a:gd name="T30" fmla="*/ 2147483647 w 2"/>
              <a:gd name="T31" fmla="*/ 0 h 4"/>
              <a:gd name="T32" fmla="*/ 2147483647 w 2"/>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5" name="Freeform 307"/>
          <p:cNvSpPr/>
          <p:nvPr/>
        </p:nvSpPr>
        <p:spPr bwMode="auto">
          <a:xfrm>
            <a:off x="3081882" y="3593152"/>
            <a:ext cx="111277" cy="111276"/>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0 w 11"/>
              <a:gd name="T29" fmla="*/ 2147483647 h 11"/>
              <a:gd name="T30" fmla="*/ 0 w 11"/>
              <a:gd name="T31" fmla="*/ 2147483647 h 11"/>
              <a:gd name="T32" fmla="*/ 2147483647 w 11"/>
              <a:gd name="T33" fmla="*/ 2147483647 h 11"/>
              <a:gd name="T34" fmla="*/ 0 w 11"/>
              <a:gd name="T35" fmla="*/ 2147483647 h 11"/>
              <a:gd name="T36" fmla="*/ 2147483647 w 11"/>
              <a:gd name="T37" fmla="*/ 2147483647 h 11"/>
              <a:gd name="T38" fmla="*/ 2147483647 w 11"/>
              <a:gd name="T39" fmla="*/ 2147483647 h 11"/>
              <a:gd name="T40" fmla="*/ 2147483647 w 11"/>
              <a:gd name="T41" fmla="*/ 0 h 11"/>
              <a:gd name="T42" fmla="*/ 2147483647 w 11"/>
              <a:gd name="T43" fmla="*/ 0 h 11"/>
              <a:gd name="T44" fmla="*/ 2147483647 w 11"/>
              <a:gd name="T45" fmla="*/ 2147483647 h 11"/>
              <a:gd name="T46" fmla="*/ 2147483647 w 11"/>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1">
                <a:moveTo>
                  <a:pt x="10" y="2"/>
                </a:moveTo>
                <a:cubicBezTo>
                  <a:pt x="5" y="1"/>
                  <a:pt x="5" y="1"/>
                  <a:pt x="5" y="1"/>
                </a:cubicBezTo>
                <a:cubicBezTo>
                  <a:pt x="4" y="1"/>
                  <a:pt x="4" y="1"/>
                  <a:pt x="4" y="1"/>
                </a:cubicBezTo>
                <a:cubicBezTo>
                  <a:pt x="3" y="1"/>
                  <a:pt x="3" y="1"/>
                  <a:pt x="3" y="2"/>
                </a:cubicBezTo>
                <a:cubicBezTo>
                  <a:pt x="2" y="3"/>
                  <a:pt x="3" y="4"/>
                  <a:pt x="4" y="4"/>
                </a:cubicBezTo>
                <a:cubicBezTo>
                  <a:pt x="9" y="6"/>
                  <a:pt x="9" y="6"/>
                  <a:pt x="9" y="6"/>
                </a:cubicBezTo>
                <a:cubicBezTo>
                  <a:pt x="9" y="7"/>
                  <a:pt x="9" y="7"/>
                  <a:pt x="9" y="7"/>
                </a:cubicBezTo>
                <a:cubicBezTo>
                  <a:pt x="3" y="5"/>
                  <a:pt x="3" y="5"/>
                  <a:pt x="3" y="5"/>
                </a:cubicBezTo>
                <a:cubicBezTo>
                  <a:pt x="3" y="5"/>
                  <a:pt x="2" y="5"/>
                  <a:pt x="2" y="5"/>
                </a:cubicBezTo>
                <a:cubicBezTo>
                  <a:pt x="2" y="5"/>
                  <a:pt x="1" y="6"/>
                  <a:pt x="1" y="6"/>
                </a:cubicBezTo>
                <a:cubicBezTo>
                  <a:pt x="1" y="7"/>
                  <a:pt x="1" y="7"/>
                  <a:pt x="1" y="8"/>
                </a:cubicBezTo>
                <a:cubicBezTo>
                  <a:pt x="1" y="8"/>
                  <a:pt x="2" y="9"/>
                  <a:pt x="2" y="9"/>
                </a:cubicBezTo>
                <a:cubicBezTo>
                  <a:pt x="8" y="11"/>
                  <a:pt x="8" y="11"/>
                  <a:pt x="8" y="11"/>
                </a:cubicBezTo>
                <a:cubicBezTo>
                  <a:pt x="7" y="11"/>
                  <a:pt x="7" y="11"/>
                  <a:pt x="7" y="11"/>
                </a:cubicBezTo>
                <a:cubicBezTo>
                  <a:pt x="0" y="9"/>
                  <a:pt x="0" y="9"/>
                  <a:pt x="0" y="9"/>
                </a:cubicBezTo>
                <a:cubicBezTo>
                  <a:pt x="0" y="8"/>
                  <a:pt x="0" y="8"/>
                  <a:pt x="0" y="8"/>
                </a:cubicBezTo>
                <a:cubicBezTo>
                  <a:pt x="1" y="8"/>
                  <a:pt x="1" y="8"/>
                  <a:pt x="1" y="8"/>
                </a:cubicBezTo>
                <a:cubicBezTo>
                  <a:pt x="0" y="8"/>
                  <a:pt x="0" y="7"/>
                  <a:pt x="0" y="6"/>
                </a:cubicBezTo>
                <a:cubicBezTo>
                  <a:pt x="1" y="5"/>
                  <a:pt x="1" y="5"/>
                  <a:pt x="2" y="4"/>
                </a:cubicBezTo>
                <a:cubicBezTo>
                  <a:pt x="2" y="4"/>
                  <a:pt x="1" y="3"/>
                  <a:pt x="2" y="2"/>
                </a:cubicBezTo>
                <a:cubicBezTo>
                  <a:pt x="2" y="1"/>
                  <a:pt x="2" y="0"/>
                  <a:pt x="3" y="0"/>
                </a:cubicBezTo>
                <a:cubicBezTo>
                  <a:pt x="4" y="0"/>
                  <a:pt x="4" y="0"/>
                  <a:pt x="5" y="0"/>
                </a:cubicBezTo>
                <a:cubicBezTo>
                  <a:pt x="11" y="2"/>
                  <a:pt x="11" y="2"/>
                  <a:pt x="11" y="2"/>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6" name="TextBox 600"/>
          <p:cNvSpPr txBox="1"/>
          <p:nvPr/>
        </p:nvSpPr>
        <p:spPr bwMode="auto">
          <a:xfrm>
            <a:off x="3846697" y="5946529"/>
            <a:ext cx="1364476" cy="400110"/>
          </a:xfrm>
          <a:prstGeom prst="rect">
            <a:avLst/>
          </a:prstGeom>
          <a:noFill/>
        </p:spPr>
        <p:txBody>
          <a:bodyPr wrap="none">
            <a:spAutoFit/>
          </a:bodyPr>
          <a:lstStyle/>
          <a:p>
            <a:pPr algn="ctr" fontAlgn="auto">
              <a:spcBef>
                <a:spcPts val="0"/>
              </a:spcBef>
              <a:spcAft>
                <a:spcPts val="0"/>
              </a:spcAft>
              <a:defRPr/>
            </a:pPr>
            <a:r>
              <a:rPr lang="zh-CN" altLang="en-US" sz="2000"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7" name="TextBox 601"/>
          <p:cNvSpPr txBox="1"/>
          <p:nvPr/>
        </p:nvSpPr>
        <p:spPr bwMode="auto">
          <a:xfrm>
            <a:off x="547289" y="4413901"/>
            <a:ext cx="1364476"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添加标题</a:t>
            </a:r>
          </a:p>
        </p:txBody>
      </p:sp>
      <p:sp>
        <p:nvSpPr>
          <p:cNvPr id="38" name="TextBox 603"/>
          <p:cNvSpPr txBox="1"/>
          <p:nvPr/>
        </p:nvSpPr>
        <p:spPr bwMode="auto">
          <a:xfrm>
            <a:off x="3851377" y="1715015"/>
            <a:ext cx="1364476"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添加标题</a:t>
            </a:r>
          </a:p>
        </p:txBody>
      </p:sp>
      <p:sp>
        <p:nvSpPr>
          <p:cNvPr id="39" name="TextBox 604"/>
          <p:cNvSpPr txBox="1"/>
          <p:nvPr/>
        </p:nvSpPr>
        <p:spPr bwMode="auto">
          <a:xfrm>
            <a:off x="4967169" y="4413901"/>
            <a:ext cx="1364476"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添加标题</a:t>
            </a:r>
          </a:p>
        </p:txBody>
      </p:sp>
      <p:sp>
        <p:nvSpPr>
          <p:cNvPr id="40" name="Content Placeholder 2"/>
          <p:cNvSpPr txBox="1"/>
          <p:nvPr/>
        </p:nvSpPr>
        <p:spPr>
          <a:xfrm>
            <a:off x="6331645" y="1866301"/>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41" name="Content Placeholder 2"/>
          <p:cNvSpPr txBox="1"/>
          <p:nvPr/>
        </p:nvSpPr>
        <p:spPr>
          <a:xfrm>
            <a:off x="6331645" y="3105482"/>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42" name="Content Placeholder 2"/>
          <p:cNvSpPr txBox="1"/>
          <p:nvPr/>
        </p:nvSpPr>
        <p:spPr>
          <a:xfrm>
            <a:off x="6331645" y="4344663"/>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43" name="Content Placeholder 2"/>
          <p:cNvSpPr txBox="1"/>
          <p:nvPr/>
        </p:nvSpPr>
        <p:spPr>
          <a:xfrm>
            <a:off x="6331645" y="5583844"/>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6"/>
          <p:cNvSpPr/>
          <p:nvPr/>
        </p:nvSpPr>
        <p:spPr bwMode="auto">
          <a:xfrm>
            <a:off x="895350" y="1638521"/>
            <a:ext cx="4552950" cy="2777398"/>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0" name="Freeform 7"/>
          <p:cNvSpPr/>
          <p:nvPr/>
        </p:nvSpPr>
        <p:spPr bwMode="auto">
          <a:xfrm>
            <a:off x="895350" y="4773013"/>
            <a:ext cx="4552950" cy="1716036"/>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TextBox 269"/>
          <p:cNvSpPr txBox="1"/>
          <p:nvPr/>
        </p:nvSpPr>
        <p:spPr>
          <a:xfrm>
            <a:off x="2094450" y="2548200"/>
            <a:ext cx="2154757" cy="120032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72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75</a:t>
            </a:r>
            <a:r>
              <a:rPr lang="en-US" altLang="zh-CN" sz="6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a:t>
            </a:r>
            <a:endParaRPr lang="zh-CN" altLang="en-US" sz="72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2" name="TextBox 270"/>
          <p:cNvSpPr txBox="1"/>
          <p:nvPr/>
        </p:nvSpPr>
        <p:spPr>
          <a:xfrm>
            <a:off x="2023116" y="4849472"/>
            <a:ext cx="2297424" cy="1200329"/>
          </a:xfrm>
          <a:prstGeom prst="rect">
            <a:avLst/>
          </a:prstGeom>
          <a:noFill/>
        </p:spPr>
        <p:txBody>
          <a:bodyPr wrap="none">
            <a:spAutoFit/>
          </a:bodyPr>
          <a:lstStyle>
            <a:defPPr>
              <a:defRPr lang="zh-CN"/>
            </a:defPPr>
            <a:lvl1pPr algn="ctr" fontAlgn="auto">
              <a:spcBef>
                <a:spcPts val="0"/>
              </a:spcBef>
              <a:spcAft>
                <a:spcPts val="0"/>
              </a:spcAft>
              <a:defRPr sz="72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b="1" dirty="0"/>
              <a:t>25%</a:t>
            </a:r>
            <a:endParaRPr lang="zh-CN" altLang="en-US" b="1" dirty="0"/>
          </a:p>
        </p:txBody>
      </p:sp>
      <p:sp>
        <p:nvSpPr>
          <p:cNvPr id="23" name="Content Placeholder 2"/>
          <p:cNvSpPr txBox="1"/>
          <p:nvPr/>
        </p:nvSpPr>
        <p:spPr>
          <a:xfrm>
            <a:off x="6331645" y="1933196"/>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4" name="Content Placeholder 2"/>
          <p:cNvSpPr txBox="1"/>
          <p:nvPr/>
        </p:nvSpPr>
        <p:spPr>
          <a:xfrm>
            <a:off x="6331645" y="274722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5" name="Content Placeholder 2"/>
          <p:cNvSpPr txBox="1"/>
          <p:nvPr/>
        </p:nvSpPr>
        <p:spPr>
          <a:xfrm>
            <a:off x="6331645" y="4181096"/>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6" name="Content Placeholder 2"/>
          <p:cNvSpPr txBox="1"/>
          <p:nvPr/>
        </p:nvSpPr>
        <p:spPr>
          <a:xfrm>
            <a:off x="6331645" y="499512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6631864" y="3516673"/>
            <a:ext cx="1600322" cy="2245654"/>
          </a:xfrm>
          <a:custGeom>
            <a:avLst/>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0" name="Freeform 6"/>
          <p:cNvSpPr/>
          <p:nvPr/>
        </p:nvSpPr>
        <p:spPr bwMode="auto">
          <a:xfrm>
            <a:off x="5276144" y="4700649"/>
            <a:ext cx="1600322" cy="1061676"/>
          </a:xfrm>
          <a:custGeom>
            <a:avLst/>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Freeform 7"/>
          <p:cNvSpPr/>
          <p:nvPr/>
        </p:nvSpPr>
        <p:spPr bwMode="auto">
          <a:xfrm>
            <a:off x="3975070" y="5483896"/>
            <a:ext cx="1597719" cy="278431"/>
          </a:xfrm>
          <a:custGeom>
            <a:avLst/>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2" name="Freeform 8"/>
          <p:cNvSpPr/>
          <p:nvPr/>
        </p:nvSpPr>
        <p:spPr bwMode="auto">
          <a:xfrm>
            <a:off x="7987582" y="2210395"/>
            <a:ext cx="1597719" cy="3551932"/>
          </a:xfrm>
          <a:custGeom>
            <a:avLst/>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Lst>
            <a:ahLst/>
            <a:cxnLst>
              <a:cxn ang="0">
                <a:pos x="T0" y="T1"/>
              </a:cxn>
              <a:cxn ang="0">
                <a:pos x="T2" y="T3"/>
              </a:cxn>
              <a:cxn ang="0">
                <a:pos x="T4" y="T5"/>
              </a:cxn>
              <a:cxn ang="0">
                <a:pos x="T6" y="T7"/>
              </a:cxn>
              <a:cxn ang="0">
                <a:pos x="T8" y="T9"/>
              </a:cxn>
              <a:cxn ang="0">
                <a:pos x="T10" y="T11"/>
              </a:cxn>
              <a:cxn ang="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3" name="Freeform 9"/>
          <p:cNvSpPr/>
          <p:nvPr/>
        </p:nvSpPr>
        <p:spPr bwMode="auto">
          <a:xfrm>
            <a:off x="9343301" y="4107359"/>
            <a:ext cx="1597719" cy="1654966"/>
          </a:xfrm>
          <a:custGeom>
            <a:avLst/>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Lst>
            <a:ahLst/>
            <a:cxnLst>
              <a:cxn ang="0">
                <a:pos x="T0" y="T1"/>
              </a:cxn>
              <a:cxn ang="0">
                <a:pos x="T2" y="T3"/>
              </a:cxn>
              <a:cxn ang="0">
                <a:pos x="T4" y="T5"/>
              </a:cxn>
              <a:cxn ang="0">
                <a:pos x="T6" y="T7"/>
              </a:cxn>
              <a:cxn ang="0">
                <a:pos x="T8" y="T9"/>
              </a:cxn>
              <a:cxn ang="0">
                <a:pos x="T10" y="T11"/>
              </a:cxn>
              <a:cxn ang="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4" name="TextBox 282"/>
          <p:cNvSpPr txBox="1"/>
          <p:nvPr/>
        </p:nvSpPr>
        <p:spPr bwMode="auto">
          <a:xfrm>
            <a:off x="4402071" y="4860328"/>
            <a:ext cx="604653" cy="461665"/>
          </a:xfrm>
          <a:prstGeom prst="rect">
            <a:avLst/>
          </a:prstGeom>
          <a:noFill/>
        </p:spPr>
        <p:txBody>
          <a:bodyPr wrap="none">
            <a:spAutoFit/>
          </a:bodyPr>
          <a:lstStyle/>
          <a:p>
            <a:pPr fontAlgn="auto">
              <a:spcBef>
                <a:spcPts val="0"/>
              </a:spcBef>
              <a:spcAft>
                <a:spcPts val="0"/>
              </a:spcAft>
              <a:defRPr/>
            </a:pPr>
            <a:r>
              <a:rPr lang="en-US" altLang="zh-CN" sz="2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rPr>
              <a:t>18</a:t>
            </a:r>
            <a:endParaRPr lang="zh-CN" altLang="en-US" sz="2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endParaRPr>
          </a:p>
        </p:txBody>
      </p:sp>
      <p:sp>
        <p:nvSpPr>
          <p:cNvPr id="25" name="TextBox 283"/>
          <p:cNvSpPr txBox="1"/>
          <p:nvPr/>
        </p:nvSpPr>
        <p:spPr bwMode="auto">
          <a:xfrm>
            <a:off x="4359630"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26" name="TextBox 285"/>
          <p:cNvSpPr txBox="1"/>
          <p:nvPr/>
        </p:nvSpPr>
        <p:spPr bwMode="auto">
          <a:xfrm>
            <a:off x="5620557"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27" name="TextBox 286"/>
          <p:cNvSpPr txBox="1"/>
          <p:nvPr/>
        </p:nvSpPr>
        <p:spPr bwMode="auto">
          <a:xfrm>
            <a:off x="6831446" y="5956240"/>
            <a:ext cx="774571" cy="400110"/>
          </a:xfrm>
          <a:prstGeom prst="rect">
            <a:avLst/>
          </a:prstGeom>
          <a:noFill/>
        </p:spPr>
        <p:txBody>
          <a:bodyPr wrap="none">
            <a:spAutoFit/>
          </a:bodyPr>
          <a:lstStyle/>
          <a:p>
            <a:pPr fontAlgn="auto">
              <a:spcBef>
                <a:spcPts val="0"/>
              </a:spcBef>
              <a:spcAft>
                <a:spcPts val="0"/>
              </a:spcAft>
              <a:defRPr/>
            </a:pPr>
            <a:r>
              <a:rPr lang="zh-CN" altLang="en-US" sz="2000"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8" name="TextBox 287"/>
          <p:cNvSpPr txBox="1"/>
          <p:nvPr/>
        </p:nvSpPr>
        <p:spPr bwMode="auto">
          <a:xfrm>
            <a:off x="8332737"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29" name="TextBox 288"/>
          <p:cNvSpPr txBox="1"/>
          <p:nvPr/>
        </p:nvSpPr>
        <p:spPr bwMode="auto">
          <a:xfrm>
            <a:off x="9736410"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30" name="TextBox 289"/>
          <p:cNvSpPr txBox="1"/>
          <p:nvPr/>
        </p:nvSpPr>
        <p:spPr bwMode="auto">
          <a:xfrm>
            <a:off x="5686790" y="4150131"/>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38</a:t>
            </a:r>
            <a:endParaRPr lang="zh-CN" altLang="en-US" dirty="0"/>
          </a:p>
        </p:txBody>
      </p:sp>
      <p:sp>
        <p:nvSpPr>
          <p:cNvPr id="31" name="TextBox 290"/>
          <p:cNvSpPr txBox="1"/>
          <p:nvPr/>
        </p:nvSpPr>
        <p:spPr bwMode="auto">
          <a:xfrm>
            <a:off x="7019089" y="2851782"/>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97</a:t>
            </a:r>
            <a:endParaRPr lang="zh-CN" altLang="en-US" dirty="0"/>
          </a:p>
        </p:txBody>
      </p:sp>
      <p:sp>
        <p:nvSpPr>
          <p:cNvPr id="32" name="TextBox 291"/>
          <p:cNvSpPr txBox="1"/>
          <p:nvPr/>
        </p:nvSpPr>
        <p:spPr bwMode="auto">
          <a:xfrm>
            <a:off x="8398970" y="1671464"/>
            <a:ext cx="814647"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125</a:t>
            </a:r>
            <a:endParaRPr lang="zh-CN" altLang="en-US" dirty="0"/>
          </a:p>
        </p:txBody>
      </p:sp>
      <p:sp>
        <p:nvSpPr>
          <p:cNvPr id="33" name="TextBox 292"/>
          <p:cNvSpPr txBox="1"/>
          <p:nvPr/>
        </p:nvSpPr>
        <p:spPr bwMode="auto">
          <a:xfrm>
            <a:off x="9778853" y="3527608"/>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55</a:t>
            </a:r>
            <a:endParaRPr lang="zh-CN" altLang="en-US" dirty="0"/>
          </a:p>
        </p:txBody>
      </p:sp>
      <p:sp>
        <p:nvSpPr>
          <p:cNvPr id="34" name="Content Placeholder 2"/>
          <p:cNvSpPr txBox="1"/>
          <p:nvPr/>
        </p:nvSpPr>
        <p:spPr>
          <a:xfrm>
            <a:off x="757411" y="1970445"/>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35" name="Content Placeholder 2"/>
          <p:cNvSpPr txBox="1"/>
          <p:nvPr/>
        </p:nvSpPr>
        <p:spPr>
          <a:xfrm>
            <a:off x="757411" y="300836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2</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5" name="Freeform 91"/>
          <p:cNvSpPr/>
          <p:nvPr/>
        </p:nvSpPr>
        <p:spPr bwMode="auto">
          <a:xfrm>
            <a:off x="1663221" y="3441860"/>
            <a:ext cx="4185934" cy="1472197"/>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6" name="TextBox 151"/>
          <p:cNvSpPr txBox="1"/>
          <p:nvPr/>
        </p:nvSpPr>
        <p:spPr bwMode="auto">
          <a:xfrm>
            <a:off x="980001" y="4691953"/>
            <a:ext cx="519694"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0%</a:t>
            </a:r>
            <a:endParaRPr lang="zh-CN" altLang="en-US" dirty="0"/>
          </a:p>
        </p:txBody>
      </p:sp>
      <p:sp>
        <p:nvSpPr>
          <p:cNvPr id="27" name="TextBox 152"/>
          <p:cNvSpPr txBox="1"/>
          <p:nvPr/>
        </p:nvSpPr>
        <p:spPr bwMode="auto">
          <a:xfrm>
            <a:off x="842143" y="3801069"/>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20%</a:t>
            </a:r>
            <a:endParaRPr lang="zh-CN" altLang="en-US" dirty="0"/>
          </a:p>
        </p:txBody>
      </p:sp>
      <p:sp>
        <p:nvSpPr>
          <p:cNvPr id="28" name="TextBox 153"/>
          <p:cNvSpPr txBox="1"/>
          <p:nvPr/>
        </p:nvSpPr>
        <p:spPr bwMode="auto">
          <a:xfrm>
            <a:off x="842143" y="3355627"/>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30%</a:t>
            </a:r>
            <a:endParaRPr lang="zh-CN" altLang="en-US" dirty="0"/>
          </a:p>
        </p:txBody>
      </p:sp>
      <p:sp>
        <p:nvSpPr>
          <p:cNvPr id="29" name="TextBox 154"/>
          <p:cNvSpPr txBox="1"/>
          <p:nvPr/>
        </p:nvSpPr>
        <p:spPr bwMode="auto">
          <a:xfrm>
            <a:off x="842143" y="2910185"/>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40%</a:t>
            </a:r>
            <a:endParaRPr lang="zh-CN" altLang="en-US" dirty="0"/>
          </a:p>
        </p:txBody>
      </p:sp>
      <p:sp>
        <p:nvSpPr>
          <p:cNvPr id="30" name="TextBox 155"/>
          <p:cNvSpPr txBox="1"/>
          <p:nvPr/>
        </p:nvSpPr>
        <p:spPr bwMode="auto">
          <a:xfrm>
            <a:off x="842143" y="2464742"/>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50%</a:t>
            </a:r>
            <a:endParaRPr lang="zh-CN" altLang="en-US" dirty="0"/>
          </a:p>
        </p:txBody>
      </p:sp>
      <p:sp>
        <p:nvSpPr>
          <p:cNvPr id="31" name="TextBox 156"/>
          <p:cNvSpPr txBox="1"/>
          <p:nvPr/>
        </p:nvSpPr>
        <p:spPr bwMode="auto">
          <a:xfrm>
            <a:off x="842143" y="2019300"/>
            <a:ext cx="657552" cy="307777"/>
          </a:xfrm>
          <a:prstGeom prst="rect">
            <a:avLst/>
          </a:prstGeom>
          <a:noFill/>
        </p:spPr>
        <p:txBody>
          <a:bodyPr wrap="none">
            <a:spAutoFit/>
          </a:bodyPr>
          <a:lstStyle/>
          <a:p>
            <a:pPr algn="r" fontAlgn="auto">
              <a:spcBef>
                <a:spcPts val="0"/>
              </a:spcBef>
              <a:spcAft>
                <a:spcPts val="0"/>
              </a:spcAft>
              <a:defRPr/>
            </a:pPr>
            <a:r>
              <a:rPr lang="en-US" altLang="zh-CN" sz="1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rPr>
              <a:t>60%</a:t>
            </a:r>
            <a:endParaRPr lang="zh-CN" altLang="en-US" sz="1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endParaRPr>
          </a:p>
        </p:txBody>
      </p:sp>
      <p:sp>
        <p:nvSpPr>
          <p:cNvPr id="33" name="TextBox 165"/>
          <p:cNvSpPr txBox="1"/>
          <p:nvPr/>
        </p:nvSpPr>
        <p:spPr bwMode="auto">
          <a:xfrm>
            <a:off x="842143" y="4246511"/>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10%</a:t>
            </a:r>
            <a:endParaRPr lang="zh-CN" altLang="en-US" dirty="0"/>
          </a:p>
        </p:txBody>
      </p:sp>
      <p:sp>
        <p:nvSpPr>
          <p:cNvPr id="34" name="TextBox 166"/>
          <p:cNvSpPr txBox="1"/>
          <p:nvPr/>
        </p:nvSpPr>
        <p:spPr bwMode="auto">
          <a:xfrm>
            <a:off x="2252371" y="5098878"/>
            <a:ext cx="2954655"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点击此处添加标题</a:t>
            </a:r>
          </a:p>
        </p:txBody>
      </p:sp>
      <p:sp>
        <p:nvSpPr>
          <p:cNvPr id="41" name="Freeform 36"/>
          <p:cNvSpPr/>
          <p:nvPr/>
        </p:nvSpPr>
        <p:spPr bwMode="auto">
          <a:xfrm>
            <a:off x="7063608" y="2462583"/>
            <a:ext cx="4187605" cy="2458042"/>
          </a:xfrm>
          <a:custGeom>
            <a:avLst/>
            <a:gdLst>
              <a:gd name="T0" fmla="*/ 0 w 978"/>
              <a:gd name="T1" fmla="*/ 2147483647 h 374"/>
              <a:gd name="T2" fmla="*/ 0 w 978"/>
              <a:gd name="T3" fmla="*/ 2147483647 h 374"/>
              <a:gd name="T4" fmla="*/ 2147483647 w 978"/>
              <a:gd name="T5" fmla="*/ 2147483647 h 374"/>
              <a:gd name="T6" fmla="*/ 2147483647 w 978"/>
              <a:gd name="T7" fmla="*/ 2147483647 h 374"/>
              <a:gd name="T8" fmla="*/ 2147483647 w 978"/>
              <a:gd name="T9" fmla="*/ 0 h 374"/>
              <a:gd name="T10" fmla="*/ 2147483647 w 978"/>
              <a:gd name="T11" fmla="*/ 2147483647 h 374"/>
              <a:gd name="T12" fmla="*/ 2147483647 w 978"/>
              <a:gd name="T13" fmla="*/ 2147483647 h 374"/>
              <a:gd name="T14" fmla="*/ 2147483647 w 978"/>
              <a:gd name="T15" fmla="*/ 2147483647 h 374"/>
              <a:gd name="T16" fmla="*/ 2147483647 w 978"/>
              <a:gd name="T17" fmla="*/ 2147483647 h 374"/>
              <a:gd name="T18" fmla="*/ 2147483647 w 978"/>
              <a:gd name="T19" fmla="*/ 2147483647 h 374"/>
              <a:gd name="T20" fmla="*/ 2147483647 w 978"/>
              <a:gd name="T21" fmla="*/ 2147483647 h 374"/>
              <a:gd name="T22" fmla="*/ 0 w 978"/>
              <a:gd name="T23" fmla="*/ 2147483647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374">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42" name="TextBox 174"/>
          <p:cNvSpPr txBox="1"/>
          <p:nvPr/>
        </p:nvSpPr>
        <p:spPr bwMode="auto">
          <a:xfrm>
            <a:off x="6472275" y="4691953"/>
            <a:ext cx="519694"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0%</a:t>
            </a:r>
            <a:endParaRPr lang="zh-CN" altLang="en-US" dirty="0"/>
          </a:p>
        </p:txBody>
      </p:sp>
      <p:sp>
        <p:nvSpPr>
          <p:cNvPr id="43" name="TextBox 175"/>
          <p:cNvSpPr txBox="1"/>
          <p:nvPr/>
        </p:nvSpPr>
        <p:spPr bwMode="auto">
          <a:xfrm>
            <a:off x="6334416" y="3801069"/>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20%</a:t>
            </a:r>
            <a:endParaRPr lang="zh-CN" altLang="en-US" dirty="0"/>
          </a:p>
        </p:txBody>
      </p:sp>
      <p:sp>
        <p:nvSpPr>
          <p:cNvPr id="44" name="TextBox 176"/>
          <p:cNvSpPr txBox="1"/>
          <p:nvPr/>
        </p:nvSpPr>
        <p:spPr bwMode="auto">
          <a:xfrm>
            <a:off x="6334416" y="3355627"/>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30%</a:t>
            </a:r>
            <a:endParaRPr lang="zh-CN" altLang="en-US" dirty="0"/>
          </a:p>
        </p:txBody>
      </p:sp>
      <p:sp>
        <p:nvSpPr>
          <p:cNvPr id="45" name="TextBox 177"/>
          <p:cNvSpPr txBox="1"/>
          <p:nvPr/>
        </p:nvSpPr>
        <p:spPr bwMode="auto">
          <a:xfrm>
            <a:off x="6334416" y="2910185"/>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40%</a:t>
            </a:r>
            <a:endParaRPr lang="zh-CN" altLang="en-US" dirty="0"/>
          </a:p>
        </p:txBody>
      </p:sp>
      <p:sp>
        <p:nvSpPr>
          <p:cNvPr id="46" name="TextBox 178"/>
          <p:cNvSpPr txBox="1"/>
          <p:nvPr/>
        </p:nvSpPr>
        <p:spPr bwMode="auto">
          <a:xfrm>
            <a:off x="6334416" y="2464742"/>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50%</a:t>
            </a:r>
            <a:endParaRPr lang="zh-CN" altLang="en-US" dirty="0"/>
          </a:p>
        </p:txBody>
      </p:sp>
      <p:sp>
        <p:nvSpPr>
          <p:cNvPr id="47" name="TextBox 179"/>
          <p:cNvSpPr txBox="1"/>
          <p:nvPr/>
        </p:nvSpPr>
        <p:spPr bwMode="auto">
          <a:xfrm>
            <a:off x="6334416" y="2019300"/>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60%</a:t>
            </a:r>
            <a:endParaRPr lang="zh-CN" altLang="en-US" dirty="0"/>
          </a:p>
        </p:txBody>
      </p:sp>
      <p:sp>
        <p:nvSpPr>
          <p:cNvPr id="49" name="TextBox 181"/>
          <p:cNvSpPr txBox="1"/>
          <p:nvPr/>
        </p:nvSpPr>
        <p:spPr bwMode="auto">
          <a:xfrm>
            <a:off x="6334416" y="4246511"/>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10%</a:t>
            </a:r>
            <a:endParaRPr lang="zh-CN" altLang="en-US" dirty="0"/>
          </a:p>
        </p:txBody>
      </p:sp>
      <p:sp>
        <p:nvSpPr>
          <p:cNvPr id="50" name="TextBox 182"/>
          <p:cNvSpPr txBox="1"/>
          <p:nvPr/>
        </p:nvSpPr>
        <p:spPr bwMode="auto">
          <a:xfrm>
            <a:off x="7744644" y="5098878"/>
            <a:ext cx="2954655" cy="461665"/>
          </a:xfrm>
          <a:prstGeom prst="rect">
            <a:avLst/>
          </a:prstGeom>
          <a:noFill/>
        </p:spPr>
        <p:txBody>
          <a:bodyPr wrap="none">
            <a:spAutoFit/>
          </a:bodyPr>
          <a:lstStyle/>
          <a:p>
            <a:pPr fontAlgn="auto">
              <a:spcBef>
                <a:spcPts val="0"/>
              </a:spcBef>
              <a:spcAft>
                <a:spcPts val="0"/>
              </a:spcAft>
              <a:defRPr/>
            </a:pPr>
            <a:r>
              <a:rPr lang="zh-CN" altLang="en-US" sz="2400" b="1"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rPr>
              <a:t>点击此处添加标题</a:t>
            </a:r>
          </a:p>
        </p:txBody>
      </p:sp>
      <p:sp>
        <p:nvSpPr>
          <p:cNvPr id="51"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54.商务多边形唯美清新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2263</Words>
  <Application>Microsoft Office PowerPoint</Application>
  <PresentationFormat>宽屏</PresentationFormat>
  <Paragraphs>162</Paragraphs>
  <Slides>23</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等线</vt:lpstr>
      <vt:lpstr>方正兰亭超细黑简体</vt:lpstr>
      <vt:lpstr>方正中等线简体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1954.商务多边形唯美清新通用PPT模板</dc:title>
  <dc:creator/>
  <cp:lastModifiedBy>天 下</cp:lastModifiedBy>
  <cp:revision>5</cp:revision>
  <dcterms:created xsi:type="dcterms:W3CDTF">2014-10-22T08:57:00Z</dcterms:created>
  <dcterms:modified xsi:type="dcterms:W3CDTF">2021-01-05T00:04:20Z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