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9" r:id="rId6"/>
    <p:sldId id="270" r:id="rId7"/>
    <p:sldId id="274" r:id="rId8"/>
    <p:sldId id="273" r:id="rId9"/>
    <p:sldId id="272" r:id="rId10"/>
    <p:sldId id="271" r:id="rId11"/>
    <p:sldId id="260" r:id="rId12"/>
    <p:sldId id="265" r:id="rId13"/>
    <p:sldId id="276" r:id="rId14"/>
    <p:sldId id="275" r:id="rId15"/>
    <p:sldId id="280" r:id="rId16"/>
    <p:sldId id="281" r:id="rId17"/>
    <p:sldId id="282" r:id="rId18"/>
    <p:sldId id="283" r:id="rId19"/>
    <p:sldId id="261" r:id="rId20"/>
    <p:sldId id="266" r:id="rId21"/>
    <p:sldId id="277" r:id="rId22"/>
    <p:sldId id="284" r:id="rId23"/>
    <p:sldId id="287" r:id="rId24"/>
    <p:sldId id="285" r:id="rId25"/>
    <p:sldId id="286" r:id="rId26"/>
    <p:sldId id="267" r:id="rId27"/>
    <p:sldId id="279" r:id="rId28"/>
    <p:sldId id="262" r:id="rId29"/>
    <p:sldId id="289" r:id="rId30"/>
    <p:sldId id="288" r:id="rId31"/>
    <p:sldId id="292" r:id="rId32"/>
    <p:sldId id="295" r:id="rId33"/>
    <p:sldId id="296" r:id="rId34"/>
    <p:sldId id="294" r:id="rId35"/>
    <p:sldId id="263" r:id="rId36"/>
    <p:sldId id="268" r:id="rId37"/>
    <p:sldId id="291" r:id="rId38"/>
    <p:sldId id="290" r:id="rId39"/>
    <p:sldId id="278" r:id="rId40"/>
    <p:sldId id="297" r:id="rId41"/>
    <p:sldId id="298" r:id="rId42"/>
  </p:sldIdLst>
  <p:sldSz cx="11520488" cy="6480175"/>
  <p:notesSz cx="6858000" cy="9144000"/>
  <p:embeddedFontLst>
    <p:embeddedFont>
      <p:font typeface="方正超粗黑简体" panose="02010601030101010101" pitchFamily="2" charset="-122"/>
      <p:regular r:id="rId44"/>
    </p:embeddedFont>
    <p:embeddedFont>
      <p:font typeface="方正粗倩_GBK" panose="03000509000000000000" pitchFamily="65" charset="-122"/>
      <p:regular r:id="rId45"/>
    </p:embeddedFont>
    <p:embeddedFont>
      <p:font typeface="方正大黑简体" panose="02010601030101010101" pitchFamily="2" charset="-122"/>
      <p:regular r:id="rId46"/>
    </p:embeddedFont>
    <p:embeddedFont>
      <p:font typeface="方正新综艺简体" panose="02010600030101010101" charset="-122"/>
      <p:regular r:id="rId47"/>
    </p:embeddedFont>
    <p:embeddedFont>
      <p:font typeface="黑体" panose="02010609060101010101" pitchFamily="49" charset="-122"/>
      <p:regular r:id="rId48"/>
    </p:embeddedFont>
    <p:embeddedFont>
      <p:font typeface="微软雅黑" panose="020B0503020204020204" pitchFamily="34" charset="-122"/>
      <p:regular r:id="rId49"/>
      <p:bold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Franklin Gothic Book" panose="020B0503020102020204" pitchFamily="34" charset="0"/>
      <p:regular r:id="rId55"/>
      <p:italic r:id="rId56"/>
    </p:embeddedFont>
    <p:embeddedFont>
      <p:font typeface="Impact" panose="020B0806030902050204" pitchFamily="34" charset="0"/>
      <p:regular r:id="rId57"/>
    </p:embeddedFont>
  </p:embeddedFontLst>
  <p:custDataLst>
    <p:tags r:id="rId5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678" y="102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3D31E-D036-46C4-82FA-8E09891A35F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2A99-AD57-4D32-8DC3-77F8488D51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2A99-AD57-4D32-8DC3-77F8488D513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3928501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287339" y="4138185"/>
            <a:ext cx="10945813" cy="234199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66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956529" y="3510946"/>
            <a:ext cx="1542509" cy="15425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3317623" y="3813003"/>
            <a:ext cx="3946664" cy="651220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25" name="同心圆 24"/>
          <p:cNvSpPr/>
          <p:nvPr/>
        </p:nvSpPr>
        <p:spPr>
          <a:xfrm>
            <a:off x="1079068" y="1316286"/>
            <a:ext cx="2187791" cy="2098439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同心圆 25"/>
          <p:cNvSpPr/>
          <p:nvPr/>
        </p:nvSpPr>
        <p:spPr>
          <a:xfrm>
            <a:off x="2204302" y="1316286"/>
            <a:ext cx="2187791" cy="2098439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3356430" y="1306079"/>
            <a:ext cx="2187791" cy="2098439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同心圆 18"/>
          <p:cNvSpPr/>
          <p:nvPr/>
        </p:nvSpPr>
        <p:spPr>
          <a:xfrm>
            <a:off x="4738029" y="1306079"/>
            <a:ext cx="2187791" cy="2098439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同心圆 21"/>
          <p:cNvSpPr/>
          <p:nvPr/>
        </p:nvSpPr>
        <p:spPr>
          <a:xfrm>
            <a:off x="5903604" y="1306079"/>
            <a:ext cx="2187791" cy="2098439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7028838" y="1306079"/>
            <a:ext cx="2187791" cy="2098439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8180966" y="1295872"/>
            <a:ext cx="2187791" cy="2098439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935708" y="1991880"/>
            <a:ext cx="9577064" cy="63093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511772" y="1584786"/>
            <a:ext cx="1368152" cy="136815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709794" y="1800811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商</a:t>
            </a:r>
          </a:p>
        </p:txBody>
      </p:sp>
      <p:sp>
        <p:nvSpPr>
          <p:cNvPr id="7" name="椭圆 6"/>
          <p:cNvSpPr/>
          <p:nvPr/>
        </p:nvSpPr>
        <p:spPr>
          <a:xfrm>
            <a:off x="2735908" y="1597560"/>
            <a:ext cx="1368152" cy="136815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933930" y="181358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业</a:t>
            </a:r>
          </a:p>
        </p:txBody>
      </p:sp>
      <p:sp>
        <p:nvSpPr>
          <p:cNvPr id="9" name="椭圆 8"/>
          <p:cNvSpPr/>
          <p:nvPr/>
        </p:nvSpPr>
        <p:spPr>
          <a:xfrm>
            <a:off x="3960044" y="1597560"/>
            <a:ext cx="1368152" cy="136815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158066" y="181358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融</a:t>
            </a:r>
          </a:p>
        </p:txBody>
      </p:sp>
      <p:sp>
        <p:nvSpPr>
          <p:cNvPr id="11" name="椭圆 10"/>
          <p:cNvSpPr/>
          <p:nvPr/>
        </p:nvSpPr>
        <p:spPr>
          <a:xfrm>
            <a:off x="5184180" y="1597560"/>
            <a:ext cx="1368152" cy="136815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382202" y="181358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资</a:t>
            </a:r>
          </a:p>
        </p:txBody>
      </p:sp>
      <p:sp>
        <p:nvSpPr>
          <p:cNvPr id="13" name="椭圆 12"/>
          <p:cNvSpPr/>
          <p:nvPr/>
        </p:nvSpPr>
        <p:spPr>
          <a:xfrm>
            <a:off x="6336308" y="1597560"/>
            <a:ext cx="1368152" cy="136815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534330" y="181358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策</a:t>
            </a:r>
          </a:p>
        </p:txBody>
      </p:sp>
      <p:sp>
        <p:nvSpPr>
          <p:cNvPr id="15" name="椭圆 14"/>
          <p:cNvSpPr/>
          <p:nvPr/>
        </p:nvSpPr>
        <p:spPr>
          <a:xfrm>
            <a:off x="7488436" y="1597560"/>
            <a:ext cx="1368152" cy="136815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686458" y="181358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划</a:t>
            </a:r>
          </a:p>
        </p:txBody>
      </p:sp>
      <p:sp>
        <p:nvSpPr>
          <p:cNvPr id="17" name="椭圆 16"/>
          <p:cNvSpPr/>
          <p:nvPr/>
        </p:nvSpPr>
        <p:spPr>
          <a:xfrm>
            <a:off x="8640564" y="1597560"/>
            <a:ext cx="1368152" cy="136815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8838586" y="181358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书</a:t>
            </a:r>
          </a:p>
        </p:txBody>
      </p:sp>
      <p:sp>
        <p:nvSpPr>
          <p:cNvPr id="33" name="同心圆 32"/>
          <p:cNvSpPr/>
          <p:nvPr/>
        </p:nvSpPr>
        <p:spPr>
          <a:xfrm>
            <a:off x="1863688" y="3456112"/>
            <a:ext cx="1722529" cy="1652179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12267" y="3906802"/>
            <a:ext cx="1163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LOGO</a:t>
            </a:r>
            <a:endParaRPr lang="zh-CN" altLang="en-US" sz="4400" spc="-3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943270" y="3915053"/>
            <a:ext cx="2969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THE BUSENESS PLAN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63888" y="4536231"/>
            <a:ext cx="5388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完整框架</a:t>
            </a:r>
            <a:r>
              <a:rPr lang="en-US" altLang="zh-CN" sz="1600" dirty="0"/>
              <a:t>PPT</a:t>
            </a:r>
            <a:r>
              <a:rPr lang="zh-CN" altLang="en-US" sz="1600" dirty="0"/>
              <a:t>模板</a:t>
            </a:r>
            <a:r>
              <a:rPr lang="en-US" altLang="zh-CN" sz="1600" dirty="0"/>
              <a:t> </a:t>
            </a:r>
            <a:r>
              <a:rPr lang="zh-CN" altLang="en-US" sz="1600" dirty="0"/>
              <a:t>适用于企业发展</a:t>
            </a:r>
            <a:r>
              <a:rPr lang="en-US" altLang="zh-CN" sz="1600" dirty="0"/>
              <a:t>.</a:t>
            </a:r>
            <a:r>
              <a:rPr lang="zh-CN" altLang="en-US" sz="1600" dirty="0"/>
              <a:t>公司介绍</a:t>
            </a:r>
            <a:r>
              <a:rPr lang="en-US" altLang="zh-CN" sz="1600" dirty="0"/>
              <a:t>.</a:t>
            </a:r>
            <a:r>
              <a:rPr lang="zh-CN" altLang="en-US" sz="1600" dirty="0"/>
              <a:t>企业宣传等。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7435174" y="5544343"/>
            <a:ext cx="444642" cy="383312"/>
            <a:chOff x="1571292" y="1167225"/>
            <a:chExt cx="1152128" cy="993214"/>
          </a:xfrm>
        </p:grpSpPr>
        <p:grpSp>
          <p:nvGrpSpPr>
            <p:cNvPr id="43" name="组合 42"/>
            <p:cNvGrpSpPr/>
            <p:nvPr/>
          </p:nvGrpSpPr>
          <p:grpSpPr>
            <a:xfrm>
              <a:off x="1571292" y="1167225"/>
              <a:ext cx="1152128" cy="993214"/>
              <a:chOff x="1151880" y="2088430"/>
              <a:chExt cx="1656184" cy="1427745"/>
            </a:xfrm>
          </p:grpSpPr>
          <p:sp>
            <p:nvSpPr>
              <p:cNvPr id="56" name="六边形 55"/>
              <p:cNvSpPr/>
              <p:nvPr/>
            </p:nvSpPr>
            <p:spPr>
              <a:xfrm flipV="1">
                <a:off x="1151880" y="2088430"/>
                <a:ext cx="1656184" cy="1427745"/>
              </a:xfrm>
              <a:prstGeom prst="hexagon">
                <a:avLst/>
              </a:prstGeom>
              <a:gradFill flip="none" rotWithShape="1">
                <a:gsLst>
                  <a:gs pos="5000">
                    <a:schemeClr val="bg1">
                      <a:lumMod val="75000"/>
                    </a:schemeClr>
                  </a:gs>
                  <a:gs pos="57000">
                    <a:schemeClr val="bg1">
                      <a:shade val="67500"/>
                      <a:satMod val="115000"/>
                      <a:lumMod val="40000"/>
                      <a:lumOff val="60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FFFFFF">
                    <a:alpha val="72941"/>
                  </a:srgbClr>
                </a:solidFill>
              </a:ln>
              <a:effectLst>
                <a:outerShdw blurRad="215900" dist="127000" dir="6000000" sx="101000" sy="101000" algn="tr" rotWithShape="0">
                  <a:schemeClr val="tx1">
                    <a:lumMod val="95000"/>
                    <a:lumOff val="5000"/>
                    <a:alpha val="7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  <p:sp>
            <p:nvSpPr>
              <p:cNvPr id="57" name="六边形 56"/>
              <p:cNvSpPr/>
              <p:nvPr/>
            </p:nvSpPr>
            <p:spPr>
              <a:xfrm flipV="1">
                <a:off x="1356681" y="2318524"/>
                <a:ext cx="1159685" cy="999729"/>
              </a:xfrm>
              <a:prstGeom prst="hexagon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</p:grpSp>
        <p:grpSp>
          <p:nvGrpSpPr>
            <p:cNvPr id="44" name="组合 21"/>
            <p:cNvGrpSpPr/>
            <p:nvPr/>
          </p:nvGrpSpPr>
          <p:grpSpPr bwMode="auto">
            <a:xfrm>
              <a:off x="1918632" y="1499667"/>
              <a:ext cx="403538" cy="337675"/>
              <a:chOff x="-32101" y="0"/>
              <a:chExt cx="961047" cy="796672"/>
            </a:xfrm>
            <a:solidFill>
              <a:schemeClr val="bg1"/>
            </a:solidFill>
          </p:grpSpPr>
          <p:sp>
            <p:nvSpPr>
              <p:cNvPr id="45" name="Freeform 24"/>
              <p:cNvSpPr>
                <a:spLocks noEditPoints="1" noChangeArrowheads="1"/>
              </p:cNvSpPr>
              <p:nvPr/>
            </p:nvSpPr>
            <p:spPr bwMode="auto">
              <a:xfrm>
                <a:off x="-32101" y="0"/>
                <a:ext cx="961047" cy="796672"/>
              </a:xfrm>
              <a:custGeom>
                <a:avLst/>
                <a:gdLst>
                  <a:gd name="T0" fmla="*/ 321 w 339"/>
                  <a:gd name="T1" fmla="*/ 0 h 281"/>
                  <a:gd name="T2" fmla="*/ 18 w 339"/>
                  <a:gd name="T3" fmla="*/ 0 h 281"/>
                  <a:gd name="T4" fmla="*/ 0 w 339"/>
                  <a:gd name="T5" fmla="*/ 18 h 281"/>
                  <a:gd name="T6" fmla="*/ 0 w 339"/>
                  <a:gd name="T7" fmla="*/ 263 h 281"/>
                  <a:gd name="T8" fmla="*/ 18 w 339"/>
                  <a:gd name="T9" fmla="*/ 281 h 281"/>
                  <a:gd name="T10" fmla="*/ 321 w 339"/>
                  <a:gd name="T11" fmla="*/ 281 h 281"/>
                  <a:gd name="T12" fmla="*/ 339 w 339"/>
                  <a:gd name="T13" fmla="*/ 263 h 281"/>
                  <a:gd name="T14" fmla="*/ 339 w 339"/>
                  <a:gd name="T15" fmla="*/ 18 h 281"/>
                  <a:gd name="T16" fmla="*/ 321 w 339"/>
                  <a:gd name="T17" fmla="*/ 0 h 281"/>
                  <a:gd name="T18" fmla="*/ 316 w 339"/>
                  <a:gd name="T19" fmla="*/ 246 h 281"/>
                  <a:gd name="T20" fmla="*/ 301 w 339"/>
                  <a:gd name="T21" fmla="*/ 262 h 281"/>
                  <a:gd name="T22" fmla="*/ 38 w 339"/>
                  <a:gd name="T23" fmla="*/ 262 h 281"/>
                  <a:gd name="T24" fmla="*/ 23 w 339"/>
                  <a:gd name="T25" fmla="*/ 246 h 281"/>
                  <a:gd name="T26" fmla="*/ 23 w 339"/>
                  <a:gd name="T27" fmla="*/ 35 h 281"/>
                  <a:gd name="T28" fmla="*/ 38 w 339"/>
                  <a:gd name="T29" fmla="*/ 19 h 281"/>
                  <a:gd name="T30" fmla="*/ 301 w 339"/>
                  <a:gd name="T31" fmla="*/ 19 h 281"/>
                  <a:gd name="T32" fmla="*/ 316 w 339"/>
                  <a:gd name="T33" fmla="*/ 35 h 281"/>
                  <a:gd name="T34" fmla="*/ 316 w 339"/>
                  <a:gd name="T35" fmla="*/ 246 h 2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9"/>
                  <a:gd name="T55" fmla="*/ 0 h 281"/>
                  <a:gd name="T56" fmla="*/ 339 w 339"/>
                  <a:gd name="T57" fmla="*/ 281 h 2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9" h="281">
                    <a:moveTo>
                      <a:pt x="321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73"/>
                      <a:pt x="8" y="281"/>
                      <a:pt x="18" y="281"/>
                    </a:cubicBezTo>
                    <a:cubicBezTo>
                      <a:pt x="321" y="281"/>
                      <a:pt x="321" y="281"/>
                      <a:pt x="321" y="281"/>
                    </a:cubicBezTo>
                    <a:cubicBezTo>
                      <a:pt x="331" y="281"/>
                      <a:pt x="339" y="273"/>
                      <a:pt x="339" y="263"/>
                    </a:cubicBezTo>
                    <a:cubicBezTo>
                      <a:pt x="339" y="18"/>
                      <a:pt x="339" y="18"/>
                      <a:pt x="339" y="18"/>
                    </a:cubicBezTo>
                    <a:cubicBezTo>
                      <a:pt x="339" y="8"/>
                      <a:pt x="331" y="0"/>
                      <a:pt x="321" y="0"/>
                    </a:cubicBezTo>
                    <a:moveTo>
                      <a:pt x="316" y="246"/>
                    </a:moveTo>
                    <a:cubicBezTo>
                      <a:pt x="316" y="255"/>
                      <a:pt x="309" y="262"/>
                      <a:pt x="301" y="262"/>
                    </a:cubicBezTo>
                    <a:cubicBezTo>
                      <a:pt x="38" y="262"/>
                      <a:pt x="38" y="262"/>
                      <a:pt x="38" y="262"/>
                    </a:cubicBezTo>
                    <a:cubicBezTo>
                      <a:pt x="30" y="262"/>
                      <a:pt x="23" y="255"/>
                      <a:pt x="23" y="24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26"/>
                      <a:pt x="30" y="19"/>
                      <a:pt x="38" y="19"/>
                    </a:cubicBezTo>
                    <a:cubicBezTo>
                      <a:pt x="301" y="19"/>
                      <a:pt x="301" y="19"/>
                      <a:pt x="301" y="19"/>
                    </a:cubicBezTo>
                    <a:cubicBezTo>
                      <a:pt x="309" y="19"/>
                      <a:pt x="316" y="26"/>
                      <a:pt x="316" y="35"/>
                    </a:cubicBezTo>
                    <a:lnTo>
                      <a:pt x="316" y="2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6" name="Freeform 25"/>
              <p:cNvSpPr>
                <a:spLocks noChangeArrowheads="1"/>
              </p:cNvSpPr>
              <p:nvPr/>
            </p:nvSpPr>
            <p:spPr bwMode="auto">
              <a:xfrm>
                <a:off x="176371" y="116382"/>
                <a:ext cx="87586" cy="85186"/>
              </a:xfrm>
              <a:custGeom>
                <a:avLst/>
                <a:gdLst>
                  <a:gd name="T0" fmla="*/ 31 w 31"/>
                  <a:gd name="T1" fmla="*/ 23 h 30"/>
                  <a:gd name="T2" fmla="*/ 24 w 31"/>
                  <a:gd name="T3" fmla="*/ 30 h 30"/>
                  <a:gd name="T4" fmla="*/ 8 w 31"/>
                  <a:gd name="T5" fmla="*/ 30 h 30"/>
                  <a:gd name="T6" fmla="*/ 0 w 31"/>
                  <a:gd name="T7" fmla="*/ 23 h 30"/>
                  <a:gd name="T8" fmla="*/ 0 w 31"/>
                  <a:gd name="T9" fmla="*/ 7 h 30"/>
                  <a:gd name="T10" fmla="*/ 8 w 31"/>
                  <a:gd name="T11" fmla="*/ 0 h 30"/>
                  <a:gd name="T12" fmla="*/ 24 w 31"/>
                  <a:gd name="T13" fmla="*/ 0 h 30"/>
                  <a:gd name="T14" fmla="*/ 31 w 31"/>
                  <a:gd name="T15" fmla="*/ 7 h 30"/>
                  <a:gd name="T16" fmla="*/ 31 w 31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0"/>
                  <a:gd name="T29" fmla="*/ 31 w 31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0">
                    <a:moveTo>
                      <a:pt x="31" y="23"/>
                    </a:moveTo>
                    <a:cubicBezTo>
                      <a:pt x="31" y="27"/>
                      <a:pt x="28" y="30"/>
                      <a:pt x="2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4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3"/>
                      <a:pt x="31" y="7"/>
                    </a:cubicBezTo>
                    <a:lnTo>
                      <a:pt x="3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7" name="Freeform 26"/>
              <p:cNvSpPr>
                <a:spLocks noChangeArrowheads="1"/>
              </p:cNvSpPr>
              <p:nvPr/>
            </p:nvSpPr>
            <p:spPr bwMode="auto">
              <a:xfrm>
                <a:off x="176371" y="274756"/>
                <a:ext cx="87586" cy="88786"/>
              </a:xfrm>
              <a:custGeom>
                <a:avLst/>
                <a:gdLst>
                  <a:gd name="T0" fmla="*/ 31 w 31"/>
                  <a:gd name="T1" fmla="*/ 24 h 31"/>
                  <a:gd name="T2" fmla="*/ 24 w 31"/>
                  <a:gd name="T3" fmla="*/ 31 h 31"/>
                  <a:gd name="T4" fmla="*/ 8 w 31"/>
                  <a:gd name="T5" fmla="*/ 31 h 31"/>
                  <a:gd name="T6" fmla="*/ 0 w 31"/>
                  <a:gd name="T7" fmla="*/ 24 h 31"/>
                  <a:gd name="T8" fmla="*/ 0 w 31"/>
                  <a:gd name="T9" fmla="*/ 8 h 31"/>
                  <a:gd name="T10" fmla="*/ 8 w 31"/>
                  <a:gd name="T11" fmla="*/ 0 h 31"/>
                  <a:gd name="T12" fmla="*/ 24 w 31"/>
                  <a:gd name="T13" fmla="*/ 0 h 31"/>
                  <a:gd name="T14" fmla="*/ 31 w 31"/>
                  <a:gd name="T15" fmla="*/ 8 h 31"/>
                  <a:gd name="T16" fmla="*/ 31 w 31"/>
                  <a:gd name="T17" fmla="*/ 24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1"/>
                  <a:gd name="T29" fmla="*/ 31 w 31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1">
                    <a:moveTo>
                      <a:pt x="31" y="24"/>
                    </a:moveTo>
                    <a:cubicBezTo>
                      <a:pt x="31" y="28"/>
                      <a:pt x="28" y="31"/>
                      <a:pt x="24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4" y="31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4"/>
                      <a:pt x="31" y="8"/>
                    </a:cubicBezTo>
                    <a:lnTo>
                      <a:pt x="3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8" name="Freeform 27"/>
              <p:cNvSpPr>
                <a:spLocks noChangeArrowheads="1"/>
              </p:cNvSpPr>
              <p:nvPr/>
            </p:nvSpPr>
            <p:spPr bwMode="auto">
              <a:xfrm>
                <a:off x="346744" y="116382"/>
                <a:ext cx="87586" cy="85186"/>
              </a:xfrm>
              <a:custGeom>
                <a:avLst/>
                <a:gdLst>
                  <a:gd name="T0" fmla="*/ 31 w 31"/>
                  <a:gd name="T1" fmla="*/ 23 h 30"/>
                  <a:gd name="T2" fmla="*/ 24 w 31"/>
                  <a:gd name="T3" fmla="*/ 30 h 30"/>
                  <a:gd name="T4" fmla="*/ 8 w 31"/>
                  <a:gd name="T5" fmla="*/ 30 h 30"/>
                  <a:gd name="T6" fmla="*/ 0 w 31"/>
                  <a:gd name="T7" fmla="*/ 23 h 30"/>
                  <a:gd name="T8" fmla="*/ 0 w 31"/>
                  <a:gd name="T9" fmla="*/ 7 h 30"/>
                  <a:gd name="T10" fmla="*/ 8 w 31"/>
                  <a:gd name="T11" fmla="*/ 0 h 30"/>
                  <a:gd name="T12" fmla="*/ 24 w 31"/>
                  <a:gd name="T13" fmla="*/ 0 h 30"/>
                  <a:gd name="T14" fmla="*/ 31 w 31"/>
                  <a:gd name="T15" fmla="*/ 7 h 30"/>
                  <a:gd name="T16" fmla="*/ 31 w 31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0"/>
                  <a:gd name="T29" fmla="*/ 31 w 31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0">
                    <a:moveTo>
                      <a:pt x="31" y="23"/>
                    </a:moveTo>
                    <a:cubicBezTo>
                      <a:pt x="31" y="27"/>
                      <a:pt x="28" y="30"/>
                      <a:pt x="2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4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3"/>
                      <a:pt x="31" y="7"/>
                    </a:cubicBezTo>
                    <a:lnTo>
                      <a:pt x="3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9" name="Freeform 28"/>
              <p:cNvSpPr>
                <a:spLocks noChangeArrowheads="1"/>
              </p:cNvSpPr>
              <p:nvPr/>
            </p:nvSpPr>
            <p:spPr bwMode="auto">
              <a:xfrm>
                <a:off x="346744" y="274756"/>
                <a:ext cx="87586" cy="88786"/>
              </a:xfrm>
              <a:custGeom>
                <a:avLst/>
                <a:gdLst>
                  <a:gd name="T0" fmla="*/ 31 w 31"/>
                  <a:gd name="T1" fmla="*/ 24 h 31"/>
                  <a:gd name="T2" fmla="*/ 24 w 31"/>
                  <a:gd name="T3" fmla="*/ 31 h 31"/>
                  <a:gd name="T4" fmla="*/ 8 w 31"/>
                  <a:gd name="T5" fmla="*/ 31 h 31"/>
                  <a:gd name="T6" fmla="*/ 0 w 31"/>
                  <a:gd name="T7" fmla="*/ 24 h 31"/>
                  <a:gd name="T8" fmla="*/ 0 w 31"/>
                  <a:gd name="T9" fmla="*/ 8 h 31"/>
                  <a:gd name="T10" fmla="*/ 8 w 31"/>
                  <a:gd name="T11" fmla="*/ 0 h 31"/>
                  <a:gd name="T12" fmla="*/ 24 w 31"/>
                  <a:gd name="T13" fmla="*/ 0 h 31"/>
                  <a:gd name="T14" fmla="*/ 31 w 31"/>
                  <a:gd name="T15" fmla="*/ 8 h 31"/>
                  <a:gd name="T16" fmla="*/ 31 w 31"/>
                  <a:gd name="T17" fmla="*/ 24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1"/>
                  <a:gd name="T29" fmla="*/ 31 w 31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1">
                    <a:moveTo>
                      <a:pt x="31" y="24"/>
                    </a:moveTo>
                    <a:cubicBezTo>
                      <a:pt x="31" y="28"/>
                      <a:pt x="28" y="31"/>
                      <a:pt x="24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4" y="31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4"/>
                      <a:pt x="31" y="8"/>
                    </a:cubicBezTo>
                    <a:lnTo>
                      <a:pt x="3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50" name="Freeform 29"/>
              <p:cNvSpPr>
                <a:spLocks noChangeArrowheads="1"/>
              </p:cNvSpPr>
              <p:nvPr/>
            </p:nvSpPr>
            <p:spPr bwMode="auto">
              <a:xfrm>
                <a:off x="346744" y="436730"/>
                <a:ext cx="87586" cy="85186"/>
              </a:xfrm>
              <a:custGeom>
                <a:avLst/>
                <a:gdLst>
                  <a:gd name="T0" fmla="*/ 31 w 31"/>
                  <a:gd name="T1" fmla="*/ 23 h 30"/>
                  <a:gd name="T2" fmla="*/ 24 w 31"/>
                  <a:gd name="T3" fmla="*/ 30 h 30"/>
                  <a:gd name="T4" fmla="*/ 8 w 31"/>
                  <a:gd name="T5" fmla="*/ 30 h 30"/>
                  <a:gd name="T6" fmla="*/ 0 w 31"/>
                  <a:gd name="T7" fmla="*/ 23 h 30"/>
                  <a:gd name="T8" fmla="*/ 0 w 31"/>
                  <a:gd name="T9" fmla="*/ 7 h 30"/>
                  <a:gd name="T10" fmla="*/ 8 w 31"/>
                  <a:gd name="T11" fmla="*/ 0 h 30"/>
                  <a:gd name="T12" fmla="*/ 24 w 31"/>
                  <a:gd name="T13" fmla="*/ 0 h 30"/>
                  <a:gd name="T14" fmla="*/ 31 w 31"/>
                  <a:gd name="T15" fmla="*/ 7 h 30"/>
                  <a:gd name="T16" fmla="*/ 31 w 31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0"/>
                  <a:gd name="T29" fmla="*/ 31 w 31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0">
                    <a:moveTo>
                      <a:pt x="31" y="23"/>
                    </a:moveTo>
                    <a:cubicBezTo>
                      <a:pt x="31" y="27"/>
                      <a:pt x="28" y="30"/>
                      <a:pt x="2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4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3"/>
                      <a:pt x="31" y="7"/>
                    </a:cubicBezTo>
                    <a:lnTo>
                      <a:pt x="3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51" name="Freeform 30"/>
              <p:cNvSpPr>
                <a:spLocks noChangeArrowheads="1"/>
              </p:cNvSpPr>
              <p:nvPr/>
            </p:nvSpPr>
            <p:spPr bwMode="auto">
              <a:xfrm>
                <a:off x="519516" y="116382"/>
                <a:ext cx="83987" cy="85186"/>
              </a:xfrm>
              <a:custGeom>
                <a:avLst/>
                <a:gdLst>
                  <a:gd name="T0" fmla="*/ 30 w 30"/>
                  <a:gd name="T1" fmla="*/ 23 h 30"/>
                  <a:gd name="T2" fmla="*/ 23 w 30"/>
                  <a:gd name="T3" fmla="*/ 30 h 30"/>
                  <a:gd name="T4" fmla="*/ 7 w 30"/>
                  <a:gd name="T5" fmla="*/ 30 h 30"/>
                  <a:gd name="T6" fmla="*/ 0 w 30"/>
                  <a:gd name="T7" fmla="*/ 23 h 30"/>
                  <a:gd name="T8" fmla="*/ 0 w 30"/>
                  <a:gd name="T9" fmla="*/ 7 h 30"/>
                  <a:gd name="T10" fmla="*/ 7 w 30"/>
                  <a:gd name="T11" fmla="*/ 0 h 30"/>
                  <a:gd name="T12" fmla="*/ 23 w 30"/>
                  <a:gd name="T13" fmla="*/ 0 h 30"/>
                  <a:gd name="T14" fmla="*/ 30 w 30"/>
                  <a:gd name="T15" fmla="*/ 7 h 30"/>
                  <a:gd name="T16" fmla="*/ 30 w 30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0"/>
                  <a:gd name="T29" fmla="*/ 30 w 30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0">
                    <a:moveTo>
                      <a:pt x="30" y="23"/>
                    </a:moveTo>
                    <a:cubicBezTo>
                      <a:pt x="30" y="27"/>
                      <a:pt x="27" y="30"/>
                      <a:pt x="23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3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0" y="3"/>
                      <a:pt x="30" y="7"/>
                    </a:cubicBezTo>
                    <a:lnTo>
                      <a:pt x="3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52" name="Freeform 31"/>
              <p:cNvSpPr>
                <a:spLocks noChangeArrowheads="1"/>
              </p:cNvSpPr>
              <p:nvPr/>
            </p:nvSpPr>
            <p:spPr bwMode="auto">
              <a:xfrm>
                <a:off x="519516" y="274756"/>
                <a:ext cx="83987" cy="88786"/>
              </a:xfrm>
              <a:custGeom>
                <a:avLst/>
                <a:gdLst>
                  <a:gd name="T0" fmla="*/ 30 w 30"/>
                  <a:gd name="T1" fmla="*/ 24 h 31"/>
                  <a:gd name="T2" fmla="*/ 23 w 30"/>
                  <a:gd name="T3" fmla="*/ 31 h 31"/>
                  <a:gd name="T4" fmla="*/ 7 w 30"/>
                  <a:gd name="T5" fmla="*/ 31 h 31"/>
                  <a:gd name="T6" fmla="*/ 0 w 30"/>
                  <a:gd name="T7" fmla="*/ 24 h 31"/>
                  <a:gd name="T8" fmla="*/ 0 w 30"/>
                  <a:gd name="T9" fmla="*/ 8 h 31"/>
                  <a:gd name="T10" fmla="*/ 7 w 30"/>
                  <a:gd name="T11" fmla="*/ 0 h 31"/>
                  <a:gd name="T12" fmla="*/ 23 w 30"/>
                  <a:gd name="T13" fmla="*/ 0 h 31"/>
                  <a:gd name="T14" fmla="*/ 30 w 30"/>
                  <a:gd name="T15" fmla="*/ 8 h 31"/>
                  <a:gd name="T16" fmla="*/ 30 w 30"/>
                  <a:gd name="T17" fmla="*/ 24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1"/>
                  <a:gd name="T29" fmla="*/ 30 w 30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1">
                    <a:moveTo>
                      <a:pt x="30" y="24"/>
                    </a:moveTo>
                    <a:cubicBezTo>
                      <a:pt x="30" y="28"/>
                      <a:pt x="27" y="31"/>
                      <a:pt x="23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0" y="4"/>
                      <a:pt x="30" y="8"/>
                    </a:cubicBezTo>
                    <a:lnTo>
                      <a:pt x="3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53" name="Freeform 32"/>
              <p:cNvSpPr>
                <a:spLocks noChangeArrowheads="1"/>
              </p:cNvSpPr>
              <p:nvPr/>
            </p:nvSpPr>
            <p:spPr bwMode="auto">
              <a:xfrm>
                <a:off x="688689" y="116382"/>
                <a:ext cx="85186" cy="85186"/>
              </a:xfrm>
              <a:custGeom>
                <a:avLst/>
                <a:gdLst>
                  <a:gd name="T0" fmla="*/ 30 w 30"/>
                  <a:gd name="T1" fmla="*/ 23 h 30"/>
                  <a:gd name="T2" fmla="*/ 23 w 30"/>
                  <a:gd name="T3" fmla="*/ 30 h 30"/>
                  <a:gd name="T4" fmla="*/ 7 w 30"/>
                  <a:gd name="T5" fmla="*/ 30 h 30"/>
                  <a:gd name="T6" fmla="*/ 0 w 30"/>
                  <a:gd name="T7" fmla="*/ 23 h 30"/>
                  <a:gd name="T8" fmla="*/ 0 w 30"/>
                  <a:gd name="T9" fmla="*/ 7 h 30"/>
                  <a:gd name="T10" fmla="*/ 7 w 30"/>
                  <a:gd name="T11" fmla="*/ 0 h 30"/>
                  <a:gd name="T12" fmla="*/ 23 w 30"/>
                  <a:gd name="T13" fmla="*/ 0 h 30"/>
                  <a:gd name="T14" fmla="*/ 30 w 30"/>
                  <a:gd name="T15" fmla="*/ 7 h 30"/>
                  <a:gd name="T16" fmla="*/ 30 w 30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0"/>
                  <a:gd name="T29" fmla="*/ 30 w 30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0">
                    <a:moveTo>
                      <a:pt x="30" y="23"/>
                    </a:moveTo>
                    <a:cubicBezTo>
                      <a:pt x="30" y="27"/>
                      <a:pt x="27" y="30"/>
                      <a:pt x="23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3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0" y="3"/>
                      <a:pt x="30" y="7"/>
                    </a:cubicBezTo>
                    <a:lnTo>
                      <a:pt x="3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54" name="Freeform 33"/>
              <p:cNvSpPr>
                <a:spLocks noChangeArrowheads="1"/>
              </p:cNvSpPr>
              <p:nvPr/>
            </p:nvSpPr>
            <p:spPr bwMode="auto">
              <a:xfrm>
                <a:off x="688689" y="274756"/>
                <a:ext cx="85186" cy="88786"/>
              </a:xfrm>
              <a:custGeom>
                <a:avLst/>
                <a:gdLst>
                  <a:gd name="T0" fmla="*/ 30 w 30"/>
                  <a:gd name="T1" fmla="*/ 24 h 31"/>
                  <a:gd name="T2" fmla="*/ 23 w 30"/>
                  <a:gd name="T3" fmla="*/ 31 h 31"/>
                  <a:gd name="T4" fmla="*/ 7 w 30"/>
                  <a:gd name="T5" fmla="*/ 31 h 31"/>
                  <a:gd name="T6" fmla="*/ 0 w 30"/>
                  <a:gd name="T7" fmla="*/ 24 h 31"/>
                  <a:gd name="T8" fmla="*/ 0 w 30"/>
                  <a:gd name="T9" fmla="*/ 8 h 31"/>
                  <a:gd name="T10" fmla="*/ 7 w 30"/>
                  <a:gd name="T11" fmla="*/ 0 h 31"/>
                  <a:gd name="T12" fmla="*/ 23 w 30"/>
                  <a:gd name="T13" fmla="*/ 0 h 31"/>
                  <a:gd name="T14" fmla="*/ 30 w 30"/>
                  <a:gd name="T15" fmla="*/ 8 h 31"/>
                  <a:gd name="T16" fmla="*/ 30 w 30"/>
                  <a:gd name="T17" fmla="*/ 24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1"/>
                  <a:gd name="T29" fmla="*/ 30 w 30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1">
                    <a:moveTo>
                      <a:pt x="30" y="24"/>
                    </a:moveTo>
                    <a:cubicBezTo>
                      <a:pt x="30" y="28"/>
                      <a:pt x="27" y="31"/>
                      <a:pt x="23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0" y="4"/>
                      <a:pt x="30" y="8"/>
                    </a:cubicBezTo>
                    <a:lnTo>
                      <a:pt x="3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55" name="Freeform 34"/>
              <p:cNvSpPr>
                <a:spLocks noChangeArrowheads="1"/>
              </p:cNvSpPr>
              <p:nvPr/>
            </p:nvSpPr>
            <p:spPr bwMode="auto">
              <a:xfrm>
                <a:off x="176371" y="436730"/>
                <a:ext cx="87586" cy="85186"/>
              </a:xfrm>
              <a:custGeom>
                <a:avLst/>
                <a:gdLst>
                  <a:gd name="T0" fmla="*/ 31 w 31"/>
                  <a:gd name="T1" fmla="*/ 23 h 30"/>
                  <a:gd name="T2" fmla="*/ 24 w 31"/>
                  <a:gd name="T3" fmla="*/ 30 h 30"/>
                  <a:gd name="T4" fmla="*/ 8 w 31"/>
                  <a:gd name="T5" fmla="*/ 30 h 30"/>
                  <a:gd name="T6" fmla="*/ 0 w 31"/>
                  <a:gd name="T7" fmla="*/ 23 h 30"/>
                  <a:gd name="T8" fmla="*/ 0 w 31"/>
                  <a:gd name="T9" fmla="*/ 7 h 30"/>
                  <a:gd name="T10" fmla="*/ 8 w 31"/>
                  <a:gd name="T11" fmla="*/ 0 h 30"/>
                  <a:gd name="T12" fmla="*/ 24 w 31"/>
                  <a:gd name="T13" fmla="*/ 0 h 30"/>
                  <a:gd name="T14" fmla="*/ 31 w 31"/>
                  <a:gd name="T15" fmla="*/ 7 h 30"/>
                  <a:gd name="T16" fmla="*/ 31 w 31"/>
                  <a:gd name="T17" fmla="*/ 2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30"/>
                  <a:gd name="T29" fmla="*/ 31 w 31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30">
                    <a:moveTo>
                      <a:pt x="31" y="23"/>
                    </a:moveTo>
                    <a:cubicBezTo>
                      <a:pt x="31" y="27"/>
                      <a:pt x="28" y="30"/>
                      <a:pt x="2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4" y="30"/>
                      <a:pt x="0" y="27"/>
                      <a:pt x="0" y="2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1" y="3"/>
                      <a:pt x="31" y="7"/>
                    </a:cubicBezTo>
                    <a:lnTo>
                      <a:pt x="3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10212146" y="5544343"/>
            <a:ext cx="444642" cy="383312"/>
            <a:chOff x="7099435" y="1167225"/>
            <a:chExt cx="1152128" cy="993214"/>
          </a:xfrm>
        </p:grpSpPr>
        <p:grpSp>
          <p:nvGrpSpPr>
            <p:cNvPr id="59" name="组合 58"/>
            <p:cNvGrpSpPr/>
            <p:nvPr/>
          </p:nvGrpSpPr>
          <p:grpSpPr>
            <a:xfrm>
              <a:off x="7099435" y="1167225"/>
              <a:ext cx="1152128" cy="993214"/>
              <a:chOff x="1151880" y="2088430"/>
              <a:chExt cx="1656184" cy="1427745"/>
            </a:xfrm>
          </p:grpSpPr>
          <p:sp>
            <p:nvSpPr>
              <p:cNvPr id="61" name="六边形 60"/>
              <p:cNvSpPr/>
              <p:nvPr/>
            </p:nvSpPr>
            <p:spPr>
              <a:xfrm flipV="1">
                <a:off x="1151880" y="2088430"/>
                <a:ext cx="1656184" cy="1427745"/>
              </a:xfrm>
              <a:prstGeom prst="hexagon">
                <a:avLst/>
              </a:prstGeom>
              <a:gradFill flip="none" rotWithShape="1">
                <a:gsLst>
                  <a:gs pos="5000">
                    <a:schemeClr val="bg1">
                      <a:lumMod val="75000"/>
                    </a:schemeClr>
                  </a:gs>
                  <a:gs pos="57000">
                    <a:schemeClr val="bg1">
                      <a:shade val="67500"/>
                      <a:satMod val="115000"/>
                      <a:lumMod val="40000"/>
                      <a:lumOff val="60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FFFFFF">
                    <a:alpha val="72941"/>
                  </a:srgbClr>
                </a:solidFill>
              </a:ln>
              <a:effectLst>
                <a:outerShdw blurRad="215900" dist="127000" dir="6000000" sx="101000" sy="101000" algn="tr" rotWithShape="0">
                  <a:schemeClr val="tx1">
                    <a:lumMod val="95000"/>
                    <a:lumOff val="5000"/>
                    <a:alpha val="7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  <p:sp>
            <p:nvSpPr>
              <p:cNvPr id="62" name="六边形 61"/>
              <p:cNvSpPr/>
              <p:nvPr/>
            </p:nvSpPr>
            <p:spPr>
              <a:xfrm flipV="1">
                <a:off x="1381972" y="2318523"/>
                <a:ext cx="1159685" cy="999729"/>
              </a:xfrm>
              <a:prstGeom prst="hexagon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</p:grpSp>
        <p:sp>
          <p:nvSpPr>
            <p:cNvPr id="60" name="Freeform 9"/>
            <p:cNvSpPr>
              <a:spLocks noChangeAspect="1" noEditPoints="1" noChangeArrowheads="1"/>
            </p:cNvSpPr>
            <p:nvPr/>
          </p:nvSpPr>
          <p:spPr bwMode="auto">
            <a:xfrm>
              <a:off x="7469030" y="1512367"/>
              <a:ext cx="366958" cy="337675"/>
            </a:xfrm>
            <a:custGeom>
              <a:avLst/>
              <a:gdLst>
                <a:gd name="T0" fmla="*/ 141 w 181"/>
                <a:gd name="T1" fmla="*/ 0 h 165"/>
                <a:gd name="T2" fmla="*/ 149 w 181"/>
                <a:gd name="T3" fmla="*/ 8 h 165"/>
                <a:gd name="T4" fmla="*/ 134 w 181"/>
                <a:gd name="T5" fmla="*/ 47 h 165"/>
                <a:gd name="T6" fmla="*/ 33 w 181"/>
                <a:gd name="T7" fmla="*/ 14 h 165"/>
                <a:gd name="T8" fmla="*/ 39 w 181"/>
                <a:gd name="T9" fmla="*/ 20 h 165"/>
                <a:gd name="T10" fmla="*/ 51 w 181"/>
                <a:gd name="T11" fmla="*/ 31 h 165"/>
                <a:gd name="T12" fmla="*/ 33 w 181"/>
                <a:gd name="T13" fmla="*/ 39 h 165"/>
                <a:gd name="T14" fmla="*/ 39 w 181"/>
                <a:gd name="T15" fmla="*/ 45 h 165"/>
                <a:gd name="T16" fmla="*/ 51 w 181"/>
                <a:gd name="T17" fmla="*/ 55 h 165"/>
                <a:gd name="T18" fmla="*/ 33 w 181"/>
                <a:gd name="T19" fmla="*/ 63 h 165"/>
                <a:gd name="T20" fmla="*/ 39 w 181"/>
                <a:gd name="T21" fmla="*/ 67 h 165"/>
                <a:gd name="T22" fmla="*/ 51 w 181"/>
                <a:gd name="T23" fmla="*/ 77 h 165"/>
                <a:gd name="T24" fmla="*/ 33 w 181"/>
                <a:gd name="T25" fmla="*/ 86 h 165"/>
                <a:gd name="T26" fmla="*/ 39 w 181"/>
                <a:gd name="T27" fmla="*/ 90 h 165"/>
                <a:gd name="T28" fmla="*/ 51 w 181"/>
                <a:gd name="T29" fmla="*/ 100 h 165"/>
                <a:gd name="T30" fmla="*/ 33 w 181"/>
                <a:gd name="T31" fmla="*/ 110 h 165"/>
                <a:gd name="T32" fmla="*/ 39 w 181"/>
                <a:gd name="T33" fmla="*/ 116 h 165"/>
                <a:gd name="T34" fmla="*/ 51 w 181"/>
                <a:gd name="T35" fmla="*/ 126 h 165"/>
                <a:gd name="T36" fmla="*/ 33 w 181"/>
                <a:gd name="T37" fmla="*/ 134 h 165"/>
                <a:gd name="T38" fmla="*/ 33 w 181"/>
                <a:gd name="T39" fmla="*/ 151 h 165"/>
                <a:gd name="T40" fmla="*/ 134 w 181"/>
                <a:gd name="T41" fmla="*/ 118 h 165"/>
                <a:gd name="T42" fmla="*/ 149 w 181"/>
                <a:gd name="T43" fmla="*/ 157 h 165"/>
                <a:gd name="T44" fmla="*/ 141 w 181"/>
                <a:gd name="T45" fmla="*/ 165 h 165"/>
                <a:gd name="T46" fmla="*/ 19 w 181"/>
                <a:gd name="T47" fmla="*/ 165 h 165"/>
                <a:gd name="T48" fmla="*/ 19 w 181"/>
                <a:gd name="T49" fmla="*/ 146 h 165"/>
                <a:gd name="T50" fmla="*/ 0 w 181"/>
                <a:gd name="T51" fmla="*/ 132 h 165"/>
                <a:gd name="T52" fmla="*/ 19 w 181"/>
                <a:gd name="T53" fmla="*/ 120 h 165"/>
                <a:gd name="T54" fmla="*/ 0 w 181"/>
                <a:gd name="T55" fmla="*/ 108 h 165"/>
                <a:gd name="T56" fmla="*/ 19 w 181"/>
                <a:gd name="T57" fmla="*/ 98 h 165"/>
                <a:gd name="T58" fmla="*/ 0 w 181"/>
                <a:gd name="T59" fmla="*/ 83 h 165"/>
                <a:gd name="T60" fmla="*/ 19 w 181"/>
                <a:gd name="T61" fmla="*/ 75 h 165"/>
                <a:gd name="T62" fmla="*/ 0 w 181"/>
                <a:gd name="T63" fmla="*/ 61 h 165"/>
                <a:gd name="T64" fmla="*/ 19 w 181"/>
                <a:gd name="T65" fmla="*/ 51 h 165"/>
                <a:gd name="T66" fmla="*/ 0 w 181"/>
                <a:gd name="T67" fmla="*/ 39 h 165"/>
                <a:gd name="T68" fmla="*/ 19 w 181"/>
                <a:gd name="T69" fmla="*/ 8 h 165"/>
                <a:gd name="T70" fmla="*/ 27 w 181"/>
                <a:gd name="T71" fmla="*/ 0 h 165"/>
                <a:gd name="T72" fmla="*/ 63 w 181"/>
                <a:gd name="T73" fmla="*/ 79 h 165"/>
                <a:gd name="T74" fmla="*/ 84 w 181"/>
                <a:gd name="T75" fmla="*/ 88 h 165"/>
                <a:gd name="T76" fmla="*/ 63 w 181"/>
                <a:gd name="T77" fmla="*/ 79 h 165"/>
                <a:gd name="T78" fmla="*/ 63 w 181"/>
                <a:gd name="T79" fmla="*/ 61 h 165"/>
                <a:gd name="T80" fmla="*/ 100 w 181"/>
                <a:gd name="T81" fmla="*/ 69 h 165"/>
                <a:gd name="T82" fmla="*/ 63 w 181"/>
                <a:gd name="T83" fmla="*/ 61 h 165"/>
                <a:gd name="T84" fmla="*/ 63 w 181"/>
                <a:gd name="T85" fmla="*/ 45 h 165"/>
                <a:gd name="T86" fmla="*/ 116 w 181"/>
                <a:gd name="T87" fmla="*/ 53 h 165"/>
                <a:gd name="T88" fmla="*/ 63 w 181"/>
                <a:gd name="T89" fmla="*/ 45 h 165"/>
                <a:gd name="T90" fmla="*/ 63 w 181"/>
                <a:gd name="T91" fmla="*/ 29 h 165"/>
                <a:gd name="T92" fmla="*/ 116 w 181"/>
                <a:gd name="T93" fmla="*/ 35 h 165"/>
                <a:gd name="T94" fmla="*/ 63 w 181"/>
                <a:gd name="T95" fmla="*/ 29 h 165"/>
                <a:gd name="T96" fmla="*/ 84 w 181"/>
                <a:gd name="T97" fmla="*/ 130 h 165"/>
                <a:gd name="T98" fmla="*/ 106 w 181"/>
                <a:gd name="T99" fmla="*/ 130 h 165"/>
                <a:gd name="T100" fmla="*/ 86 w 181"/>
                <a:gd name="T101" fmla="*/ 108 h 165"/>
                <a:gd name="T102" fmla="*/ 84 w 181"/>
                <a:gd name="T103" fmla="*/ 130 h 165"/>
                <a:gd name="T104" fmla="*/ 161 w 181"/>
                <a:gd name="T105" fmla="*/ 37 h 165"/>
                <a:gd name="T106" fmla="*/ 116 w 181"/>
                <a:gd name="T107" fmla="*/ 120 h 165"/>
                <a:gd name="T108" fmla="*/ 161 w 181"/>
                <a:gd name="T109" fmla="*/ 37 h 1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"/>
                <a:gd name="T166" fmla="*/ 0 h 165"/>
                <a:gd name="T167" fmla="*/ 181 w 181"/>
                <a:gd name="T168" fmla="*/ 165 h 1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" h="165">
                  <a:moveTo>
                    <a:pt x="27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49" y="35"/>
                  </a:lnTo>
                  <a:lnTo>
                    <a:pt x="134" y="47"/>
                  </a:lnTo>
                  <a:lnTo>
                    <a:pt x="134" y="14"/>
                  </a:lnTo>
                  <a:lnTo>
                    <a:pt x="33" y="14"/>
                  </a:lnTo>
                  <a:lnTo>
                    <a:pt x="33" y="25"/>
                  </a:lnTo>
                  <a:lnTo>
                    <a:pt x="39" y="20"/>
                  </a:lnTo>
                  <a:lnTo>
                    <a:pt x="47" y="18"/>
                  </a:lnTo>
                  <a:lnTo>
                    <a:pt x="51" y="31"/>
                  </a:lnTo>
                  <a:lnTo>
                    <a:pt x="45" y="35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7" y="41"/>
                  </a:lnTo>
                  <a:lnTo>
                    <a:pt x="51" y="55"/>
                  </a:lnTo>
                  <a:lnTo>
                    <a:pt x="45" y="57"/>
                  </a:lnTo>
                  <a:lnTo>
                    <a:pt x="33" y="63"/>
                  </a:lnTo>
                  <a:lnTo>
                    <a:pt x="33" y="71"/>
                  </a:lnTo>
                  <a:lnTo>
                    <a:pt x="39" y="67"/>
                  </a:lnTo>
                  <a:lnTo>
                    <a:pt x="47" y="65"/>
                  </a:lnTo>
                  <a:lnTo>
                    <a:pt x="51" y="77"/>
                  </a:lnTo>
                  <a:lnTo>
                    <a:pt x="45" y="81"/>
                  </a:lnTo>
                  <a:lnTo>
                    <a:pt x="33" y="86"/>
                  </a:lnTo>
                  <a:lnTo>
                    <a:pt x="33" y="94"/>
                  </a:lnTo>
                  <a:lnTo>
                    <a:pt x="39" y="90"/>
                  </a:lnTo>
                  <a:lnTo>
                    <a:pt x="47" y="88"/>
                  </a:lnTo>
                  <a:lnTo>
                    <a:pt x="51" y="100"/>
                  </a:lnTo>
                  <a:lnTo>
                    <a:pt x="45" y="104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9" y="116"/>
                  </a:lnTo>
                  <a:lnTo>
                    <a:pt x="47" y="112"/>
                  </a:lnTo>
                  <a:lnTo>
                    <a:pt x="51" y="126"/>
                  </a:lnTo>
                  <a:lnTo>
                    <a:pt x="45" y="128"/>
                  </a:lnTo>
                  <a:lnTo>
                    <a:pt x="33" y="134"/>
                  </a:lnTo>
                  <a:lnTo>
                    <a:pt x="33" y="146"/>
                  </a:lnTo>
                  <a:lnTo>
                    <a:pt x="33" y="151"/>
                  </a:lnTo>
                  <a:lnTo>
                    <a:pt x="134" y="151"/>
                  </a:lnTo>
                  <a:lnTo>
                    <a:pt x="134" y="118"/>
                  </a:lnTo>
                  <a:lnTo>
                    <a:pt x="149" y="106"/>
                  </a:lnTo>
                  <a:lnTo>
                    <a:pt x="149" y="157"/>
                  </a:lnTo>
                  <a:lnTo>
                    <a:pt x="149" y="165"/>
                  </a:lnTo>
                  <a:lnTo>
                    <a:pt x="141" y="165"/>
                  </a:lnTo>
                  <a:lnTo>
                    <a:pt x="27" y="165"/>
                  </a:lnTo>
                  <a:lnTo>
                    <a:pt x="19" y="165"/>
                  </a:lnTo>
                  <a:lnTo>
                    <a:pt x="19" y="157"/>
                  </a:lnTo>
                  <a:lnTo>
                    <a:pt x="19" y="146"/>
                  </a:lnTo>
                  <a:lnTo>
                    <a:pt x="4" y="146"/>
                  </a:lnTo>
                  <a:lnTo>
                    <a:pt x="0" y="132"/>
                  </a:lnTo>
                  <a:lnTo>
                    <a:pt x="19" y="124"/>
                  </a:lnTo>
                  <a:lnTo>
                    <a:pt x="19" y="120"/>
                  </a:lnTo>
                  <a:lnTo>
                    <a:pt x="4" y="120"/>
                  </a:lnTo>
                  <a:lnTo>
                    <a:pt x="0" y="108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4" y="75"/>
                  </a:lnTo>
                  <a:lnTo>
                    <a:pt x="0" y="61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4" y="51"/>
                  </a:lnTo>
                  <a:lnTo>
                    <a:pt x="0" y="39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63" y="79"/>
                  </a:moveTo>
                  <a:lnTo>
                    <a:pt x="63" y="88"/>
                  </a:lnTo>
                  <a:lnTo>
                    <a:pt x="84" y="88"/>
                  </a:lnTo>
                  <a:lnTo>
                    <a:pt x="84" y="79"/>
                  </a:lnTo>
                  <a:lnTo>
                    <a:pt x="63" y="79"/>
                  </a:lnTo>
                  <a:lnTo>
                    <a:pt x="63" y="79"/>
                  </a:lnTo>
                  <a:close/>
                  <a:moveTo>
                    <a:pt x="63" y="61"/>
                  </a:moveTo>
                  <a:lnTo>
                    <a:pt x="63" y="69"/>
                  </a:lnTo>
                  <a:lnTo>
                    <a:pt x="100" y="69"/>
                  </a:lnTo>
                  <a:lnTo>
                    <a:pt x="100" y="61"/>
                  </a:lnTo>
                  <a:lnTo>
                    <a:pt x="63" y="61"/>
                  </a:lnTo>
                  <a:lnTo>
                    <a:pt x="63" y="61"/>
                  </a:lnTo>
                  <a:close/>
                  <a:moveTo>
                    <a:pt x="63" y="45"/>
                  </a:moveTo>
                  <a:lnTo>
                    <a:pt x="63" y="53"/>
                  </a:lnTo>
                  <a:lnTo>
                    <a:pt x="116" y="53"/>
                  </a:lnTo>
                  <a:lnTo>
                    <a:pt x="116" y="45"/>
                  </a:lnTo>
                  <a:lnTo>
                    <a:pt x="63" y="45"/>
                  </a:lnTo>
                  <a:lnTo>
                    <a:pt x="63" y="45"/>
                  </a:lnTo>
                  <a:close/>
                  <a:moveTo>
                    <a:pt x="63" y="29"/>
                  </a:moveTo>
                  <a:lnTo>
                    <a:pt x="63" y="35"/>
                  </a:lnTo>
                  <a:lnTo>
                    <a:pt x="116" y="35"/>
                  </a:lnTo>
                  <a:lnTo>
                    <a:pt x="116" y="29"/>
                  </a:lnTo>
                  <a:lnTo>
                    <a:pt x="63" y="29"/>
                  </a:lnTo>
                  <a:lnTo>
                    <a:pt x="63" y="29"/>
                  </a:lnTo>
                  <a:close/>
                  <a:moveTo>
                    <a:pt x="84" y="130"/>
                  </a:moveTo>
                  <a:lnTo>
                    <a:pt x="96" y="130"/>
                  </a:lnTo>
                  <a:lnTo>
                    <a:pt x="106" y="130"/>
                  </a:lnTo>
                  <a:lnTo>
                    <a:pt x="96" y="118"/>
                  </a:lnTo>
                  <a:lnTo>
                    <a:pt x="86" y="108"/>
                  </a:lnTo>
                  <a:lnTo>
                    <a:pt x="86" y="120"/>
                  </a:lnTo>
                  <a:lnTo>
                    <a:pt x="84" y="130"/>
                  </a:lnTo>
                  <a:lnTo>
                    <a:pt x="84" y="130"/>
                  </a:lnTo>
                  <a:close/>
                  <a:moveTo>
                    <a:pt x="161" y="37"/>
                  </a:moveTo>
                  <a:lnTo>
                    <a:pt x="96" y="100"/>
                  </a:lnTo>
                  <a:lnTo>
                    <a:pt x="116" y="120"/>
                  </a:lnTo>
                  <a:lnTo>
                    <a:pt x="181" y="57"/>
                  </a:lnTo>
                  <a:lnTo>
                    <a:pt x="161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492066" y="5544343"/>
            <a:ext cx="444642" cy="383312"/>
            <a:chOff x="5908245" y="3248809"/>
            <a:chExt cx="1152128" cy="993214"/>
          </a:xfrm>
        </p:grpSpPr>
        <p:grpSp>
          <p:nvGrpSpPr>
            <p:cNvPr id="64" name="组合 63"/>
            <p:cNvGrpSpPr/>
            <p:nvPr/>
          </p:nvGrpSpPr>
          <p:grpSpPr>
            <a:xfrm>
              <a:off x="5908245" y="3248809"/>
              <a:ext cx="1152128" cy="993214"/>
              <a:chOff x="1151880" y="2088430"/>
              <a:chExt cx="1656184" cy="1427745"/>
            </a:xfrm>
          </p:grpSpPr>
          <p:sp>
            <p:nvSpPr>
              <p:cNvPr id="68" name="六边形 67"/>
              <p:cNvSpPr/>
              <p:nvPr/>
            </p:nvSpPr>
            <p:spPr>
              <a:xfrm flipV="1">
                <a:off x="1151880" y="2088430"/>
                <a:ext cx="1656184" cy="1427745"/>
              </a:xfrm>
              <a:prstGeom prst="hexagon">
                <a:avLst/>
              </a:prstGeom>
              <a:gradFill flip="none" rotWithShape="1">
                <a:gsLst>
                  <a:gs pos="5000">
                    <a:schemeClr val="bg1">
                      <a:lumMod val="75000"/>
                    </a:schemeClr>
                  </a:gs>
                  <a:gs pos="57000">
                    <a:schemeClr val="bg1">
                      <a:shade val="67500"/>
                      <a:satMod val="115000"/>
                      <a:lumMod val="40000"/>
                      <a:lumOff val="60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FFFFFF">
                    <a:alpha val="72941"/>
                  </a:srgbClr>
                </a:solidFill>
              </a:ln>
              <a:effectLst>
                <a:outerShdw blurRad="215900" dist="127000" dir="6000000" sx="101000" sy="101000" algn="tr" rotWithShape="0">
                  <a:schemeClr val="tx1">
                    <a:lumMod val="95000"/>
                    <a:lumOff val="5000"/>
                    <a:alpha val="7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  <p:sp>
            <p:nvSpPr>
              <p:cNvPr id="69" name="六边形 68"/>
              <p:cNvSpPr/>
              <p:nvPr/>
            </p:nvSpPr>
            <p:spPr>
              <a:xfrm flipV="1">
                <a:off x="1381972" y="2318523"/>
                <a:ext cx="1159685" cy="999729"/>
              </a:xfrm>
              <a:prstGeom prst="hexagon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 bwMode="auto">
            <a:xfrm>
              <a:off x="6293809" y="3593951"/>
              <a:ext cx="334516" cy="337673"/>
              <a:chOff x="0" y="0"/>
              <a:chExt cx="881859" cy="881859"/>
            </a:xfrm>
            <a:solidFill>
              <a:schemeClr val="bg1"/>
            </a:solidFill>
          </p:grpSpPr>
          <p:sp>
            <p:nvSpPr>
              <p:cNvPr id="66" name="Freeform 2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881859" cy="881859"/>
              </a:xfrm>
              <a:custGeom>
                <a:avLst/>
                <a:gdLst>
                  <a:gd name="T0" fmla="*/ 155 w 311"/>
                  <a:gd name="T1" fmla="*/ 0 h 311"/>
                  <a:gd name="T2" fmla="*/ 0 w 311"/>
                  <a:gd name="T3" fmla="*/ 155 h 311"/>
                  <a:gd name="T4" fmla="*/ 155 w 311"/>
                  <a:gd name="T5" fmla="*/ 311 h 311"/>
                  <a:gd name="T6" fmla="*/ 311 w 311"/>
                  <a:gd name="T7" fmla="*/ 155 h 311"/>
                  <a:gd name="T8" fmla="*/ 155 w 311"/>
                  <a:gd name="T9" fmla="*/ 0 h 311"/>
                  <a:gd name="T10" fmla="*/ 155 w 311"/>
                  <a:gd name="T11" fmla="*/ 289 h 311"/>
                  <a:gd name="T12" fmla="*/ 21 w 311"/>
                  <a:gd name="T13" fmla="*/ 155 h 311"/>
                  <a:gd name="T14" fmla="*/ 155 w 311"/>
                  <a:gd name="T15" fmla="*/ 21 h 311"/>
                  <a:gd name="T16" fmla="*/ 289 w 311"/>
                  <a:gd name="T17" fmla="*/ 155 h 311"/>
                  <a:gd name="T18" fmla="*/ 155 w 311"/>
                  <a:gd name="T19" fmla="*/ 289 h 3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1"/>
                  <a:gd name="T31" fmla="*/ 0 h 311"/>
                  <a:gd name="T32" fmla="*/ 311 w 311"/>
                  <a:gd name="T33" fmla="*/ 311 h 3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1" h="311">
                    <a:moveTo>
                      <a:pt x="155" y="0"/>
                    </a:moveTo>
                    <a:cubicBezTo>
                      <a:pt x="70" y="0"/>
                      <a:pt x="0" y="69"/>
                      <a:pt x="0" y="155"/>
                    </a:cubicBezTo>
                    <a:cubicBezTo>
                      <a:pt x="0" y="241"/>
                      <a:pt x="70" y="311"/>
                      <a:pt x="155" y="311"/>
                    </a:cubicBezTo>
                    <a:cubicBezTo>
                      <a:pt x="241" y="311"/>
                      <a:pt x="311" y="241"/>
                      <a:pt x="311" y="155"/>
                    </a:cubicBezTo>
                    <a:cubicBezTo>
                      <a:pt x="311" y="69"/>
                      <a:pt x="241" y="0"/>
                      <a:pt x="155" y="0"/>
                    </a:cubicBezTo>
                    <a:moveTo>
                      <a:pt x="155" y="289"/>
                    </a:moveTo>
                    <a:cubicBezTo>
                      <a:pt x="81" y="289"/>
                      <a:pt x="21" y="229"/>
                      <a:pt x="21" y="155"/>
                    </a:cubicBezTo>
                    <a:cubicBezTo>
                      <a:pt x="21" y="81"/>
                      <a:pt x="81" y="21"/>
                      <a:pt x="155" y="21"/>
                    </a:cubicBezTo>
                    <a:cubicBezTo>
                      <a:pt x="229" y="21"/>
                      <a:pt x="289" y="81"/>
                      <a:pt x="289" y="155"/>
                    </a:cubicBezTo>
                    <a:cubicBezTo>
                      <a:pt x="289" y="229"/>
                      <a:pt x="229" y="289"/>
                      <a:pt x="155" y="2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7" name="Freeform 23"/>
              <p:cNvSpPr>
                <a:spLocks noChangeArrowheads="1"/>
              </p:cNvSpPr>
              <p:nvPr/>
            </p:nvSpPr>
            <p:spPr bwMode="auto">
              <a:xfrm>
                <a:off x="235162" y="70789"/>
                <a:ext cx="430731" cy="428331"/>
              </a:xfrm>
              <a:custGeom>
                <a:avLst/>
                <a:gdLst>
                  <a:gd name="T0" fmla="*/ 145 w 152"/>
                  <a:gd name="T1" fmla="*/ 53 h 151"/>
                  <a:gd name="T2" fmla="*/ 144 w 152"/>
                  <a:gd name="T3" fmla="*/ 52 h 151"/>
                  <a:gd name="T4" fmla="*/ 125 w 152"/>
                  <a:gd name="T5" fmla="*/ 52 h 151"/>
                  <a:gd name="T6" fmla="*/ 77 w 152"/>
                  <a:gd name="T7" fmla="*/ 106 h 151"/>
                  <a:gd name="T8" fmla="*/ 31 w 152"/>
                  <a:gd name="T9" fmla="*/ 12 h 151"/>
                  <a:gd name="T10" fmla="*/ 11 w 152"/>
                  <a:gd name="T11" fmla="*/ 4 h 151"/>
                  <a:gd name="T12" fmla="*/ 10 w 152"/>
                  <a:gd name="T13" fmla="*/ 4 h 151"/>
                  <a:gd name="T14" fmla="*/ 4 w 152"/>
                  <a:gd name="T15" fmla="*/ 25 h 151"/>
                  <a:gd name="T16" fmla="*/ 60 w 152"/>
                  <a:gd name="T17" fmla="*/ 140 h 151"/>
                  <a:gd name="T18" fmla="*/ 79 w 152"/>
                  <a:gd name="T19" fmla="*/ 148 h 151"/>
                  <a:gd name="T20" fmla="*/ 79 w 152"/>
                  <a:gd name="T21" fmla="*/ 148 h 151"/>
                  <a:gd name="T22" fmla="*/ 80 w 152"/>
                  <a:gd name="T23" fmla="*/ 148 h 151"/>
                  <a:gd name="T24" fmla="*/ 81 w 152"/>
                  <a:gd name="T25" fmla="*/ 147 h 151"/>
                  <a:gd name="T26" fmla="*/ 87 w 152"/>
                  <a:gd name="T27" fmla="*/ 141 h 151"/>
                  <a:gd name="T28" fmla="*/ 148 w 152"/>
                  <a:gd name="T29" fmla="*/ 72 h 151"/>
                  <a:gd name="T30" fmla="*/ 145 w 152"/>
                  <a:gd name="T31" fmla="*/ 53 h 1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2"/>
                  <a:gd name="T49" fmla="*/ 0 h 151"/>
                  <a:gd name="T50" fmla="*/ 152 w 152"/>
                  <a:gd name="T51" fmla="*/ 151 h 1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2" h="151">
                    <a:moveTo>
                      <a:pt x="145" y="53"/>
                    </a:moveTo>
                    <a:cubicBezTo>
                      <a:pt x="144" y="52"/>
                      <a:pt x="144" y="52"/>
                      <a:pt x="144" y="52"/>
                    </a:cubicBezTo>
                    <a:cubicBezTo>
                      <a:pt x="138" y="47"/>
                      <a:pt x="129" y="47"/>
                      <a:pt x="125" y="52"/>
                    </a:cubicBezTo>
                    <a:cubicBezTo>
                      <a:pt x="77" y="106"/>
                      <a:pt x="77" y="106"/>
                      <a:pt x="77" y="106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27" y="4"/>
                      <a:pt x="18" y="0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3" y="8"/>
                      <a:pt x="0" y="17"/>
                      <a:pt x="4" y="25"/>
                    </a:cubicBezTo>
                    <a:cubicBezTo>
                      <a:pt x="60" y="140"/>
                      <a:pt x="60" y="140"/>
                      <a:pt x="60" y="140"/>
                    </a:cubicBezTo>
                    <a:cubicBezTo>
                      <a:pt x="63" y="148"/>
                      <a:pt x="72" y="151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80" y="148"/>
                      <a:pt x="80" y="148"/>
                    </a:cubicBezTo>
                    <a:cubicBezTo>
                      <a:pt x="81" y="147"/>
                      <a:pt x="81" y="147"/>
                      <a:pt x="81" y="147"/>
                    </a:cubicBezTo>
                    <a:cubicBezTo>
                      <a:pt x="84" y="146"/>
                      <a:pt x="86" y="144"/>
                      <a:pt x="87" y="141"/>
                    </a:cubicBezTo>
                    <a:cubicBezTo>
                      <a:pt x="148" y="72"/>
                      <a:pt x="148" y="72"/>
                      <a:pt x="148" y="72"/>
                    </a:cubicBezTo>
                    <a:cubicBezTo>
                      <a:pt x="152" y="67"/>
                      <a:pt x="151" y="59"/>
                      <a:pt x="145" y="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8781684" y="5544343"/>
            <a:ext cx="444642" cy="383312"/>
            <a:chOff x="4435139" y="1167225"/>
            <a:chExt cx="1152128" cy="993214"/>
          </a:xfrm>
        </p:grpSpPr>
        <p:grpSp>
          <p:nvGrpSpPr>
            <p:cNvPr id="71" name="组合 70"/>
            <p:cNvGrpSpPr/>
            <p:nvPr/>
          </p:nvGrpSpPr>
          <p:grpSpPr>
            <a:xfrm>
              <a:off x="4435139" y="1167225"/>
              <a:ext cx="1152128" cy="993214"/>
              <a:chOff x="1151880" y="2088430"/>
              <a:chExt cx="1656184" cy="1427745"/>
            </a:xfrm>
          </p:grpSpPr>
          <p:sp>
            <p:nvSpPr>
              <p:cNvPr id="78" name="六边形 77"/>
              <p:cNvSpPr/>
              <p:nvPr/>
            </p:nvSpPr>
            <p:spPr>
              <a:xfrm flipV="1">
                <a:off x="1151880" y="2088430"/>
                <a:ext cx="1656184" cy="1427745"/>
              </a:xfrm>
              <a:prstGeom prst="hexagon">
                <a:avLst/>
              </a:prstGeom>
              <a:gradFill flip="none" rotWithShape="1">
                <a:gsLst>
                  <a:gs pos="5000">
                    <a:schemeClr val="bg1">
                      <a:lumMod val="75000"/>
                    </a:schemeClr>
                  </a:gs>
                  <a:gs pos="57000">
                    <a:schemeClr val="bg1">
                      <a:shade val="67500"/>
                      <a:satMod val="115000"/>
                      <a:lumMod val="40000"/>
                      <a:lumOff val="60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FFFFFF">
                    <a:alpha val="72941"/>
                  </a:srgbClr>
                </a:solidFill>
              </a:ln>
              <a:effectLst>
                <a:outerShdw blurRad="215900" dist="127000" dir="6000000" sx="101000" sy="101000" algn="tr" rotWithShape="0">
                  <a:schemeClr val="tx1">
                    <a:lumMod val="95000"/>
                    <a:lumOff val="5000"/>
                    <a:alpha val="7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  <p:sp>
            <p:nvSpPr>
              <p:cNvPr id="79" name="六边形 78"/>
              <p:cNvSpPr/>
              <p:nvPr/>
            </p:nvSpPr>
            <p:spPr>
              <a:xfrm flipV="1">
                <a:off x="1381972" y="2318523"/>
                <a:ext cx="1159685" cy="999729"/>
              </a:xfrm>
              <a:prstGeom prst="hexagon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4790044" y="1525067"/>
              <a:ext cx="394348" cy="315607"/>
              <a:chOff x="4787750" y="1670867"/>
              <a:chExt cx="394348" cy="315607"/>
            </a:xfrm>
          </p:grpSpPr>
          <p:sp>
            <p:nvSpPr>
              <p:cNvPr id="73" name="Freeform 17"/>
              <p:cNvSpPr>
                <a:spLocks noEditPoints="1" noChangeArrowheads="1"/>
              </p:cNvSpPr>
              <p:nvPr/>
            </p:nvSpPr>
            <p:spPr bwMode="auto">
              <a:xfrm>
                <a:off x="4787750" y="1741020"/>
                <a:ext cx="316984" cy="245454"/>
              </a:xfrm>
              <a:custGeom>
                <a:avLst/>
                <a:gdLst>
                  <a:gd name="T0" fmla="*/ 274 w 291"/>
                  <a:gd name="T1" fmla="*/ 0 h 223"/>
                  <a:gd name="T2" fmla="*/ 17 w 291"/>
                  <a:gd name="T3" fmla="*/ 0 h 223"/>
                  <a:gd name="T4" fmla="*/ 0 w 291"/>
                  <a:gd name="T5" fmla="*/ 16 h 223"/>
                  <a:gd name="T6" fmla="*/ 0 w 291"/>
                  <a:gd name="T7" fmla="*/ 207 h 223"/>
                  <a:gd name="T8" fmla="*/ 17 w 291"/>
                  <a:gd name="T9" fmla="*/ 223 h 223"/>
                  <a:gd name="T10" fmla="*/ 274 w 291"/>
                  <a:gd name="T11" fmla="*/ 223 h 223"/>
                  <a:gd name="T12" fmla="*/ 291 w 291"/>
                  <a:gd name="T13" fmla="*/ 207 h 223"/>
                  <a:gd name="T14" fmla="*/ 291 w 291"/>
                  <a:gd name="T15" fmla="*/ 16 h 223"/>
                  <a:gd name="T16" fmla="*/ 274 w 291"/>
                  <a:gd name="T17" fmla="*/ 0 h 223"/>
                  <a:gd name="T18" fmla="*/ 270 w 291"/>
                  <a:gd name="T19" fmla="*/ 193 h 223"/>
                  <a:gd name="T20" fmla="*/ 256 w 291"/>
                  <a:gd name="T21" fmla="*/ 207 h 223"/>
                  <a:gd name="T22" fmla="*/ 35 w 291"/>
                  <a:gd name="T23" fmla="*/ 207 h 223"/>
                  <a:gd name="T24" fmla="*/ 21 w 291"/>
                  <a:gd name="T25" fmla="*/ 193 h 223"/>
                  <a:gd name="T26" fmla="*/ 21 w 291"/>
                  <a:gd name="T27" fmla="*/ 30 h 223"/>
                  <a:gd name="T28" fmla="*/ 35 w 291"/>
                  <a:gd name="T29" fmla="*/ 16 h 223"/>
                  <a:gd name="T30" fmla="*/ 256 w 291"/>
                  <a:gd name="T31" fmla="*/ 16 h 223"/>
                  <a:gd name="T32" fmla="*/ 270 w 291"/>
                  <a:gd name="T33" fmla="*/ 30 h 223"/>
                  <a:gd name="T34" fmla="*/ 270 w 291"/>
                  <a:gd name="T35" fmla="*/ 19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1"/>
                  <a:gd name="T55" fmla="*/ 0 h 223"/>
                  <a:gd name="T56" fmla="*/ 291 w 291"/>
                  <a:gd name="T57" fmla="*/ 223 h 2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1" h="223">
                    <a:moveTo>
                      <a:pt x="27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0" y="215"/>
                      <a:pt x="8" y="223"/>
                      <a:pt x="17" y="223"/>
                    </a:cubicBezTo>
                    <a:cubicBezTo>
                      <a:pt x="274" y="223"/>
                      <a:pt x="274" y="223"/>
                      <a:pt x="274" y="223"/>
                    </a:cubicBezTo>
                    <a:cubicBezTo>
                      <a:pt x="283" y="223"/>
                      <a:pt x="291" y="215"/>
                      <a:pt x="291" y="207"/>
                    </a:cubicBezTo>
                    <a:cubicBezTo>
                      <a:pt x="291" y="16"/>
                      <a:pt x="291" y="16"/>
                      <a:pt x="291" y="16"/>
                    </a:cubicBezTo>
                    <a:cubicBezTo>
                      <a:pt x="291" y="7"/>
                      <a:pt x="283" y="0"/>
                      <a:pt x="274" y="0"/>
                    </a:cubicBezTo>
                    <a:moveTo>
                      <a:pt x="270" y="193"/>
                    </a:moveTo>
                    <a:cubicBezTo>
                      <a:pt x="270" y="201"/>
                      <a:pt x="264" y="207"/>
                      <a:pt x="256" y="207"/>
                    </a:cubicBezTo>
                    <a:cubicBezTo>
                      <a:pt x="35" y="207"/>
                      <a:pt x="35" y="207"/>
                      <a:pt x="35" y="207"/>
                    </a:cubicBezTo>
                    <a:cubicBezTo>
                      <a:pt x="27" y="207"/>
                      <a:pt x="21" y="201"/>
                      <a:pt x="21" y="193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22"/>
                      <a:pt x="27" y="16"/>
                      <a:pt x="35" y="16"/>
                    </a:cubicBezTo>
                    <a:cubicBezTo>
                      <a:pt x="256" y="16"/>
                      <a:pt x="256" y="16"/>
                      <a:pt x="256" y="16"/>
                    </a:cubicBezTo>
                    <a:cubicBezTo>
                      <a:pt x="264" y="16"/>
                      <a:pt x="270" y="22"/>
                      <a:pt x="270" y="30"/>
                    </a:cubicBezTo>
                    <a:lnTo>
                      <a:pt x="270" y="1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" name="Freeform 18"/>
              <p:cNvSpPr>
                <a:spLocks noChangeArrowheads="1"/>
              </p:cNvSpPr>
              <p:nvPr/>
            </p:nvSpPr>
            <p:spPr bwMode="auto">
              <a:xfrm>
                <a:off x="4824288" y="1698961"/>
                <a:ext cx="316060" cy="245454"/>
              </a:xfrm>
              <a:custGeom>
                <a:avLst/>
                <a:gdLst>
                  <a:gd name="T0" fmla="*/ 274 w 290"/>
                  <a:gd name="T1" fmla="*/ 0 h 223"/>
                  <a:gd name="T2" fmla="*/ 16 w 290"/>
                  <a:gd name="T3" fmla="*/ 0 h 223"/>
                  <a:gd name="T4" fmla="*/ 0 w 290"/>
                  <a:gd name="T5" fmla="*/ 16 h 223"/>
                  <a:gd name="T6" fmla="*/ 0 w 290"/>
                  <a:gd name="T7" fmla="*/ 25 h 223"/>
                  <a:gd name="T8" fmla="*/ 249 w 290"/>
                  <a:gd name="T9" fmla="*/ 25 h 223"/>
                  <a:gd name="T10" fmla="*/ 265 w 290"/>
                  <a:gd name="T11" fmla="*/ 42 h 223"/>
                  <a:gd name="T12" fmla="*/ 265 w 290"/>
                  <a:gd name="T13" fmla="*/ 223 h 223"/>
                  <a:gd name="T14" fmla="*/ 274 w 290"/>
                  <a:gd name="T15" fmla="*/ 223 h 223"/>
                  <a:gd name="T16" fmla="*/ 290 w 290"/>
                  <a:gd name="T17" fmla="*/ 207 h 223"/>
                  <a:gd name="T18" fmla="*/ 290 w 290"/>
                  <a:gd name="T19" fmla="*/ 16 h 223"/>
                  <a:gd name="T20" fmla="*/ 274 w 290"/>
                  <a:gd name="T21" fmla="*/ 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0"/>
                  <a:gd name="T34" fmla="*/ 0 h 223"/>
                  <a:gd name="T35" fmla="*/ 290 w 290"/>
                  <a:gd name="T36" fmla="*/ 223 h 2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0" h="223">
                    <a:moveTo>
                      <a:pt x="27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49" y="25"/>
                      <a:pt x="249" y="25"/>
                      <a:pt x="249" y="25"/>
                    </a:cubicBezTo>
                    <a:cubicBezTo>
                      <a:pt x="258" y="25"/>
                      <a:pt x="265" y="33"/>
                      <a:pt x="265" y="42"/>
                    </a:cubicBezTo>
                    <a:cubicBezTo>
                      <a:pt x="265" y="223"/>
                      <a:pt x="265" y="223"/>
                      <a:pt x="265" y="223"/>
                    </a:cubicBezTo>
                    <a:cubicBezTo>
                      <a:pt x="274" y="223"/>
                      <a:pt x="274" y="223"/>
                      <a:pt x="274" y="223"/>
                    </a:cubicBezTo>
                    <a:cubicBezTo>
                      <a:pt x="283" y="223"/>
                      <a:pt x="290" y="216"/>
                      <a:pt x="290" y="207"/>
                    </a:cubicBezTo>
                    <a:cubicBezTo>
                      <a:pt x="290" y="16"/>
                      <a:pt x="290" y="16"/>
                      <a:pt x="290" y="16"/>
                    </a:cubicBezTo>
                    <a:cubicBezTo>
                      <a:pt x="290" y="7"/>
                      <a:pt x="283" y="0"/>
                      <a:pt x="274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" name="Freeform 19"/>
              <p:cNvSpPr>
                <a:spLocks noChangeArrowheads="1"/>
              </p:cNvSpPr>
              <p:nvPr/>
            </p:nvSpPr>
            <p:spPr bwMode="auto">
              <a:xfrm>
                <a:off x="4866038" y="1670867"/>
                <a:ext cx="316060" cy="244056"/>
              </a:xfrm>
              <a:custGeom>
                <a:avLst/>
                <a:gdLst>
                  <a:gd name="T0" fmla="*/ 274 w 290"/>
                  <a:gd name="T1" fmla="*/ 0 h 222"/>
                  <a:gd name="T2" fmla="*/ 16 w 290"/>
                  <a:gd name="T3" fmla="*/ 0 h 222"/>
                  <a:gd name="T4" fmla="*/ 0 w 290"/>
                  <a:gd name="T5" fmla="*/ 16 h 222"/>
                  <a:gd name="T6" fmla="*/ 0 w 290"/>
                  <a:gd name="T7" fmla="*/ 25 h 222"/>
                  <a:gd name="T8" fmla="*/ 249 w 290"/>
                  <a:gd name="T9" fmla="*/ 25 h 222"/>
                  <a:gd name="T10" fmla="*/ 265 w 290"/>
                  <a:gd name="T11" fmla="*/ 41 h 222"/>
                  <a:gd name="T12" fmla="*/ 265 w 290"/>
                  <a:gd name="T13" fmla="*/ 222 h 222"/>
                  <a:gd name="T14" fmla="*/ 274 w 290"/>
                  <a:gd name="T15" fmla="*/ 222 h 222"/>
                  <a:gd name="T16" fmla="*/ 290 w 290"/>
                  <a:gd name="T17" fmla="*/ 206 h 222"/>
                  <a:gd name="T18" fmla="*/ 290 w 290"/>
                  <a:gd name="T19" fmla="*/ 16 h 222"/>
                  <a:gd name="T20" fmla="*/ 274 w 290"/>
                  <a:gd name="T21" fmla="*/ 0 h 2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0"/>
                  <a:gd name="T34" fmla="*/ 0 h 222"/>
                  <a:gd name="T35" fmla="*/ 290 w 290"/>
                  <a:gd name="T36" fmla="*/ 222 h 2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0" h="222">
                    <a:moveTo>
                      <a:pt x="27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49" y="25"/>
                      <a:pt x="249" y="25"/>
                      <a:pt x="249" y="25"/>
                    </a:cubicBezTo>
                    <a:cubicBezTo>
                      <a:pt x="258" y="25"/>
                      <a:pt x="265" y="32"/>
                      <a:pt x="265" y="41"/>
                    </a:cubicBezTo>
                    <a:cubicBezTo>
                      <a:pt x="265" y="222"/>
                      <a:pt x="265" y="222"/>
                      <a:pt x="265" y="222"/>
                    </a:cubicBezTo>
                    <a:cubicBezTo>
                      <a:pt x="274" y="222"/>
                      <a:pt x="274" y="222"/>
                      <a:pt x="274" y="222"/>
                    </a:cubicBezTo>
                    <a:cubicBezTo>
                      <a:pt x="283" y="222"/>
                      <a:pt x="290" y="215"/>
                      <a:pt x="290" y="206"/>
                    </a:cubicBezTo>
                    <a:cubicBezTo>
                      <a:pt x="290" y="16"/>
                      <a:pt x="290" y="16"/>
                      <a:pt x="290" y="16"/>
                    </a:cubicBezTo>
                    <a:cubicBezTo>
                      <a:pt x="290" y="7"/>
                      <a:pt x="283" y="0"/>
                      <a:pt x="274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6" name="Freeform 20"/>
              <p:cNvSpPr>
                <a:spLocks noChangeArrowheads="1"/>
              </p:cNvSpPr>
              <p:nvPr/>
            </p:nvSpPr>
            <p:spPr bwMode="auto">
              <a:xfrm>
                <a:off x="4820192" y="1821308"/>
                <a:ext cx="219167" cy="137399"/>
              </a:xfrm>
              <a:custGeom>
                <a:avLst/>
                <a:gdLst>
                  <a:gd name="T0" fmla="*/ 71 w 201"/>
                  <a:gd name="T1" fmla="*/ 5 h 125"/>
                  <a:gd name="T2" fmla="*/ 11 w 201"/>
                  <a:gd name="T3" fmla="*/ 109 h 125"/>
                  <a:gd name="T4" fmla="*/ 11 w 201"/>
                  <a:gd name="T5" fmla="*/ 124 h 125"/>
                  <a:gd name="T6" fmla="*/ 192 w 201"/>
                  <a:gd name="T7" fmla="*/ 124 h 125"/>
                  <a:gd name="T8" fmla="*/ 192 w 201"/>
                  <a:gd name="T9" fmla="*/ 108 h 125"/>
                  <a:gd name="T10" fmla="*/ 151 w 201"/>
                  <a:gd name="T11" fmla="*/ 47 h 125"/>
                  <a:gd name="T12" fmla="*/ 117 w 201"/>
                  <a:gd name="T13" fmla="*/ 86 h 125"/>
                  <a:gd name="T14" fmla="*/ 110 w 201"/>
                  <a:gd name="T15" fmla="*/ 81 h 125"/>
                  <a:gd name="T16" fmla="*/ 122 w 201"/>
                  <a:gd name="T17" fmla="*/ 65 h 125"/>
                  <a:gd name="T18" fmla="*/ 81 w 201"/>
                  <a:gd name="T19" fmla="*/ 5 h 125"/>
                  <a:gd name="T20" fmla="*/ 71 w 201"/>
                  <a:gd name="T21" fmla="*/ 5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1"/>
                  <a:gd name="T34" fmla="*/ 0 h 125"/>
                  <a:gd name="T35" fmla="*/ 201 w 201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1" h="125">
                    <a:moveTo>
                      <a:pt x="71" y="5"/>
                    </a:moveTo>
                    <a:cubicBezTo>
                      <a:pt x="11" y="109"/>
                      <a:pt x="11" y="109"/>
                      <a:pt x="11" y="109"/>
                    </a:cubicBezTo>
                    <a:cubicBezTo>
                      <a:pt x="11" y="109"/>
                      <a:pt x="0" y="124"/>
                      <a:pt x="11" y="124"/>
                    </a:cubicBezTo>
                    <a:cubicBezTo>
                      <a:pt x="25" y="125"/>
                      <a:pt x="192" y="124"/>
                      <a:pt x="192" y="124"/>
                    </a:cubicBezTo>
                    <a:cubicBezTo>
                      <a:pt x="192" y="124"/>
                      <a:pt x="201" y="121"/>
                      <a:pt x="192" y="108"/>
                    </a:cubicBezTo>
                    <a:cubicBezTo>
                      <a:pt x="182" y="94"/>
                      <a:pt x="158" y="46"/>
                      <a:pt x="151" y="47"/>
                    </a:cubicBezTo>
                    <a:cubicBezTo>
                      <a:pt x="144" y="47"/>
                      <a:pt x="120" y="83"/>
                      <a:pt x="117" y="86"/>
                    </a:cubicBezTo>
                    <a:cubicBezTo>
                      <a:pt x="115" y="89"/>
                      <a:pt x="108" y="84"/>
                      <a:pt x="110" y="81"/>
                    </a:cubicBezTo>
                    <a:cubicBezTo>
                      <a:pt x="116" y="74"/>
                      <a:pt x="122" y="65"/>
                      <a:pt x="122" y="65"/>
                    </a:cubicBezTo>
                    <a:cubicBezTo>
                      <a:pt x="122" y="65"/>
                      <a:pt x="84" y="9"/>
                      <a:pt x="81" y="5"/>
                    </a:cubicBezTo>
                    <a:cubicBezTo>
                      <a:pt x="78" y="0"/>
                      <a:pt x="73" y="1"/>
                      <a:pt x="71" y="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7" name="Oval 21"/>
              <p:cNvSpPr>
                <a:spLocks noChangeArrowheads="1"/>
              </p:cNvSpPr>
              <p:nvPr/>
            </p:nvSpPr>
            <p:spPr bwMode="auto">
              <a:xfrm>
                <a:off x="4953494" y="1810467"/>
                <a:ext cx="46383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8123914" y="5544343"/>
            <a:ext cx="444642" cy="383312"/>
            <a:chOff x="3011452" y="3240559"/>
            <a:chExt cx="1152128" cy="993214"/>
          </a:xfrm>
        </p:grpSpPr>
        <p:grpSp>
          <p:nvGrpSpPr>
            <p:cNvPr id="81" name="组合 80"/>
            <p:cNvGrpSpPr/>
            <p:nvPr/>
          </p:nvGrpSpPr>
          <p:grpSpPr>
            <a:xfrm>
              <a:off x="3011452" y="3240559"/>
              <a:ext cx="1152128" cy="993214"/>
              <a:chOff x="1151880" y="2088430"/>
              <a:chExt cx="1656184" cy="1427745"/>
            </a:xfrm>
          </p:grpSpPr>
          <p:sp>
            <p:nvSpPr>
              <p:cNvPr id="83" name="六边形 82"/>
              <p:cNvSpPr/>
              <p:nvPr/>
            </p:nvSpPr>
            <p:spPr>
              <a:xfrm flipV="1">
                <a:off x="1151880" y="2088430"/>
                <a:ext cx="1656184" cy="1427745"/>
              </a:xfrm>
              <a:prstGeom prst="hexagon">
                <a:avLst/>
              </a:prstGeom>
              <a:gradFill flip="none" rotWithShape="1">
                <a:gsLst>
                  <a:gs pos="5000">
                    <a:schemeClr val="bg1">
                      <a:lumMod val="75000"/>
                    </a:schemeClr>
                  </a:gs>
                  <a:gs pos="57000">
                    <a:schemeClr val="bg1">
                      <a:shade val="67500"/>
                      <a:satMod val="115000"/>
                      <a:lumMod val="40000"/>
                      <a:lumOff val="60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FFFFFF">
                    <a:alpha val="72941"/>
                  </a:srgbClr>
                </a:solidFill>
              </a:ln>
              <a:effectLst>
                <a:outerShdw blurRad="215900" dist="127000" dir="6000000" sx="101000" sy="101000" algn="tr" rotWithShape="0">
                  <a:schemeClr val="tx1">
                    <a:lumMod val="95000"/>
                    <a:lumOff val="5000"/>
                    <a:alpha val="7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  <p:sp>
            <p:nvSpPr>
              <p:cNvPr id="84" name="六边形 83"/>
              <p:cNvSpPr/>
              <p:nvPr/>
            </p:nvSpPr>
            <p:spPr>
              <a:xfrm flipV="1">
                <a:off x="1381972" y="2318523"/>
                <a:ext cx="1159685" cy="999729"/>
              </a:xfrm>
              <a:prstGeom prst="hexagon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</p:grpSp>
        <p:sp>
          <p:nvSpPr>
            <p:cNvPr id="82" name="Freeform 84"/>
            <p:cNvSpPr>
              <a:spLocks noChangeAspect="1" noEditPoints="1" noChangeArrowheads="1"/>
            </p:cNvSpPr>
            <p:nvPr/>
          </p:nvSpPr>
          <p:spPr bwMode="auto">
            <a:xfrm>
              <a:off x="3409505" y="3600488"/>
              <a:ext cx="338500" cy="337673"/>
            </a:xfrm>
            <a:custGeom>
              <a:avLst/>
              <a:gdLst>
                <a:gd name="T0" fmla="*/ 170 w 170"/>
                <a:gd name="T1" fmla="*/ 0 h 168"/>
                <a:gd name="T2" fmla="*/ 162 w 170"/>
                <a:gd name="T3" fmla="*/ 16 h 168"/>
                <a:gd name="T4" fmla="*/ 170 w 170"/>
                <a:gd name="T5" fmla="*/ 103 h 168"/>
                <a:gd name="T6" fmla="*/ 93 w 170"/>
                <a:gd name="T7" fmla="*/ 119 h 168"/>
                <a:gd name="T8" fmla="*/ 128 w 170"/>
                <a:gd name="T9" fmla="*/ 152 h 168"/>
                <a:gd name="T10" fmla="*/ 42 w 170"/>
                <a:gd name="T11" fmla="*/ 168 h 168"/>
                <a:gd name="T12" fmla="*/ 77 w 170"/>
                <a:gd name="T13" fmla="*/ 152 h 168"/>
                <a:gd name="T14" fmla="*/ 0 w 170"/>
                <a:gd name="T15" fmla="*/ 119 h 168"/>
                <a:gd name="T16" fmla="*/ 6 w 170"/>
                <a:gd name="T17" fmla="*/ 103 h 168"/>
                <a:gd name="T18" fmla="*/ 0 w 170"/>
                <a:gd name="T19" fmla="*/ 16 h 168"/>
                <a:gd name="T20" fmla="*/ 0 w 170"/>
                <a:gd name="T21" fmla="*/ 0 h 168"/>
                <a:gd name="T22" fmla="*/ 122 w 170"/>
                <a:gd name="T23" fmla="*/ 40 h 168"/>
                <a:gd name="T24" fmla="*/ 115 w 170"/>
                <a:gd name="T25" fmla="*/ 44 h 168"/>
                <a:gd name="T26" fmla="*/ 75 w 170"/>
                <a:gd name="T27" fmla="*/ 52 h 168"/>
                <a:gd name="T28" fmla="*/ 73 w 170"/>
                <a:gd name="T29" fmla="*/ 50 h 168"/>
                <a:gd name="T30" fmla="*/ 50 w 170"/>
                <a:gd name="T31" fmla="*/ 67 h 168"/>
                <a:gd name="T32" fmla="*/ 85 w 170"/>
                <a:gd name="T33" fmla="*/ 65 h 168"/>
                <a:gd name="T34" fmla="*/ 89 w 170"/>
                <a:gd name="T35" fmla="*/ 67 h 168"/>
                <a:gd name="T36" fmla="*/ 120 w 170"/>
                <a:gd name="T37" fmla="*/ 52 h 168"/>
                <a:gd name="T38" fmla="*/ 128 w 170"/>
                <a:gd name="T39" fmla="*/ 40 h 168"/>
                <a:gd name="T40" fmla="*/ 113 w 170"/>
                <a:gd name="T41" fmla="*/ 58 h 168"/>
                <a:gd name="T42" fmla="*/ 122 w 170"/>
                <a:gd name="T43" fmla="*/ 85 h 168"/>
                <a:gd name="T44" fmla="*/ 113 w 170"/>
                <a:gd name="T45" fmla="*/ 58 h 168"/>
                <a:gd name="T46" fmla="*/ 101 w 170"/>
                <a:gd name="T47" fmla="*/ 67 h 168"/>
                <a:gd name="T48" fmla="*/ 109 w 170"/>
                <a:gd name="T49" fmla="*/ 85 h 168"/>
                <a:gd name="T50" fmla="*/ 101 w 170"/>
                <a:gd name="T51" fmla="*/ 67 h 168"/>
                <a:gd name="T52" fmla="*/ 87 w 170"/>
                <a:gd name="T53" fmla="*/ 77 h 168"/>
                <a:gd name="T54" fmla="*/ 95 w 170"/>
                <a:gd name="T55" fmla="*/ 85 h 168"/>
                <a:gd name="T56" fmla="*/ 87 w 170"/>
                <a:gd name="T57" fmla="*/ 77 h 168"/>
                <a:gd name="T58" fmla="*/ 75 w 170"/>
                <a:gd name="T59" fmla="*/ 69 h 168"/>
                <a:gd name="T60" fmla="*/ 83 w 170"/>
                <a:gd name="T61" fmla="*/ 85 h 168"/>
                <a:gd name="T62" fmla="*/ 75 w 170"/>
                <a:gd name="T63" fmla="*/ 69 h 168"/>
                <a:gd name="T64" fmla="*/ 63 w 170"/>
                <a:gd name="T65" fmla="*/ 69 h 168"/>
                <a:gd name="T66" fmla="*/ 71 w 170"/>
                <a:gd name="T67" fmla="*/ 85 h 168"/>
                <a:gd name="T68" fmla="*/ 63 w 170"/>
                <a:gd name="T69" fmla="*/ 69 h 168"/>
                <a:gd name="T70" fmla="*/ 48 w 170"/>
                <a:gd name="T71" fmla="*/ 73 h 168"/>
                <a:gd name="T72" fmla="*/ 56 w 170"/>
                <a:gd name="T73" fmla="*/ 85 h 168"/>
                <a:gd name="T74" fmla="*/ 48 w 170"/>
                <a:gd name="T75" fmla="*/ 73 h 168"/>
                <a:gd name="T76" fmla="*/ 146 w 170"/>
                <a:gd name="T77" fmla="*/ 18 h 168"/>
                <a:gd name="T78" fmla="*/ 24 w 170"/>
                <a:gd name="T79" fmla="*/ 101 h 168"/>
                <a:gd name="T80" fmla="*/ 146 w 170"/>
                <a:gd name="T81" fmla="*/ 1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"/>
                <a:gd name="T124" fmla="*/ 0 h 168"/>
                <a:gd name="T125" fmla="*/ 170 w 170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" h="168">
                  <a:moveTo>
                    <a:pt x="0" y="0"/>
                  </a:moveTo>
                  <a:lnTo>
                    <a:pt x="170" y="0"/>
                  </a:lnTo>
                  <a:lnTo>
                    <a:pt x="170" y="16"/>
                  </a:lnTo>
                  <a:lnTo>
                    <a:pt x="162" y="16"/>
                  </a:lnTo>
                  <a:lnTo>
                    <a:pt x="162" y="103"/>
                  </a:lnTo>
                  <a:lnTo>
                    <a:pt x="170" y="103"/>
                  </a:lnTo>
                  <a:lnTo>
                    <a:pt x="170" y="119"/>
                  </a:lnTo>
                  <a:lnTo>
                    <a:pt x="93" y="119"/>
                  </a:lnTo>
                  <a:lnTo>
                    <a:pt x="93" y="152"/>
                  </a:lnTo>
                  <a:lnTo>
                    <a:pt x="128" y="152"/>
                  </a:lnTo>
                  <a:lnTo>
                    <a:pt x="128" y="168"/>
                  </a:lnTo>
                  <a:lnTo>
                    <a:pt x="42" y="168"/>
                  </a:lnTo>
                  <a:lnTo>
                    <a:pt x="42" y="152"/>
                  </a:lnTo>
                  <a:lnTo>
                    <a:pt x="77" y="152"/>
                  </a:lnTo>
                  <a:lnTo>
                    <a:pt x="77" y="119"/>
                  </a:lnTo>
                  <a:lnTo>
                    <a:pt x="0" y="119"/>
                  </a:lnTo>
                  <a:lnTo>
                    <a:pt x="0" y="103"/>
                  </a:lnTo>
                  <a:lnTo>
                    <a:pt x="6" y="10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8" y="40"/>
                  </a:moveTo>
                  <a:lnTo>
                    <a:pt x="122" y="40"/>
                  </a:lnTo>
                  <a:lnTo>
                    <a:pt x="113" y="40"/>
                  </a:lnTo>
                  <a:lnTo>
                    <a:pt x="115" y="44"/>
                  </a:lnTo>
                  <a:lnTo>
                    <a:pt x="87" y="61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73" y="56"/>
                  </a:lnTo>
                  <a:lnTo>
                    <a:pt x="85" y="65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117" y="48"/>
                  </a:lnTo>
                  <a:lnTo>
                    <a:pt x="120" y="52"/>
                  </a:lnTo>
                  <a:lnTo>
                    <a:pt x="124" y="46"/>
                  </a:lnTo>
                  <a:lnTo>
                    <a:pt x="128" y="40"/>
                  </a:lnTo>
                  <a:lnTo>
                    <a:pt x="128" y="40"/>
                  </a:lnTo>
                  <a:close/>
                  <a:moveTo>
                    <a:pt x="113" y="58"/>
                  </a:moveTo>
                  <a:lnTo>
                    <a:pt x="113" y="85"/>
                  </a:lnTo>
                  <a:lnTo>
                    <a:pt x="122" y="85"/>
                  </a:lnTo>
                  <a:lnTo>
                    <a:pt x="122" y="58"/>
                  </a:lnTo>
                  <a:lnTo>
                    <a:pt x="113" y="58"/>
                  </a:lnTo>
                  <a:lnTo>
                    <a:pt x="113" y="58"/>
                  </a:lnTo>
                  <a:close/>
                  <a:moveTo>
                    <a:pt x="101" y="67"/>
                  </a:moveTo>
                  <a:lnTo>
                    <a:pt x="101" y="85"/>
                  </a:lnTo>
                  <a:lnTo>
                    <a:pt x="109" y="85"/>
                  </a:lnTo>
                  <a:lnTo>
                    <a:pt x="109" y="67"/>
                  </a:lnTo>
                  <a:lnTo>
                    <a:pt x="101" y="67"/>
                  </a:lnTo>
                  <a:lnTo>
                    <a:pt x="101" y="67"/>
                  </a:lnTo>
                  <a:close/>
                  <a:moveTo>
                    <a:pt x="87" y="77"/>
                  </a:moveTo>
                  <a:lnTo>
                    <a:pt x="87" y="85"/>
                  </a:lnTo>
                  <a:lnTo>
                    <a:pt x="95" y="85"/>
                  </a:lnTo>
                  <a:lnTo>
                    <a:pt x="95" y="77"/>
                  </a:lnTo>
                  <a:lnTo>
                    <a:pt x="87" y="77"/>
                  </a:lnTo>
                  <a:lnTo>
                    <a:pt x="87" y="77"/>
                  </a:lnTo>
                  <a:close/>
                  <a:moveTo>
                    <a:pt x="75" y="69"/>
                  </a:moveTo>
                  <a:lnTo>
                    <a:pt x="75" y="85"/>
                  </a:lnTo>
                  <a:lnTo>
                    <a:pt x="83" y="85"/>
                  </a:lnTo>
                  <a:lnTo>
                    <a:pt x="83" y="69"/>
                  </a:lnTo>
                  <a:lnTo>
                    <a:pt x="75" y="69"/>
                  </a:lnTo>
                  <a:lnTo>
                    <a:pt x="75" y="69"/>
                  </a:lnTo>
                  <a:close/>
                  <a:moveTo>
                    <a:pt x="63" y="69"/>
                  </a:moveTo>
                  <a:lnTo>
                    <a:pt x="63" y="85"/>
                  </a:lnTo>
                  <a:lnTo>
                    <a:pt x="71" y="85"/>
                  </a:lnTo>
                  <a:lnTo>
                    <a:pt x="71" y="69"/>
                  </a:lnTo>
                  <a:lnTo>
                    <a:pt x="63" y="69"/>
                  </a:lnTo>
                  <a:lnTo>
                    <a:pt x="63" y="69"/>
                  </a:lnTo>
                  <a:close/>
                  <a:moveTo>
                    <a:pt x="48" y="73"/>
                  </a:moveTo>
                  <a:lnTo>
                    <a:pt x="48" y="85"/>
                  </a:lnTo>
                  <a:lnTo>
                    <a:pt x="56" y="85"/>
                  </a:lnTo>
                  <a:lnTo>
                    <a:pt x="56" y="73"/>
                  </a:lnTo>
                  <a:lnTo>
                    <a:pt x="48" y="73"/>
                  </a:lnTo>
                  <a:lnTo>
                    <a:pt x="48" y="73"/>
                  </a:lnTo>
                  <a:close/>
                  <a:moveTo>
                    <a:pt x="146" y="18"/>
                  </a:moveTo>
                  <a:lnTo>
                    <a:pt x="24" y="18"/>
                  </a:lnTo>
                  <a:lnTo>
                    <a:pt x="24" y="101"/>
                  </a:lnTo>
                  <a:lnTo>
                    <a:pt x="146" y="101"/>
                  </a:lnTo>
                  <a:lnTo>
                    <a:pt x="146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8" grpId="0" animBg="1"/>
      <p:bldP spid="39" grpId="0" animBg="1"/>
      <p:bldP spid="25" grpId="0" animBg="1"/>
      <p:bldP spid="26" grpId="0" animBg="1"/>
      <p:bldP spid="27" grpId="0" animBg="1"/>
      <p:bldP spid="19" grpId="0" animBg="1"/>
      <p:bldP spid="22" grpId="0" animBg="1"/>
      <p:bldP spid="23" grpId="0" animBg="1"/>
      <p:bldP spid="24" grpId="0" animBg="1"/>
      <p:bldP spid="20" grpId="0" animBg="1"/>
      <p:bldP spid="5" grpId="0" animBg="1"/>
      <p:bldP spid="4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33" grpId="0" animBg="1"/>
      <p:bldP spid="34" grpId="0"/>
      <p:bldP spid="35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01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公司大事记</a:t>
            </a:r>
          </a:p>
        </p:txBody>
      </p:sp>
      <p:sp>
        <p:nvSpPr>
          <p:cNvPr id="10" name="椭圆 9"/>
          <p:cNvSpPr/>
          <p:nvPr/>
        </p:nvSpPr>
        <p:spPr>
          <a:xfrm>
            <a:off x="2376356" y="2709427"/>
            <a:ext cx="1178732" cy="117873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798221" y="3600127"/>
            <a:ext cx="1296144" cy="129614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771113" y="4248199"/>
            <a:ext cx="1440160" cy="144016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68824" y="3950702"/>
            <a:ext cx="1726625" cy="17266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144672" y="2652990"/>
            <a:ext cx="2121494" cy="208510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8768" y="863823"/>
            <a:ext cx="2448272" cy="24482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56344" y="3076044"/>
            <a:ext cx="1415772" cy="585058"/>
            <a:chOff x="682317" y="1676091"/>
            <a:chExt cx="1415772" cy="585058"/>
          </a:xfrm>
        </p:grpSpPr>
        <p:sp>
          <p:nvSpPr>
            <p:cNvPr id="17" name="TextBox 16"/>
            <p:cNvSpPr txBox="1"/>
            <p:nvPr/>
          </p:nvSpPr>
          <p:spPr>
            <a:xfrm>
              <a:off x="682317" y="1676091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2013</a:t>
              </a:r>
              <a:r>
                <a:rPr lang="zh-CN" altLang="en-US" dirty="0"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年</a:t>
              </a:r>
              <a:r>
                <a:rPr lang="en-US" altLang="zh-CN" dirty="0"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5</a:t>
              </a:r>
              <a:r>
                <a:rPr lang="zh-CN" altLang="en-US" dirty="0"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月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76441" y="192259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公司成立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087984" y="1702991"/>
              <a:ext cx="0" cy="556356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1007717" y="4093150"/>
            <a:ext cx="1544875" cy="599686"/>
            <a:chOff x="543109" y="1702991"/>
            <a:chExt cx="1544875" cy="599686"/>
          </a:xfrm>
        </p:grpSpPr>
        <p:sp>
          <p:nvSpPr>
            <p:cNvPr id="21" name="TextBox 20"/>
            <p:cNvSpPr txBox="1"/>
            <p:nvPr/>
          </p:nvSpPr>
          <p:spPr>
            <a:xfrm>
              <a:off x="543109" y="1715037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2014</a:t>
              </a:r>
              <a:r>
                <a:rPr lang="zh-CN" altLang="en-US" dirty="0"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年</a:t>
              </a:r>
              <a:r>
                <a:rPr lang="en-US" altLang="zh-CN" dirty="0"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5</a:t>
              </a:r>
              <a:r>
                <a:rPr lang="zh-CN" altLang="en-US" dirty="0"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月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3109" y="1964123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具备研发专利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2087984" y="1702991"/>
              <a:ext cx="0" cy="556356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2015828" y="5076104"/>
            <a:ext cx="1415772" cy="824569"/>
            <a:chOff x="729937" y="1738807"/>
            <a:chExt cx="1415772" cy="824569"/>
          </a:xfrm>
        </p:grpSpPr>
        <p:sp>
          <p:nvSpPr>
            <p:cNvPr id="25" name="TextBox 24"/>
            <p:cNvSpPr txBox="1"/>
            <p:nvPr/>
          </p:nvSpPr>
          <p:spPr>
            <a:xfrm>
              <a:off x="729937" y="1738807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2015</a:t>
              </a:r>
              <a:r>
                <a:rPr lang="zh-CN" altLang="en-US" dirty="0"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年</a:t>
              </a:r>
              <a:r>
                <a:rPr lang="en-US" altLang="zh-CN" dirty="0"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5</a:t>
              </a:r>
              <a:r>
                <a:rPr lang="zh-CN" altLang="en-US" dirty="0"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月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9937" y="1978601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公司获得省领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导嘉奖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2145709" y="1847007"/>
              <a:ext cx="0" cy="556356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7056389" y="4968279"/>
            <a:ext cx="1467149" cy="870356"/>
            <a:chOff x="564515" y="1676091"/>
            <a:chExt cx="1467149" cy="870356"/>
          </a:xfrm>
        </p:grpSpPr>
        <p:sp>
          <p:nvSpPr>
            <p:cNvPr id="29" name="TextBox 28"/>
            <p:cNvSpPr txBox="1"/>
            <p:nvPr/>
          </p:nvSpPr>
          <p:spPr>
            <a:xfrm>
              <a:off x="575816" y="1676091"/>
              <a:ext cx="1455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2016</a:t>
              </a:r>
              <a:r>
                <a:rPr lang="zh-CN" altLang="en-US" dirty="0"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年</a:t>
              </a:r>
              <a:r>
                <a:rPr lang="en-US" altLang="zh-CN" dirty="0"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5</a:t>
              </a:r>
              <a:r>
                <a:rPr lang="zh-CN" altLang="en-US" dirty="0"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月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3589" y="1961672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公司用户数量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达到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亿人</a:t>
              </a: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564515" y="1850848"/>
              <a:ext cx="0" cy="556356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8448928" y="3524377"/>
            <a:ext cx="1487780" cy="867838"/>
            <a:chOff x="577309" y="1676091"/>
            <a:chExt cx="1487780" cy="867838"/>
          </a:xfrm>
        </p:grpSpPr>
        <p:sp>
          <p:nvSpPr>
            <p:cNvPr id="40" name="TextBox 39"/>
            <p:cNvSpPr txBox="1"/>
            <p:nvPr/>
          </p:nvSpPr>
          <p:spPr>
            <a:xfrm>
              <a:off x="649317" y="1676091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2017</a:t>
              </a:r>
              <a:r>
                <a:rPr lang="zh-CN" altLang="en-US" dirty="0"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年</a:t>
              </a:r>
              <a:r>
                <a:rPr lang="en-US" altLang="zh-CN" dirty="0"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5</a:t>
              </a:r>
              <a:r>
                <a:rPr lang="zh-CN" altLang="en-US" dirty="0"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月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9317" y="1959154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公司销售额达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到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亿元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577309" y="1839815"/>
              <a:ext cx="0" cy="556356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9601056" y="1727919"/>
            <a:ext cx="1415772" cy="874548"/>
            <a:chOff x="721325" y="1676091"/>
            <a:chExt cx="1415772" cy="874548"/>
          </a:xfrm>
        </p:grpSpPr>
        <p:sp>
          <p:nvSpPr>
            <p:cNvPr id="45" name="TextBox 44"/>
            <p:cNvSpPr txBox="1"/>
            <p:nvPr/>
          </p:nvSpPr>
          <p:spPr>
            <a:xfrm>
              <a:off x="721325" y="1676091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2018</a:t>
              </a:r>
              <a:r>
                <a:rPr lang="zh-CN" altLang="en-US" dirty="0"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年</a:t>
              </a:r>
              <a:r>
                <a:rPr lang="en-US" altLang="zh-CN" dirty="0"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5</a:t>
              </a:r>
              <a:r>
                <a:rPr lang="zh-CN" altLang="en-US" dirty="0">
                  <a:solidFill>
                    <a:srgbClr val="C00000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月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29937" y="1965864"/>
              <a:ext cx="12105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公司获得科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技进步奖</a:t>
              </a: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721325" y="1839815"/>
              <a:ext cx="0" cy="556356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474568" y="1779304"/>
            <a:ext cx="1550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pc="-150" dirty="0">
                <a:solidFill>
                  <a:srgbClr val="C00000"/>
                </a:solidFill>
                <a:latin typeface="方正新综艺简体" panose="02010601030101010101" pitchFamily="2" charset="-122"/>
                <a:ea typeface="方正新综艺简体" panose="02010601030101010101" pitchFamily="2" charset="-122"/>
              </a:rPr>
              <a:t>2018</a:t>
            </a:r>
            <a:endParaRPr lang="zh-CN" altLang="en-US" sz="4000" spc="-150" dirty="0">
              <a:solidFill>
                <a:srgbClr val="C00000"/>
              </a:solidFill>
              <a:latin typeface="方正新综艺简体" panose="02010601030101010101" pitchFamily="2" charset="-122"/>
              <a:ea typeface="方正新综艺简体" panose="02010601030101010101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04712" y="3502213"/>
            <a:ext cx="140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pc="-150" dirty="0">
                <a:solidFill>
                  <a:srgbClr val="C00000"/>
                </a:solidFill>
                <a:latin typeface="方正新综艺简体" panose="02010601030101010101" pitchFamily="2" charset="-122"/>
                <a:ea typeface="方正新综艺简体" panose="02010601030101010101" pitchFamily="2" charset="-122"/>
              </a:rPr>
              <a:t>2017</a:t>
            </a:r>
            <a:endParaRPr lang="zh-CN" altLang="en-US" sz="3600" spc="-150" dirty="0">
              <a:solidFill>
                <a:srgbClr val="C00000"/>
              </a:solidFill>
              <a:latin typeface="方正新综艺简体" panose="02010601030101010101" pitchFamily="2" charset="-122"/>
              <a:ea typeface="方正新综艺简体" panose="02010601030101010101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10972" y="4558297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spc="-150" dirty="0">
                <a:solidFill>
                  <a:srgbClr val="C00000"/>
                </a:solidFill>
                <a:latin typeface="方正新综艺简体" panose="02010601030101010101" pitchFamily="2" charset="-122"/>
                <a:ea typeface="方正新综艺简体" panose="02010601030101010101" pitchFamily="2" charset="-122"/>
              </a:rPr>
              <a:t>2016</a:t>
            </a:r>
            <a:endParaRPr lang="zh-CN" altLang="en-US" sz="2800" spc="-150" dirty="0">
              <a:solidFill>
                <a:srgbClr val="C00000"/>
              </a:solidFill>
              <a:latin typeface="方正新综艺简体" panose="02010601030101010101" pitchFamily="2" charset="-122"/>
              <a:ea typeface="方正新综艺简体" panose="02010601030101010101" pitchFamily="2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29351" y="4773160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-150" dirty="0">
                <a:solidFill>
                  <a:srgbClr val="C00000"/>
                </a:solidFill>
                <a:latin typeface="方正新综艺简体" panose="02010601030101010101" pitchFamily="2" charset="-122"/>
                <a:ea typeface="方正新综艺简体" panose="02010601030101010101" pitchFamily="2" charset="-122"/>
              </a:rPr>
              <a:t>2015</a:t>
            </a:r>
            <a:endParaRPr lang="zh-CN" altLang="en-US" sz="2000" spc="-150" dirty="0">
              <a:solidFill>
                <a:srgbClr val="C00000"/>
              </a:solidFill>
              <a:latin typeface="方正新综艺简体" panose="02010601030101010101" pitchFamily="2" charset="-122"/>
              <a:ea typeface="方正新综艺简体" panose="02010601030101010101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36479" y="4090684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pc="-150" dirty="0">
                <a:solidFill>
                  <a:srgbClr val="C00000"/>
                </a:solidFill>
                <a:latin typeface="方正新综艺简体" panose="02010601030101010101" pitchFamily="2" charset="-122"/>
                <a:ea typeface="方正新综艺简体" panose="02010601030101010101" pitchFamily="2" charset="-122"/>
              </a:rPr>
              <a:t>2014</a:t>
            </a:r>
            <a:endParaRPr lang="zh-CN" altLang="en-US" spc="-150" dirty="0">
              <a:solidFill>
                <a:srgbClr val="C00000"/>
              </a:solidFill>
              <a:latin typeface="方正新综艺简体" panose="02010601030101010101" pitchFamily="2" charset="-122"/>
              <a:ea typeface="方正新综艺简体" panose="02010601030101010101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48181" y="3148334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spc="-150" dirty="0">
                <a:solidFill>
                  <a:srgbClr val="C00000"/>
                </a:solidFill>
                <a:latin typeface="方正新综艺简体" panose="02010601030101010101" pitchFamily="2" charset="-122"/>
                <a:ea typeface="方正新综艺简体" panose="02010601030101010101" pitchFamily="2" charset="-122"/>
              </a:rPr>
              <a:t>2013</a:t>
            </a:r>
            <a:endParaRPr lang="zh-CN" altLang="en-US" sz="1600" spc="-150" dirty="0">
              <a:solidFill>
                <a:srgbClr val="C00000"/>
              </a:solidFill>
              <a:latin typeface="方正新综艺简体" panose="02010601030101010101" pitchFamily="2" charset="-122"/>
              <a:ea typeface="方正新综艺简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/>
      <p:bldP spid="48" grpId="0"/>
      <p:bldP spid="49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6"/>
          <p:cNvCxnSpPr/>
          <p:nvPr/>
        </p:nvCxnSpPr>
        <p:spPr>
          <a:xfrm flipH="1" flipV="1">
            <a:off x="5710969" y="2880047"/>
            <a:ext cx="3441" cy="432048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同心圆 39"/>
          <p:cNvSpPr/>
          <p:nvPr/>
        </p:nvSpPr>
        <p:spPr>
          <a:xfrm>
            <a:off x="4561509" y="791816"/>
            <a:ext cx="2187791" cy="2098439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950342" y="1105247"/>
            <a:ext cx="1528137" cy="1317360"/>
            <a:chOff x="1151880" y="2088430"/>
            <a:chExt cx="1656184" cy="1427745"/>
          </a:xfrm>
        </p:grpSpPr>
        <p:sp>
          <p:nvSpPr>
            <p:cNvPr id="11" name="六边形 10"/>
            <p:cNvSpPr/>
            <p:nvPr/>
          </p:nvSpPr>
          <p:spPr>
            <a:xfrm flipV="1">
              <a:off x="1151880" y="2088430"/>
              <a:ext cx="1656184" cy="1427745"/>
            </a:xfrm>
            <a:prstGeom prst="hexagon">
              <a:avLst/>
            </a:prstGeom>
            <a:gradFill flip="none" rotWithShape="1">
              <a:gsLst>
                <a:gs pos="5000">
                  <a:schemeClr val="bg1">
                    <a:lumMod val="75000"/>
                  </a:schemeClr>
                </a:gs>
                <a:gs pos="57000">
                  <a:schemeClr val="bg1">
                    <a:shade val="67500"/>
                    <a:satMod val="115000"/>
                    <a:lumMod val="40000"/>
                    <a:lumOff val="6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rgbClr val="FFFFFF">
                  <a:alpha val="72941"/>
                </a:srgbClr>
              </a:solidFill>
            </a:ln>
            <a:effectLst>
              <a:outerShdw blurRad="215900" dist="127000" dir="6000000" sx="101000" sy="101000" algn="tr" rotWithShape="0">
                <a:schemeClr val="tx1">
                  <a:lumMod val="95000"/>
                  <a:lumOff val="5000"/>
                  <a:alpha val="7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60000"/>
                </a:solidFill>
              </a:endParaRPr>
            </a:p>
          </p:txBody>
        </p:sp>
        <p:sp>
          <p:nvSpPr>
            <p:cNvPr id="12" name="六边形 11"/>
            <p:cNvSpPr/>
            <p:nvPr/>
          </p:nvSpPr>
          <p:spPr>
            <a:xfrm flipV="1">
              <a:off x="1381972" y="2318523"/>
              <a:ext cx="1159685" cy="999729"/>
            </a:xfrm>
            <a:prstGeom prst="hexagon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60000"/>
                </a:solidFill>
              </a:endParaRPr>
            </a:p>
          </p:txBody>
        </p:sp>
      </p:grpSp>
      <p:grpSp>
        <p:nvGrpSpPr>
          <p:cNvPr id="13" name="组合 21"/>
          <p:cNvGrpSpPr/>
          <p:nvPr/>
        </p:nvGrpSpPr>
        <p:grpSpPr bwMode="auto">
          <a:xfrm>
            <a:off x="5439187" y="1558662"/>
            <a:ext cx="535237" cy="447879"/>
            <a:chOff x="0" y="0"/>
            <a:chExt cx="961046" cy="796672"/>
          </a:xfrm>
          <a:solidFill>
            <a:schemeClr val="bg1"/>
          </a:solidFill>
        </p:grpSpPr>
        <p:sp>
          <p:nvSpPr>
            <p:cNvPr id="14" name="Freeform 24"/>
            <p:cNvSpPr>
              <a:spLocks noEditPoints="1" noChangeArrowheads="1"/>
            </p:cNvSpPr>
            <p:nvPr/>
          </p:nvSpPr>
          <p:spPr bwMode="auto">
            <a:xfrm>
              <a:off x="0" y="0"/>
              <a:ext cx="961046" cy="796672"/>
            </a:xfrm>
            <a:custGeom>
              <a:avLst/>
              <a:gdLst>
                <a:gd name="T0" fmla="*/ 321 w 339"/>
                <a:gd name="T1" fmla="*/ 0 h 281"/>
                <a:gd name="T2" fmla="*/ 18 w 339"/>
                <a:gd name="T3" fmla="*/ 0 h 281"/>
                <a:gd name="T4" fmla="*/ 0 w 339"/>
                <a:gd name="T5" fmla="*/ 18 h 281"/>
                <a:gd name="T6" fmla="*/ 0 w 339"/>
                <a:gd name="T7" fmla="*/ 263 h 281"/>
                <a:gd name="T8" fmla="*/ 18 w 339"/>
                <a:gd name="T9" fmla="*/ 281 h 281"/>
                <a:gd name="T10" fmla="*/ 321 w 339"/>
                <a:gd name="T11" fmla="*/ 281 h 281"/>
                <a:gd name="T12" fmla="*/ 339 w 339"/>
                <a:gd name="T13" fmla="*/ 263 h 281"/>
                <a:gd name="T14" fmla="*/ 339 w 339"/>
                <a:gd name="T15" fmla="*/ 18 h 281"/>
                <a:gd name="T16" fmla="*/ 321 w 339"/>
                <a:gd name="T17" fmla="*/ 0 h 281"/>
                <a:gd name="T18" fmla="*/ 316 w 339"/>
                <a:gd name="T19" fmla="*/ 246 h 281"/>
                <a:gd name="T20" fmla="*/ 301 w 339"/>
                <a:gd name="T21" fmla="*/ 262 h 281"/>
                <a:gd name="T22" fmla="*/ 38 w 339"/>
                <a:gd name="T23" fmla="*/ 262 h 281"/>
                <a:gd name="T24" fmla="*/ 23 w 339"/>
                <a:gd name="T25" fmla="*/ 246 h 281"/>
                <a:gd name="T26" fmla="*/ 23 w 339"/>
                <a:gd name="T27" fmla="*/ 35 h 281"/>
                <a:gd name="T28" fmla="*/ 38 w 339"/>
                <a:gd name="T29" fmla="*/ 19 h 281"/>
                <a:gd name="T30" fmla="*/ 301 w 339"/>
                <a:gd name="T31" fmla="*/ 19 h 281"/>
                <a:gd name="T32" fmla="*/ 316 w 339"/>
                <a:gd name="T33" fmla="*/ 35 h 281"/>
                <a:gd name="T34" fmla="*/ 316 w 339"/>
                <a:gd name="T35" fmla="*/ 246 h 2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9"/>
                <a:gd name="T55" fmla="*/ 0 h 281"/>
                <a:gd name="T56" fmla="*/ 339 w 339"/>
                <a:gd name="T57" fmla="*/ 281 h 2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9" h="281">
                  <a:moveTo>
                    <a:pt x="3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73"/>
                    <a:pt x="8" y="281"/>
                    <a:pt x="18" y="281"/>
                  </a:cubicBezTo>
                  <a:cubicBezTo>
                    <a:pt x="321" y="281"/>
                    <a:pt x="321" y="281"/>
                    <a:pt x="321" y="281"/>
                  </a:cubicBezTo>
                  <a:cubicBezTo>
                    <a:pt x="331" y="281"/>
                    <a:pt x="339" y="273"/>
                    <a:pt x="339" y="263"/>
                  </a:cubicBezTo>
                  <a:cubicBezTo>
                    <a:pt x="339" y="18"/>
                    <a:pt x="339" y="18"/>
                    <a:pt x="339" y="18"/>
                  </a:cubicBezTo>
                  <a:cubicBezTo>
                    <a:pt x="339" y="8"/>
                    <a:pt x="331" y="0"/>
                    <a:pt x="321" y="0"/>
                  </a:cubicBezTo>
                  <a:moveTo>
                    <a:pt x="316" y="246"/>
                  </a:moveTo>
                  <a:cubicBezTo>
                    <a:pt x="316" y="255"/>
                    <a:pt x="309" y="262"/>
                    <a:pt x="301" y="262"/>
                  </a:cubicBezTo>
                  <a:cubicBezTo>
                    <a:pt x="38" y="262"/>
                    <a:pt x="38" y="262"/>
                    <a:pt x="38" y="262"/>
                  </a:cubicBezTo>
                  <a:cubicBezTo>
                    <a:pt x="30" y="262"/>
                    <a:pt x="23" y="255"/>
                    <a:pt x="23" y="24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26"/>
                    <a:pt x="30" y="19"/>
                    <a:pt x="38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9" y="19"/>
                    <a:pt x="316" y="26"/>
                    <a:pt x="316" y="35"/>
                  </a:cubicBezTo>
                  <a:lnTo>
                    <a:pt x="316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" name="Freeform 25"/>
            <p:cNvSpPr>
              <a:spLocks noChangeArrowheads="1"/>
            </p:cNvSpPr>
            <p:nvPr/>
          </p:nvSpPr>
          <p:spPr bwMode="auto">
            <a:xfrm>
              <a:off x="176371" y="116382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" name="Freeform 26"/>
            <p:cNvSpPr>
              <a:spLocks noChangeArrowheads="1"/>
            </p:cNvSpPr>
            <p:nvPr/>
          </p:nvSpPr>
          <p:spPr bwMode="auto">
            <a:xfrm>
              <a:off x="176371" y="274756"/>
              <a:ext cx="87586" cy="88786"/>
            </a:xfrm>
            <a:custGeom>
              <a:avLst/>
              <a:gdLst>
                <a:gd name="T0" fmla="*/ 31 w 31"/>
                <a:gd name="T1" fmla="*/ 24 h 31"/>
                <a:gd name="T2" fmla="*/ 24 w 31"/>
                <a:gd name="T3" fmla="*/ 31 h 31"/>
                <a:gd name="T4" fmla="*/ 8 w 31"/>
                <a:gd name="T5" fmla="*/ 31 h 31"/>
                <a:gd name="T6" fmla="*/ 0 w 31"/>
                <a:gd name="T7" fmla="*/ 24 h 31"/>
                <a:gd name="T8" fmla="*/ 0 w 31"/>
                <a:gd name="T9" fmla="*/ 8 h 31"/>
                <a:gd name="T10" fmla="*/ 8 w 31"/>
                <a:gd name="T11" fmla="*/ 0 h 31"/>
                <a:gd name="T12" fmla="*/ 24 w 31"/>
                <a:gd name="T13" fmla="*/ 0 h 31"/>
                <a:gd name="T14" fmla="*/ 31 w 31"/>
                <a:gd name="T15" fmla="*/ 8 h 31"/>
                <a:gd name="T16" fmla="*/ 31 w 31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1"/>
                <a:gd name="T29" fmla="*/ 31 w 31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1">
                  <a:moveTo>
                    <a:pt x="31" y="24"/>
                  </a:moveTo>
                  <a:cubicBezTo>
                    <a:pt x="31" y="28"/>
                    <a:pt x="28" y="31"/>
                    <a:pt x="2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4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4"/>
                    <a:pt x="31" y="8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" name="Freeform 27"/>
            <p:cNvSpPr>
              <a:spLocks noChangeArrowheads="1"/>
            </p:cNvSpPr>
            <p:nvPr/>
          </p:nvSpPr>
          <p:spPr bwMode="auto">
            <a:xfrm>
              <a:off x="346744" y="116382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" name="Freeform 28"/>
            <p:cNvSpPr>
              <a:spLocks noChangeArrowheads="1"/>
            </p:cNvSpPr>
            <p:nvPr/>
          </p:nvSpPr>
          <p:spPr bwMode="auto">
            <a:xfrm>
              <a:off x="346744" y="274756"/>
              <a:ext cx="87586" cy="88786"/>
            </a:xfrm>
            <a:custGeom>
              <a:avLst/>
              <a:gdLst>
                <a:gd name="T0" fmla="*/ 31 w 31"/>
                <a:gd name="T1" fmla="*/ 24 h 31"/>
                <a:gd name="T2" fmla="*/ 24 w 31"/>
                <a:gd name="T3" fmla="*/ 31 h 31"/>
                <a:gd name="T4" fmla="*/ 8 w 31"/>
                <a:gd name="T5" fmla="*/ 31 h 31"/>
                <a:gd name="T6" fmla="*/ 0 w 31"/>
                <a:gd name="T7" fmla="*/ 24 h 31"/>
                <a:gd name="T8" fmla="*/ 0 w 31"/>
                <a:gd name="T9" fmla="*/ 8 h 31"/>
                <a:gd name="T10" fmla="*/ 8 w 31"/>
                <a:gd name="T11" fmla="*/ 0 h 31"/>
                <a:gd name="T12" fmla="*/ 24 w 31"/>
                <a:gd name="T13" fmla="*/ 0 h 31"/>
                <a:gd name="T14" fmla="*/ 31 w 31"/>
                <a:gd name="T15" fmla="*/ 8 h 31"/>
                <a:gd name="T16" fmla="*/ 31 w 31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1"/>
                <a:gd name="T29" fmla="*/ 31 w 31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1">
                  <a:moveTo>
                    <a:pt x="31" y="24"/>
                  </a:moveTo>
                  <a:cubicBezTo>
                    <a:pt x="31" y="28"/>
                    <a:pt x="28" y="31"/>
                    <a:pt x="2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4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4"/>
                    <a:pt x="31" y="8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" name="Freeform 29"/>
            <p:cNvSpPr>
              <a:spLocks noChangeArrowheads="1"/>
            </p:cNvSpPr>
            <p:nvPr/>
          </p:nvSpPr>
          <p:spPr bwMode="auto">
            <a:xfrm>
              <a:off x="346744" y="436730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" name="Freeform 30"/>
            <p:cNvSpPr>
              <a:spLocks noChangeArrowheads="1"/>
            </p:cNvSpPr>
            <p:nvPr/>
          </p:nvSpPr>
          <p:spPr bwMode="auto">
            <a:xfrm>
              <a:off x="519516" y="116382"/>
              <a:ext cx="83987" cy="85186"/>
            </a:xfrm>
            <a:custGeom>
              <a:avLst/>
              <a:gdLst>
                <a:gd name="T0" fmla="*/ 30 w 30"/>
                <a:gd name="T1" fmla="*/ 23 h 30"/>
                <a:gd name="T2" fmla="*/ 23 w 30"/>
                <a:gd name="T3" fmla="*/ 30 h 30"/>
                <a:gd name="T4" fmla="*/ 7 w 30"/>
                <a:gd name="T5" fmla="*/ 30 h 30"/>
                <a:gd name="T6" fmla="*/ 0 w 30"/>
                <a:gd name="T7" fmla="*/ 23 h 30"/>
                <a:gd name="T8" fmla="*/ 0 w 30"/>
                <a:gd name="T9" fmla="*/ 7 h 30"/>
                <a:gd name="T10" fmla="*/ 7 w 30"/>
                <a:gd name="T11" fmla="*/ 0 h 30"/>
                <a:gd name="T12" fmla="*/ 23 w 30"/>
                <a:gd name="T13" fmla="*/ 0 h 30"/>
                <a:gd name="T14" fmla="*/ 30 w 30"/>
                <a:gd name="T15" fmla="*/ 7 h 30"/>
                <a:gd name="T16" fmla="*/ 30 w 30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0"/>
                <a:gd name="T29" fmla="*/ 30 w 3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0">
                  <a:moveTo>
                    <a:pt x="30" y="23"/>
                  </a:moveTo>
                  <a:cubicBezTo>
                    <a:pt x="30" y="27"/>
                    <a:pt x="27" y="30"/>
                    <a:pt x="23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3"/>
                    <a:pt x="30" y="7"/>
                  </a:cubicBez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" name="Freeform 31"/>
            <p:cNvSpPr>
              <a:spLocks noChangeArrowheads="1"/>
            </p:cNvSpPr>
            <p:nvPr/>
          </p:nvSpPr>
          <p:spPr bwMode="auto">
            <a:xfrm>
              <a:off x="519516" y="274756"/>
              <a:ext cx="83987" cy="88786"/>
            </a:xfrm>
            <a:custGeom>
              <a:avLst/>
              <a:gdLst>
                <a:gd name="T0" fmla="*/ 30 w 30"/>
                <a:gd name="T1" fmla="*/ 24 h 31"/>
                <a:gd name="T2" fmla="*/ 23 w 30"/>
                <a:gd name="T3" fmla="*/ 31 h 31"/>
                <a:gd name="T4" fmla="*/ 7 w 30"/>
                <a:gd name="T5" fmla="*/ 31 h 31"/>
                <a:gd name="T6" fmla="*/ 0 w 30"/>
                <a:gd name="T7" fmla="*/ 24 h 31"/>
                <a:gd name="T8" fmla="*/ 0 w 30"/>
                <a:gd name="T9" fmla="*/ 8 h 31"/>
                <a:gd name="T10" fmla="*/ 7 w 30"/>
                <a:gd name="T11" fmla="*/ 0 h 31"/>
                <a:gd name="T12" fmla="*/ 23 w 30"/>
                <a:gd name="T13" fmla="*/ 0 h 31"/>
                <a:gd name="T14" fmla="*/ 30 w 30"/>
                <a:gd name="T15" fmla="*/ 8 h 31"/>
                <a:gd name="T16" fmla="*/ 30 w 30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1"/>
                <a:gd name="T29" fmla="*/ 30 w 3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1">
                  <a:moveTo>
                    <a:pt x="30" y="24"/>
                  </a:moveTo>
                  <a:cubicBezTo>
                    <a:pt x="30" y="28"/>
                    <a:pt x="27" y="31"/>
                    <a:pt x="23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4"/>
                    <a:pt x="30" y="8"/>
                  </a:cubicBezTo>
                  <a:lnTo>
                    <a:pt x="3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" name="Freeform 32"/>
            <p:cNvSpPr>
              <a:spLocks noChangeArrowheads="1"/>
            </p:cNvSpPr>
            <p:nvPr/>
          </p:nvSpPr>
          <p:spPr bwMode="auto">
            <a:xfrm>
              <a:off x="688689" y="116382"/>
              <a:ext cx="85186" cy="85186"/>
            </a:xfrm>
            <a:custGeom>
              <a:avLst/>
              <a:gdLst>
                <a:gd name="T0" fmla="*/ 30 w 30"/>
                <a:gd name="T1" fmla="*/ 23 h 30"/>
                <a:gd name="T2" fmla="*/ 23 w 30"/>
                <a:gd name="T3" fmla="*/ 30 h 30"/>
                <a:gd name="T4" fmla="*/ 7 w 30"/>
                <a:gd name="T5" fmla="*/ 30 h 30"/>
                <a:gd name="T6" fmla="*/ 0 w 30"/>
                <a:gd name="T7" fmla="*/ 23 h 30"/>
                <a:gd name="T8" fmla="*/ 0 w 30"/>
                <a:gd name="T9" fmla="*/ 7 h 30"/>
                <a:gd name="T10" fmla="*/ 7 w 30"/>
                <a:gd name="T11" fmla="*/ 0 h 30"/>
                <a:gd name="T12" fmla="*/ 23 w 30"/>
                <a:gd name="T13" fmla="*/ 0 h 30"/>
                <a:gd name="T14" fmla="*/ 30 w 30"/>
                <a:gd name="T15" fmla="*/ 7 h 30"/>
                <a:gd name="T16" fmla="*/ 30 w 30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0"/>
                <a:gd name="T29" fmla="*/ 30 w 3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0">
                  <a:moveTo>
                    <a:pt x="30" y="23"/>
                  </a:moveTo>
                  <a:cubicBezTo>
                    <a:pt x="30" y="27"/>
                    <a:pt x="27" y="30"/>
                    <a:pt x="23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3"/>
                    <a:pt x="30" y="7"/>
                  </a:cubicBez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" name="Freeform 33"/>
            <p:cNvSpPr>
              <a:spLocks noChangeArrowheads="1"/>
            </p:cNvSpPr>
            <p:nvPr/>
          </p:nvSpPr>
          <p:spPr bwMode="auto">
            <a:xfrm>
              <a:off x="688689" y="274756"/>
              <a:ext cx="85186" cy="88786"/>
            </a:xfrm>
            <a:custGeom>
              <a:avLst/>
              <a:gdLst>
                <a:gd name="T0" fmla="*/ 30 w 30"/>
                <a:gd name="T1" fmla="*/ 24 h 31"/>
                <a:gd name="T2" fmla="*/ 23 w 30"/>
                <a:gd name="T3" fmla="*/ 31 h 31"/>
                <a:gd name="T4" fmla="*/ 7 w 30"/>
                <a:gd name="T5" fmla="*/ 31 h 31"/>
                <a:gd name="T6" fmla="*/ 0 w 30"/>
                <a:gd name="T7" fmla="*/ 24 h 31"/>
                <a:gd name="T8" fmla="*/ 0 w 30"/>
                <a:gd name="T9" fmla="*/ 8 h 31"/>
                <a:gd name="T10" fmla="*/ 7 w 30"/>
                <a:gd name="T11" fmla="*/ 0 h 31"/>
                <a:gd name="T12" fmla="*/ 23 w 30"/>
                <a:gd name="T13" fmla="*/ 0 h 31"/>
                <a:gd name="T14" fmla="*/ 30 w 30"/>
                <a:gd name="T15" fmla="*/ 8 h 31"/>
                <a:gd name="T16" fmla="*/ 30 w 30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1"/>
                <a:gd name="T29" fmla="*/ 30 w 3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1">
                  <a:moveTo>
                    <a:pt x="30" y="24"/>
                  </a:moveTo>
                  <a:cubicBezTo>
                    <a:pt x="30" y="28"/>
                    <a:pt x="27" y="31"/>
                    <a:pt x="23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4"/>
                    <a:pt x="30" y="8"/>
                  </a:cubicBezTo>
                  <a:lnTo>
                    <a:pt x="3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" name="Freeform 34"/>
            <p:cNvSpPr>
              <a:spLocks noChangeArrowheads="1"/>
            </p:cNvSpPr>
            <p:nvPr/>
          </p:nvSpPr>
          <p:spPr bwMode="auto">
            <a:xfrm>
              <a:off x="176371" y="436730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627478" y="3312095"/>
            <a:ext cx="394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方正新综艺简体" panose="02010601030101010101" pitchFamily="2" charset="-122"/>
                <a:ea typeface="方正新综艺简体" panose="02010601030101010101" pitchFamily="2" charset="-122"/>
              </a:rPr>
              <a:t>项目介绍</a:t>
            </a:r>
            <a:endParaRPr lang="en-US" altLang="zh-CN" sz="4000" dirty="0">
              <a:solidFill>
                <a:srgbClr val="C00000"/>
              </a:solidFill>
              <a:latin typeface="方正新综艺简体" panose="02010601030101010101" pitchFamily="2" charset="-122"/>
              <a:ea typeface="方正新综艺简体" panose="02010601030101010101" pitchFamily="2" charset="-122"/>
            </a:endParaRPr>
          </a:p>
        </p:txBody>
      </p:sp>
      <p:sp>
        <p:nvSpPr>
          <p:cNvPr id="8" name="梯形 7"/>
          <p:cNvSpPr/>
          <p:nvPr/>
        </p:nvSpPr>
        <p:spPr>
          <a:xfrm>
            <a:off x="4586908" y="3240088"/>
            <a:ext cx="2232248" cy="100965"/>
          </a:xfrm>
          <a:prstGeom prst="trapezoid">
            <a:avLst>
              <a:gd name="adj" fmla="val 31688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4430192" y="3960167"/>
            <a:ext cx="2554188" cy="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96336" y="413600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项目来源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96336" y="454749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需求分析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96336" y="495898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解决问题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45004" y="413600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竞争对手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45004" y="454749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优势评估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45005" y="4958987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可行性分析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06857" y="537378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行业前景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5" grpId="0"/>
      <p:bldP spid="8" grpId="0" animBg="1"/>
      <p:bldP spid="29" grpId="0"/>
      <p:bldP spid="42" grpId="0"/>
      <p:bldP spid="43" grpId="0"/>
      <p:bldP spid="44" grpId="0"/>
      <p:bldP spid="45" grpId="0"/>
      <p:bldP spid="4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同心圆 11"/>
          <p:cNvSpPr/>
          <p:nvPr/>
        </p:nvSpPr>
        <p:spPr>
          <a:xfrm>
            <a:off x="3525280" y="1871935"/>
            <a:ext cx="3303261" cy="3168352"/>
          </a:xfrm>
          <a:prstGeom prst="donut">
            <a:avLst>
              <a:gd name="adj" fmla="val 11405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outerShdw blurRad="292100" dist="38100" sx="102000" sy="102000" algn="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02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项目来源</a:t>
            </a:r>
          </a:p>
        </p:txBody>
      </p:sp>
      <p:grpSp>
        <p:nvGrpSpPr>
          <p:cNvPr id="4" name="组合 3"/>
          <p:cNvGrpSpPr/>
          <p:nvPr/>
        </p:nvGrpSpPr>
        <p:grpSpPr>
          <a:xfrm rot="18963561">
            <a:off x="5950928" y="1717361"/>
            <a:ext cx="864096" cy="576064"/>
            <a:chOff x="5760938" y="1871935"/>
            <a:chExt cx="864096" cy="57606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" name="虚尾箭头 1"/>
            <p:cNvSpPr/>
            <p:nvPr/>
          </p:nvSpPr>
          <p:spPr>
            <a:xfrm>
              <a:off x="6048970" y="1943943"/>
              <a:ext cx="576064" cy="432048"/>
            </a:xfrm>
            <a:prstGeom prst="strip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5760938" y="1871935"/>
              <a:ext cx="576064" cy="576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26992" y="3226381"/>
            <a:ext cx="864096" cy="576064"/>
            <a:chOff x="5760938" y="1871935"/>
            <a:chExt cx="864096" cy="57606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" name="虚尾箭头 16"/>
            <p:cNvSpPr/>
            <p:nvPr/>
          </p:nvSpPr>
          <p:spPr>
            <a:xfrm>
              <a:off x="6048970" y="1943943"/>
              <a:ext cx="576064" cy="432048"/>
            </a:xfrm>
            <a:prstGeom prst="strip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5760938" y="1871935"/>
              <a:ext cx="576064" cy="576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 rot="2761311">
            <a:off x="5947707" y="4673394"/>
            <a:ext cx="864096" cy="576064"/>
            <a:chOff x="5760938" y="1871935"/>
            <a:chExt cx="864096" cy="57606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0" name="虚尾箭头 19"/>
            <p:cNvSpPr/>
            <p:nvPr/>
          </p:nvSpPr>
          <p:spPr>
            <a:xfrm>
              <a:off x="6048970" y="1943943"/>
              <a:ext cx="576064" cy="432048"/>
            </a:xfrm>
            <a:prstGeom prst="strip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760938" y="1871935"/>
              <a:ext cx="576064" cy="576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390916" y="2891975"/>
            <a:ext cx="1140201" cy="1140201"/>
            <a:chOff x="3103577" y="2891974"/>
            <a:chExt cx="1140201" cy="1140201"/>
          </a:xfrm>
        </p:grpSpPr>
        <p:sp>
          <p:nvSpPr>
            <p:cNvPr id="23" name="椭圆 22"/>
            <p:cNvSpPr/>
            <p:nvPr/>
          </p:nvSpPr>
          <p:spPr>
            <a:xfrm>
              <a:off x="3103577" y="2891974"/>
              <a:ext cx="1140201" cy="114020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3299996" y="3185884"/>
              <a:ext cx="748031" cy="558259"/>
            </a:xfrm>
            <a:custGeom>
              <a:avLst/>
              <a:gdLst>
                <a:gd name="T0" fmla="*/ 53 w 80"/>
                <a:gd name="T1" fmla="*/ 17 h 60"/>
                <a:gd name="T2" fmla="*/ 58 w 80"/>
                <a:gd name="T3" fmla="*/ 24 h 60"/>
                <a:gd name="T4" fmla="*/ 58 w 80"/>
                <a:gd name="T5" fmla="*/ 19 h 60"/>
                <a:gd name="T6" fmla="*/ 61 w 80"/>
                <a:gd name="T7" fmla="*/ 18 h 60"/>
                <a:gd name="T8" fmla="*/ 60 w 80"/>
                <a:gd name="T9" fmla="*/ 19 h 60"/>
                <a:gd name="T10" fmla="*/ 64 w 80"/>
                <a:gd name="T11" fmla="*/ 17 h 60"/>
                <a:gd name="T12" fmla="*/ 68 w 80"/>
                <a:gd name="T13" fmla="*/ 17 h 60"/>
                <a:gd name="T14" fmla="*/ 80 w 80"/>
                <a:gd name="T15" fmla="*/ 29 h 60"/>
                <a:gd name="T16" fmla="*/ 77 w 80"/>
                <a:gd name="T17" fmla="*/ 35 h 60"/>
                <a:gd name="T18" fmla="*/ 71 w 80"/>
                <a:gd name="T19" fmla="*/ 60 h 60"/>
                <a:gd name="T20" fmla="*/ 44 w 80"/>
                <a:gd name="T21" fmla="*/ 35 h 60"/>
                <a:gd name="T22" fmla="*/ 38 w 80"/>
                <a:gd name="T23" fmla="*/ 60 h 60"/>
                <a:gd name="T24" fmla="*/ 34 w 80"/>
                <a:gd name="T25" fmla="*/ 35 h 60"/>
                <a:gd name="T26" fmla="*/ 46 w 80"/>
                <a:gd name="T27" fmla="*/ 29 h 60"/>
                <a:gd name="T28" fmla="*/ 16 w 80"/>
                <a:gd name="T29" fmla="*/ 21 h 60"/>
                <a:gd name="T30" fmla="*/ 26 w 80"/>
                <a:gd name="T31" fmla="*/ 39 h 60"/>
                <a:gd name="T32" fmla="*/ 31 w 80"/>
                <a:gd name="T33" fmla="*/ 41 h 60"/>
                <a:gd name="T34" fmla="*/ 27 w 80"/>
                <a:gd name="T35" fmla="*/ 60 h 60"/>
                <a:gd name="T36" fmla="*/ 25 w 80"/>
                <a:gd name="T37" fmla="*/ 46 h 60"/>
                <a:gd name="T38" fmla="*/ 18 w 80"/>
                <a:gd name="T39" fmla="*/ 48 h 60"/>
                <a:gd name="T40" fmla="*/ 12 w 80"/>
                <a:gd name="T41" fmla="*/ 54 h 60"/>
                <a:gd name="T42" fmla="*/ 11 w 80"/>
                <a:gd name="T43" fmla="*/ 58 h 60"/>
                <a:gd name="T44" fmla="*/ 15 w 80"/>
                <a:gd name="T45" fmla="*/ 60 h 60"/>
                <a:gd name="T46" fmla="*/ 5 w 80"/>
                <a:gd name="T47" fmla="*/ 58 h 60"/>
                <a:gd name="T48" fmla="*/ 8 w 80"/>
                <a:gd name="T49" fmla="*/ 54 h 60"/>
                <a:gd name="T50" fmla="*/ 7 w 80"/>
                <a:gd name="T51" fmla="*/ 48 h 60"/>
                <a:gd name="T52" fmla="*/ 0 w 80"/>
                <a:gd name="T53" fmla="*/ 45 h 60"/>
                <a:gd name="T54" fmla="*/ 0 w 80"/>
                <a:gd name="T55" fmla="*/ 28 h 60"/>
                <a:gd name="T56" fmla="*/ 5 w 80"/>
                <a:gd name="T57" fmla="*/ 44 h 60"/>
                <a:gd name="T58" fmla="*/ 4 w 80"/>
                <a:gd name="T59" fmla="*/ 21 h 60"/>
                <a:gd name="T60" fmla="*/ 20 w 80"/>
                <a:gd name="T61" fmla="*/ 39 h 60"/>
                <a:gd name="T62" fmla="*/ 16 w 80"/>
                <a:gd name="T63" fmla="*/ 38 h 60"/>
                <a:gd name="T64" fmla="*/ 10 w 80"/>
                <a:gd name="T65" fmla="*/ 2 h 60"/>
                <a:gd name="T66" fmla="*/ 10 w 80"/>
                <a:gd name="T67" fmla="*/ 17 h 60"/>
                <a:gd name="T68" fmla="*/ 10 w 80"/>
                <a:gd name="T69" fmla="*/ 2 h 60"/>
                <a:gd name="T70" fmla="*/ 53 w 80"/>
                <a:gd name="T71" fmla="*/ 10 h 60"/>
                <a:gd name="T72" fmla="*/ 53 w 80"/>
                <a:gd name="T73" fmla="*/ 8 h 60"/>
                <a:gd name="T74" fmla="*/ 53 w 80"/>
                <a:gd name="T75" fmla="*/ 8 h 60"/>
                <a:gd name="T76" fmla="*/ 63 w 80"/>
                <a:gd name="T77" fmla="*/ 2 h 60"/>
                <a:gd name="T78" fmla="*/ 65 w 80"/>
                <a:gd name="T79" fmla="*/ 8 h 60"/>
                <a:gd name="T80" fmla="*/ 66 w 80"/>
                <a:gd name="T81" fmla="*/ 8 h 60"/>
                <a:gd name="T82" fmla="*/ 64 w 80"/>
                <a:gd name="T83" fmla="*/ 11 h 60"/>
                <a:gd name="T84" fmla="*/ 58 w 80"/>
                <a:gd name="T85" fmla="*/ 1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" h="60">
                  <a:moveTo>
                    <a:pt x="50" y="17"/>
                  </a:moveTo>
                  <a:cubicBezTo>
                    <a:pt x="51" y="17"/>
                    <a:pt x="52" y="17"/>
                    <a:pt x="53" y="17"/>
                  </a:cubicBezTo>
                  <a:cubicBezTo>
                    <a:pt x="53" y="17"/>
                    <a:pt x="54" y="17"/>
                    <a:pt x="55" y="16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5" y="17"/>
                    <a:pt x="66" y="17"/>
                  </a:cubicBezTo>
                  <a:cubicBezTo>
                    <a:pt x="66" y="17"/>
                    <a:pt x="67" y="17"/>
                    <a:pt x="68" y="17"/>
                  </a:cubicBezTo>
                  <a:cubicBezTo>
                    <a:pt x="70" y="19"/>
                    <a:pt x="72" y="25"/>
                    <a:pt x="72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5"/>
                    <a:pt x="47" y="19"/>
                    <a:pt x="50" y="17"/>
                  </a:cubicBezTo>
                  <a:close/>
                  <a:moveTo>
                    <a:pt x="16" y="2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5" y="52"/>
                    <a:pt x="25" y="49"/>
                  </a:cubicBezTo>
                  <a:cubicBezTo>
                    <a:pt x="24" y="47"/>
                    <a:pt x="25" y="46"/>
                    <a:pt x="25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6" y="21"/>
                    <a:pt x="16" y="21"/>
                    <a:pt x="16" y="21"/>
                  </a:cubicBezTo>
                  <a:close/>
                  <a:moveTo>
                    <a:pt x="20" y="39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20" y="39"/>
                    <a:pt x="20" y="39"/>
                    <a:pt x="20" y="39"/>
                  </a:cubicBezTo>
                  <a:close/>
                  <a:moveTo>
                    <a:pt x="10" y="2"/>
                  </a:moveTo>
                  <a:cubicBezTo>
                    <a:pt x="14" y="2"/>
                    <a:pt x="17" y="5"/>
                    <a:pt x="17" y="10"/>
                  </a:cubicBezTo>
                  <a:cubicBezTo>
                    <a:pt x="17" y="14"/>
                    <a:pt x="14" y="17"/>
                    <a:pt x="10" y="17"/>
                  </a:cubicBezTo>
                  <a:cubicBezTo>
                    <a:pt x="5" y="17"/>
                    <a:pt x="2" y="14"/>
                    <a:pt x="2" y="10"/>
                  </a:cubicBezTo>
                  <a:cubicBezTo>
                    <a:pt x="2" y="5"/>
                    <a:pt x="5" y="2"/>
                    <a:pt x="10" y="2"/>
                  </a:cubicBezTo>
                  <a:close/>
                  <a:moveTo>
                    <a:pt x="54" y="11"/>
                  </a:moveTo>
                  <a:cubicBezTo>
                    <a:pt x="53" y="11"/>
                    <a:pt x="53" y="11"/>
                    <a:pt x="53" y="10"/>
                  </a:cubicBezTo>
                  <a:cubicBezTo>
                    <a:pt x="53" y="10"/>
                    <a:pt x="52" y="9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5"/>
                    <a:pt x="53" y="3"/>
                    <a:pt x="54" y="2"/>
                  </a:cubicBezTo>
                  <a:cubicBezTo>
                    <a:pt x="57" y="0"/>
                    <a:pt x="61" y="0"/>
                    <a:pt x="63" y="2"/>
                  </a:cubicBezTo>
                  <a:cubicBezTo>
                    <a:pt x="65" y="3"/>
                    <a:pt x="65" y="5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9"/>
                    <a:pt x="65" y="10"/>
                    <a:pt x="65" y="10"/>
                  </a:cubicBezTo>
                  <a:cubicBezTo>
                    <a:pt x="65" y="11"/>
                    <a:pt x="65" y="11"/>
                    <a:pt x="64" y="11"/>
                  </a:cubicBezTo>
                  <a:cubicBezTo>
                    <a:pt x="64" y="13"/>
                    <a:pt x="62" y="16"/>
                    <a:pt x="59" y="16"/>
                  </a:cubicBezTo>
                  <a:cubicBezTo>
                    <a:pt x="59" y="16"/>
                    <a:pt x="59" y="16"/>
                    <a:pt x="58" y="16"/>
                  </a:cubicBezTo>
                  <a:cubicBezTo>
                    <a:pt x="56" y="15"/>
                    <a:pt x="54" y="14"/>
                    <a:pt x="54" y="11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95748" y="2646213"/>
            <a:ext cx="1643514" cy="1643514"/>
            <a:chOff x="1008410" y="2646213"/>
            <a:chExt cx="1643514" cy="1643514"/>
          </a:xfrm>
        </p:grpSpPr>
        <p:sp>
          <p:nvSpPr>
            <p:cNvPr id="10" name="椭圆 9"/>
            <p:cNvSpPr/>
            <p:nvPr/>
          </p:nvSpPr>
          <p:spPr>
            <a:xfrm>
              <a:off x="1008410" y="2646213"/>
              <a:ext cx="1643514" cy="164351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01500" y="3047588"/>
              <a:ext cx="8643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spc="-150" dirty="0">
                  <a:solidFill>
                    <a:srgbClr val="C00000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来源</a:t>
              </a:r>
              <a:endParaRPr lang="en-US" altLang="zh-CN" sz="2800" spc="-15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  <a:p>
              <a:r>
                <a:rPr lang="zh-CN" altLang="en-US" sz="2800" spc="-150" dirty="0">
                  <a:solidFill>
                    <a:srgbClr val="C00000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背景</a:t>
              </a: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2867254" y="3456111"/>
            <a:ext cx="504056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04512" y="2982535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单击添加目标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文本单击添加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目标文本单击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添加目标文本</a:t>
            </a:r>
          </a:p>
        </p:txBody>
      </p:sp>
      <p:sp>
        <p:nvSpPr>
          <p:cNvPr id="27" name="矩形 26"/>
          <p:cNvSpPr/>
          <p:nvPr/>
        </p:nvSpPr>
        <p:spPr>
          <a:xfrm>
            <a:off x="6912372" y="1653460"/>
            <a:ext cx="2905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单击添加目标文本或者复制粘贴已经写好的文本内容到此。</a:t>
            </a:r>
          </a:p>
        </p:txBody>
      </p:sp>
      <p:sp>
        <p:nvSpPr>
          <p:cNvPr id="28" name="矩形 27"/>
          <p:cNvSpPr/>
          <p:nvPr/>
        </p:nvSpPr>
        <p:spPr>
          <a:xfrm>
            <a:off x="7520372" y="3312095"/>
            <a:ext cx="2776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单击添加目标文本或者复制粘贴已经写好的文本内容到此。</a:t>
            </a:r>
          </a:p>
        </p:txBody>
      </p:sp>
      <p:sp>
        <p:nvSpPr>
          <p:cNvPr id="29" name="矩形 28"/>
          <p:cNvSpPr/>
          <p:nvPr/>
        </p:nvSpPr>
        <p:spPr>
          <a:xfrm>
            <a:off x="6872300" y="4877107"/>
            <a:ext cx="2560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单击添加目标文本或者复制粘贴已经写好的文本内容到此。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02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需求分析</a:t>
            </a:r>
          </a:p>
        </p:txBody>
      </p:sp>
      <p:sp>
        <p:nvSpPr>
          <p:cNvPr id="10" name="六边形 9"/>
          <p:cNvSpPr/>
          <p:nvPr/>
        </p:nvSpPr>
        <p:spPr>
          <a:xfrm flipV="1">
            <a:off x="2303861" y="1639063"/>
            <a:ext cx="1940719" cy="1673033"/>
          </a:xfrm>
          <a:prstGeom prst="hexagon">
            <a:avLst/>
          </a:prstGeom>
          <a:gradFill flip="none" rotWithShape="1">
            <a:gsLst>
              <a:gs pos="5000">
                <a:schemeClr val="bg1">
                  <a:lumMod val="75000"/>
                </a:schemeClr>
              </a:gs>
              <a:gs pos="57000">
                <a:schemeClr val="bg1">
                  <a:shade val="67500"/>
                  <a:satMod val="115000"/>
                  <a:lumMod val="40000"/>
                  <a:lumOff val="6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FFFF">
                <a:alpha val="72941"/>
              </a:srgbClr>
            </a:solidFill>
          </a:ln>
          <a:effectLst>
            <a:outerShdw blurRad="215900" dist="127000" dir="6000000" sx="101000" sy="101000" algn="tr" rotWithShape="0">
              <a:schemeClr val="tx1">
                <a:lumMod val="95000"/>
                <a:lumOff val="5000"/>
                <a:alpha val="7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>
              <a:solidFill>
                <a:srgbClr val="860000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943820" y="3544968"/>
            <a:ext cx="258404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16632" y="3597812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项目所在传统行业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存在的危机状况等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1980859" y="5112295"/>
            <a:ext cx="258404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55582" y="5216241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单击输入文本内容</a:t>
            </a:r>
          </a:p>
        </p:txBody>
      </p:sp>
      <p:sp>
        <p:nvSpPr>
          <p:cNvPr id="16" name="左大括号 15"/>
          <p:cNvSpPr/>
          <p:nvPr/>
        </p:nvSpPr>
        <p:spPr>
          <a:xfrm>
            <a:off x="4644590" y="1727919"/>
            <a:ext cx="828092" cy="3960440"/>
          </a:xfrm>
          <a:prstGeom prst="leftBrace">
            <a:avLst>
              <a:gd name="adj1" fmla="val 104953"/>
              <a:gd name="adj2" fmla="val 50000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5705405" y="1583904"/>
            <a:ext cx="3989722" cy="520903"/>
            <a:chOff x="5011030" y="902609"/>
            <a:chExt cx="3989722" cy="520903"/>
          </a:xfrm>
        </p:grpSpPr>
        <p:sp>
          <p:nvSpPr>
            <p:cNvPr id="20" name="六边形 19"/>
            <p:cNvSpPr/>
            <p:nvPr/>
          </p:nvSpPr>
          <p:spPr>
            <a:xfrm flipV="1">
              <a:off x="5011030" y="902609"/>
              <a:ext cx="3989722" cy="520903"/>
            </a:xfrm>
            <a:prstGeom prst="hexagon">
              <a:avLst/>
            </a:prstGeom>
            <a:gradFill flip="none" rotWithShape="1">
              <a:gsLst>
                <a:gs pos="5000">
                  <a:schemeClr val="bg1">
                    <a:lumMod val="75000"/>
                  </a:schemeClr>
                </a:gs>
                <a:gs pos="57000">
                  <a:schemeClr val="bg1">
                    <a:shade val="67500"/>
                    <a:satMod val="115000"/>
                    <a:lumMod val="40000"/>
                    <a:lumOff val="6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rgbClr val="FFFFFF">
                  <a:alpha val="72941"/>
                </a:srgbClr>
              </a:solidFill>
            </a:ln>
            <a:effectLst>
              <a:outerShdw blurRad="215900" dist="127000" dir="6000000" sx="101000" sy="101000" algn="tr" rotWithShape="0">
                <a:schemeClr val="tx1">
                  <a:lumMod val="95000"/>
                  <a:lumOff val="5000"/>
                  <a:alpha val="7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6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10482" y="974617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单击添加目标文本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705405" y="2248823"/>
            <a:ext cx="3989722" cy="520903"/>
            <a:chOff x="5011030" y="1567528"/>
            <a:chExt cx="3989722" cy="520903"/>
          </a:xfrm>
        </p:grpSpPr>
        <p:sp>
          <p:nvSpPr>
            <p:cNvPr id="23" name="六边形 22"/>
            <p:cNvSpPr/>
            <p:nvPr/>
          </p:nvSpPr>
          <p:spPr>
            <a:xfrm flipV="1">
              <a:off x="5011030" y="1567528"/>
              <a:ext cx="3989722" cy="520903"/>
            </a:xfrm>
            <a:prstGeom prst="hexagon">
              <a:avLst/>
            </a:prstGeom>
            <a:gradFill flip="none" rotWithShape="1">
              <a:gsLst>
                <a:gs pos="5000">
                  <a:schemeClr val="bg1">
                    <a:lumMod val="75000"/>
                  </a:schemeClr>
                </a:gs>
                <a:gs pos="57000">
                  <a:schemeClr val="bg1">
                    <a:shade val="67500"/>
                    <a:satMod val="115000"/>
                    <a:lumMod val="40000"/>
                    <a:lumOff val="6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rgbClr val="FFFFFF">
                  <a:alpha val="72941"/>
                </a:srgbClr>
              </a:solidFill>
            </a:ln>
            <a:effectLst>
              <a:outerShdw blurRad="215900" dist="127000" dir="6000000" sx="101000" sy="101000" algn="tr" rotWithShape="0">
                <a:schemeClr val="tx1">
                  <a:lumMod val="95000"/>
                  <a:lumOff val="5000"/>
                  <a:alpha val="7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6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10482" y="1654627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</a:rPr>
                <a:t>单击添加目标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文本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705405" y="2968903"/>
            <a:ext cx="3989722" cy="520903"/>
            <a:chOff x="5011030" y="2287608"/>
            <a:chExt cx="3989722" cy="520903"/>
          </a:xfrm>
        </p:grpSpPr>
        <p:sp>
          <p:nvSpPr>
            <p:cNvPr id="26" name="六边形 25"/>
            <p:cNvSpPr/>
            <p:nvPr/>
          </p:nvSpPr>
          <p:spPr>
            <a:xfrm flipV="1">
              <a:off x="5011030" y="2287608"/>
              <a:ext cx="3989722" cy="520903"/>
            </a:xfrm>
            <a:prstGeom prst="hexagon">
              <a:avLst/>
            </a:prstGeom>
            <a:gradFill flip="none" rotWithShape="1">
              <a:gsLst>
                <a:gs pos="5000">
                  <a:schemeClr val="bg1">
                    <a:lumMod val="75000"/>
                  </a:schemeClr>
                </a:gs>
                <a:gs pos="57000">
                  <a:schemeClr val="bg1">
                    <a:shade val="67500"/>
                    <a:satMod val="115000"/>
                    <a:lumMod val="40000"/>
                    <a:lumOff val="6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rgbClr val="FFFFFF">
                  <a:alpha val="72941"/>
                </a:srgbClr>
              </a:solidFill>
            </a:ln>
            <a:effectLst>
              <a:outerShdw blurRad="215900" dist="127000" dir="6000000" sx="101000" sy="101000" algn="tr" rotWithShape="0">
                <a:schemeClr val="tx1">
                  <a:lumMod val="95000"/>
                  <a:lumOff val="5000"/>
                  <a:alpha val="7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86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10482" y="2342769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单击添加目标文本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705405" y="3688983"/>
            <a:ext cx="3989722" cy="520903"/>
            <a:chOff x="5011030" y="3007688"/>
            <a:chExt cx="3989722" cy="520903"/>
          </a:xfrm>
        </p:grpSpPr>
        <p:sp>
          <p:nvSpPr>
            <p:cNvPr id="29" name="六边形 28"/>
            <p:cNvSpPr/>
            <p:nvPr/>
          </p:nvSpPr>
          <p:spPr>
            <a:xfrm flipV="1">
              <a:off x="5011030" y="3007688"/>
              <a:ext cx="3989722" cy="520903"/>
            </a:xfrm>
            <a:prstGeom prst="hexagon">
              <a:avLst/>
            </a:prstGeom>
            <a:gradFill flip="none" rotWithShape="1">
              <a:gsLst>
                <a:gs pos="5000">
                  <a:schemeClr val="bg1">
                    <a:lumMod val="75000"/>
                  </a:schemeClr>
                </a:gs>
                <a:gs pos="57000">
                  <a:schemeClr val="bg1">
                    <a:shade val="67500"/>
                    <a:satMod val="115000"/>
                    <a:lumMod val="40000"/>
                    <a:lumOff val="6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rgbClr val="FFFFFF">
                  <a:alpha val="72941"/>
                </a:srgbClr>
              </a:solidFill>
            </a:ln>
            <a:effectLst>
              <a:outerShdw blurRad="215900" dist="127000" dir="6000000" sx="101000" sy="101000" algn="tr" rotWithShape="0">
                <a:schemeClr val="tx1">
                  <a:lumMod val="95000"/>
                  <a:lumOff val="5000"/>
                  <a:alpha val="7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86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10482" y="3062849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单击添加目标文本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05405" y="4409063"/>
            <a:ext cx="3989722" cy="520903"/>
            <a:chOff x="5011030" y="3727768"/>
            <a:chExt cx="3989722" cy="520903"/>
          </a:xfrm>
        </p:grpSpPr>
        <p:sp>
          <p:nvSpPr>
            <p:cNvPr id="38" name="六边形 37"/>
            <p:cNvSpPr/>
            <p:nvPr/>
          </p:nvSpPr>
          <p:spPr>
            <a:xfrm flipV="1">
              <a:off x="5011030" y="3727768"/>
              <a:ext cx="3989722" cy="520903"/>
            </a:xfrm>
            <a:prstGeom prst="hexagon">
              <a:avLst/>
            </a:prstGeom>
            <a:gradFill flip="none" rotWithShape="1">
              <a:gsLst>
                <a:gs pos="5000">
                  <a:schemeClr val="bg1">
                    <a:lumMod val="75000"/>
                  </a:schemeClr>
                </a:gs>
                <a:gs pos="57000">
                  <a:schemeClr val="bg1">
                    <a:shade val="67500"/>
                    <a:satMod val="115000"/>
                    <a:lumMod val="40000"/>
                    <a:lumOff val="6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rgbClr val="FFFFFF">
                  <a:alpha val="72941"/>
                </a:srgbClr>
              </a:solidFill>
            </a:ln>
            <a:effectLst>
              <a:outerShdw blurRad="215900" dist="127000" dir="6000000" sx="101000" sy="101000" algn="tr" rotWithShape="0">
                <a:schemeClr val="tx1">
                  <a:lumMod val="95000"/>
                  <a:lumOff val="5000"/>
                  <a:alpha val="7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86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10482" y="3814867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单击添加目标文本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705405" y="5129143"/>
            <a:ext cx="3989722" cy="520903"/>
            <a:chOff x="5011030" y="4447848"/>
            <a:chExt cx="3989722" cy="520903"/>
          </a:xfrm>
        </p:grpSpPr>
        <p:sp>
          <p:nvSpPr>
            <p:cNvPr id="43" name="六边形 42"/>
            <p:cNvSpPr/>
            <p:nvPr/>
          </p:nvSpPr>
          <p:spPr>
            <a:xfrm flipV="1">
              <a:off x="5011030" y="4447848"/>
              <a:ext cx="3989722" cy="520903"/>
            </a:xfrm>
            <a:prstGeom prst="hexagon">
              <a:avLst/>
            </a:prstGeom>
            <a:gradFill flip="none" rotWithShape="1">
              <a:gsLst>
                <a:gs pos="5000">
                  <a:schemeClr val="bg1">
                    <a:lumMod val="75000"/>
                  </a:schemeClr>
                </a:gs>
                <a:gs pos="57000">
                  <a:schemeClr val="bg1">
                    <a:shade val="67500"/>
                    <a:satMod val="115000"/>
                    <a:lumMod val="40000"/>
                    <a:lumOff val="6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rgbClr val="FFFFFF">
                  <a:alpha val="72941"/>
                </a:srgbClr>
              </a:solidFill>
            </a:ln>
            <a:effectLst>
              <a:outerShdw blurRad="215900" dist="127000" dir="6000000" sx="101000" sy="101000" algn="tr" rotWithShape="0">
                <a:schemeClr val="tx1">
                  <a:lumMod val="95000"/>
                  <a:lumOff val="5000"/>
                  <a:alpha val="7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86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10482" y="4534947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单击添加目标文本</a:t>
              </a:r>
            </a:p>
          </p:txBody>
        </p:sp>
      </p:grpSp>
      <p:pic>
        <p:nvPicPr>
          <p:cNvPr id="45" name="Picture 4" descr="\\MAGNUM\Projects\Microsoft\Journey to the Cloud Campaign\Design\Assets\PrivateCloud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52" y="2028220"/>
            <a:ext cx="1383576" cy="6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35432" y="2808039"/>
            <a:ext cx="1324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现实需求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3252" y="4248199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输入关键词</a:t>
            </a:r>
            <a:r>
              <a:rPr lang="en-US" altLang="zh-CN" sz="1600" dirty="0"/>
              <a:t>?</a:t>
            </a:r>
            <a:endParaRPr lang="zh-CN" alt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2573252" y="4500949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输入关键词</a:t>
            </a:r>
            <a:r>
              <a:rPr lang="en-US" altLang="zh-CN" sz="1600" dirty="0"/>
              <a:t>?</a:t>
            </a:r>
            <a:endParaRPr lang="zh-CN" alt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2573252" y="4773741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输入关键词</a:t>
            </a:r>
            <a:r>
              <a:rPr lang="en-US" altLang="zh-CN" sz="1600" dirty="0"/>
              <a:t>?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5" grpId="0" build="p"/>
      <p:bldP spid="16" grpId="0" animBg="1"/>
      <p:bldP spid="12" grpId="0"/>
      <p:bldP spid="3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02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需要解决的问题</a:t>
            </a:r>
          </a:p>
        </p:txBody>
      </p:sp>
      <p:sp>
        <p:nvSpPr>
          <p:cNvPr id="10" name="任意多边形 9"/>
          <p:cNvSpPr/>
          <p:nvPr/>
        </p:nvSpPr>
        <p:spPr>
          <a:xfrm flipH="1">
            <a:off x="1667982" y="2530033"/>
            <a:ext cx="3324562" cy="1502142"/>
          </a:xfrm>
          <a:custGeom>
            <a:avLst/>
            <a:gdLst>
              <a:gd name="connsiteX0" fmla="*/ 468172 w 6122822"/>
              <a:gd name="connsiteY0" fmla="*/ 1199692 h 1909267"/>
              <a:gd name="connsiteX1" fmla="*/ 1389888 w 6122822"/>
              <a:gd name="connsiteY1" fmla="*/ 29260 h 1909267"/>
              <a:gd name="connsiteX2" fmla="*/ 5815584 w 6122822"/>
              <a:gd name="connsiteY2" fmla="*/ 0 h 1909267"/>
              <a:gd name="connsiteX3" fmla="*/ 6115507 w 6122822"/>
              <a:gd name="connsiteY3" fmla="*/ 241401 h 1909267"/>
              <a:gd name="connsiteX4" fmla="*/ 6122822 w 6122822"/>
              <a:gd name="connsiteY4" fmla="*/ 1214323 h 1909267"/>
              <a:gd name="connsiteX5" fmla="*/ 5903366 w 6122822"/>
              <a:gd name="connsiteY5" fmla="*/ 1463040 h 1909267"/>
              <a:gd name="connsiteX6" fmla="*/ 1697126 w 6122822"/>
              <a:gd name="connsiteY6" fmla="*/ 1455724 h 1909267"/>
              <a:gd name="connsiteX7" fmla="*/ 0 w 6122822"/>
              <a:gd name="connsiteY7" fmla="*/ 1909267 h 1909267"/>
              <a:gd name="connsiteX8" fmla="*/ 468172 w 6122822"/>
              <a:gd name="connsiteY8" fmla="*/ 1199692 h 1909267"/>
              <a:gd name="connsiteX0-1" fmla="*/ 321868 w 6122822"/>
              <a:gd name="connsiteY0-2" fmla="*/ 1419148 h 1909267"/>
              <a:gd name="connsiteX1-3" fmla="*/ 1389888 w 6122822"/>
              <a:gd name="connsiteY1-4" fmla="*/ 29260 h 1909267"/>
              <a:gd name="connsiteX2-5" fmla="*/ 5815584 w 6122822"/>
              <a:gd name="connsiteY2-6" fmla="*/ 0 h 1909267"/>
              <a:gd name="connsiteX3-7" fmla="*/ 6115507 w 6122822"/>
              <a:gd name="connsiteY3-8" fmla="*/ 241401 h 1909267"/>
              <a:gd name="connsiteX4-9" fmla="*/ 6122822 w 6122822"/>
              <a:gd name="connsiteY4-10" fmla="*/ 1214323 h 1909267"/>
              <a:gd name="connsiteX5-11" fmla="*/ 5903366 w 6122822"/>
              <a:gd name="connsiteY5-12" fmla="*/ 1463040 h 1909267"/>
              <a:gd name="connsiteX6-13" fmla="*/ 1697126 w 6122822"/>
              <a:gd name="connsiteY6-14" fmla="*/ 1455724 h 1909267"/>
              <a:gd name="connsiteX7-15" fmla="*/ 0 w 6122822"/>
              <a:gd name="connsiteY7-16" fmla="*/ 1909267 h 1909267"/>
              <a:gd name="connsiteX8-17" fmla="*/ 321868 w 6122822"/>
              <a:gd name="connsiteY8-18" fmla="*/ 1419148 h 1909267"/>
              <a:gd name="connsiteX0-19" fmla="*/ 321868 w 6122822"/>
              <a:gd name="connsiteY0-20" fmla="*/ 1419148 h 1909267"/>
              <a:gd name="connsiteX1-21" fmla="*/ 1389888 w 6122822"/>
              <a:gd name="connsiteY1-22" fmla="*/ 29260 h 1909267"/>
              <a:gd name="connsiteX2-23" fmla="*/ 5815584 w 6122822"/>
              <a:gd name="connsiteY2-24" fmla="*/ 0 h 1909267"/>
              <a:gd name="connsiteX3-25" fmla="*/ 6115507 w 6122822"/>
              <a:gd name="connsiteY3-26" fmla="*/ 241401 h 1909267"/>
              <a:gd name="connsiteX4-27" fmla="*/ 6122822 w 6122822"/>
              <a:gd name="connsiteY4-28" fmla="*/ 1214323 h 1909267"/>
              <a:gd name="connsiteX5-29" fmla="*/ 5903366 w 6122822"/>
              <a:gd name="connsiteY5-30" fmla="*/ 1463040 h 1909267"/>
              <a:gd name="connsiteX6-31" fmla="*/ 1697126 w 6122822"/>
              <a:gd name="connsiteY6-32" fmla="*/ 1455724 h 1909267"/>
              <a:gd name="connsiteX7-33" fmla="*/ 0 w 6122822"/>
              <a:gd name="connsiteY7-34" fmla="*/ 1909267 h 1909267"/>
              <a:gd name="connsiteX8-35" fmla="*/ 321868 w 6122822"/>
              <a:gd name="connsiteY8-36" fmla="*/ 1419148 h 1909267"/>
              <a:gd name="connsiteX0-37" fmla="*/ 321868 w 6122822"/>
              <a:gd name="connsiteY0-38" fmla="*/ 1419148 h 1909267"/>
              <a:gd name="connsiteX1-39" fmla="*/ 3035808 w 6122822"/>
              <a:gd name="connsiteY1-40" fmla="*/ 21945 h 1909267"/>
              <a:gd name="connsiteX2-41" fmla="*/ 5815584 w 6122822"/>
              <a:gd name="connsiteY2-42" fmla="*/ 0 h 1909267"/>
              <a:gd name="connsiteX3-43" fmla="*/ 6115507 w 6122822"/>
              <a:gd name="connsiteY3-44" fmla="*/ 241401 h 1909267"/>
              <a:gd name="connsiteX4-45" fmla="*/ 6122822 w 6122822"/>
              <a:gd name="connsiteY4-46" fmla="*/ 1214323 h 1909267"/>
              <a:gd name="connsiteX5-47" fmla="*/ 5903366 w 6122822"/>
              <a:gd name="connsiteY5-48" fmla="*/ 1463040 h 1909267"/>
              <a:gd name="connsiteX6-49" fmla="*/ 1697126 w 6122822"/>
              <a:gd name="connsiteY6-50" fmla="*/ 1455724 h 1909267"/>
              <a:gd name="connsiteX7-51" fmla="*/ 0 w 6122822"/>
              <a:gd name="connsiteY7-52" fmla="*/ 1909267 h 1909267"/>
              <a:gd name="connsiteX8-53" fmla="*/ 321868 w 6122822"/>
              <a:gd name="connsiteY8-54" fmla="*/ 1419148 h 1909267"/>
              <a:gd name="connsiteX0-55" fmla="*/ 321868 w 6122822"/>
              <a:gd name="connsiteY0-56" fmla="*/ 1419148 h 1909267"/>
              <a:gd name="connsiteX1-57" fmla="*/ 3035808 w 6122822"/>
              <a:gd name="connsiteY1-58" fmla="*/ 21945 h 1909267"/>
              <a:gd name="connsiteX2-59" fmla="*/ 5815584 w 6122822"/>
              <a:gd name="connsiteY2-60" fmla="*/ 0 h 1909267"/>
              <a:gd name="connsiteX3-61" fmla="*/ 6115507 w 6122822"/>
              <a:gd name="connsiteY3-62" fmla="*/ 241401 h 1909267"/>
              <a:gd name="connsiteX4-63" fmla="*/ 6122822 w 6122822"/>
              <a:gd name="connsiteY4-64" fmla="*/ 1214323 h 1909267"/>
              <a:gd name="connsiteX5-65" fmla="*/ 5903366 w 6122822"/>
              <a:gd name="connsiteY5-66" fmla="*/ 1463040 h 1909267"/>
              <a:gd name="connsiteX6-67" fmla="*/ 1697126 w 6122822"/>
              <a:gd name="connsiteY6-68" fmla="*/ 1455724 h 1909267"/>
              <a:gd name="connsiteX7-69" fmla="*/ 0 w 6122822"/>
              <a:gd name="connsiteY7-70" fmla="*/ 1909267 h 1909267"/>
              <a:gd name="connsiteX8-71" fmla="*/ 321868 w 6122822"/>
              <a:gd name="connsiteY8-72" fmla="*/ 1419148 h 1909267"/>
              <a:gd name="connsiteX0-73" fmla="*/ 321868 w 6122822"/>
              <a:gd name="connsiteY0-74" fmla="*/ 1419148 h 1909267"/>
              <a:gd name="connsiteX1-75" fmla="*/ 3035808 w 6122822"/>
              <a:gd name="connsiteY1-76" fmla="*/ 21945 h 1909267"/>
              <a:gd name="connsiteX2-77" fmla="*/ 5815584 w 6122822"/>
              <a:gd name="connsiteY2-78" fmla="*/ 0 h 1909267"/>
              <a:gd name="connsiteX3-79" fmla="*/ 6115507 w 6122822"/>
              <a:gd name="connsiteY3-80" fmla="*/ 241401 h 1909267"/>
              <a:gd name="connsiteX4-81" fmla="*/ 6122822 w 6122822"/>
              <a:gd name="connsiteY4-82" fmla="*/ 1214323 h 1909267"/>
              <a:gd name="connsiteX5-83" fmla="*/ 5903366 w 6122822"/>
              <a:gd name="connsiteY5-84" fmla="*/ 1463040 h 1909267"/>
              <a:gd name="connsiteX6-85" fmla="*/ 2896819 w 6122822"/>
              <a:gd name="connsiteY6-86" fmla="*/ 1265529 h 1909267"/>
              <a:gd name="connsiteX7-87" fmla="*/ 0 w 6122822"/>
              <a:gd name="connsiteY7-88" fmla="*/ 1909267 h 1909267"/>
              <a:gd name="connsiteX8-89" fmla="*/ 321868 w 6122822"/>
              <a:gd name="connsiteY8-90" fmla="*/ 1419148 h 1909267"/>
              <a:gd name="connsiteX0-91" fmla="*/ 321868 w 6122822"/>
              <a:gd name="connsiteY0-92" fmla="*/ 1419148 h 1909267"/>
              <a:gd name="connsiteX1-93" fmla="*/ 3035808 w 6122822"/>
              <a:gd name="connsiteY1-94" fmla="*/ 21945 h 1909267"/>
              <a:gd name="connsiteX2-95" fmla="*/ 5815584 w 6122822"/>
              <a:gd name="connsiteY2-96" fmla="*/ 0 h 1909267"/>
              <a:gd name="connsiteX3-97" fmla="*/ 6115507 w 6122822"/>
              <a:gd name="connsiteY3-98" fmla="*/ 241401 h 1909267"/>
              <a:gd name="connsiteX4-99" fmla="*/ 6122822 w 6122822"/>
              <a:gd name="connsiteY4-100" fmla="*/ 1214323 h 1909267"/>
              <a:gd name="connsiteX5-101" fmla="*/ 5903366 w 6122822"/>
              <a:gd name="connsiteY5-102" fmla="*/ 1463040 h 1909267"/>
              <a:gd name="connsiteX6-103" fmla="*/ 2896819 w 6122822"/>
              <a:gd name="connsiteY6-104" fmla="*/ 1265529 h 1909267"/>
              <a:gd name="connsiteX7-105" fmla="*/ 0 w 6122822"/>
              <a:gd name="connsiteY7-106" fmla="*/ 1909267 h 1909267"/>
              <a:gd name="connsiteX8-107" fmla="*/ 321868 w 6122822"/>
              <a:gd name="connsiteY8-108" fmla="*/ 1419148 h 1909267"/>
              <a:gd name="connsiteX0-109" fmla="*/ 321868 w 6122822"/>
              <a:gd name="connsiteY0-110" fmla="*/ 1419148 h 1909267"/>
              <a:gd name="connsiteX1-111" fmla="*/ 3035808 w 6122822"/>
              <a:gd name="connsiteY1-112" fmla="*/ 21945 h 1909267"/>
              <a:gd name="connsiteX2-113" fmla="*/ 5815584 w 6122822"/>
              <a:gd name="connsiteY2-114" fmla="*/ 0 h 1909267"/>
              <a:gd name="connsiteX3-115" fmla="*/ 6115507 w 6122822"/>
              <a:gd name="connsiteY3-116" fmla="*/ 241401 h 1909267"/>
              <a:gd name="connsiteX4-117" fmla="*/ 6122822 w 6122822"/>
              <a:gd name="connsiteY4-118" fmla="*/ 1214323 h 1909267"/>
              <a:gd name="connsiteX5-119" fmla="*/ 5903366 w 6122822"/>
              <a:gd name="connsiteY5-120" fmla="*/ 1463040 h 1909267"/>
              <a:gd name="connsiteX6-121" fmla="*/ 2896819 w 6122822"/>
              <a:gd name="connsiteY6-122" fmla="*/ 1265529 h 1909267"/>
              <a:gd name="connsiteX7-123" fmla="*/ 0 w 6122822"/>
              <a:gd name="connsiteY7-124" fmla="*/ 1909267 h 1909267"/>
              <a:gd name="connsiteX8-125" fmla="*/ 321868 w 6122822"/>
              <a:gd name="connsiteY8-126" fmla="*/ 1419148 h 1909267"/>
              <a:gd name="connsiteX0-127" fmla="*/ 321868 w 6122822"/>
              <a:gd name="connsiteY0-128" fmla="*/ 1419148 h 1909267"/>
              <a:gd name="connsiteX1-129" fmla="*/ 3035808 w 6122822"/>
              <a:gd name="connsiteY1-130" fmla="*/ 21945 h 1909267"/>
              <a:gd name="connsiteX2-131" fmla="*/ 5815584 w 6122822"/>
              <a:gd name="connsiteY2-132" fmla="*/ 0 h 1909267"/>
              <a:gd name="connsiteX3-133" fmla="*/ 6115507 w 6122822"/>
              <a:gd name="connsiteY3-134" fmla="*/ 241401 h 1909267"/>
              <a:gd name="connsiteX4-135" fmla="*/ 6122822 w 6122822"/>
              <a:gd name="connsiteY4-136" fmla="*/ 1214323 h 1909267"/>
              <a:gd name="connsiteX5-137" fmla="*/ 5903366 w 6122822"/>
              <a:gd name="connsiteY5-138" fmla="*/ 1463040 h 1909267"/>
              <a:gd name="connsiteX6-139" fmla="*/ 3057753 w 6122822"/>
              <a:gd name="connsiteY6-140" fmla="*/ 1236268 h 1909267"/>
              <a:gd name="connsiteX7-141" fmla="*/ 0 w 6122822"/>
              <a:gd name="connsiteY7-142" fmla="*/ 1909267 h 1909267"/>
              <a:gd name="connsiteX8-143" fmla="*/ 321868 w 6122822"/>
              <a:gd name="connsiteY8-144" fmla="*/ 1419148 h 1909267"/>
              <a:gd name="connsiteX0-145" fmla="*/ 321868 w 6122822"/>
              <a:gd name="connsiteY0-146" fmla="*/ 1419148 h 1909267"/>
              <a:gd name="connsiteX1-147" fmla="*/ 3035808 w 6122822"/>
              <a:gd name="connsiteY1-148" fmla="*/ 21945 h 1909267"/>
              <a:gd name="connsiteX2-149" fmla="*/ 5815584 w 6122822"/>
              <a:gd name="connsiteY2-150" fmla="*/ 0 h 1909267"/>
              <a:gd name="connsiteX3-151" fmla="*/ 6115507 w 6122822"/>
              <a:gd name="connsiteY3-152" fmla="*/ 241401 h 1909267"/>
              <a:gd name="connsiteX4-153" fmla="*/ 6122822 w 6122822"/>
              <a:gd name="connsiteY4-154" fmla="*/ 1214323 h 1909267"/>
              <a:gd name="connsiteX5-155" fmla="*/ 5903366 w 6122822"/>
              <a:gd name="connsiteY5-156" fmla="*/ 1463040 h 1909267"/>
              <a:gd name="connsiteX6-157" fmla="*/ 3057753 w 6122822"/>
              <a:gd name="connsiteY6-158" fmla="*/ 1236268 h 1909267"/>
              <a:gd name="connsiteX7-159" fmla="*/ 0 w 6122822"/>
              <a:gd name="connsiteY7-160" fmla="*/ 1909267 h 1909267"/>
              <a:gd name="connsiteX8-161" fmla="*/ 321868 w 6122822"/>
              <a:gd name="connsiteY8-162" fmla="*/ 1419148 h 1909267"/>
              <a:gd name="connsiteX0-163" fmla="*/ 321868 w 6122822"/>
              <a:gd name="connsiteY0-164" fmla="*/ 1419148 h 1909267"/>
              <a:gd name="connsiteX1-165" fmla="*/ 3035808 w 6122822"/>
              <a:gd name="connsiteY1-166" fmla="*/ 21945 h 1909267"/>
              <a:gd name="connsiteX2-167" fmla="*/ 5815584 w 6122822"/>
              <a:gd name="connsiteY2-168" fmla="*/ 0 h 1909267"/>
              <a:gd name="connsiteX3-169" fmla="*/ 6115507 w 6122822"/>
              <a:gd name="connsiteY3-170" fmla="*/ 241401 h 1909267"/>
              <a:gd name="connsiteX4-171" fmla="*/ 6122822 w 6122822"/>
              <a:gd name="connsiteY4-172" fmla="*/ 1214323 h 1909267"/>
              <a:gd name="connsiteX5-173" fmla="*/ 5903366 w 6122822"/>
              <a:gd name="connsiteY5-174" fmla="*/ 1463040 h 1909267"/>
              <a:gd name="connsiteX6-175" fmla="*/ 3116275 w 6122822"/>
              <a:gd name="connsiteY6-176" fmla="*/ 1075333 h 1909267"/>
              <a:gd name="connsiteX7-177" fmla="*/ 0 w 6122822"/>
              <a:gd name="connsiteY7-178" fmla="*/ 1909267 h 1909267"/>
              <a:gd name="connsiteX8-179" fmla="*/ 321868 w 6122822"/>
              <a:gd name="connsiteY8-180" fmla="*/ 1419148 h 1909267"/>
              <a:gd name="connsiteX0-181" fmla="*/ 321868 w 6122822"/>
              <a:gd name="connsiteY0-182" fmla="*/ 1419148 h 1909267"/>
              <a:gd name="connsiteX1-183" fmla="*/ 3035808 w 6122822"/>
              <a:gd name="connsiteY1-184" fmla="*/ 21945 h 1909267"/>
              <a:gd name="connsiteX2-185" fmla="*/ 5815584 w 6122822"/>
              <a:gd name="connsiteY2-186" fmla="*/ 0 h 1909267"/>
              <a:gd name="connsiteX3-187" fmla="*/ 6115507 w 6122822"/>
              <a:gd name="connsiteY3-188" fmla="*/ 241401 h 1909267"/>
              <a:gd name="connsiteX4-189" fmla="*/ 6122822 w 6122822"/>
              <a:gd name="connsiteY4-190" fmla="*/ 1214323 h 1909267"/>
              <a:gd name="connsiteX5-191" fmla="*/ 5903366 w 6122822"/>
              <a:gd name="connsiteY5-192" fmla="*/ 1463040 h 1909267"/>
              <a:gd name="connsiteX6-193" fmla="*/ 3116275 w 6122822"/>
              <a:gd name="connsiteY6-194" fmla="*/ 1075333 h 1909267"/>
              <a:gd name="connsiteX7-195" fmla="*/ 0 w 6122822"/>
              <a:gd name="connsiteY7-196" fmla="*/ 1909267 h 1909267"/>
              <a:gd name="connsiteX8-197" fmla="*/ 321868 w 6122822"/>
              <a:gd name="connsiteY8-198" fmla="*/ 1419148 h 1909267"/>
              <a:gd name="connsiteX0-199" fmla="*/ 321868 w 6122822"/>
              <a:gd name="connsiteY0-200" fmla="*/ 1419148 h 1909267"/>
              <a:gd name="connsiteX1-201" fmla="*/ 3035808 w 6122822"/>
              <a:gd name="connsiteY1-202" fmla="*/ 21945 h 1909267"/>
              <a:gd name="connsiteX2-203" fmla="*/ 5815584 w 6122822"/>
              <a:gd name="connsiteY2-204" fmla="*/ 0 h 1909267"/>
              <a:gd name="connsiteX3-205" fmla="*/ 6115507 w 6122822"/>
              <a:gd name="connsiteY3-206" fmla="*/ 241401 h 1909267"/>
              <a:gd name="connsiteX4-207" fmla="*/ 6122822 w 6122822"/>
              <a:gd name="connsiteY4-208" fmla="*/ 1214323 h 1909267"/>
              <a:gd name="connsiteX5-209" fmla="*/ 5903366 w 6122822"/>
              <a:gd name="connsiteY5-210" fmla="*/ 1463040 h 1909267"/>
              <a:gd name="connsiteX6-211" fmla="*/ 3116275 w 6122822"/>
              <a:gd name="connsiteY6-212" fmla="*/ 1075333 h 1909267"/>
              <a:gd name="connsiteX7-213" fmla="*/ 0 w 6122822"/>
              <a:gd name="connsiteY7-214" fmla="*/ 1909267 h 1909267"/>
              <a:gd name="connsiteX8-215" fmla="*/ 321868 w 6122822"/>
              <a:gd name="connsiteY8-216" fmla="*/ 1419148 h 1909267"/>
              <a:gd name="connsiteX0-217" fmla="*/ 321868 w 6122822"/>
              <a:gd name="connsiteY0-218" fmla="*/ 1419148 h 1909267"/>
              <a:gd name="connsiteX1-219" fmla="*/ 3035808 w 6122822"/>
              <a:gd name="connsiteY1-220" fmla="*/ 21945 h 1909267"/>
              <a:gd name="connsiteX2-221" fmla="*/ 5815584 w 6122822"/>
              <a:gd name="connsiteY2-222" fmla="*/ 0 h 1909267"/>
              <a:gd name="connsiteX3-223" fmla="*/ 6115507 w 6122822"/>
              <a:gd name="connsiteY3-224" fmla="*/ 241401 h 1909267"/>
              <a:gd name="connsiteX4-225" fmla="*/ 6122822 w 6122822"/>
              <a:gd name="connsiteY4-226" fmla="*/ 1214323 h 1909267"/>
              <a:gd name="connsiteX5-227" fmla="*/ 5903366 w 6122822"/>
              <a:gd name="connsiteY5-228" fmla="*/ 1463040 h 1909267"/>
              <a:gd name="connsiteX6-229" fmla="*/ 3116275 w 6122822"/>
              <a:gd name="connsiteY6-230" fmla="*/ 1075333 h 1909267"/>
              <a:gd name="connsiteX7-231" fmla="*/ 0 w 6122822"/>
              <a:gd name="connsiteY7-232" fmla="*/ 1909267 h 1909267"/>
              <a:gd name="connsiteX8-233" fmla="*/ 321868 w 6122822"/>
              <a:gd name="connsiteY8-234" fmla="*/ 1419148 h 1909267"/>
              <a:gd name="connsiteX0-235" fmla="*/ 321868 w 6122822"/>
              <a:gd name="connsiteY0-236" fmla="*/ 1419148 h 1909267"/>
              <a:gd name="connsiteX1-237" fmla="*/ 3035808 w 6122822"/>
              <a:gd name="connsiteY1-238" fmla="*/ 21945 h 1909267"/>
              <a:gd name="connsiteX2-239" fmla="*/ 5815584 w 6122822"/>
              <a:gd name="connsiteY2-240" fmla="*/ 0 h 1909267"/>
              <a:gd name="connsiteX3-241" fmla="*/ 6115507 w 6122822"/>
              <a:gd name="connsiteY3-242" fmla="*/ 241401 h 1909267"/>
              <a:gd name="connsiteX4-243" fmla="*/ 6122822 w 6122822"/>
              <a:gd name="connsiteY4-244" fmla="*/ 1214323 h 1909267"/>
              <a:gd name="connsiteX5-245" fmla="*/ 5903366 w 6122822"/>
              <a:gd name="connsiteY5-246" fmla="*/ 1463040 h 1909267"/>
              <a:gd name="connsiteX6-247" fmla="*/ 3116275 w 6122822"/>
              <a:gd name="connsiteY6-248" fmla="*/ 1075333 h 1909267"/>
              <a:gd name="connsiteX7-249" fmla="*/ 0 w 6122822"/>
              <a:gd name="connsiteY7-250" fmla="*/ 1909267 h 1909267"/>
              <a:gd name="connsiteX8-251" fmla="*/ 321868 w 6122822"/>
              <a:gd name="connsiteY8-252" fmla="*/ 1419148 h 1909267"/>
              <a:gd name="connsiteX0-253" fmla="*/ 321868 w 6130137"/>
              <a:gd name="connsiteY0-254" fmla="*/ 1419148 h 1909267"/>
              <a:gd name="connsiteX1-255" fmla="*/ 3035808 w 6130137"/>
              <a:gd name="connsiteY1-256" fmla="*/ 21945 h 1909267"/>
              <a:gd name="connsiteX2-257" fmla="*/ 5815584 w 6130137"/>
              <a:gd name="connsiteY2-258" fmla="*/ 0 h 1909267"/>
              <a:gd name="connsiteX3-259" fmla="*/ 6115507 w 6130137"/>
              <a:gd name="connsiteY3-260" fmla="*/ 241401 h 1909267"/>
              <a:gd name="connsiteX4-261" fmla="*/ 6130137 w 6130137"/>
              <a:gd name="connsiteY4-262" fmla="*/ 965606 h 1909267"/>
              <a:gd name="connsiteX5-263" fmla="*/ 5903366 w 6130137"/>
              <a:gd name="connsiteY5-264" fmla="*/ 1463040 h 1909267"/>
              <a:gd name="connsiteX6-265" fmla="*/ 3116275 w 6130137"/>
              <a:gd name="connsiteY6-266" fmla="*/ 1075333 h 1909267"/>
              <a:gd name="connsiteX7-267" fmla="*/ 0 w 6130137"/>
              <a:gd name="connsiteY7-268" fmla="*/ 1909267 h 1909267"/>
              <a:gd name="connsiteX8-269" fmla="*/ 321868 w 6130137"/>
              <a:gd name="connsiteY8-270" fmla="*/ 1419148 h 1909267"/>
              <a:gd name="connsiteX0-271" fmla="*/ 321868 w 6130137"/>
              <a:gd name="connsiteY0-272" fmla="*/ 1419148 h 1909267"/>
              <a:gd name="connsiteX1-273" fmla="*/ 3035808 w 6130137"/>
              <a:gd name="connsiteY1-274" fmla="*/ 21945 h 1909267"/>
              <a:gd name="connsiteX2-275" fmla="*/ 5815584 w 6130137"/>
              <a:gd name="connsiteY2-276" fmla="*/ 0 h 1909267"/>
              <a:gd name="connsiteX3-277" fmla="*/ 6115507 w 6130137"/>
              <a:gd name="connsiteY3-278" fmla="*/ 241401 h 1909267"/>
              <a:gd name="connsiteX4-279" fmla="*/ 6130137 w 6130137"/>
              <a:gd name="connsiteY4-280" fmla="*/ 965606 h 1909267"/>
              <a:gd name="connsiteX5-281" fmla="*/ 5903366 w 6130137"/>
              <a:gd name="connsiteY5-282" fmla="*/ 1463040 h 1909267"/>
              <a:gd name="connsiteX6-283" fmla="*/ 3116275 w 6130137"/>
              <a:gd name="connsiteY6-284" fmla="*/ 1075333 h 1909267"/>
              <a:gd name="connsiteX7-285" fmla="*/ 0 w 6130137"/>
              <a:gd name="connsiteY7-286" fmla="*/ 1909267 h 1909267"/>
              <a:gd name="connsiteX8-287" fmla="*/ 321868 w 6130137"/>
              <a:gd name="connsiteY8-288" fmla="*/ 1419148 h 1909267"/>
              <a:gd name="connsiteX0-289" fmla="*/ 321868 w 6131512"/>
              <a:gd name="connsiteY0-290" fmla="*/ 1419148 h 1909267"/>
              <a:gd name="connsiteX1-291" fmla="*/ 3035808 w 6131512"/>
              <a:gd name="connsiteY1-292" fmla="*/ 21945 h 1909267"/>
              <a:gd name="connsiteX2-293" fmla="*/ 5815584 w 6131512"/>
              <a:gd name="connsiteY2-294" fmla="*/ 0 h 1909267"/>
              <a:gd name="connsiteX3-295" fmla="*/ 6115507 w 6131512"/>
              <a:gd name="connsiteY3-296" fmla="*/ 241401 h 1909267"/>
              <a:gd name="connsiteX4-297" fmla="*/ 6130137 w 6131512"/>
              <a:gd name="connsiteY4-298" fmla="*/ 965606 h 1909267"/>
              <a:gd name="connsiteX5-299" fmla="*/ 5903366 w 6131512"/>
              <a:gd name="connsiteY5-300" fmla="*/ 1463040 h 1909267"/>
              <a:gd name="connsiteX6-301" fmla="*/ 3116275 w 6131512"/>
              <a:gd name="connsiteY6-302" fmla="*/ 1075333 h 1909267"/>
              <a:gd name="connsiteX7-303" fmla="*/ 0 w 6131512"/>
              <a:gd name="connsiteY7-304" fmla="*/ 1909267 h 1909267"/>
              <a:gd name="connsiteX8-305" fmla="*/ 321868 w 6131512"/>
              <a:gd name="connsiteY8-306" fmla="*/ 1419148 h 1909267"/>
              <a:gd name="connsiteX0-307" fmla="*/ 321868 w 6131512"/>
              <a:gd name="connsiteY0-308" fmla="*/ 1419148 h 1909267"/>
              <a:gd name="connsiteX1-309" fmla="*/ 3035808 w 6131512"/>
              <a:gd name="connsiteY1-310" fmla="*/ 21945 h 1909267"/>
              <a:gd name="connsiteX2-311" fmla="*/ 5815584 w 6131512"/>
              <a:gd name="connsiteY2-312" fmla="*/ 0 h 1909267"/>
              <a:gd name="connsiteX3-313" fmla="*/ 6115507 w 6131512"/>
              <a:gd name="connsiteY3-314" fmla="*/ 241401 h 1909267"/>
              <a:gd name="connsiteX4-315" fmla="*/ 6130137 w 6131512"/>
              <a:gd name="connsiteY4-316" fmla="*/ 965606 h 1909267"/>
              <a:gd name="connsiteX5-317" fmla="*/ 5903366 w 6131512"/>
              <a:gd name="connsiteY5-318" fmla="*/ 1463040 h 1909267"/>
              <a:gd name="connsiteX6-319" fmla="*/ 3116275 w 6131512"/>
              <a:gd name="connsiteY6-320" fmla="*/ 1075333 h 1909267"/>
              <a:gd name="connsiteX7-321" fmla="*/ 0 w 6131512"/>
              <a:gd name="connsiteY7-322" fmla="*/ 1909267 h 1909267"/>
              <a:gd name="connsiteX8-323" fmla="*/ 321868 w 6131512"/>
              <a:gd name="connsiteY8-324" fmla="*/ 1419148 h 1909267"/>
              <a:gd name="connsiteX0-325" fmla="*/ 321868 w 6131512"/>
              <a:gd name="connsiteY0-326" fmla="*/ 1419148 h 1909267"/>
              <a:gd name="connsiteX1-327" fmla="*/ 3035808 w 6131512"/>
              <a:gd name="connsiteY1-328" fmla="*/ 21945 h 1909267"/>
              <a:gd name="connsiteX2-329" fmla="*/ 5815584 w 6131512"/>
              <a:gd name="connsiteY2-330" fmla="*/ 0 h 1909267"/>
              <a:gd name="connsiteX3-331" fmla="*/ 6115507 w 6131512"/>
              <a:gd name="connsiteY3-332" fmla="*/ 241401 h 1909267"/>
              <a:gd name="connsiteX4-333" fmla="*/ 6130137 w 6131512"/>
              <a:gd name="connsiteY4-334" fmla="*/ 965606 h 1909267"/>
              <a:gd name="connsiteX5-335" fmla="*/ 5903366 w 6131512"/>
              <a:gd name="connsiteY5-336" fmla="*/ 1463040 h 1909267"/>
              <a:gd name="connsiteX6-337" fmla="*/ 2114093 w 6131512"/>
              <a:gd name="connsiteY6-338" fmla="*/ 1294789 h 1909267"/>
              <a:gd name="connsiteX7-339" fmla="*/ 0 w 6131512"/>
              <a:gd name="connsiteY7-340" fmla="*/ 1909267 h 1909267"/>
              <a:gd name="connsiteX8-341" fmla="*/ 321868 w 6131512"/>
              <a:gd name="connsiteY8-342" fmla="*/ 1419148 h 1909267"/>
              <a:gd name="connsiteX0-343" fmla="*/ 321868 w 6131512"/>
              <a:gd name="connsiteY0-344" fmla="*/ 1419149 h 1909268"/>
              <a:gd name="connsiteX1-345" fmla="*/ 3013863 w 6131512"/>
              <a:gd name="connsiteY1-346" fmla="*/ 0 h 1909268"/>
              <a:gd name="connsiteX2-347" fmla="*/ 5815584 w 6131512"/>
              <a:gd name="connsiteY2-348" fmla="*/ 1 h 1909268"/>
              <a:gd name="connsiteX3-349" fmla="*/ 6115507 w 6131512"/>
              <a:gd name="connsiteY3-350" fmla="*/ 241402 h 1909268"/>
              <a:gd name="connsiteX4-351" fmla="*/ 6130137 w 6131512"/>
              <a:gd name="connsiteY4-352" fmla="*/ 965607 h 1909268"/>
              <a:gd name="connsiteX5-353" fmla="*/ 5903366 w 6131512"/>
              <a:gd name="connsiteY5-354" fmla="*/ 1463041 h 1909268"/>
              <a:gd name="connsiteX6-355" fmla="*/ 2114093 w 6131512"/>
              <a:gd name="connsiteY6-356" fmla="*/ 1294790 h 1909268"/>
              <a:gd name="connsiteX7-357" fmla="*/ 0 w 6131512"/>
              <a:gd name="connsiteY7-358" fmla="*/ 1909268 h 1909268"/>
              <a:gd name="connsiteX8-359" fmla="*/ 321868 w 6131512"/>
              <a:gd name="connsiteY8-360" fmla="*/ 1419149 h 1909268"/>
              <a:gd name="connsiteX0-361" fmla="*/ 321868 w 6131512"/>
              <a:gd name="connsiteY0-362" fmla="*/ 1419149 h 1909268"/>
              <a:gd name="connsiteX1-363" fmla="*/ 3013863 w 6131512"/>
              <a:gd name="connsiteY1-364" fmla="*/ 0 h 1909268"/>
              <a:gd name="connsiteX2-365" fmla="*/ 5815584 w 6131512"/>
              <a:gd name="connsiteY2-366" fmla="*/ 1 h 1909268"/>
              <a:gd name="connsiteX3-367" fmla="*/ 6115507 w 6131512"/>
              <a:gd name="connsiteY3-368" fmla="*/ 241402 h 1909268"/>
              <a:gd name="connsiteX4-369" fmla="*/ 6130137 w 6131512"/>
              <a:gd name="connsiteY4-370" fmla="*/ 965607 h 1909268"/>
              <a:gd name="connsiteX5-371" fmla="*/ 5903366 w 6131512"/>
              <a:gd name="connsiteY5-372" fmla="*/ 1463041 h 1909268"/>
              <a:gd name="connsiteX6-373" fmla="*/ 2289658 w 6131512"/>
              <a:gd name="connsiteY6-374" fmla="*/ 1470355 h 1909268"/>
              <a:gd name="connsiteX7-375" fmla="*/ 0 w 6131512"/>
              <a:gd name="connsiteY7-376" fmla="*/ 1909268 h 1909268"/>
              <a:gd name="connsiteX8-377" fmla="*/ 321868 w 6131512"/>
              <a:gd name="connsiteY8-378" fmla="*/ 1419149 h 1909268"/>
              <a:gd name="connsiteX0-379" fmla="*/ 321868 w 6131512"/>
              <a:gd name="connsiteY0-380" fmla="*/ 1419149 h 1909268"/>
              <a:gd name="connsiteX1-381" fmla="*/ 3013863 w 6131512"/>
              <a:gd name="connsiteY1-382" fmla="*/ 0 h 1909268"/>
              <a:gd name="connsiteX2-383" fmla="*/ 5815584 w 6131512"/>
              <a:gd name="connsiteY2-384" fmla="*/ 1 h 1909268"/>
              <a:gd name="connsiteX3-385" fmla="*/ 6115507 w 6131512"/>
              <a:gd name="connsiteY3-386" fmla="*/ 241402 h 1909268"/>
              <a:gd name="connsiteX4-387" fmla="*/ 6130137 w 6131512"/>
              <a:gd name="connsiteY4-388" fmla="*/ 965607 h 1909268"/>
              <a:gd name="connsiteX5-389" fmla="*/ 5903366 w 6131512"/>
              <a:gd name="connsiteY5-390" fmla="*/ 1463041 h 1909268"/>
              <a:gd name="connsiteX6-391" fmla="*/ 2114093 w 6131512"/>
              <a:gd name="connsiteY6-392" fmla="*/ 1389888 h 1909268"/>
              <a:gd name="connsiteX7-393" fmla="*/ 0 w 6131512"/>
              <a:gd name="connsiteY7-394" fmla="*/ 1909268 h 1909268"/>
              <a:gd name="connsiteX8-395" fmla="*/ 321868 w 6131512"/>
              <a:gd name="connsiteY8-396" fmla="*/ 1419149 h 1909268"/>
              <a:gd name="connsiteX0-397" fmla="*/ 321868 w 6131512"/>
              <a:gd name="connsiteY0-398" fmla="*/ 1419149 h 1909268"/>
              <a:gd name="connsiteX1-399" fmla="*/ 3013863 w 6131512"/>
              <a:gd name="connsiteY1-400" fmla="*/ 0 h 1909268"/>
              <a:gd name="connsiteX2-401" fmla="*/ 5815584 w 6131512"/>
              <a:gd name="connsiteY2-402" fmla="*/ 1 h 1909268"/>
              <a:gd name="connsiteX3-403" fmla="*/ 6115507 w 6131512"/>
              <a:gd name="connsiteY3-404" fmla="*/ 241402 h 1909268"/>
              <a:gd name="connsiteX4-405" fmla="*/ 6130137 w 6131512"/>
              <a:gd name="connsiteY4-406" fmla="*/ 965607 h 1909268"/>
              <a:gd name="connsiteX5-407" fmla="*/ 5903366 w 6131512"/>
              <a:gd name="connsiteY5-408" fmla="*/ 1463041 h 1909268"/>
              <a:gd name="connsiteX6-409" fmla="*/ 2114093 w 6131512"/>
              <a:gd name="connsiteY6-410" fmla="*/ 1389888 h 1909268"/>
              <a:gd name="connsiteX7-411" fmla="*/ 0 w 6131512"/>
              <a:gd name="connsiteY7-412" fmla="*/ 1909268 h 1909268"/>
              <a:gd name="connsiteX8-413" fmla="*/ 321868 w 6131512"/>
              <a:gd name="connsiteY8-414" fmla="*/ 1419149 h 1909268"/>
              <a:gd name="connsiteX0-415" fmla="*/ 321868 w 6131512"/>
              <a:gd name="connsiteY0-416" fmla="*/ 1419149 h 1909268"/>
              <a:gd name="connsiteX1-417" fmla="*/ 3013863 w 6131512"/>
              <a:gd name="connsiteY1-418" fmla="*/ 0 h 1909268"/>
              <a:gd name="connsiteX2-419" fmla="*/ 5815584 w 6131512"/>
              <a:gd name="connsiteY2-420" fmla="*/ 1 h 1909268"/>
              <a:gd name="connsiteX3-421" fmla="*/ 6115507 w 6131512"/>
              <a:gd name="connsiteY3-422" fmla="*/ 241402 h 1909268"/>
              <a:gd name="connsiteX4-423" fmla="*/ 6130137 w 6131512"/>
              <a:gd name="connsiteY4-424" fmla="*/ 965607 h 1909268"/>
              <a:gd name="connsiteX5-425" fmla="*/ 5903366 w 6131512"/>
              <a:gd name="connsiteY5-426" fmla="*/ 1463041 h 1909268"/>
              <a:gd name="connsiteX6-427" fmla="*/ 2114093 w 6131512"/>
              <a:gd name="connsiteY6-428" fmla="*/ 1389888 h 1909268"/>
              <a:gd name="connsiteX7-429" fmla="*/ 0 w 6131512"/>
              <a:gd name="connsiteY7-430" fmla="*/ 1909268 h 1909268"/>
              <a:gd name="connsiteX8-431" fmla="*/ 321868 w 6131512"/>
              <a:gd name="connsiteY8-432" fmla="*/ 1419149 h 1909268"/>
              <a:gd name="connsiteX0-433" fmla="*/ 570585 w 6380229"/>
              <a:gd name="connsiteY0-434" fmla="*/ 1419149 h 2106779"/>
              <a:gd name="connsiteX1-435" fmla="*/ 3262580 w 6380229"/>
              <a:gd name="connsiteY1-436" fmla="*/ 0 h 2106779"/>
              <a:gd name="connsiteX2-437" fmla="*/ 6064301 w 6380229"/>
              <a:gd name="connsiteY2-438" fmla="*/ 1 h 2106779"/>
              <a:gd name="connsiteX3-439" fmla="*/ 6364224 w 6380229"/>
              <a:gd name="connsiteY3-440" fmla="*/ 241402 h 2106779"/>
              <a:gd name="connsiteX4-441" fmla="*/ 6378854 w 6380229"/>
              <a:gd name="connsiteY4-442" fmla="*/ 965607 h 2106779"/>
              <a:gd name="connsiteX5-443" fmla="*/ 6152083 w 6380229"/>
              <a:gd name="connsiteY5-444" fmla="*/ 1463041 h 2106779"/>
              <a:gd name="connsiteX6-445" fmla="*/ 2362810 w 6380229"/>
              <a:gd name="connsiteY6-446" fmla="*/ 1389888 h 2106779"/>
              <a:gd name="connsiteX7-447" fmla="*/ 0 w 6380229"/>
              <a:gd name="connsiteY7-448" fmla="*/ 2106779 h 2106779"/>
              <a:gd name="connsiteX8-449" fmla="*/ 570585 w 6380229"/>
              <a:gd name="connsiteY8-450" fmla="*/ 1419149 h 2106779"/>
              <a:gd name="connsiteX0-451" fmla="*/ 570585 w 6380229"/>
              <a:gd name="connsiteY0-452" fmla="*/ 1419149 h 2106779"/>
              <a:gd name="connsiteX1-453" fmla="*/ 3262580 w 6380229"/>
              <a:gd name="connsiteY1-454" fmla="*/ 0 h 2106779"/>
              <a:gd name="connsiteX2-455" fmla="*/ 6064301 w 6380229"/>
              <a:gd name="connsiteY2-456" fmla="*/ 1 h 2106779"/>
              <a:gd name="connsiteX3-457" fmla="*/ 6364224 w 6380229"/>
              <a:gd name="connsiteY3-458" fmla="*/ 241402 h 2106779"/>
              <a:gd name="connsiteX4-459" fmla="*/ 6378854 w 6380229"/>
              <a:gd name="connsiteY4-460" fmla="*/ 965607 h 2106779"/>
              <a:gd name="connsiteX5-461" fmla="*/ 6152083 w 6380229"/>
              <a:gd name="connsiteY5-462" fmla="*/ 1463041 h 2106779"/>
              <a:gd name="connsiteX6-463" fmla="*/ 2362810 w 6380229"/>
              <a:gd name="connsiteY6-464" fmla="*/ 1389888 h 2106779"/>
              <a:gd name="connsiteX7-465" fmla="*/ 0 w 6380229"/>
              <a:gd name="connsiteY7-466" fmla="*/ 2106779 h 2106779"/>
              <a:gd name="connsiteX8-467" fmla="*/ 570585 w 6380229"/>
              <a:gd name="connsiteY8-468" fmla="*/ 1419149 h 2106779"/>
              <a:gd name="connsiteX0-469" fmla="*/ 526694 w 6380229"/>
              <a:gd name="connsiteY0-470" fmla="*/ 1367943 h 2106779"/>
              <a:gd name="connsiteX1-471" fmla="*/ 3262580 w 6380229"/>
              <a:gd name="connsiteY1-472" fmla="*/ 0 h 2106779"/>
              <a:gd name="connsiteX2-473" fmla="*/ 6064301 w 6380229"/>
              <a:gd name="connsiteY2-474" fmla="*/ 1 h 2106779"/>
              <a:gd name="connsiteX3-475" fmla="*/ 6364224 w 6380229"/>
              <a:gd name="connsiteY3-476" fmla="*/ 241402 h 2106779"/>
              <a:gd name="connsiteX4-477" fmla="*/ 6378854 w 6380229"/>
              <a:gd name="connsiteY4-478" fmla="*/ 965607 h 2106779"/>
              <a:gd name="connsiteX5-479" fmla="*/ 6152083 w 6380229"/>
              <a:gd name="connsiteY5-480" fmla="*/ 1463041 h 2106779"/>
              <a:gd name="connsiteX6-481" fmla="*/ 2362810 w 6380229"/>
              <a:gd name="connsiteY6-482" fmla="*/ 1389888 h 2106779"/>
              <a:gd name="connsiteX7-483" fmla="*/ 0 w 6380229"/>
              <a:gd name="connsiteY7-484" fmla="*/ 2106779 h 2106779"/>
              <a:gd name="connsiteX8-485" fmla="*/ 526694 w 6380229"/>
              <a:gd name="connsiteY8-486" fmla="*/ 1367943 h 2106779"/>
              <a:gd name="connsiteX0-487" fmla="*/ 526694 w 6380229"/>
              <a:gd name="connsiteY0-488" fmla="*/ 1367943 h 2106779"/>
              <a:gd name="connsiteX1-489" fmla="*/ 3262580 w 6380229"/>
              <a:gd name="connsiteY1-490" fmla="*/ 0 h 2106779"/>
              <a:gd name="connsiteX2-491" fmla="*/ 6064301 w 6380229"/>
              <a:gd name="connsiteY2-492" fmla="*/ 1 h 2106779"/>
              <a:gd name="connsiteX3-493" fmla="*/ 6364224 w 6380229"/>
              <a:gd name="connsiteY3-494" fmla="*/ 241402 h 2106779"/>
              <a:gd name="connsiteX4-495" fmla="*/ 6378854 w 6380229"/>
              <a:gd name="connsiteY4-496" fmla="*/ 965607 h 2106779"/>
              <a:gd name="connsiteX5-497" fmla="*/ 6152083 w 6380229"/>
              <a:gd name="connsiteY5-498" fmla="*/ 1463041 h 2106779"/>
              <a:gd name="connsiteX6-499" fmla="*/ 2362810 w 6380229"/>
              <a:gd name="connsiteY6-500" fmla="*/ 1389888 h 2106779"/>
              <a:gd name="connsiteX7-501" fmla="*/ 0 w 6380229"/>
              <a:gd name="connsiteY7-502" fmla="*/ 2106779 h 2106779"/>
              <a:gd name="connsiteX8-503" fmla="*/ 526694 w 6380229"/>
              <a:gd name="connsiteY8-504" fmla="*/ 1367943 h 2106779"/>
              <a:gd name="connsiteX0-505" fmla="*/ 519378 w 6380229"/>
              <a:gd name="connsiteY0-506" fmla="*/ 1272845 h 2106779"/>
              <a:gd name="connsiteX1-507" fmla="*/ 3262580 w 6380229"/>
              <a:gd name="connsiteY1-508" fmla="*/ 0 h 2106779"/>
              <a:gd name="connsiteX2-509" fmla="*/ 6064301 w 6380229"/>
              <a:gd name="connsiteY2-510" fmla="*/ 1 h 2106779"/>
              <a:gd name="connsiteX3-511" fmla="*/ 6364224 w 6380229"/>
              <a:gd name="connsiteY3-512" fmla="*/ 241402 h 2106779"/>
              <a:gd name="connsiteX4-513" fmla="*/ 6378854 w 6380229"/>
              <a:gd name="connsiteY4-514" fmla="*/ 965607 h 2106779"/>
              <a:gd name="connsiteX5-515" fmla="*/ 6152083 w 6380229"/>
              <a:gd name="connsiteY5-516" fmla="*/ 1463041 h 2106779"/>
              <a:gd name="connsiteX6-517" fmla="*/ 2362810 w 6380229"/>
              <a:gd name="connsiteY6-518" fmla="*/ 1389888 h 2106779"/>
              <a:gd name="connsiteX7-519" fmla="*/ 0 w 6380229"/>
              <a:gd name="connsiteY7-520" fmla="*/ 2106779 h 2106779"/>
              <a:gd name="connsiteX8-521" fmla="*/ 519378 w 6380229"/>
              <a:gd name="connsiteY8-522" fmla="*/ 1272845 h 2106779"/>
              <a:gd name="connsiteX0-523" fmla="*/ 519378 w 6384256"/>
              <a:gd name="connsiteY0-524" fmla="*/ 1272845 h 2106779"/>
              <a:gd name="connsiteX1-525" fmla="*/ 3262580 w 6384256"/>
              <a:gd name="connsiteY1-526" fmla="*/ 0 h 2106779"/>
              <a:gd name="connsiteX2-527" fmla="*/ 6064301 w 6384256"/>
              <a:gd name="connsiteY2-528" fmla="*/ 1 h 2106779"/>
              <a:gd name="connsiteX3-529" fmla="*/ 6364224 w 6384256"/>
              <a:gd name="connsiteY3-530" fmla="*/ 241402 h 2106779"/>
              <a:gd name="connsiteX4-531" fmla="*/ 6378854 w 6384256"/>
              <a:gd name="connsiteY4-532" fmla="*/ 965607 h 2106779"/>
              <a:gd name="connsiteX5-533" fmla="*/ 6195974 w 6384256"/>
              <a:gd name="connsiteY5-534" fmla="*/ 1419150 h 2106779"/>
              <a:gd name="connsiteX6-535" fmla="*/ 2362810 w 6384256"/>
              <a:gd name="connsiteY6-536" fmla="*/ 1389888 h 2106779"/>
              <a:gd name="connsiteX7-537" fmla="*/ 0 w 6384256"/>
              <a:gd name="connsiteY7-538" fmla="*/ 2106779 h 2106779"/>
              <a:gd name="connsiteX8-539" fmla="*/ 519378 w 6384256"/>
              <a:gd name="connsiteY8-540" fmla="*/ 1272845 h 2106779"/>
              <a:gd name="connsiteX0-541" fmla="*/ 519378 w 6384256"/>
              <a:gd name="connsiteY0-542" fmla="*/ 1305771 h 2139705"/>
              <a:gd name="connsiteX1-543" fmla="*/ 3262580 w 6384256"/>
              <a:gd name="connsiteY1-544" fmla="*/ 32926 h 2139705"/>
              <a:gd name="connsiteX2-545" fmla="*/ 5625665 w 6384256"/>
              <a:gd name="connsiteY2-546" fmla="*/ 0 h 2139705"/>
              <a:gd name="connsiteX3-547" fmla="*/ 6364224 w 6384256"/>
              <a:gd name="connsiteY3-548" fmla="*/ 274328 h 2139705"/>
              <a:gd name="connsiteX4-549" fmla="*/ 6378854 w 6384256"/>
              <a:gd name="connsiteY4-550" fmla="*/ 998533 h 2139705"/>
              <a:gd name="connsiteX5-551" fmla="*/ 6195974 w 6384256"/>
              <a:gd name="connsiteY5-552" fmla="*/ 1452076 h 2139705"/>
              <a:gd name="connsiteX6-553" fmla="*/ 2362810 w 6384256"/>
              <a:gd name="connsiteY6-554" fmla="*/ 1422814 h 2139705"/>
              <a:gd name="connsiteX7-555" fmla="*/ 0 w 6384256"/>
              <a:gd name="connsiteY7-556" fmla="*/ 2139705 h 2139705"/>
              <a:gd name="connsiteX8-557" fmla="*/ 519378 w 6384256"/>
              <a:gd name="connsiteY8-558" fmla="*/ 1305771 h 2139705"/>
              <a:gd name="connsiteX0-559" fmla="*/ 519378 w 6384256"/>
              <a:gd name="connsiteY0-560" fmla="*/ 1305771 h 2139705"/>
              <a:gd name="connsiteX1-561" fmla="*/ 3262580 w 6384256"/>
              <a:gd name="connsiteY1-562" fmla="*/ 32926 h 2139705"/>
              <a:gd name="connsiteX2-563" fmla="*/ 5625665 w 6384256"/>
              <a:gd name="connsiteY2-564" fmla="*/ 0 h 2139705"/>
              <a:gd name="connsiteX3-565" fmla="*/ 6350516 w 6384256"/>
              <a:gd name="connsiteY3-566" fmla="*/ 521292 h 2139705"/>
              <a:gd name="connsiteX4-567" fmla="*/ 6378854 w 6384256"/>
              <a:gd name="connsiteY4-568" fmla="*/ 998533 h 2139705"/>
              <a:gd name="connsiteX5-569" fmla="*/ 6195974 w 6384256"/>
              <a:gd name="connsiteY5-570" fmla="*/ 1452076 h 2139705"/>
              <a:gd name="connsiteX6-571" fmla="*/ 2362810 w 6384256"/>
              <a:gd name="connsiteY6-572" fmla="*/ 1422814 h 2139705"/>
              <a:gd name="connsiteX7-573" fmla="*/ 0 w 6384256"/>
              <a:gd name="connsiteY7-574" fmla="*/ 2139705 h 2139705"/>
              <a:gd name="connsiteX8-575" fmla="*/ 519378 w 6384256"/>
              <a:gd name="connsiteY8-576" fmla="*/ 1305771 h 2139705"/>
              <a:gd name="connsiteX0-577" fmla="*/ 519378 w 6384256"/>
              <a:gd name="connsiteY0-578" fmla="*/ 1305771 h 2139705"/>
              <a:gd name="connsiteX1-579" fmla="*/ 3262580 w 6384256"/>
              <a:gd name="connsiteY1-580" fmla="*/ 32926 h 2139705"/>
              <a:gd name="connsiteX2-581" fmla="*/ 5625665 w 6384256"/>
              <a:gd name="connsiteY2-582" fmla="*/ 0 h 2139705"/>
              <a:gd name="connsiteX3-583" fmla="*/ 6350516 w 6384256"/>
              <a:gd name="connsiteY3-584" fmla="*/ 521292 h 2139705"/>
              <a:gd name="connsiteX4-585" fmla="*/ 6378854 w 6384256"/>
              <a:gd name="connsiteY4-586" fmla="*/ 998533 h 2139705"/>
              <a:gd name="connsiteX5-587" fmla="*/ 6195974 w 6384256"/>
              <a:gd name="connsiteY5-588" fmla="*/ 1452076 h 2139705"/>
              <a:gd name="connsiteX6-589" fmla="*/ 2362810 w 6384256"/>
              <a:gd name="connsiteY6-590" fmla="*/ 1422814 h 2139705"/>
              <a:gd name="connsiteX7-591" fmla="*/ 0 w 6384256"/>
              <a:gd name="connsiteY7-592" fmla="*/ 2139705 h 2139705"/>
              <a:gd name="connsiteX8-593" fmla="*/ 519378 w 6384256"/>
              <a:gd name="connsiteY8-594" fmla="*/ 1305771 h 2139705"/>
              <a:gd name="connsiteX0-595" fmla="*/ 519378 w 6384256"/>
              <a:gd name="connsiteY0-596" fmla="*/ 1305771 h 2139705"/>
              <a:gd name="connsiteX1-597" fmla="*/ 3262580 w 6384256"/>
              <a:gd name="connsiteY1-598" fmla="*/ 32926 h 2139705"/>
              <a:gd name="connsiteX2-599" fmla="*/ 5625665 w 6384256"/>
              <a:gd name="connsiteY2-600" fmla="*/ 0 h 2139705"/>
              <a:gd name="connsiteX3-601" fmla="*/ 6350516 w 6384256"/>
              <a:gd name="connsiteY3-602" fmla="*/ 521292 h 2139705"/>
              <a:gd name="connsiteX4-603" fmla="*/ 6378854 w 6384256"/>
              <a:gd name="connsiteY4-604" fmla="*/ 998533 h 2139705"/>
              <a:gd name="connsiteX5-605" fmla="*/ 6195974 w 6384256"/>
              <a:gd name="connsiteY5-606" fmla="*/ 1452076 h 2139705"/>
              <a:gd name="connsiteX6-607" fmla="*/ 2362810 w 6384256"/>
              <a:gd name="connsiteY6-608" fmla="*/ 1422814 h 2139705"/>
              <a:gd name="connsiteX7-609" fmla="*/ 0 w 6384256"/>
              <a:gd name="connsiteY7-610" fmla="*/ 2139705 h 2139705"/>
              <a:gd name="connsiteX8-611" fmla="*/ 519378 w 6384256"/>
              <a:gd name="connsiteY8-612" fmla="*/ 1305771 h 2139705"/>
              <a:gd name="connsiteX0-613" fmla="*/ 519378 w 6384256"/>
              <a:gd name="connsiteY0-614" fmla="*/ 1308747 h 2142681"/>
              <a:gd name="connsiteX1-615" fmla="*/ 3262580 w 6384256"/>
              <a:gd name="connsiteY1-616" fmla="*/ 35902 h 2142681"/>
              <a:gd name="connsiteX2-617" fmla="*/ 5625665 w 6384256"/>
              <a:gd name="connsiteY2-618" fmla="*/ 2976 h 2142681"/>
              <a:gd name="connsiteX3-619" fmla="*/ 6350516 w 6384256"/>
              <a:gd name="connsiteY3-620" fmla="*/ 524268 h 2142681"/>
              <a:gd name="connsiteX4-621" fmla="*/ 6378854 w 6384256"/>
              <a:gd name="connsiteY4-622" fmla="*/ 1001509 h 2142681"/>
              <a:gd name="connsiteX5-623" fmla="*/ 6195974 w 6384256"/>
              <a:gd name="connsiteY5-624" fmla="*/ 1455052 h 2142681"/>
              <a:gd name="connsiteX6-625" fmla="*/ 2362810 w 6384256"/>
              <a:gd name="connsiteY6-626" fmla="*/ 1425790 h 2142681"/>
              <a:gd name="connsiteX7-627" fmla="*/ 0 w 6384256"/>
              <a:gd name="connsiteY7-628" fmla="*/ 2142681 h 2142681"/>
              <a:gd name="connsiteX8-629" fmla="*/ 519378 w 6384256"/>
              <a:gd name="connsiteY8-630" fmla="*/ 1308747 h 2142681"/>
              <a:gd name="connsiteX0-631" fmla="*/ 519378 w 6443632"/>
              <a:gd name="connsiteY0-632" fmla="*/ 1307798 h 2141732"/>
              <a:gd name="connsiteX1-633" fmla="*/ 3262580 w 6443632"/>
              <a:gd name="connsiteY1-634" fmla="*/ 34953 h 2141732"/>
              <a:gd name="connsiteX2-635" fmla="*/ 5625665 w 6443632"/>
              <a:gd name="connsiteY2-636" fmla="*/ 2027 h 2141732"/>
              <a:gd name="connsiteX3-637" fmla="*/ 6432761 w 6443632"/>
              <a:gd name="connsiteY3-638" fmla="*/ 556248 h 2141732"/>
              <a:gd name="connsiteX4-639" fmla="*/ 6378854 w 6443632"/>
              <a:gd name="connsiteY4-640" fmla="*/ 1000560 h 2141732"/>
              <a:gd name="connsiteX5-641" fmla="*/ 6195974 w 6443632"/>
              <a:gd name="connsiteY5-642" fmla="*/ 1454103 h 2141732"/>
              <a:gd name="connsiteX6-643" fmla="*/ 2362810 w 6443632"/>
              <a:gd name="connsiteY6-644" fmla="*/ 1424841 h 2141732"/>
              <a:gd name="connsiteX7-645" fmla="*/ 0 w 6443632"/>
              <a:gd name="connsiteY7-646" fmla="*/ 2141732 h 2141732"/>
              <a:gd name="connsiteX8-647" fmla="*/ 519378 w 6443632"/>
              <a:gd name="connsiteY8-648" fmla="*/ 1307798 h 2141732"/>
              <a:gd name="connsiteX0-649" fmla="*/ 519378 w 6432835"/>
              <a:gd name="connsiteY0-650" fmla="*/ 1311365 h 2145299"/>
              <a:gd name="connsiteX1-651" fmla="*/ 3262580 w 6432835"/>
              <a:gd name="connsiteY1-652" fmla="*/ 38520 h 2145299"/>
              <a:gd name="connsiteX2-653" fmla="*/ 5625665 w 6432835"/>
              <a:gd name="connsiteY2-654" fmla="*/ 5594 h 2145299"/>
              <a:gd name="connsiteX3-655" fmla="*/ 6432761 w 6432835"/>
              <a:gd name="connsiteY3-656" fmla="*/ 559815 h 2145299"/>
              <a:gd name="connsiteX4-657" fmla="*/ 6378854 w 6432835"/>
              <a:gd name="connsiteY4-658" fmla="*/ 1004127 h 2145299"/>
              <a:gd name="connsiteX5-659" fmla="*/ 6195974 w 6432835"/>
              <a:gd name="connsiteY5-660" fmla="*/ 1457670 h 2145299"/>
              <a:gd name="connsiteX6-661" fmla="*/ 2362810 w 6432835"/>
              <a:gd name="connsiteY6-662" fmla="*/ 1428408 h 2145299"/>
              <a:gd name="connsiteX7-663" fmla="*/ 0 w 6432835"/>
              <a:gd name="connsiteY7-664" fmla="*/ 2145299 h 2145299"/>
              <a:gd name="connsiteX8-665" fmla="*/ 519378 w 6432835"/>
              <a:gd name="connsiteY8-666" fmla="*/ 1311365 h 2145299"/>
              <a:gd name="connsiteX0-667" fmla="*/ 519378 w 6437060"/>
              <a:gd name="connsiteY0-668" fmla="*/ 1307798 h 2141732"/>
              <a:gd name="connsiteX1-669" fmla="*/ 3262580 w 6437060"/>
              <a:gd name="connsiteY1-670" fmla="*/ 34953 h 2141732"/>
              <a:gd name="connsiteX2-671" fmla="*/ 5625665 w 6437060"/>
              <a:gd name="connsiteY2-672" fmla="*/ 2027 h 2141732"/>
              <a:gd name="connsiteX3-673" fmla="*/ 6432761 w 6437060"/>
              <a:gd name="connsiteY3-674" fmla="*/ 556248 h 2141732"/>
              <a:gd name="connsiteX4-675" fmla="*/ 6378854 w 6437060"/>
              <a:gd name="connsiteY4-676" fmla="*/ 1000560 h 2141732"/>
              <a:gd name="connsiteX5-677" fmla="*/ 6195974 w 6437060"/>
              <a:gd name="connsiteY5-678" fmla="*/ 1454103 h 2141732"/>
              <a:gd name="connsiteX6-679" fmla="*/ 2362810 w 6437060"/>
              <a:gd name="connsiteY6-680" fmla="*/ 1424841 h 2141732"/>
              <a:gd name="connsiteX7-681" fmla="*/ 0 w 6437060"/>
              <a:gd name="connsiteY7-682" fmla="*/ 2141732 h 2141732"/>
              <a:gd name="connsiteX8-683" fmla="*/ 519378 w 6437060"/>
              <a:gd name="connsiteY8-684" fmla="*/ 1307798 h 2141732"/>
              <a:gd name="connsiteX0-685" fmla="*/ 519378 w 6437060"/>
              <a:gd name="connsiteY0-686" fmla="*/ 1307798 h 2141732"/>
              <a:gd name="connsiteX1-687" fmla="*/ 3262580 w 6437060"/>
              <a:gd name="connsiteY1-688" fmla="*/ 34953 h 2141732"/>
              <a:gd name="connsiteX2-689" fmla="*/ 5625665 w 6437060"/>
              <a:gd name="connsiteY2-690" fmla="*/ 2027 h 2141732"/>
              <a:gd name="connsiteX3-691" fmla="*/ 6432761 w 6437060"/>
              <a:gd name="connsiteY3-692" fmla="*/ 556248 h 2141732"/>
              <a:gd name="connsiteX4-693" fmla="*/ 6433753 w 6437060"/>
              <a:gd name="connsiteY4-694" fmla="*/ 993233 h 2141732"/>
              <a:gd name="connsiteX5-695" fmla="*/ 6195974 w 6437060"/>
              <a:gd name="connsiteY5-696" fmla="*/ 1454103 h 2141732"/>
              <a:gd name="connsiteX6-697" fmla="*/ 2362810 w 6437060"/>
              <a:gd name="connsiteY6-698" fmla="*/ 1424841 h 2141732"/>
              <a:gd name="connsiteX7-699" fmla="*/ 0 w 6437060"/>
              <a:gd name="connsiteY7-700" fmla="*/ 2141732 h 2141732"/>
              <a:gd name="connsiteX8-701" fmla="*/ 519378 w 6437060"/>
              <a:gd name="connsiteY8-702" fmla="*/ 1307798 h 2141732"/>
              <a:gd name="connsiteX0-703" fmla="*/ 519378 w 6437060"/>
              <a:gd name="connsiteY0-704" fmla="*/ 1307798 h 2141732"/>
              <a:gd name="connsiteX1-705" fmla="*/ 3262580 w 6437060"/>
              <a:gd name="connsiteY1-706" fmla="*/ 34953 h 2141732"/>
              <a:gd name="connsiteX2-707" fmla="*/ 5625665 w 6437060"/>
              <a:gd name="connsiteY2-708" fmla="*/ 2027 h 2141732"/>
              <a:gd name="connsiteX3-709" fmla="*/ 6432761 w 6437060"/>
              <a:gd name="connsiteY3-710" fmla="*/ 556248 h 2141732"/>
              <a:gd name="connsiteX4-711" fmla="*/ 6433753 w 6437060"/>
              <a:gd name="connsiteY4-712" fmla="*/ 993233 h 2141732"/>
              <a:gd name="connsiteX5-713" fmla="*/ 6195974 w 6437060"/>
              <a:gd name="connsiteY5-714" fmla="*/ 1454103 h 2141732"/>
              <a:gd name="connsiteX6-715" fmla="*/ 2362810 w 6437060"/>
              <a:gd name="connsiteY6-716" fmla="*/ 1424841 h 2141732"/>
              <a:gd name="connsiteX7-717" fmla="*/ 0 w 6437060"/>
              <a:gd name="connsiteY7-718" fmla="*/ 2141732 h 2141732"/>
              <a:gd name="connsiteX8-719" fmla="*/ 519378 w 6437060"/>
              <a:gd name="connsiteY8-720" fmla="*/ 1307798 h 2141732"/>
              <a:gd name="connsiteX0-721" fmla="*/ 519378 w 6434811"/>
              <a:gd name="connsiteY0-722" fmla="*/ 1308569 h 2142503"/>
              <a:gd name="connsiteX1-723" fmla="*/ 3262580 w 6434811"/>
              <a:gd name="connsiteY1-724" fmla="*/ 35724 h 2142503"/>
              <a:gd name="connsiteX2-725" fmla="*/ 5625665 w 6434811"/>
              <a:gd name="connsiteY2-726" fmla="*/ 2798 h 2142503"/>
              <a:gd name="connsiteX3-727" fmla="*/ 6432761 w 6434811"/>
              <a:gd name="connsiteY3-728" fmla="*/ 557019 h 2142503"/>
              <a:gd name="connsiteX4-729" fmla="*/ 6433753 w 6434811"/>
              <a:gd name="connsiteY4-730" fmla="*/ 994004 h 2142503"/>
              <a:gd name="connsiteX5-731" fmla="*/ 6195974 w 6434811"/>
              <a:gd name="connsiteY5-732" fmla="*/ 1454874 h 2142503"/>
              <a:gd name="connsiteX6-733" fmla="*/ 2362810 w 6434811"/>
              <a:gd name="connsiteY6-734" fmla="*/ 1425612 h 2142503"/>
              <a:gd name="connsiteX7-735" fmla="*/ 0 w 6434811"/>
              <a:gd name="connsiteY7-736" fmla="*/ 2142503 h 2142503"/>
              <a:gd name="connsiteX8-737" fmla="*/ 519378 w 6434811"/>
              <a:gd name="connsiteY8-738" fmla="*/ 1308569 h 2142503"/>
              <a:gd name="connsiteX0-739" fmla="*/ 519378 w 6436479"/>
              <a:gd name="connsiteY0-740" fmla="*/ 1308569 h 2142503"/>
              <a:gd name="connsiteX1-741" fmla="*/ 3262580 w 6436479"/>
              <a:gd name="connsiteY1-742" fmla="*/ 35724 h 2142503"/>
              <a:gd name="connsiteX2-743" fmla="*/ 5625665 w 6436479"/>
              <a:gd name="connsiteY2-744" fmla="*/ 2798 h 2142503"/>
              <a:gd name="connsiteX3-745" fmla="*/ 6432761 w 6436479"/>
              <a:gd name="connsiteY3-746" fmla="*/ 557019 h 2142503"/>
              <a:gd name="connsiteX4-747" fmla="*/ 6433753 w 6436479"/>
              <a:gd name="connsiteY4-748" fmla="*/ 994004 h 2142503"/>
              <a:gd name="connsiteX5-749" fmla="*/ 6195974 w 6436479"/>
              <a:gd name="connsiteY5-750" fmla="*/ 1454874 h 2142503"/>
              <a:gd name="connsiteX6-751" fmla="*/ 2362810 w 6436479"/>
              <a:gd name="connsiteY6-752" fmla="*/ 1425612 h 2142503"/>
              <a:gd name="connsiteX7-753" fmla="*/ 0 w 6436479"/>
              <a:gd name="connsiteY7-754" fmla="*/ 2142503 h 2142503"/>
              <a:gd name="connsiteX8-755" fmla="*/ 519378 w 6436479"/>
              <a:gd name="connsiteY8-756" fmla="*/ 1308569 h 2142503"/>
              <a:gd name="connsiteX0-757" fmla="*/ 519378 w 6434963"/>
              <a:gd name="connsiteY0-758" fmla="*/ 1308569 h 2142503"/>
              <a:gd name="connsiteX1-759" fmla="*/ 3262580 w 6434963"/>
              <a:gd name="connsiteY1-760" fmla="*/ 35724 h 2142503"/>
              <a:gd name="connsiteX2-761" fmla="*/ 5625665 w 6434963"/>
              <a:gd name="connsiteY2-762" fmla="*/ 2798 h 2142503"/>
              <a:gd name="connsiteX3-763" fmla="*/ 6432761 w 6434963"/>
              <a:gd name="connsiteY3-764" fmla="*/ 557019 h 2142503"/>
              <a:gd name="connsiteX4-765" fmla="*/ 6433753 w 6434963"/>
              <a:gd name="connsiteY4-766" fmla="*/ 994004 h 2142503"/>
              <a:gd name="connsiteX5-767" fmla="*/ 6195974 w 6434963"/>
              <a:gd name="connsiteY5-768" fmla="*/ 1454874 h 2142503"/>
              <a:gd name="connsiteX6-769" fmla="*/ 2362810 w 6434963"/>
              <a:gd name="connsiteY6-770" fmla="*/ 1425612 h 2142503"/>
              <a:gd name="connsiteX7-771" fmla="*/ 0 w 6434963"/>
              <a:gd name="connsiteY7-772" fmla="*/ 2142503 h 2142503"/>
              <a:gd name="connsiteX8-773" fmla="*/ 519378 w 6434963"/>
              <a:gd name="connsiteY8-774" fmla="*/ 1308569 h 2142503"/>
              <a:gd name="connsiteX0-775" fmla="*/ 519378 w 6446878"/>
              <a:gd name="connsiteY0-776" fmla="*/ 1308569 h 2142503"/>
              <a:gd name="connsiteX1-777" fmla="*/ 3262580 w 6446878"/>
              <a:gd name="connsiteY1-778" fmla="*/ 35724 h 2142503"/>
              <a:gd name="connsiteX2-779" fmla="*/ 5625665 w 6446878"/>
              <a:gd name="connsiteY2-780" fmla="*/ 2798 h 2142503"/>
              <a:gd name="connsiteX3-781" fmla="*/ 6432761 w 6446878"/>
              <a:gd name="connsiteY3-782" fmla="*/ 557019 h 2142503"/>
              <a:gd name="connsiteX4-783" fmla="*/ 6445952 w 6446878"/>
              <a:gd name="connsiteY4-784" fmla="*/ 1089250 h 2142503"/>
              <a:gd name="connsiteX5-785" fmla="*/ 6195974 w 6446878"/>
              <a:gd name="connsiteY5-786" fmla="*/ 1454874 h 2142503"/>
              <a:gd name="connsiteX6-787" fmla="*/ 2362810 w 6446878"/>
              <a:gd name="connsiteY6-788" fmla="*/ 1425612 h 2142503"/>
              <a:gd name="connsiteX7-789" fmla="*/ 0 w 6446878"/>
              <a:gd name="connsiteY7-790" fmla="*/ 2142503 h 2142503"/>
              <a:gd name="connsiteX8-791" fmla="*/ 519378 w 6446878"/>
              <a:gd name="connsiteY8-792" fmla="*/ 1308569 h 2142503"/>
              <a:gd name="connsiteX0-793" fmla="*/ 519378 w 6451481"/>
              <a:gd name="connsiteY0-794" fmla="*/ 1307511 h 2141445"/>
              <a:gd name="connsiteX1-795" fmla="*/ 3262580 w 6451481"/>
              <a:gd name="connsiteY1-796" fmla="*/ 34666 h 2141445"/>
              <a:gd name="connsiteX2-797" fmla="*/ 5625665 w 6451481"/>
              <a:gd name="connsiteY2-798" fmla="*/ 1740 h 2141445"/>
              <a:gd name="connsiteX3-799" fmla="*/ 6451061 w 6451481"/>
              <a:gd name="connsiteY3-800" fmla="*/ 599921 h 2141445"/>
              <a:gd name="connsiteX4-801" fmla="*/ 6445952 w 6451481"/>
              <a:gd name="connsiteY4-802" fmla="*/ 1088192 h 2141445"/>
              <a:gd name="connsiteX5-803" fmla="*/ 6195974 w 6451481"/>
              <a:gd name="connsiteY5-804" fmla="*/ 1453816 h 2141445"/>
              <a:gd name="connsiteX6-805" fmla="*/ 2362810 w 6451481"/>
              <a:gd name="connsiteY6-806" fmla="*/ 1424554 h 2141445"/>
              <a:gd name="connsiteX7-807" fmla="*/ 0 w 6451481"/>
              <a:gd name="connsiteY7-808" fmla="*/ 2141445 h 2141445"/>
              <a:gd name="connsiteX8-809" fmla="*/ 519378 w 6451481"/>
              <a:gd name="connsiteY8-810" fmla="*/ 1307511 h 2141445"/>
              <a:gd name="connsiteX0-811" fmla="*/ 519378 w 6451448"/>
              <a:gd name="connsiteY0-812" fmla="*/ 1308290 h 2142224"/>
              <a:gd name="connsiteX1-813" fmla="*/ 3262580 w 6451448"/>
              <a:gd name="connsiteY1-814" fmla="*/ 35445 h 2142224"/>
              <a:gd name="connsiteX2-815" fmla="*/ 5625665 w 6451448"/>
              <a:gd name="connsiteY2-816" fmla="*/ 2519 h 2142224"/>
              <a:gd name="connsiteX3-817" fmla="*/ 6451061 w 6451448"/>
              <a:gd name="connsiteY3-818" fmla="*/ 600700 h 2142224"/>
              <a:gd name="connsiteX4-819" fmla="*/ 6445952 w 6451448"/>
              <a:gd name="connsiteY4-820" fmla="*/ 1088971 h 2142224"/>
              <a:gd name="connsiteX5-821" fmla="*/ 6195974 w 6451448"/>
              <a:gd name="connsiteY5-822" fmla="*/ 1454595 h 2142224"/>
              <a:gd name="connsiteX6-823" fmla="*/ 2362810 w 6451448"/>
              <a:gd name="connsiteY6-824" fmla="*/ 1425333 h 2142224"/>
              <a:gd name="connsiteX7-825" fmla="*/ 0 w 6451448"/>
              <a:gd name="connsiteY7-826" fmla="*/ 2142224 h 2142224"/>
              <a:gd name="connsiteX8-827" fmla="*/ 519378 w 6451448"/>
              <a:gd name="connsiteY8-828" fmla="*/ 1308290 h 2142224"/>
              <a:gd name="connsiteX0-829" fmla="*/ 519378 w 6452876"/>
              <a:gd name="connsiteY0-830" fmla="*/ 1308290 h 2142224"/>
              <a:gd name="connsiteX1-831" fmla="*/ 3262580 w 6452876"/>
              <a:gd name="connsiteY1-832" fmla="*/ 35445 h 2142224"/>
              <a:gd name="connsiteX2-833" fmla="*/ 5625665 w 6452876"/>
              <a:gd name="connsiteY2-834" fmla="*/ 2519 h 2142224"/>
              <a:gd name="connsiteX3-835" fmla="*/ 6451061 w 6452876"/>
              <a:gd name="connsiteY3-836" fmla="*/ 600700 h 2142224"/>
              <a:gd name="connsiteX4-837" fmla="*/ 6452052 w 6452876"/>
              <a:gd name="connsiteY4-838" fmla="*/ 1088971 h 2142224"/>
              <a:gd name="connsiteX5-839" fmla="*/ 6195974 w 6452876"/>
              <a:gd name="connsiteY5-840" fmla="*/ 1454595 h 2142224"/>
              <a:gd name="connsiteX6-841" fmla="*/ 2362810 w 6452876"/>
              <a:gd name="connsiteY6-842" fmla="*/ 1425333 h 2142224"/>
              <a:gd name="connsiteX7-843" fmla="*/ 0 w 6452876"/>
              <a:gd name="connsiteY7-844" fmla="*/ 2142224 h 2142224"/>
              <a:gd name="connsiteX8-845" fmla="*/ 519378 w 6452876"/>
              <a:gd name="connsiteY8-846" fmla="*/ 1308290 h 2142224"/>
              <a:gd name="connsiteX0-847" fmla="*/ 519378 w 6452051"/>
              <a:gd name="connsiteY0-848" fmla="*/ 1308290 h 2142224"/>
              <a:gd name="connsiteX1-849" fmla="*/ 3262580 w 6452051"/>
              <a:gd name="connsiteY1-850" fmla="*/ 35445 h 2142224"/>
              <a:gd name="connsiteX2-851" fmla="*/ 5625665 w 6452051"/>
              <a:gd name="connsiteY2-852" fmla="*/ 2519 h 2142224"/>
              <a:gd name="connsiteX3-853" fmla="*/ 6451061 w 6452051"/>
              <a:gd name="connsiteY3-854" fmla="*/ 600700 h 2142224"/>
              <a:gd name="connsiteX4-855" fmla="*/ 6452052 w 6452051"/>
              <a:gd name="connsiteY4-856" fmla="*/ 1088971 h 2142224"/>
              <a:gd name="connsiteX5-857" fmla="*/ 6195974 w 6452051"/>
              <a:gd name="connsiteY5-858" fmla="*/ 1454595 h 2142224"/>
              <a:gd name="connsiteX6-859" fmla="*/ 2362810 w 6452051"/>
              <a:gd name="connsiteY6-860" fmla="*/ 1425333 h 2142224"/>
              <a:gd name="connsiteX7-861" fmla="*/ 0 w 6452051"/>
              <a:gd name="connsiteY7-862" fmla="*/ 2142224 h 2142224"/>
              <a:gd name="connsiteX8-863" fmla="*/ 519378 w 6452051"/>
              <a:gd name="connsiteY8-864" fmla="*/ 1308290 h 2142224"/>
              <a:gd name="connsiteX0-865" fmla="*/ 519378 w 6452052"/>
              <a:gd name="connsiteY0-866" fmla="*/ 1331457 h 2165391"/>
              <a:gd name="connsiteX1-867" fmla="*/ 3219882 w 6452052"/>
              <a:gd name="connsiteY1-868" fmla="*/ 0 h 2165391"/>
              <a:gd name="connsiteX2-869" fmla="*/ 5625665 w 6452052"/>
              <a:gd name="connsiteY2-870" fmla="*/ 25686 h 2165391"/>
              <a:gd name="connsiteX3-871" fmla="*/ 6451061 w 6452052"/>
              <a:gd name="connsiteY3-872" fmla="*/ 623867 h 2165391"/>
              <a:gd name="connsiteX4-873" fmla="*/ 6452052 w 6452052"/>
              <a:gd name="connsiteY4-874" fmla="*/ 1112138 h 2165391"/>
              <a:gd name="connsiteX5-875" fmla="*/ 6195974 w 6452052"/>
              <a:gd name="connsiteY5-876" fmla="*/ 1477762 h 2165391"/>
              <a:gd name="connsiteX6-877" fmla="*/ 2362810 w 6452052"/>
              <a:gd name="connsiteY6-878" fmla="*/ 1448500 h 2165391"/>
              <a:gd name="connsiteX7-879" fmla="*/ 0 w 6452052"/>
              <a:gd name="connsiteY7-880" fmla="*/ 2165391 h 2165391"/>
              <a:gd name="connsiteX8-881" fmla="*/ 519378 w 6452052"/>
              <a:gd name="connsiteY8-882" fmla="*/ 1331457 h 2165391"/>
              <a:gd name="connsiteX0-883" fmla="*/ 519378 w 6452052"/>
              <a:gd name="connsiteY0-884" fmla="*/ 1331457 h 2165391"/>
              <a:gd name="connsiteX1-885" fmla="*/ 3219882 w 6452052"/>
              <a:gd name="connsiteY1-886" fmla="*/ 0 h 2165391"/>
              <a:gd name="connsiteX2-887" fmla="*/ 5625665 w 6452052"/>
              <a:gd name="connsiteY2-888" fmla="*/ 25686 h 2165391"/>
              <a:gd name="connsiteX3-889" fmla="*/ 6451061 w 6452052"/>
              <a:gd name="connsiteY3-890" fmla="*/ 623867 h 2165391"/>
              <a:gd name="connsiteX4-891" fmla="*/ 6452052 w 6452052"/>
              <a:gd name="connsiteY4-892" fmla="*/ 1112138 h 2165391"/>
              <a:gd name="connsiteX5-893" fmla="*/ 6195974 w 6452052"/>
              <a:gd name="connsiteY5-894" fmla="*/ 1477762 h 2165391"/>
              <a:gd name="connsiteX6-895" fmla="*/ 2362810 w 6452052"/>
              <a:gd name="connsiteY6-896" fmla="*/ 1448500 h 2165391"/>
              <a:gd name="connsiteX7-897" fmla="*/ 0 w 6452052"/>
              <a:gd name="connsiteY7-898" fmla="*/ 2165391 h 2165391"/>
              <a:gd name="connsiteX8-899" fmla="*/ 519378 w 6452052"/>
              <a:gd name="connsiteY8-900" fmla="*/ 1331457 h 2165391"/>
              <a:gd name="connsiteX0-901" fmla="*/ 598675 w 6531349"/>
              <a:gd name="connsiteY0-902" fmla="*/ 1331457 h 2407168"/>
              <a:gd name="connsiteX1-903" fmla="*/ 3299179 w 6531349"/>
              <a:gd name="connsiteY1-904" fmla="*/ 0 h 2407168"/>
              <a:gd name="connsiteX2-905" fmla="*/ 5704962 w 6531349"/>
              <a:gd name="connsiteY2-906" fmla="*/ 25686 h 2407168"/>
              <a:gd name="connsiteX3-907" fmla="*/ 6530358 w 6531349"/>
              <a:gd name="connsiteY3-908" fmla="*/ 623867 h 2407168"/>
              <a:gd name="connsiteX4-909" fmla="*/ 6531349 w 6531349"/>
              <a:gd name="connsiteY4-910" fmla="*/ 1112138 h 2407168"/>
              <a:gd name="connsiteX5-911" fmla="*/ 6275271 w 6531349"/>
              <a:gd name="connsiteY5-912" fmla="*/ 1477762 h 2407168"/>
              <a:gd name="connsiteX6-913" fmla="*/ 2442107 w 6531349"/>
              <a:gd name="connsiteY6-914" fmla="*/ 1448500 h 2407168"/>
              <a:gd name="connsiteX7-915" fmla="*/ 0 w 6531349"/>
              <a:gd name="connsiteY7-916" fmla="*/ 2407168 h 2407168"/>
              <a:gd name="connsiteX8-917" fmla="*/ 598675 w 6531349"/>
              <a:gd name="connsiteY8-918" fmla="*/ 1331457 h 2407168"/>
              <a:gd name="connsiteX0-919" fmla="*/ 562077 w 6531349"/>
              <a:gd name="connsiteY0-920" fmla="*/ 1309477 h 2407168"/>
              <a:gd name="connsiteX1-921" fmla="*/ 3299179 w 6531349"/>
              <a:gd name="connsiteY1-922" fmla="*/ 0 h 2407168"/>
              <a:gd name="connsiteX2-923" fmla="*/ 5704962 w 6531349"/>
              <a:gd name="connsiteY2-924" fmla="*/ 25686 h 2407168"/>
              <a:gd name="connsiteX3-925" fmla="*/ 6530358 w 6531349"/>
              <a:gd name="connsiteY3-926" fmla="*/ 623867 h 2407168"/>
              <a:gd name="connsiteX4-927" fmla="*/ 6531349 w 6531349"/>
              <a:gd name="connsiteY4-928" fmla="*/ 1112138 h 2407168"/>
              <a:gd name="connsiteX5-929" fmla="*/ 6275271 w 6531349"/>
              <a:gd name="connsiteY5-930" fmla="*/ 1477762 h 2407168"/>
              <a:gd name="connsiteX6-931" fmla="*/ 2442107 w 6531349"/>
              <a:gd name="connsiteY6-932" fmla="*/ 1448500 h 2407168"/>
              <a:gd name="connsiteX7-933" fmla="*/ 0 w 6531349"/>
              <a:gd name="connsiteY7-934" fmla="*/ 2407168 h 2407168"/>
              <a:gd name="connsiteX8-935" fmla="*/ 562077 w 6531349"/>
              <a:gd name="connsiteY8-936" fmla="*/ 1309477 h 2407168"/>
              <a:gd name="connsiteX0-937" fmla="*/ 562077 w 6531349"/>
              <a:gd name="connsiteY0-938" fmla="*/ 1309477 h 2407168"/>
              <a:gd name="connsiteX1-939" fmla="*/ 3299179 w 6531349"/>
              <a:gd name="connsiteY1-940" fmla="*/ 0 h 2407168"/>
              <a:gd name="connsiteX2-941" fmla="*/ 5704962 w 6531349"/>
              <a:gd name="connsiteY2-942" fmla="*/ 25686 h 2407168"/>
              <a:gd name="connsiteX3-943" fmla="*/ 6530358 w 6531349"/>
              <a:gd name="connsiteY3-944" fmla="*/ 623867 h 2407168"/>
              <a:gd name="connsiteX4-945" fmla="*/ 6531349 w 6531349"/>
              <a:gd name="connsiteY4-946" fmla="*/ 1112138 h 2407168"/>
              <a:gd name="connsiteX5-947" fmla="*/ 6275271 w 6531349"/>
              <a:gd name="connsiteY5-948" fmla="*/ 1477762 h 2407168"/>
              <a:gd name="connsiteX6-949" fmla="*/ 2442107 w 6531349"/>
              <a:gd name="connsiteY6-950" fmla="*/ 1448500 h 2407168"/>
              <a:gd name="connsiteX7-951" fmla="*/ 0 w 6531349"/>
              <a:gd name="connsiteY7-952" fmla="*/ 2407168 h 2407168"/>
              <a:gd name="connsiteX8-953" fmla="*/ 562077 w 6531349"/>
              <a:gd name="connsiteY8-954" fmla="*/ 1309477 h 2407168"/>
              <a:gd name="connsiteX0-955" fmla="*/ 562077 w 6531349"/>
              <a:gd name="connsiteY0-956" fmla="*/ 1309477 h 2407168"/>
              <a:gd name="connsiteX1-957" fmla="*/ 3299179 w 6531349"/>
              <a:gd name="connsiteY1-958" fmla="*/ 0 h 2407168"/>
              <a:gd name="connsiteX2-959" fmla="*/ 5704962 w 6531349"/>
              <a:gd name="connsiteY2-960" fmla="*/ 25686 h 2407168"/>
              <a:gd name="connsiteX3-961" fmla="*/ 6530358 w 6531349"/>
              <a:gd name="connsiteY3-962" fmla="*/ 623867 h 2407168"/>
              <a:gd name="connsiteX4-963" fmla="*/ 6531349 w 6531349"/>
              <a:gd name="connsiteY4-964" fmla="*/ 1112138 h 2407168"/>
              <a:gd name="connsiteX5-965" fmla="*/ 6275271 w 6531349"/>
              <a:gd name="connsiteY5-966" fmla="*/ 1477762 h 2407168"/>
              <a:gd name="connsiteX6-967" fmla="*/ 2442107 w 6531349"/>
              <a:gd name="connsiteY6-968" fmla="*/ 1448500 h 2407168"/>
              <a:gd name="connsiteX7-969" fmla="*/ 0 w 6531349"/>
              <a:gd name="connsiteY7-970" fmla="*/ 2407168 h 2407168"/>
              <a:gd name="connsiteX8-971" fmla="*/ 562077 w 6531349"/>
              <a:gd name="connsiteY8-972" fmla="*/ 1309477 h 2407168"/>
              <a:gd name="connsiteX0-973" fmla="*/ 562077 w 6531349"/>
              <a:gd name="connsiteY0-974" fmla="*/ 1309477 h 2407168"/>
              <a:gd name="connsiteX1-975" fmla="*/ 3299179 w 6531349"/>
              <a:gd name="connsiteY1-976" fmla="*/ 0 h 2407168"/>
              <a:gd name="connsiteX2-977" fmla="*/ 5704962 w 6531349"/>
              <a:gd name="connsiteY2-978" fmla="*/ 25686 h 2407168"/>
              <a:gd name="connsiteX3-979" fmla="*/ 6530358 w 6531349"/>
              <a:gd name="connsiteY3-980" fmla="*/ 623867 h 2407168"/>
              <a:gd name="connsiteX4-981" fmla="*/ 6531349 w 6531349"/>
              <a:gd name="connsiteY4-982" fmla="*/ 1112138 h 2407168"/>
              <a:gd name="connsiteX5-983" fmla="*/ 6275271 w 6531349"/>
              <a:gd name="connsiteY5-984" fmla="*/ 1477762 h 2407168"/>
              <a:gd name="connsiteX6-985" fmla="*/ 2442107 w 6531349"/>
              <a:gd name="connsiteY6-986" fmla="*/ 1448500 h 2407168"/>
              <a:gd name="connsiteX7-987" fmla="*/ 0 w 6531349"/>
              <a:gd name="connsiteY7-988" fmla="*/ 2407168 h 2407168"/>
              <a:gd name="connsiteX8-989" fmla="*/ 562077 w 6531349"/>
              <a:gd name="connsiteY8-990" fmla="*/ 1309477 h 2407168"/>
              <a:gd name="connsiteX0-991" fmla="*/ 562077 w 6531349"/>
              <a:gd name="connsiteY0-992" fmla="*/ 1309477 h 2407168"/>
              <a:gd name="connsiteX1-993" fmla="*/ 3299179 w 6531349"/>
              <a:gd name="connsiteY1-994" fmla="*/ 0 h 2407168"/>
              <a:gd name="connsiteX2-995" fmla="*/ 5704962 w 6531349"/>
              <a:gd name="connsiteY2-996" fmla="*/ 25686 h 2407168"/>
              <a:gd name="connsiteX3-997" fmla="*/ 6530358 w 6531349"/>
              <a:gd name="connsiteY3-998" fmla="*/ 623867 h 2407168"/>
              <a:gd name="connsiteX4-999" fmla="*/ 6531349 w 6531349"/>
              <a:gd name="connsiteY4-1000" fmla="*/ 1112138 h 2407168"/>
              <a:gd name="connsiteX5-1001" fmla="*/ 6275271 w 6531349"/>
              <a:gd name="connsiteY5-1002" fmla="*/ 1477762 h 2407168"/>
              <a:gd name="connsiteX6-1003" fmla="*/ 2442107 w 6531349"/>
              <a:gd name="connsiteY6-1004" fmla="*/ 1448500 h 2407168"/>
              <a:gd name="connsiteX7-1005" fmla="*/ 0 w 6531349"/>
              <a:gd name="connsiteY7-1006" fmla="*/ 2407168 h 2407168"/>
              <a:gd name="connsiteX8-1007" fmla="*/ 562077 w 6531349"/>
              <a:gd name="connsiteY8-1008" fmla="*/ 1309477 h 2407168"/>
              <a:gd name="connsiteX0-1009" fmla="*/ 562077 w 6531381"/>
              <a:gd name="connsiteY0-1010" fmla="*/ 1309477 h 2407168"/>
              <a:gd name="connsiteX1-1011" fmla="*/ 3299179 w 6531381"/>
              <a:gd name="connsiteY1-1012" fmla="*/ 0 h 2407168"/>
              <a:gd name="connsiteX2-1013" fmla="*/ 5704962 w 6531381"/>
              <a:gd name="connsiteY2-1014" fmla="*/ 25686 h 2407168"/>
              <a:gd name="connsiteX3-1015" fmla="*/ 6530358 w 6531381"/>
              <a:gd name="connsiteY3-1016" fmla="*/ 623867 h 2407168"/>
              <a:gd name="connsiteX4-1017" fmla="*/ 6531349 w 6531381"/>
              <a:gd name="connsiteY4-1018" fmla="*/ 1112138 h 2407168"/>
              <a:gd name="connsiteX5-1019" fmla="*/ 6275271 w 6531381"/>
              <a:gd name="connsiteY5-1020" fmla="*/ 1477762 h 2407168"/>
              <a:gd name="connsiteX6-1021" fmla="*/ 2442107 w 6531381"/>
              <a:gd name="connsiteY6-1022" fmla="*/ 1448500 h 2407168"/>
              <a:gd name="connsiteX7-1023" fmla="*/ 0 w 6531381"/>
              <a:gd name="connsiteY7-1024" fmla="*/ 2407168 h 2407168"/>
              <a:gd name="connsiteX8-1025" fmla="*/ 562077 w 6531381"/>
              <a:gd name="connsiteY8-1026" fmla="*/ 1309477 h 2407168"/>
              <a:gd name="connsiteX0-1027" fmla="*/ 562077 w 6531381"/>
              <a:gd name="connsiteY0-1028" fmla="*/ 1309477 h 2407168"/>
              <a:gd name="connsiteX1-1029" fmla="*/ 3299179 w 6531381"/>
              <a:gd name="connsiteY1-1030" fmla="*/ 0 h 2407168"/>
              <a:gd name="connsiteX2-1031" fmla="*/ 5704962 w 6531381"/>
              <a:gd name="connsiteY2-1032" fmla="*/ 25686 h 2407168"/>
              <a:gd name="connsiteX3-1033" fmla="*/ 6530358 w 6531381"/>
              <a:gd name="connsiteY3-1034" fmla="*/ 623867 h 2407168"/>
              <a:gd name="connsiteX4-1035" fmla="*/ 6531349 w 6531381"/>
              <a:gd name="connsiteY4-1036" fmla="*/ 1088756 h 2407168"/>
              <a:gd name="connsiteX5-1037" fmla="*/ 6275271 w 6531381"/>
              <a:gd name="connsiteY5-1038" fmla="*/ 1477762 h 2407168"/>
              <a:gd name="connsiteX6-1039" fmla="*/ 2442107 w 6531381"/>
              <a:gd name="connsiteY6-1040" fmla="*/ 1448500 h 2407168"/>
              <a:gd name="connsiteX7-1041" fmla="*/ 0 w 6531381"/>
              <a:gd name="connsiteY7-1042" fmla="*/ 2407168 h 2407168"/>
              <a:gd name="connsiteX8-1043" fmla="*/ 562077 w 6531381"/>
              <a:gd name="connsiteY8-1044" fmla="*/ 1309477 h 2407168"/>
              <a:gd name="connsiteX0-1045" fmla="*/ 562077 w 6531349"/>
              <a:gd name="connsiteY0-1046" fmla="*/ 1309477 h 2407168"/>
              <a:gd name="connsiteX1-1047" fmla="*/ 3299179 w 6531349"/>
              <a:gd name="connsiteY1-1048" fmla="*/ 0 h 2407168"/>
              <a:gd name="connsiteX2-1049" fmla="*/ 5704962 w 6531349"/>
              <a:gd name="connsiteY2-1050" fmla="*/ 25686 h 2407168"/>
              <a:gd name="connsiteX3-1051" fmla="*/ 6530358 w 6531349"/>
              <a:gd name="connsiteY3-1052" fmla="*/ 623867 h 2407168"/>
              <a:gd name="connsiteX4-1053" fmla="*/ 6531349 w 6531349"/>
              <a:gd name="connsiteY4-1054" fmla="*/ 1088756 h 2407168"/>
              <a:gd name="connsiteX5-1055" fmla="*/ 6275271 w 6531349"/>
              <a:gd name="connsiteY5-1056" fmla="*/ 1477762 h 2407168"/>
              <a:gd name="connsiteX6-1057" fmla="*/ 2442107 w 6531349"/>
              <a:gd name="connsiteY6-1058" fmla="*/ 1448500 h 2407168"/>
              <a:gd name="connsiteX7-1059" fmla="*/ 0 w 6531349"/>
              <a:gd name="connsiteY7-1060" fmla="*/ 2407168 h 2407168"/>
              <a:gd name="connsiteX8-1061" fmla="*/ 562077 w 6531349"/>
              <a:gd name="connsiteY8-1062" fmla="*/ 1309477 h 2407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531349" h="2407168">
                <a:moveTo>
                  <a:pt x="562077" y="1309477"/>
                </a:moveTo>
                <a:cubicBezTo>
                  <a:pt x="1159486" y="648671"/>
                  <a:pt x="1545969" y="39014"/>
                  <a:pt x="3299179" y="0"/>
                </a:cubicBezTo>
                <a:lnTo>
                  <a:pt x="5704962" y="25686"/>
                </a:lnTo>
                <a:cubicBezTo>
                  <a:pt x="6087236" y="47671"/>
                  <a:pt x="6530255" y="34766"/>
                  <a:pt x="6530358" y="623867"/>
                </a:cubicBezTo>
                <a:cubicBezTo>
                  <a:pt x="6532796" y="948174"/>
                  <a:pt x="6528911" y="764449"/>
                  <a:pt x="6531349" y="1088756"/>
                </a:cubicBezTo>
                <a:cubicBezTo>
                  <a:pt x="6525516" y="1407980"/>
                  <a:pt x="6500828" y="1490113"/>
                  <a:pt x="6275271" y="1477762"/>
                </a:cubicBezTo>
                <a:lnTo>
                  <a:pt x="2442107" y="1448500"/>
                </a:lnTo>
                <a:cubicBezTo>
                  <a:pt x="1864206" y="1494828"/>
                  <a:pt x="765643" y="1497405"/>
                  <a:pt x="0" y="2407168"/>
                </a:cubicBezTo>
                <a:cubicBezTo>
                  <a:pt x="108062" y="2107211"/>
                  <a:pt x="222223" y="1792600"/>
                  <a:pt x="562077" y="1309477"/>
                </a:cubicBezTo>
                <a:close/>
              </a:path>
            </a:pathLst>
          </a:custGeom>
          <a:gradFill flip="none" rotWithShape="1">
            <a:gsLst>
              <a:gs pos="14000">
                <a:schemeClr val="bg1">
                  <a:lumMod val="85000"/>
                </a:schemeClr>
              </a:gs>
              <a:gs pos="49000">
                <a:schemeClr val="bg1">
                  <a:lumMod val="97000"/>
                  <a:lumOff val="3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457200" dist="152400" dir="9000000" sx="104000" sy="104000" algn="tl" rotWithShape="0">
              <a:prstClr val="black">
                <a:alpha val="7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4620310" y="3096071"/>
            <a:ext cx="3324562" cy="1502142"/>
          </a:xfrm>
          <a:custGeom>
            <a:avLst/>
            <a:gdLst>
              <a:gd name="connsiteX0" fmla="*/ 468172 w 6122822"/>
              <a:gd name="connsiteY0" fmla="*/ 1199692 h 1909267"/>
              <a:gd name="connsiteX1" fmla="*/ 1389888 w 6122822"/>
              <a:gd name="connsiteY1" fmla="*/ 29260 h 1909267"/>
              <a:gd name="connsiteX2" fmla="*/ 5815584 w 6122822"/>
              <a:gd name="connsiteY2" fmla="*/ 0 h 1909267"/>
              <a:gd name="connsiteX3" fmla="*/ 6115507 w 6122822"/>
              <a:gd name="connsiteY3" fmla="*/ 241401 h 1909267"/>
              <a:gd name="connsiteX4" fmla="*/ 6122822 w 6122822"/>
              <a:gd name="connsiteY4" fmla="*/ 1214323 h 1909267"/>
              <a:gd name="connsiteX5" fmla="*/ 5903366 w 6122822"/>
              <a:gd name="connsiteY5" fmla="*/ 1463040 h 1909267"/>
              <a:gd name="connsiteX6" fmla="*/ 1697126 w 6122822"/>
              <a:gd name="connsiteY6" fmla="*/ 1455724 h 1909267"/>
              <a:gd name="connsiteX7" fmla="*/ 0 w 6122822"/>
              <a:gd name="connsiteY7" fmla="*/ 1909267 h 1909267"/>
              <a:gd name="connsiteX8" fmla="*/ 468172 w 6122822"/>
              <a:gd name="connsiteY8" fmla="*/ 1199692 h 1909267"/>
              <a:gd name="connsiteX0-1" fmla="*/ 321868 w 6122822"/>
              <a:gd name="connsiteY0-2" fmla="*/ 1419148 h 1909267"/>
              <a:gd name="connsiteX1-3" fmla="*/ 1389888 w 6122822"/>
              <a:gd name="connsiteY1-4" fmla="*/ 29260 h 1909267"/>
              <a:gd name="connsiteX2-5" fmla="*/ 5815584 w 6122822"/>
              <a:gd name="connsiteY2-6" fmla="*/ 0 h 1909267"/>
              <a:gd name="connsiteX3-7" fmla="*/ 6115507 w 6122822"/>
              <a:gd name="connsiteY3-8" fmla="*/ 241401 h 1909267"/>
              <a:gd name="connsiteX4-9" fmla="*/ 6122822 w 6122822"/>
              <a:gd name="connsiteY4-10" fmla="*/ 1214323 h 1909267"/>
              <a:gd name="connsiteX5-11" fmla="*/ 5903366 w 6122822"/>
              <a:gd name="connsiteY5-12" fmla="*/ 1463040 h 1909267"/>
              <a:gd name="connsiteX6-13" fmla="*/ 1697126 w 6122822"/>
              <a:gd name="connsiteY6-14" fmla="*/ 1455724 h 1909267"/>
              <a:gd name="connsiteX7-15" fmla="*/ 0 w 6122822"/>
              <a:gd name="connsiteY7-16" fmla="*/ 1909267 h 1909267"/>
              <a:gd name="connsiteX8-17" fmla="*/ 321868 w 6122822"/>
              <a:gd name="connsiteY8-18" fmla="*/ 1419148 h 1909267"/>
              <a:gd name="connsiteX0-19" fmla="*/ 321868 w 6122822"/>
              <a:gd name="connsiteY0-20" fmla="*/ 1419148 h 1909267"/>
              <a:gd name="connsiteX1-21" fmla="*/ 1389888 w 6122822"/>
              <a:gd name="connsiteY1-22" fmla="*/ 29260 h 1909267"/>
              <a:gd name="connsiteX2-23" fmla="*/ 5815584 w 6122822"/>
              <a:gd name="connsiteY2-24" fmla="*/ 0 h 1909267"/>
              <a:gd name="connsiteX3-25" fmla="*/ 6115507 w 6122822"/>
              <a:gd name="connsiteY3-26" fmla="*/ 241401 h 1909267"/>
              <a:gd name="connsiteX4-27" fmla="*/ 6122822 w 6122822"/>
              <a:gd name="connsiteY4-28" fmla="*/ 1214323 h 1909267"/>
              <a:gd name="connsiteX5-29" fmla="*/ 5903366 w 6122822"/>
              <a:gd name="connsiteY5-30" fmla="*/ 1463040 h 1909267"/>
              <a:gd name="connsiteX6-31" fmla="*/ 1697126 w 6122822"/>
              <a:gd name="connsiteY6-32" fmla="*/ 1455724 h 1909267"/>
              <a:gd name="connsiteX7-33" fmla="*/ 0 w 6122822"/>
              <a:gd name="connsiteY7-34" fmla="*/ 1909267 h 1909267"/>
              <a:gd name="connsiteX8-35" fmla="*/ 321868 w 6122822"/>
              <a:gd name="connsiteY8-36" fmla="*/ 1419148 h 1909267"/>
              <a:gd name="connsiteX0-37" fmla="*/ 321868 w 6122822"/>
              <a:gd name="connsiteY0-38" fmla="*/ 1419148 h 1909267"/>
              <a:gd name="connsiteX1-39" fmla="*/ 3035808 w 6122822"/>
              <a:gd name="connsiteY1-40" fmla="*/ 21945 h 1909267"/>
              <a:gd name="connsiteX2-41" fmla="*/ 5815584 w 6122822"/>
              <a:gd name="connsiteY2-42" fmla="*/ 0 h 1909267"/>
              <a:gd name="connsiteX3-43" fmla="*/ 6115507 w 6122822"/>
              <a:gd name="connsiteY3-44" fmla="*/ 241401 h 1909267"/>
              <a:gd name="connsiteX4-45" fmla="*/ 6122822 w 6122822"/>
              <a:gd name="connsiteY4-46" fmla="*/ 1214323 h 1909267"/>
              <a:gd name="connsiteX5-47" fmla="*/ 5903366 w 6122822"/>
              <a:gd name="connsiteY5-48" fmla="*/ 1463040 h 1909267"/>
              <a:gd name="connsiteX6-49" fmla="*/ 1697126 w 6122822"/>
              <a:gd name="connsiteY6-50" fmla="*/ 1455724 h 1909267"/>
              <a:gd name="connsiteX7-51" fmla="*/ 0 w 6122822"/>
              <a:gd name="connsiteY7-52" fmla="*/ 1909267 h 1909267"/>
              <a:gd name="connsiteX8-53" fmla="*/ 321868 w 6122822"/>
              <a:gd name="connsiteY8-54" fmla="*/ 1419148 h 1909267"/>
              <a:gd name="connsiteX0-55" fmla="*/ 321868 w 6122822"/>
              <a:gd name="connsiteY0-56" fmla="*/ 1419148 h 1909267"/>
              <a:gd name="connsiteX1-57" fmla="*/ 3035808 w 6122822"/>
              <a:gd name="connsiteY1-58" fmla="*/ 21945 h 1909267"/>
              <a:gd name="connsiteX2-59" fmla="*/ 5815584 w 6122822"/>
              <a:gd name="connsiteY2-60" fmla="*/ 0 h 1909267"/>
              <a:gd name="connsiteX3-61" fmla="*/ 6115507 w 6122822"/>
              <a:gd name="connsiteY3-62" fmla="*/ 241401 h 1909267"/>
              <a:gd name="connsiteX4-63" fmla="*/ 6122822 w 6122822"/>
              <a:gd name="connsiteY4-64" fmla="*/ 1214323 h 1909267"/>
              <a:gd name="connsiteX5-65" fmla="*/ 5903366 w 6122822"/>
              <a:gd name="connsiteY5-66" fmla="*/ 1463040 h 1909267"/>
              <a:gd name="connsiteX6-67" fmla="*/ 1697126 w 6122822"/>
              <a:gd name="connsiteY6-68" fmla="*/ 1455724 h 1909267"/>
              <a:gd name="connsiteX7-69" fmla="*/ 0 w 6122822"/>
              <a:gd name="connsiteY7-70" fmla="*/ 1909267 h 1909267"/>
              <a:gd name="connsiteX8-71" fmla="*/ 321868 w 6122822"/>
              <a:gd name="connsiteY8-72" fmla="*/ 1419148 h 1909267"/>
              <a:gd name="connsiteX0-73" fmla="*/ 321868 w 6122822"/>
              <a:gd name="connsiteY0-74" fmla="*/ 1419148 h 1909267"/>
              <a:gd name="connsiteX1-75" fmla="*/ 3035808 w 6122822"/>
              <a:gd name="connsiteY1-76" fmla="*/ 21945 h 1909267"/>
              <a:gd name="connsiteX2-77" fmla="*/ 5815584 w 6122822"/>
              <a:gd name="connsiteY2-78" fmla="*/ 0 h 1909267"/>
              <a:gd name="connsiteX3-79" fmla="*/ 6115507 w 6122822"/>
              <a:gd name="connsiteY3-80" fmla="*/ 241401 h 1909267"/>
              <a:gd name="connsiteX4-81" fmla="*/ 6122822 w 6122822"/>
              <a:gd name="connsiteY4-82" fmla="*/ 1214323 h 1909267"/>
              <a:gd name="connsiteX5-83" fmla="*/ 5903366 w 6122822"/>
              <a:gd name="connsiteY5-84" fmla="*/ 1463040 h 1909267"/>
              <a:gd name="connsiteX6-85" fmla="*/ 2896819 w 6122822"/>
              <a:gd name="connsiteY6-86" fmla="*/ 1265529 h 1909267"/>
              <a:gd name="connsiteX7-87" fmla="*/ 0 w 6122822"/>
              <a:gd name="connsiteY7-88" fmla="*/ 1909267 h 1909267"/>
              <a:gd name="connsiteX8-89" fmla="*/ 321868 w 6122822"/>
              <a:gd name="connsiteY8-90" fmla="*/ 1419148 h 1909267"/>
              <a:gd name="connsiteX0-91" fmla="*/ 321868 w 6122822"/>
              <a:gd name="connsiteY0-92" fmla="*/ 1419148 h 1909267"/>
              <a:gd name="connsiteX1-93" fmla="*/ 3035808 w 6122822"/>
              <a:gd name="connsiteY1-94" fmla="*/ 21945 h 1909267"/>
              <a:gd name="connsiteX2-95" fmla="*/ 5815584 w 6122822"/>
              <a:gd name="connsiteY2-96" fmla="*/ 0 h 1909267"/>
              <a:gd name="connsiteX3-97" fmla="*/ 6115507 w 6122822"/>
              <a:gd name="connsiteY3-98" fmla="*/ 241401 h 1909267"/>
              <a:gd name="connsiteX4-99" fmla="*/ 6122822 w 6122822"/>
              <a:gd name="connsiteY4-100" fmla="*/ 1214323 h 1909267"/>
              <a:gd name="connsiteX5-101" fmla="*/ 5903366 w 6122822"/>
              <a:gd name="connsiteY5-102" fmla="*/ 1463040 h 1909267"/>
              <a:gd name="connsiteX6-103" fmla="*/ 2896819 w 6122822"/>
              <a:gd name="connsiteY6-104" fmla="*/ 1265529 h 1909267"/>
              <a:gd name="connsiteX7-105" fmla="*/ 0 w 6122822"/>
              <a:gd name="connsiteY7-106" fmla="*/ 1909267 h 1909267"/>
              <a:gd name="connsiteX8-107" fmla="*/ 321868 w 6122822"/>
              <a:gd name="connsiteY8-108" fmla="*/ 1419148 h 1909267"/>
              <a:gd name="connsiteX0-109" fmla="*/ 321868 w 6122822"/>
              <a:gd name="connsiteY0-110" fmla="*/ 1419148 h 1909267"/>
              <a:gd name="connsiteX1-111" fmla="*/ 3035808 w 6122822"/>
              <a:gd name="connsiteY1-112" fmla="*/ 21945 h 1909267"/>
              <a:gd name="connsiteX2-113" fmla="*/ 5815584 w 6122822"/>
              <a:gd name="connsiteY2-114" fmla="*/ 0 h 1909267"/>
              <a:gd name="connsiteX3-115" fmla="*/ 6115507 w 6122822"/>
              <a:gd name="connsiteY3-116" fmla="*/ 241401 h 1909267"/>
              <a:gd name="connsiteX4-117" fmla="*/ 6122822 w 6122822"/>
              <a:gd name="connsiteY4-118" fmla="*/ 1214323 h 1909267"/>
              <a:gd name="connsiteX5-119" fmla="*/ 5903366 w 6122822"/>
              <a:gd name="connsiteY5-120" fmla="*/ 1463040 h 1909267"/>
              <a:gd name="connsiteX6-121" fmla="*/ 2896819 w 6122822"/>
              <a:gd name="connsiteY6-122" fmla="*/ 1265529 h 1909267"/>
              <a:gd name="connsiteX7-123" fmla="*/ 0 w 6122822"/>
              <a:gd name="connsiteY7-124" fmla="*/ 1909267 h 1909267"/>
              <a:gd name="connsiteX8-125" fmla="*/ 321868 w 6122822"/>
              <a:gd name="connsiteY8-126" fmla="*/ 1419148 h 1909267"/>
              <a:gd name="connsiteX0-127" fmla="*/ 321868 w 6122822"/>
              <a:gd name="connsiteY0-128" fmla="*/ 1419148 h 1909267"/>
              <a:gd name="connsiteX1-129" fmla="*/ 3035808 w 6122822"/>
              <a:gd name="connsiteY1-130" fmla="*/ 21945 h 1909267"/>
              <a:gd name="connsiteX2-131" fmla="*/ 5815584 w 6122822"/>
              <a:gd name="connsiteY2-132" fmla="*/ 0 h 1909267"/>
              <a:gd name="connsiteX3-133" fmla="*/ 6115507 w 6122822"/>
              <a:gd name="connsiteY3-134" fmla="*/ 241401 h 1909267"/>
              <a:gd name="connsiteX4-135" fmla="*/ 6122822 w 6122822"/>
              <a:gd name="connsiteY4-136" fmla="*/ 1214323 h 1909267"/>
              <a:gd name="connsiteX5-137" fmla="*/ 5903366 w 6122822"/>
              <a:gd name="connsiteY5-138" fmla="*/ 1463040 h 1909267"/>
              <a:gd name="connsiteX6-139" fmla="*/ 3057753 w 6122822"/>
              <a:gd name="connsiteY6-140" fmla="*/ 1236268 h 1909267"/>
              <a:gd name="connsiteX7-141" fmla="*/ 0 w 6122822"/>
              <a:gd name="connsiteY7-142" fmla="*/ 1909267 h 1909267"/>
              <a:gd name="connsiteX8-143" fmla="*/ 321868 w 6122822"/>
              <a:gd name="connsiteY8-144" fmla="*/ 1419148 h 1909267"/>
              <a:gd name="connsiteX0-145" fmla="*/ 321868 w 6122822"/>
              <a:gd name="connsiteY0-146" fmla="*/ 1419148 h 1909267"/>
              <a:gd name="connsiteX1-147" fmla="*/ 3035808 w 6122822"/>
              <a:gd name="connsiteY1-148" fmla="*/ 21945 h 1909267"/>
              <a:gd name="connsiteX2-149" fmla="*/ 5815584 w 6122822"/>
              <a:gd name="connsiteY2-150" fmla="*/ 0 h 1909267"/>
              <a:gd name="connsiteX3-151" fmla="*/ 6115507 w 6122822"/>
              <a:gd name="connsiteY3-152" fmla="*/ 241401 h 1909267"/>
              <a:gd name="connsiteX4-153" fmla="*/ 6122822 w 6122822"/>
              <a:gd name="connsiteY4-154" fmla="*/ 1214323 h 1909267"/>
              <a:gd name="connsiteX5-155" fmla="*/ 5903366 w 6122822"/>
              <a:gd name="connsiteY5-156" fmla="*/ 1463040 h 1909267"/>
              <a:gd name="connsiteX6-157" fmla="*/ 3057753 w 6122822"/>
              <a:gd name="connsiteY6-158" fmla="*/ 1236268 h 1909267"/>
              <a:gd name="connsiteX7-159" fmla="*/ 0 w 6122822"/>
              <a:gd name="connsiteY7-160" fmla="*/ 1909267 h 1909267"/>
              <a:gd name="connsiteX8-161" fmla="*/ 321868 w 6122822"/>
              <a:gd name="connsiteY8-162" fmla="*/ 1419148 h 1909267"/>
              <a:gd name="connsiteX0-163" fmla="*/ 321868 w 6122822"/>
              <a:gd name="connsiteY0-164" fmla="*/ 1419148 h 1909267"/>
              <a:gd name="connsiteX1-165" fmla="*/ 3035808 w 6122822"/>
              <a:gd name="connsiteY1-166" fmla="*/ 21945 h 1909267"/>
              <a:gd name="connsiteX2-167" fmla="*/ 5815584 w 6122822"/>
              <a:gd name="connsiteY2-168" fmla="*/ 0 h 1909267"/>
              <a:gd name="connsiteX3-169" fmla="*/ 6115507 w 6122822"/>
              <a:gd name="connsiteY3-170" fmla="*/ 241401 h 1909267"/>
              <a:gd name="connsiteX4-171" fmla="*/ 6122822 w 6122822"/>
              <a:gd name="connsiteY4-172" fmla="*/ 1214323 h 1909267"/>
              <a:gd name="connsiteX5-173" fmla="*/ 5903366 w 6122822"/>
              <a:gd name="connsiteY5-174" fmla="*/ 1463040 h 1909267"/>
              <a:gd name="connsiteX6-175" fmla="*/ 3116275 w 6122822"/>
              <a:gd name="connsiteY6-176" fmla="*/ 1075333 h 1909267"/>
              <a:gd name="connsiteX7-177" fmla="*/ 0 w 6122822"/>
              <a:gd name="connsiteY7-178" fmla="*/ 1909267 h 1909267"/>
              <a:gd name="connsiteX8-179" fmla="*/ 321868 w 6122822"/>
              <a:gd name="connsiteY8-180" fmla="*/ 1419148 h 1909267"/>
              <a:gd name="connsiteX0-181" fmla="*/ 321868 w 6122822"/>
              <a:gd name="connsiteY0-182" fmla="*/ 1419148 h 1909267"/>
              <a:gd name="connsiteX1-183" fmla="*/ 3035808 w 6122822"/>
              <a:gd name="connsiteY1-184" fmla="*/ 21945 h 1909267"/>
              <a:gd name="connsiteX2-185" fmla="*/ 5815584 w 6122822"/>
              <a:gd name="connsiteY2-186" fmla="*/ 0 h 1909267"/>
              <a:gd name="connsiteX3-187" fmla="*/ 6115507 w 6122822"/>
              <a:gd name="connsiteY3-188" fmla="*/ 241401 h 1909267"/>
              <a:gd name="connsiteX4-189" fmla="*/ 6122822 w 6122822"/>
              <a:gd name="connsiteY4-190" fmla="*/ 1214323 h 1909267"/>
              <a:gd name="connsiteX5-191" fmla="*/ 5903366 w 6122822"/>
              <a:gd name="connsiteY5-192" fmla="*/ 1463040 h 1909267"/>
              <a:gd name="connsiteX6-193" fmla="*/ 3116275 w 6122822"/>
              <a:gd name="connsiteY6-194" fmla="*/ 1075333 h 1909267"/>
              <a:gd name="connsiteX7-195" fmla="*/ 0 w 6122822"/>
              <a:gd name="connsiteY7-196" fmla="*/ 1909267 h 1909267"/>
              <a:gd name="connsiteX8-197" fmla="*/ 321868 w 6122822"/>
              <a:gd name="connsiteY8-198" fmla="*/ 1419148 h 1909267"/>
              <a:gd name="connsiteX0-199" fmla="*/ 321868 w 6122822"/>
              <a:gd name="connsiteY0-200" fmla="*/ 1419148 h 1909267"/>
              <a:gd name="connsiteX1-201" fmla="*/ 3035808 w 6122822"/>
              <a:gd name="connsiteY1-202" fmla="*/ 21945 h 1909267"/>
              <a:gd name="connsiteX2-203" fmla="*/ 5815584 w 6122822"/>
              <a:gd name="connsiteY2-204" fmla="*/ 0 h 1909267"/>
              <a:gd name="connsiteX3-205" fmla="*/ 6115507 w 6122822"/>
              <a:gd name="connsiteY3-206" fmla="*/ 241401 h 1909267"/>
              <a:gd name="connsiteX4-207" fmla="*/ 6122822 w 6122822"/>
              <a:gd name="connsiteY4-208" fmla="*/ 1214323 h 1909267"/>
              <a:gd name="connsiteX5-209" fmla="*/ 5903366 w 6122822"/>
              <a:gd name="connsiteY5-210" fmla="*/ 1463040 h 1909267"/>
              <a:gd name="connsiteX6-211" fmla="*/ 3116275 w 6122822"/>
              <a:gd name="connsiteY6-212" fmla="*/ 1075333 h 1909267"/>
              <a:gd name="connsiteX7-213" fmla="*/ 0 w 6122822"/>
              <a:gd name="connsiteY7-214" fmla="*/ 1909267 h 1909267"/>
              <a:gd name="connsiteX8-215" fmla="*/ 321868 w 6122822"/>
              <a:gd name="connsiteY8-216" fmla="*/ 1419148 h 1909267"/>
              <a:gd name="connsiteX0-217" fmla="*/ 321868 w 6122822"/>
              <a:gd name="connsiteY0-218" fmla="*/ 1419148 h 1909267"/>
              <a:gd name="connsiteX1-219" fmla="*/ 3035808 w 6122822"/>
              <a:gd name="connsiteY1-220" fmla="*/ 21945 h 1909267"/>
              <a:gd name="connsiteX2-221" fmla="*/ 5815584 w 6122822"/>
              <a:gd name="connsiteY2-222" fmla="*/ 0 h 1909267"/>
              <a:gd name="connsiteX3-223" fmla="*/ 6115507 w 6122822"/>
              <a:gd name="connsiteY3-224" fmla="*/ 241401 h 1909267"/>
              <a:gd name="connsiteX4-225" fmla="*/ 6122822 w 6122822"/>
              <a:gd name="connsiteY4-226" fmla="*/ 1214323 h 1909267"/>
              <a:gd name="connsiteX5-227" fmla="*/ 5903366 w 6122822"/>
              <a:gd name="connsiteY5-228" fmla="*/ 1463040 h 1909267"/>
              <a:gd name="connsiteX6-229" fmla="*/ 3116275 w 6122822"/>
              <a:gd name="connsiteY6-230" fmla="*/ 1075333 h 1909267"/>
              <a:gd name="connsiteX7-231" fmla="*/ 0 w 6122822"/>
              <a:gd name="connsiteY7-232" fmla="*/ 1909267 h 1909267"/>
              <a:gd name="connsiteX8-233" fmla="*/ 321868 w 6122822"/>
              <a:gd name="connsiteY8-234" fmla="*/ 1419148 h 1909267"/>
              <a:gd name="connsiteX0-235" fmla="*/ 321868 w 6122822"/>
              <a:gd name="connsiteY0-236" fmla="*/ 1419148 h 1909267"/>
              <a:gd name="connsiteX1-237" fmla="*/ 3035808 w 6122822"/>
              <a:gd name="connsiteY1-238" fmla="*/ 21945 h 1909267"/>
              <a:gd name="connsiteX2-239" fmla="*/ 5815584 w 6122822"/>
              <a:gd name="connsiteY2-240" fmla="*/ 0 h 1909267"/>
              <a:gd name="connsiteX3-241" fmla="*/ 6115507 w 6122822"/>
              <a:gd name="connsiteY3-242" fmla="*/ 241401 h 1909267"/>
              <a:gd name="connsiteX4-243" fmla="*/ 6122822 w 6122822"/>
              <a:gd name="connsiteY4-244" fmla="*/ 1214323 h 1909267"/>
              <a:gd name="connsiteX5-245" fmla="*/ 5903366 w 6122822"/>
              <a:gd name="connsiteY5-246" fmla="*/ 1463040 h 1909267"/>
              <a:gd name="connsiteX6-247" fmla="*/ 3116275 w 6122822"/>
              <a:gd name="connsiteY6-248" fmla="*/ 1075333 h 1909267"/>
              <a:gd name="connsiteX7-249" fmla="*/ 0 w 6122822"/>
              <a:gd name="connsiteY7-250" fmla="*/ 1909267 h 1909267"/>
              <a:gd name="connsiteX8-251" fmla="*/ 321868 w 6122822"/>
              <a:gd name="connsiteY8-252" fmla="*/ 1419148 h 1909267"/>
              <a:gd name="connsiteX0-253" fmla="*/ 321868 w 6130137"/>
              <a:gd name="connsiteY0-254" fmla="*/ 1419148 h 1909267"/>
              <a:gd name="connsiteX1-255" fmla="*/ 3035808 w 6130137"/>
              <a:gd name="connsiteY1-256" fmla="*/ 21945 h 1909267"/>
              <a:gd name="connsiteX2-257" fmla="*/ 5815584 w 6130137"/>
              <a:gd name="connsiteY2-258" fmla="*/ 0 h 1909267"/>
              <a:gd name="connsiteX3-259" fmla="*/ 6115507 w 6130137"/>
              <a:gd name="connsiteY3-260" fmla="*/ 241401 h 1909267"/>
              <a:gd name="connsiteX4-261" fmla="*/ 6130137 w 6130137"/>
              <a:gd name="connsiteY4-262" fmla="*/ 965606 h 1909267"/>
              <a:gd name="connsiteX5-263" fmla="*/ 5903366 w 6130137"/>
              <a:gd name="connsiteY5-264" fmla="*/ 1463040 h 1909267"/>
              <a:gd name="connsiteX6-265" fmla="*/ 3116275 w 6130137"/>
              <a:gd name="connsiteY6-266" fmla="*/ 1075333 h 1909267"/>
              <a:gd name="connsiteX7-267" fmla="*/ 0 w 6130137"/>
              <a:gd name="connsiteY7-268" fmla="*/ 1909267 h 1909267"/>
              <a:gd name="connsiteX8-269" fmla="*/ 321868 w 6130137"/>
              <a:gd name="connsiteY8-270" fmla="*/ 1419148 h 1909267"/>
              <a:gd name="connsiteX0-271" fmla="*/ 321868 w 6130137"/>
              <a:gd name="connsiteY0-272" fmla="*/ 1419148 h 1909267"/>
              <a:gd name="connsiteX1-273" fmla="*/ 3035808 w 6130137"/>
              <a:gd name="connsiteY1-274" fmla="*/ 21945 h 1909267"/>
              <a:gd name="connsiteX2-275" fmla="*/ 5815584 w 6130137"/>
              <a:gd name="connsiteY2-276" fmla="*/ 0 h 1909267"/>
              <a:gd name="connsiteX3-277" fmla="*/ 6115507 w 6130137"/>
              <a:gd name="connsiteY3-278" fmla="*/ 241401 h 1909267"/>
              <a:gd name="connsiteX4-279" fmla="*/ 6130137 w 6130137"/>
              <a:gd name="connsiteY4-280" fmla="*/ 965606 h 1909267"/>
              <a:gd name="connsiteX5-281" fmla="*/ 5903366 w 6130137"/>
              <a:gd name="connsiteY5-282" fmla="*/ 1463040 h 1909267"/>
              <a:gd name="connsiteX6-283" fmla="*/ 3116275 w 6130137"/>
              <a:gd name="connsiteY6-284" fmla="*/ 1075333 h 1909267"/>
              <a:gd name="connsiteX7-285" fmla="*/ 0 w 6130137"/>
              <a:gd name="connsiteY7-286" fmla="*/ 1909267 h 1909267"/>
              <a:gd name="connsiteX8-287" fmla="*/ 321868 w 6130137"/>
              <a:gd name="connsiteY8-288" fmla="*/ 1419148 h 1909267"/>
              <a:gd name="connsiteX0-289" fmla="*/ 321868 w 6131512"/>
              <a:gd name="connsiteY0-290" fmla="*/ 1419148 h 1909267"/>
              <a:gd name="connsiteX1-291" fmla="*/ 3035808 w 6131512"/>
              <a:gd name="connsiteY1-292" fmla="*/ 21945 h 1909267"/>
              <a:gd name="connsiteX2-293" fmla="*/ 5815584 w 6131512"/>
              <a:gd name="connsiteY2-294" fmla="*/ 0 h 1909267"/>
              <a:gd name="connsiteX3-295" fmla="*/ 6115507 w 6131512"/>
              <a:gd name="connsiteY3-296" fmla="*/ 241401 h 1909267"/>
              <a:gd name="connsiteX4-297" fmla="*/ 6130137 w 6131512"/>
              <a:gd name="connsiteY4-298" fmla="*/ 965606 h 1909267"/>
              <a:gd name="connsiteX5-299" fmla="*/ 5903366 w 6131512"/>
              <a:gd name="connsiteY5-300" fmla="*/ 1463040 h 1909267"/>
              <a:gd name="connsiteX6-301" fmla="*/ 3116275 w 6131512"/>
              <a:gd name="connsiteY6-302" fmla="*/ 1075333 h 1909267"/>
              <a:gd name="connsiteX7-303" fmla="*/ 0 w 6131512"/>
              <a:gd name="connsiteY7-304" fmla="*/ 1909267 h 1909267"/>
              <a:gd name="connsiteX8-305" fmla="*/ 321868 w 6131512"/>
              <a:gd name="connsiteY8-306" fmla="*/ 1419148 h 1909267"/>
              <a:gd name="connsiteX0-307" fmla="*/ 321868 w 6131512"/>
              <a:gd name="connsiteY0-308" fmla="*/ 1419148 h 1909267"/>
              <a:gd name="connsiteX1-309" fmla="*/ 3035808 w 6131512"/>
              <a:gd name="connsiteY1-310" fmla="*/ 21945 h 1909267"/>
              <a:gd name="connsiteX2-311" fmla="*/ 5815584 w 6131512"/>
              <a:gd name="connsiteY2-312" fmla="*/ 0 h 1909267"/>
              <a:gd name="connsiteX3-313" fmla="*/ 6115507 w 6131512"/>
              <a:gd name="connsiteY3-314" fmla="*/ 241401 h 1909267"/>
              <a:gd name="connsiteX4-315" fmla="*/ 6130137 w 6131512"/>
              <a:gd name="connsiteY4-316" fmla="*/ 965606 h 1909267"/>
              <a:gd name="connsiteX5-317" fmla="*/ 5903366 w 6131512"/>
              <a:gd name="connsiteY5-318" fmla="*/ 1463040 h 1909267"/>
              <a:gd name="connsiteX6-319" fmla="*/ 3116275 w 6131512"/>
              <a:gd name="connsiteY6-320" fmla="*/ 1075333 h 1909267"/>
              <a:gd name="connsiteX7-321" fmla="*/ 0 w 6131512"/>
              <a:gd name="connsiteY7-322" fmla="*/ 1909267 h 1909267"/>
              <a:gd name="connsiteX8-323" fmla="*/ 321868 w 6131512"/>
              <a:gd name="connsiteY8-324" fmla="*/ 1419148 h 1909267"/>
              <a:gd name="connsiteX0-325" fmla="*/ 321868 w 6131512"/>
              <a:gd name="connsiteY0-326" fmla="*/ 1419148 h 1909267"/>
              <a:gd name="connsiteX1-327" fmla="*/ 3035808 w 6131512"/>
              <a:gd name="connsiteY1-328" fmla="*/ 21945 h 1909267"/>
              <a:gd name="connsiteX2-329" fmla="*/ 5815584 w 6131512"/>
              <a:gd name="connsiteY2-330" fmla="*/ 0 h 1909267"/>
              <a:gd name="connsiteX3-331" fmla="*/ 6115507 w 6131512"/>
              <a:gd name="connsiteY3-332" fmla="*/ 241401 h 1909267"/>
              <a:gd name="connsiteX4-333" fmla="*/ 6130137 w 6131512"/>
              <a:gd name="connsiteY4-334" fmla="*/ 965606 h 1909267"/>
              <a:gd name="connsiteX5-335" fmla="*/ 5903366 w 6131512"/>
              <a:gd name="connsiteY5-336" fmla="*/ 1463040 h 1909267"/>
              <a:gd name="connsiteX6-337" fmla="*/ 2114093 w 6131512"/>
              <a:gd name="connsiteY6-338" fmla="*/ 1294789 h 1909267"/>
              <a:gd name="connsiteX7-339" fmla="*/ 0 w 6131512"/>
              <a:gd name="connsiteY7-340" fmla="*/ 1909267 h 1909267"/>
              <a:gd name="connsiteX8-341" fmla="*/ 321868 w 6131512"/>
              <a:gd name="connsiteY8-342" fmla="*/ 1419148 h 1909267"/>
              <a:gd name="connsiteX0-343" fmla="*/ 321868 w 6131512"/>
              <a:gd name="connsiteY0-344" fmla="*/ 1419149 h 1909268"/>
              <a:gd name="connsiteX1-345" fmla="*/ 3013863 w 6131512"/>
              <a:gd name="connsiteY1-346" fmla="*/ 0 h 1909268"/>
              <a:gd name="connsiteX2-347" fmla="*/ 5815584 w 6131512"/>
              <a:gd name="connsiteY2-348" fmla="*/ 1 h 1909268"/>
              <a:gd name="connsiteX3-349" fmla="*/ 6115507 w 6131512"/>
              <a:gd name="connsiteY3-350" fmla="*/ 241402 h 1909268"/>
              <a:gd name="connsiteX4-351" fmla="*/ 6130137 w 6131512"/>
              <a:gd name="connsiteY4-352" fmla="*/ 965607 h 1909268"/>
              <a:gd name="connsiteX5-353" fmla="*/ 5903366 w 6131512"/>
              <a:gd name="connsiteY5-354" fmla="*/ 1463041 h 1909268"/>
              <a:gd name="connsiteX6-355" fmla="*/ 2114093 w 6131512"/>
              <a:gd name="connsiteY6-356" fmla="*/ 1294790 h 1909268"/>
              <a:gd name="connsiteX7-357" fmla="*/ 0 w 6131512"/>
              <a:gd name="connsiteY7-358" fmla="*/ 1909268 h 1909268"/>
              <a:gd name="connsiteX8-359" fmla="*/ 321868 w 6131512"/>
              <a:gd name="connsiteY8-360" fmla="*/ 1419149 h 1909268"/>
              <a:gd name="connsiteX0-361" fmla="*/ 321868 w 6131512"/>
              <a:gd name="connsiteY0-362" fmla="*/ 1419149 h 1909268"/>
              <a:gd name="connsiteX1-363" fmla="*/ 3013863 w 6131512"/>
              <a:gd name="connsiteY1-364" fmla="*/ 0 h 1909268"/>
              <a:gd name="connsiteX2-365" fmla="*/ 5815584 w 6131512"/>
              <a:gd name="connsiteY2-366" fmla="*/ 1 h 1909268"/>
              <a:gd name="connsiteX3-367" fmla="*/ 6115507 w 6131512"/>
              <a:gd name="connsiteY3-368" fmla="*/ 241402 h 1909268"/>
              <a:gd name="connsiteX4-369" fmla="*/ 6130137 w 6131512"/>
              <a:gd name="connsiteY4-370" fmla="*/ 965607 h 1909268"/>
              <a:gd name="connsiteX5-371" fmla="*/ 5903366 w 6131512"/>
              <a:gd name="connsiteY5-372" fmla="*/ 1463041 h 1909268"/>
              <a:gd name="connsiteX6-373" fmla="*/ 2289658 w 6131512"/>
              <a:gd name="connsiteY6-374" fmla="*/ 1470355 h 1909268"/>
              <a:gd name="connsiteX7-375" fmla="*/ 0 w 6131512"/>
              <a:gd name="connsiteY7-376" fmla="*/ 1909268 h 1909268"/>
              <a:gd name="connsiteX8-377" fmla="*/ 321868 w 6131512"/>
              <a:gd name="connsiteY8-378" fmla="*/ 1419149 h 1909268"/>
              <a:gd name="connsiteX0-379" fmla="*/ 321868 w 6131512"/>
              <a:gd name="connsiteY0-380" fmla="*/ 1419149 h 1909268"/>
              <a:gd name="connsiteX1-381" fmla="*/ 3013863 w 6131512"/>
              <a:gd name="connsiteY1-382" fmla="*/ 0 h 1909268"/>
              <a:gd name="connsiteX2-383" fmla="*/ 5815584 w 6131512"/>
              <a:gd name="connsiteY2-384" fmla="*/ 1 h 1909268"/>
              <a:gd name="connsiteX3-385" fmla="*/ 6115507 w 6131512"/>
              <a:gd name="connsiteY3-386" fmla="*/ 241402 h 1909268"/>
              <a:gd name="connsiteX4-387" fmla="*/ 6130137 w 6131512"/>
              <a:gd name="connsiteY4-388" fmla="*/ 965607 h 1909268"/>
              <a:gd name="connsiteX5-389" fmla="*/ 5903366 w 6131512"/>
              <a:gd name="connsiteY5-390" fmla="*/ 1463041 h 1909268"/>
              <a:gd name="connsiteX6-391" fmla="*/ 2114093 w 6131512"/>
              <a:gd name="connsiteY6-392" fmla="*/ 1389888 h 1909268"/>
              <a:gd name="connsiteX7-393" fmla="*/ 0 w 6131512"/>
              <a:gd name="connsiteY7-394" fmla="*/ 1909268 h 1909268"/>
              <a:gd name="connsiteX8-395" fmla="*/ 321868 w 6131512"/>
              <a:gd name="connsiteY8-396" fmla="*/ 1419149 h 1909268"/>
              <a:gd name="connsiteX0-397" fmla="*/ 321868 w 6131512"/>
              <a:gd name="connsiteY0-398" fmla="*/ 1419149 h 1909268"/>
              <a:gd name="connsiteX1-399" fmla="*/ 3013863 w 6131512"/>
              <a:gd name="connsiteY1-400" fmla="*/ 0 h 1909268"/>
              <a:gd name="connsiteX2-401" fmla="*/ 5815584 w 6131512"/>
              <a:gd name="connsiteY2-402" fmla="*/ 1 h 1909268"/>
              <a:gd name="connsiteX3-403" fmla="*/ 6115507 w 6131512"/>
              <a:gd name="connsiteY3-404" fmla="*/ 241402 h 1909268"/>
              <a:gd name="connsiteX4-405" fmla="*/ 6130137 w 6131512"/>
              <a:gd name="connsiteY4-406" fmla="*/ 965607 h 1909268"/>
              <a:gd name="connsiteX5-407" fmla="*/ 5903366 w 6131512"/>
              <a:gd name="connsiteY5-408" fmla="*/ 1463041 h 1909268"/>
              <a:gd name="connsiteX6-409" fmla="*/ 2114093 w 6131512"/>
              <a:gd name="connsiteY6-410" fmla="*/ 1389888 h 1909268"/>
              <a:gd name="connsiteX7-411" fmla="*/ 0 w 6131512"/>
              <a:gd name="connsiteY7-412" fmla="*/ 1909268 h 1909268"/>
              <a:gd name="connsiteX8-413" fmla="*/ 321868 w 6131512"/>
              <a:gd name="connsiteY8-414" fmla="*/ 1419149 h 1909268"/>
              <a:gd name="connsiteX0-415" fmla="*/ 321868 w 6131512"/>
              <a:gd name="connsiteY0-416" fmla="*/ 1419149 h 1909268"/>
              <a:gd name="connsiteX1-417" fmla="*/ 3013863 w 6131512"/>
              <a:gd name="connsiteY1-418" fmla="*/ 0 h 1909268"/>
              <a:gd name="connsiteX2-419" fmla="*/ 5815584 w 6131512"/>
              <a:gd name="connsiteY2-420" fmla="*/ 1 h 1909268"/>
              <a:gd name="connsiteX3-421" fmla="*/ 6115507 w 6131512"/>
              <a:gd name="connsiteY3-422" fmla="*/ 241402 h 1909268"/>
              <a:gd name="connsiteX4-423" fmla="*/ 6130137 w 6131512"/>
              <a:gd name="connsiteY4-424" fmla="*/ 965607 h 1909268"/>
              <a:gd name="connsiteX5-425" fmla="*/ 5903366 w 6131512"/>
              <a:gd name="connsiteY5-426" fmla="*/ 1463041 h 1909268"/>
              <a:gd name="connsiteX6-427" fmla="*/ 2114093 w 6131512"/>
              <a:gd name="connsiteY6-428" fmla="*/ 1389888 h 1909268"/>
              <a:gd name="connsiteX7-429" fmla="*/ 0 w 6131512"/>
              <a:gd name="connsiteY7-430" fmla="*/ 1909268 h 1909268"/>
              <a:gd name="connsiteX8-431" fmla="*/ 321868 w 6131512"/>
              <a:gd name="connsiteY8-432" fmla="*/ 1419149 h 1909268"/>
              <a:gd name="connsiteX0-433" fmla="*/ 570585 w 6380229"/>
              <a:gd name="connsiteY0-434" fmla="*/ 1419149 h 2106779"/>
              <a:gd name="connsiteX1-435" fmla="*/ 3262580 w 6380229"/>
              <a:gd name="connsiteY1-436" fmla="*/ 0 h 2106779"/>
              <a:gd name="connsiteX2-437" fmla="*/ 6064301 w 6380229"/>
              <a:gd name="connsiteY2-438" fmla="*/ 1 h 2106779"/>
              <a:gd name="connsiteX3-439" fmla="*/ 6364224 w 6380229"/>
              <a:gd name="connsiteY3-440" fmla="*/ 241402 h 2106779"/>
              <a:gd name="connsiteX4-441" fmla="*/ 6378854 w 6380229"/>
              <a:gd name="connsiteY4-442" fmla="*/ 965607 h 2106779"/>
              <a:gd name="connsiteX5-443" fmla="*/ 6152083 w 6380229"/>
              <a:gd name="connsiteY5-444" fmla="*/ 1463041 h 2106779"/>
              <a:gd name="connsiteX6-445" fmla="*/ 2362810 w 6380229"/>
              <a:gd name="connsiteY6-446" fmla="*/ 1389888 h 2106779"/>
              <a:gd name="connsiteX7-447" fmla="*/ 0 w 6380229"/>
              <a:gd name="connsiteY7-448" fmla="*/ 2106779 h 2106779"/>
              <a:gd name="connsiteX8-449" fmla="*/ 570585 w 6380229"/>
              <a:gd name="connsiteY8-450" fmla="*/ 1419149 h 2106779"/>
              <a:gd name="connsiteX0-451" fmla="*/ 570585 w 6380229"/>
              <a:gd name="connsiteY0-452" fmla="*/ 1419149 h 2106779"/>
              <a:gd name="connsiteX1-453" fmla="*/ 3262580 w 6380229"/>
              <a:gd name="connsiteY1-454" fmla="*/ 0 h 2106779"/>
              <a:gd name="connsiteX2-455" fmla="*/ 6064301 w 6380229"/>
              <a:gd name="connsiteY2-456" fmla="*/ 1 h 2106779"/>
              <a:gd name="connsiteX3-457" fmla="*/ 6364224 w 6380229"/>
              <a:gd name="connsiteY3-458" fmla="*/ 241402 h 2106779"/>
              <a:gd name="connsiteX4-459" fmla="*/ 6378854 w 6380229"/>
              <a:gd name="connsiteY4-460" fmla="*/ 965607 h 2106779"/>
              <a:gd name="connsiteX5-461" fmla="*/ 6152083 w 6380229"/>
              <a:gd name="connsiteY5-462" fmla="*/ 1463041 h 2106779"/>
              <a:gd name="connsiteX6-463" fmla="*/ 2362810 w 6380229"/>
              <a:gd name="connsiteY6-464" fmla="*/ 1389888 h 2106779"/>
              <a:gd name="connsiteX7-465" fmla="*/ 0 w 6380229"/>
              <a:gd name="connsiteY7-466" fmla="*/ 2106779 h 2106779"/>
              <a:gd name="connsiteX8-467" fmla="*/ 570585 w 6380229"/>
              <a:gd name="connsiteY8-468" fmla="*/ 1419149 h 2106779"/>
              <a:gd name="connsiteX0-469" fmla="*/ 526694 w 6380229"/>
              <a:gd name="connsiteY0-470" fmla="*/ 1367943 h 2106779"/>
              <a:gd name="connsiteX1-471" fmla="*/ 3262580 w 6380229"/>
              <a:gd name="connsiteY1-472" fmla="*/ 0 h 2106779"/>
              <a:gd name="connsiteX2-473" fmla="*/ 6064301 w 6380229"/>
              <a:gd name="connsiteY2-474" fmla="*/ 1 h 2106779"/>
              <a:gd name="connsiteX3-475" fmla="*/ 6364224 w 6380229"/>
              <a:gd name="connsiteY3-476" fmla="*/ 241402 h 2106779"/>
              <a:gd name="connsiteX4-477" fmla="*/ 6378854 w 6380229"/>
              <a:gd name="connsiteY4-478" fmla="*/ 965607 h 2106779"/>
              <a:gd name="connsiteX5-479" fmla="*/ 6152083 w 6380229"/>
              <a:gd name="connsiteY5-480" fmla="*/ 1463041 h 2106779"/>
              <a:gd name="connsiteX6-481" fmla="*/ 2362810 w 6380229"/>
              <a:gd name="connsiteY6-482" fmla="*/ 1389888 h 2106779"/>
              <a:gd name="connsiteX7-483" fmla="*/ 0 w 6380229"/>
              <a:gd name="connsiteY7-484" fmla="*/ 2106779 h 2106779"/>
              <a:gd name="connsiteX8-485" fmla="*/ 526694 w 6380229"/>
              <a:gd name="connsiteY8-486" fmla="*/ 1367943 h 2106779"/>
              <a:gd name="connsiteX0-487" fmla="*/ 526694 w 6380229"/>
              <a:gd name="connsiteY0-488" fmla="*/ 1367943 h 2106779"/>
              <a:gd name="connsiteX1-489" fmla="*/ 3262580 w 6380229"/>
              <a:gd name="connsiteY1-490" fmla="*/ 0 h 2106779"/>
              <a:gd name="connsiteX2-491" fmla="*/ 6064301 w 6380229"/>
              <a:gd name="connsiteY2-492" fmla="*/ 1 h 2106779"/>
              <a:gd name="connsiteX3-493" fmla="*/ 6364224 w 6380229"/>
              <a:gd name="connsiteY3-494" fmla="*/ 241402 h 2106779"/>
              <a:gd name="connsiteX4-495" fmla="*/ 6378854 w 6380229"/>
              <a:gd name="connsiteY4-496" fmla="*/ 965607 h 2106779"/>
              <a:gd name="connsiteX5-497" fmla="*/ 6152083 w 6380229"/>
              <a:gd name="connsiteY5-498" fmla="*/ 1463041 h 2106779"/>
              <a:gd name="connsiteX6-499" fmla="*/ 2362810 w 6380229"/>
              <a:gd name="connsiteY6-500" fmla="*/ 1389888 h 2106779"/>
              <a:gd name="connsiteX7-501" fmla="*/ 0 w 6380229"/>
              <a:gd name="connsiteY7-502" fmla="*/ 2106779 h 2106779"/>
              <a:gd name="connsiteX8-503" fmla="*/ 526694 w 6380229"/>
              <a:gd name="connsiteY8-504" fmla="*/ 1367943 h 2106779"/>
              <a:gd name="connsiteX0-505" fmla="*/ 519378 w 6380229"/>
              <a:gd name="connsiteY0-506" fmla="*/ 1272845 h 2106779"/>
              <a:gd name="connsiteX1-507" fmla="*/ 3262580 w 6380229"/>
              <a:gd name="connsiteY1-508" fmla="*/ 0 h 2106779"/>
              <a:gd name="connsiteX2-509" fmla="*/ 6064301 w 6380229"/>
              <a:gd name="connsiteY2-510" fmla="*/ 1 h 2106779"/>
              <a:gd name="connsiteX3-511" fmla="*/ 6364224 w 6380229"/>
              <a:gd name="connsiteY3-512" fmla="*/ 241402 h 2106779"/>
              <a:gd name="connsiteX4-513" fmla="*/ 6378854 w 6380229"/>
              <a:gd name="connsiteY4-514" fmla="*/ 965607 h 2106779"/>
              <a:gd name="connsiteX5-515" fmla="*/ 6152083 w 6380229"/>
              <a:gd name="connsiteY5-516" fmla="*/ 1463041 h 2106779"/>
              <a:gd name="connsiteX6-517" fmla="*/ 2362810 w 6380229"/>
              <a:gd name="connsiteY6-518" fmla="*/ 1389888 h 2106779"/>
              <a:gd name="connsiteX7-519" fmla="*/ 0 w 6380229"/>
              <a:gd name="connsiteY7-520" fmla="*/ 2106779 h 2106779"/>
              <a:gd name="connsiteX8-521" fmla="*/ 519378 w 6380229"/>
              <a:gd name="connsiteY8-522" fmla="*/ 1272845 h 2106779"/>
              <a:gd name="connsiteX0-523" fmla="*/ 519378 w 6384256"/>
              <a:gd name="connsiteY0-524" fmla="*/ 1272845 h 2106779"/>
              <a:gd name="connsiteX1-525" fmla="*/ 3262580 w 6384256"/>
              <a:gd name="connsiteY1-526" fmla="*/ 0 h 2106779"/>
              <a:gd name="connsiteX2-527" fmla="*/ 6064301 w 6384256"/>
              <a:gd name="connsiteY2-528" fmla="*/ 1 h 2106779"/>
              <a:gd name="connsiteX3-529" fmla="*/ 6364224 w 6384256"/>
              <a:gd name="connsiteY3-530" fmla="*/ 241402 h 2106779"/>
              <a:gd name="connsiteX4-531" fmla="*/ 6378854 w 6384256"/>
              <a:gd name="connsiteY4-532" fmla="*/ 965607 h 2106779"/>
              <a:gd name="connsiteX5-533" fmla="*/ 6195974 w 6384256"/>
              <a:gd name="connsiteY5-534" fmla="*/ 1419150 h 2106779"/>
              <a:gd name="connsiteX6-535" fmla="*/ 2362810 w 6384256"/>
              <a:gd name="connsiteY6-536" fmla="*/ 1389888 h 2106779"/>
              <a:gd name="connsiteX7-537" fmla="*/ 0 w 6384256"/>
              <a:gd name="connsiteY7-538" fmla="*/ 2106779 h 2106779"/>
              <a:gd name="connsiteX8-539" fmla="*/ 519378 w 6384256"/>
              <a:gd name="connsiteY8-540" fmla="*/ 1272845 h 2106779"/>
              <a:gd name="connsiteX0-541" fmla="*/ 519378 w 6384256"/>
              <a:gd name="connsiteY0-542" fmla="*/ 1305771 h 2139705"/>
              <a:gd name="connsiteX1-543" fmla="*/ 3262580 w 6384256"/>
              <a:gd name="connsiteY1-544" fmla="*/ 32926 h 2139705"/>
              <a:gd name="connsiteX2-545" fmla="*/ 5625665 w 6384256"/>
              <a:gd name="connsiteY2-546" fmla="*/ 0 h 2139705"/>
              <a:gd name="connsiteX3-547" fmla="*/ 6364224 w 6384256"/>
              <a:gd name="connsiteY3-548" fmla="*/ 274328 h 2139705"/>
              <a:gd name="connsiteX4-549" fmla="*/ 6378854 w 6384256"/>
              <a:gd name="connsiteY4-550" fmla="*/ 998533 h 2139705"/>
              <a:gd name="connsiteX5-551" fmla="*/ 6195974 w 6384256"/>
              <a:gd name="connsiteY5-552" fmla="*/ 1452076 h 2139705"/>
              <a:gd name="connsiteX6-553" fmla="*/ 2362810 w 6384256"/>
              <a:gd name="connsiteY6-554" fmla="*/ 1422814 h 2139705"/>
              <a:gd name="connsiteX7-555" fmla="*/ 0 w 6384256"/>
              <a:gd name="connsiteY7-556" fmla="*/ 2139705 h 2139705"/>
              <a:gd name="connsiteX8-557" fmla="*/ 519378 w 6384256"/>
              <a:gd name="connsiteY8-558" fmla="*/ 1305771 h 2139705"/>
              <a:gd name="connsiteX0-559" fmla="*/ 519378 w 6384256"/>
              <a:gd name="connsiteY0-560" fmla="*/ 1305771 h 2139705"/>
              <a:gd name="connsiteX1-561" fmla="*/ 3262580 w 6384256"/>
              <a:gd name="connsiteY1-562" fmla="*/ 32926 h 2139705"/>
              <a:gd name="connsiteX2-563" fmla="*/ 5625665 w 6384256"/>
              <a:gd name="connsiteY2-564" fmla="*/ 0 h 2139705"/>
              <a:gd name="connsiteX3-565" fmla="*/ 6350516 w 6384256"/>
              <a:gd name="connsiteY3-566" fmla="*/ 521292 h 2139705"/>
              <a:gd name="connsiteX4-567" fmla="*/ 6378854 w 6384256"/>
              <a:gd name="connsiteY4-568" fmla="*/ 998533 h 2139705"/>
              <a:gd name="connsiteX5-569" fmla="*/ 6195974 w 6384256"/>
              <a:gd name="connsiteY5-570" fmla="*/ 1452076 h 2139705"/>
              <a:gd name="connsiteX6-571" fmla="*/ 2362810 w 6384256"/>
              <a:gd name="connsiteY6-572" fmla="*/ 1422814 h 2139705"/>
              <a:gd name="connsiteX7-573" fmla="*/ 0 w 6384256"/>
              <a:gd name="connsiteY7-574" fmla="*/ 2139705 h 2139705"/>
              <a:gd name="connsiteX8-575" fmla="*/ 519378 w 6384256"/>
              <a:gd name="connsiteY8-576" fmla="*/ 1305771 h 2139705"/>
              <a:gd name="connsiteX0-577" fmla="*/ 519378 w 6384256"/>
              <a:gd name="connsiteY0-578" fmla="*/ 1305771 h 2139705"/>
              <a:gd name="connsiteX1-579" fmla="*/ 3262580 w 6384256"/>
              <a:gd name="connsiteY1-580" fmla="*/ 32926 h 2139705"/>
              <a:gd name="connsiteX2-581" fmla="*/ 5625665 w 6384256"/>
              <a:gd name="connsiteY2-582" fmla="*/ 0 h 2139705"/>
              <a:gd name="connsiteX3-583" fmla="*/ 6350516 w 6384256"/>
              <a:gd name="connsiteY3-584" fmla="*/ 521292 h 2139705"/>
              <a:gd name="connsiteX4-585" fmla="*/ 6378854 w 6384256"/>
              <a:gd name="connsiteY4-586" fmla="*/ 998533 h 2139705"/>
              <a:gd name="connsiteX5-587" fmla="*/ 6195974 w 6384256"/>
              <a:gd name="connsiteY5-588" fmla="*/ 1452076 h 2139705"/>
              <a:gd name="connsiteX6-589" fmla="*/ 2362810 w 6384256"/>
              <a:gd name="connsiteY6-590" fmla="*/ 1422814 h 2139705"/>
              <a:gd name="connsiteX7-591" fmla="*/ 0 w 6384256"/>
              <a:gd name="connsiteY7-592" fmla="*/ 2139705 h 2139705"/>
              <a:gd name="connsiteX8-593" fmla="*/ 519378 w 6384256"/>
              <a:gd name="connsiteY8-594" fmla="*/ 1305771 h 2139705"/>
              <a:gd name="connsiteX0-595" fmla="*/ 519378 w 6384256"/>
              <a:gd name="connsiteY0-596" fmla="*/ 1305771 h 2139705"/>
              <a:gd name="connsiteX1-597" fmla="*/ 3262580 w 6384256"/>
              <a:gd name="connsiteY1-598" fmla="*/ 32926 h 2139705"/>
              <a:gd name="connsiteX2-599" fmla="*/ 5625665 w 6384256"/>
              <a:gd name="connsiteY2-600" fmla="*/ 0 h 2139705"/>
              <a:gd name="connsiteX3-601" fmla="*/ 6350516 w 6384256"/>
              <a:gd name="connsiteY3-602" fmla="*/ 521292 h 2139705"/>
              <a:gd name="connsiteX4-603" fmla="*/ 6378854 w 6384256"/>
              <a:gd name="connsiteY4-604" fmla="*/ 998533 h 2139705"/>
              <a:gd name="connsiteX5-605" fmla="*/ 6195974 w 6384256"/>
              <a:gd name="connsiteY5-606" fmla="*/ 1452076 h 2139705"/>
              <a:gd name="connsiteX6-607" fmla="*/ 2362810 w 6384256"/>
              <a:gd name="connsiteY6-608" fmla="*/ 1422814 h 2139705"/>
              <a:gd name="connsiteX7-609" fmla="*/ 0 w 6384256"/>
              <a:gd name="connsiteY7-610" fmla="*/ 2139705 h 2139705"/>
              <a:gd name="connsiteX8-611" fmla="*/ 519378 w 6384256"/>
              <a:gd name="connsiteY8-612" fmla="*/ 1305771 h 2139705"/>
              <a:gd name="connsiteX0-613" fmla="*/ 519378 w 6384256"/>
              <a:gd name="connsiteY0-614" fmla="*/ 1308747 h 2142681"/>
              <a:gd name="connsiteX1-615" fmla="*/ 3262580 w 6384256"/>
              <a:gd name="connsiteY1-616" fmla="*/ 35902 h 2142681"/>
              <a:gd name="connsiteX2-617" fmla="*/ 5625665 w 6384256"/>
              <a:gd name="connsiteY2-618" fmla="*/ 2976 h 2142681"/>
              <a:gd name="connsiteX3-619" fmla="*/ 6350516 w 6384256"/>
              <a:gd name="connsiteY3-620" fmla="*/ 524268 h 2142681"/>
              <a:gd name="connsiteX4-621" fmla="*/ 6378854 w 6384256"/>
              <a:gd name="connsiteY4-622" fmla="*/ 1001509 h 2142681"/>
              <a:gd name="connsiteX5-623" fmla="*/ 6195974 w 6384256"/>
              <a:gd name="connsiteY5-624" fmla="*/ 1455052 h 2142681"/>
              <a:gd name="connsiteX6-625" fmla="*/ 2362810 w 6384256"/>
              <a:gd name="connsiteY6-626" fmla="*/ 1425790 h 2142681"/>
              <a:gd name="connsiteX7-627" fmla="*/ 0 w 6384256"/>
              <a:gd name="connsiteY7-628" fmla="*/ 2142681 h 2142681"/>
              <a:gd name="connsiteX8-629" fmla="*/ 519378 w 6384256"/>
              <a:gd name="connsiteY8-630" fmla="*/ 1308747 h 2142681"/>
              <a:gd name="connsiteX0-631" fmla="*/ 519378 w 6443632"/>
              <a:gd name="connsiteY0-632" fmla="*/ 1307798 h 2141732"/>
              <a:gd name="connsiteX1-633" fmla="*/ 3262580 w 6443632"/>
              <a:gd name="connsiteY1-634" fmla="*/ 34953 h 2141732"/>
              <a:gd name="connsiteX2-635" fmla="*/ 5625665 w 6443632"/>
              <a:gd name="connsiteY2-636" fmla="*/ 2027 h 2141732"/>
              <a:gd name="connsiteX3-637" fmla="*/ 6432761 w 6443632"/>
              <a:gd name="connsiteY3-638" fmla="*/ 556248 h 2141732"/>
              <a:gd name="connsiteX4-639" fmla="*/ 6378854 w 6443632"/>
              <a:gd name="connsiteY4-640" fmla="*/ 1000560 h 2141732"/>
              <a:gd name="connsiteX5-641" fmla="*/ 6195974 w 6443632"/>
              <a:gd name="connsiteY5-642" fmla="*/ 1454103 h 2141732"/>
              <a:gd name="connsiteX6-643" fmla="*/ 2362810 w 6443632"/>
              <a:gd name="connsiteY6-644" fmla="*/ 1424841 h 2141732"/>
              <a:gd name="connsiteX7-645" fmla="*/ 0 w 6443632"/>
              <a:gd name="connsiteY7-646" fmla="*/ 2141732 h 2141732"/>
              <a:gd name="connsiteX8-647" fmla="*/ 519378 w 6443632"/>
              <a:gd name="connsiteY8-648" fmla="*/ 1307798 h 2141732"/>
              <a:gd name="connsiteX0-649" fmla="*/ 519378 w 6432835"/>
              <a:gd name="connsiteY0-650" fmla="*/ 1311365 h 2145299"/>
              <a:gd name="connsiteX1-651" fmla="*/ 3262580 w 6432835"/>
              <a:gd name="connsiteY1-652" fmla="*/ 38520 h 2145299"/>
              <a:gd name="connsiteX2-653" fmla="*/ 5625665 w 6432835"/>
              <a:gd name="connsiteY2-654" fmla="*/ 5594 h 2145299"/>
              <a:gd name="connsiteX3-655" fmla="*/ 6432761 w 6432835"/>
              <a:gd name="connsiteY3-656" fmla="*/ 559815 h 2145299"/>
              <a:gd name="connsiteX4-657" fmla="*/ 6378854 w 6432835"/>
              <a:gd name="connsiteY4-658" fmla="*/ 1004127 h 2145299"/>
              <a:gd name="connsiteX5-659" fmla="*/ 6195974 w 6432835"/>
              <a:gd name="connsiteY5-660" fmla="*/ 1457670 h 2145299"/>
              <a:gd name="connsiteX6-661" fmla="*/ 2362810 w 6432835"/>
              <a:gd name="connsiteY6-662" fmla="*/ 1428408 h 2145299"/>
              <a:gd name="connsiteX7-663" fmla="*/ 0 w 6432835"/>
              <a:gd name="connsiteY7-664" fmla="*/ 2145299 h 2145299"/>
              <a:gd name="connsiteX8-665" fmla="*/ 519378 w 6432835"/>
              <a:gd name="connsiteY8-666" fmla="*/ 1311365 h 2145299"/>
              <a:gd name="connsiteX0-667" fmla="*/ 519378 w 6437060"/>
              <a:gd name="connsiteY0-668" fmla="*/ 1307798 h 2141732"/>
              <a:gd name="connsiteX1-669" fmla="*/ 3262580 w 6437060"/>
              <a:gd name="connsiteY1-670" fmla="*/ 34953 h 2141732"/>
              <a:gd name="connsiteX2-671" fmla="*/ 5625665 w 6437060"/>
              <a:gd name="connsiteY2-672" fmla="*/ 2027 h 2141732"/>
              <a:gd name="connsiteX3-673" fmla="*/ 6432761 w 6437060"/>
              <a:gd name="connsiteY3-674" fmla="*/ 556248 h 2141732"/>
              <a:gd name="connsiteX4-675" fmla="*/ 6378854 w 6437060"/>
              <a:gd name="connsiteY4-676" fmla="*/ 1000560 h 2141732"/>
              <a:gd name="connsiteX5-677" fmla="*/ 6195974 w 6437060"/>
              <a:gd name="connsiteY5-678" fmla="*/ 1454103 h 2141732"/>
              <a:gd name="connsiteX6-679" fmla="*/ 2362810 w 6437060"/>
              <a:gd name="connsiteY6-680" fmla="*/ 1424841 h 2141732"/>
              <a:gd name="connsiteX7-681" fmla="*/ 0 w 6437060"/>
              <a:gd name="connsiteY7-682" fmla="*/ 2141732 h 2141732"/>
              <a:gd name="connsiteX8-683" fmla="*/ 519378 w 6437060"/>
              <a:gd name="connsiteY8-684" fmla="*/ 1307798 h 2141732"/>
              <a:gd name="connsiteX0-685" fmla="*/ 519378 w 6437060"/>
              <a:gd name="connsiteY0-686" fmla="*/ 1307798 h 2141732"/>
              <a:gd name="connsiteX1-687" fmla="*/ 3262580 w 6437060"/>
              <a:gd name="connsiteY1-688" fmla="*/ 34953 h 2141732"/>
              <a:gd name="connsiteX2-689" fmla="*/ 5625665 w 6437060"/>
              <a:gd name="connsiteY2-690" fmla="*/ 2027 h 2141732"/>
              <a:gd name="connsiteX3-691" fmla="*/ 6432761 w 6437060"/>
              <a:gd name="connsiteY3-692" fmla="*/ 556248 h 2141732"/>
              <a:gd name="connsiteX4-693" fmla="*/ 6433753 w 6437060"/>
              <a:gd name="connsiteY4-694" fmla="*/ 993233 h 2141732"/>
              <a:gd name="connsiteX5-695" fmla="*/ 6195974 w 6437060"/>
              <a:gd name="connsiteY5-696" fmla="*/ 1454103 h 2141732"/>
              <a:gd name="connsiteX6-697" fmla="*/ 2362810 w 6437060"/>
              <a:gd name="connsiteY6-698" fmla="*/ 1424841 h 2141732"/>
              <a:gd name="connsiteX7-699" fmla="*/ 0 w 6437060"/>
              <a:gd name="connsiteY7-700" fmla="*/ 2141732 h 2141732"/>
              <a:gd name="connsiteX8-701" fmla="*/ 519378 w 6437060"/>
              <a:gd name="connsiteY8-702" fmla="*/ 1307798 h 2141732"/>
              <a:gd name="connsiteX0-703" fmla="*/ 519378 w 6437060"/>
              <a:gd name="connsiteY0-704" fmla="*/ 1307798 h 2141732"/>
              <a:gd name="connsiteX1-705" fmla="*/ 3262580 w 6437060"/>
              <a:gd name="connsiteY1-706" fmla="*/ 34953 h 2141732"/>
              <a:gd name="connsiteX2-707" fmla="*/ 5625665 w 6437060"/>
              <a:gd name="connsiteY2-708" fmla="*/ 2027 h 2141732"/>
              <a:gd name="connsiteX3-709" fmla="*/ 6432761 w 6437060"/>
              <a:gd name="connsiteY3-710" fmla="*/ 556248 h 2141732"/>
              <a:gd name="connsiteX4-711" fmla="*/ 6433753 w 6437060"/>
              <a:gd name="connsiteY4-712" fmla="*/ 993233 h 2141732"/>
              <a:gd name="connsiteX5-713" fmla="*/ 6195974 w 6437060"/>
              <a:gd name="connsiteY5-714" fmla="*/ 1454103 h 2141732"/>
              <a:gd name="connsiteX6-715" fmla="*/ 2362810 w 6437060"/>
              <a:gd name="connsiteY6-716" fmla="*/ 1424841 h 2141732"/>
              <a:gd name="connsiteX7-717" fmla="*/ 0 w 6437060"/>
              <a:gd name="connsiteY7-718" fmla="*/ 2141732 h 2141732"/>
              <a:gd name="connsiteX8-719" fmla="*/ 519378 w 6437060"/>
              <a:gd name="connsiteY8-720" fmla="*/ 1307798 h 2141732"/>
              <a:gd name="connsiteX0-721" fmla="*/ 519378 w 6434811"/>
              <a:gd name="connsiteY0-722" fmla="*/ 1308569 h 2142503"/>
              <a:gd name="connsiteX1-723" fmla="*/ 3262580 w 6434811"/>
              <a:gd name="connsiteY1-724" fmla="*/ 35724 h 2142503"/>
              <a:gd name="connsiteX2-725" fmla="*/ 5625665 w 6434811"/>
              <a:gd name="connsiteY2-726" fmla="*/ 2798 h 2142503"/>
              <a:gd name="connsiteX3-727" fmla="*/ 6432761 w 6434811"/>
              <a:gd name="connsiteY3-728" fmla="*/ 557019 h 2142503"/>
              <a:gd name="connsiteX4-729" fmla="*/ 6433753 w 6434811"/>
              <a:gd name="connsiteY4-730" fmla="*/ 994004 h 2142503"/>
              <a:gd name="connsiteX5-731" fmla="*/ 6195974 w 6434811"/>
              <a:gd name="connsiteY5-732" fmla="*/ 1454874 h 2142503"/>
              <a:gd name="connsiteX6-733" fmla="*/ 2362810 w 6434811"/>
              <a:gd name="connsiteY6-734" fmla="*/ 1425612 h 2142503"/>
              <a:gd name="connsiteX7-735" fmla="*/ 0 w 6434811"/>
              <a:gd name="connsiteY7-736" fmla="*/ 2142503 h 2142503"/>
              <a:gd name="connsiteX8-737" fmla="*/ 519378 w 6434811"/>
              <a:gd name="connsiteY8-738" fmla="*/ 1308569 h 2142503"/>
              <a:gd name="connsiteX0-739" fmla="*/ 519378 w 6436479"/>
              <a:gd name="connsiteY0-740" fmla="*/ 1308569 h 2142503"/>
              <a:gd name="connsiteX1-741" fmla="*/ 3262580 w 6436479"/>
              <a:gd name="connsiteY1-742" fmla="*/ 35724 h 2142503"/>
              <a:gd name="connsiteX2-743" fmla="*/ 5625665 w 6436479"/>
              <a:gd name="connsiteY2-744" fmla="*/ 2798 h 2142503"/>
              <a:gd name="connsiteX3-745" fmla="*/ 6432761 w 6436479"/>
              <a:gd name="connsiteY3-746" fmla="*/ 557019 h 2142503"/>
              <a:gd name="connsiteX4-747" fmla="*/ 6433753 w 6436479"/>
              <a:gd name="connsiteY4-748" fmla="*/ 994004 h 2142503"/>
              <a:gd name="connsiteX5-749" fmla="*/ 6195974 w 6436479"/>
              <a:gd name="connsiteY5-750" fmla="*/ 1454874 h 2142503"/>
              <a:gd name="connsiteX6-751" fmla="*/ 2362810 w 6436479"/>
              <a:gd name="connsiteY6-752" fmla="*/ 1425612 h 2142503"/>
              <a:gd name="connsiteX7-753" fmla="*/ 0 w 6436479"/>
              <a:gd name="connsiteY7-754" fmla="*/ 2142503 h 2142503"/>
              <a:gd name="connsiteX8-755" fmla="*/ 519378 w 6436479"/>
              <a:gd name="connsiteY8-756" fmla="*/ 1308569 h 2142503"/>
              <a:gd name="connsiteX0-757" fmla="*/ 519378 w 6434963"/>
              <a:gd name="connsiteY0-758" fmla="*/ 1308569 h 2142503"/>
              <a:gd name="connsiteX1-759" fmla="*/ 3262580 w 6434963"/>
              <a:gd name="connsiteY1-760" fmla="*/ 35724 h 2142503"/>
              <a:gd name="connsiteX2-761" fmla="*/ 5625665 w 6434963"/>
              <a:gd name="connsiteY2-762" fmla="*/ 2798 h 2142503"/>
              <a:gd name="connsiteX3-763" fmla="*/ 6432761 w 6434963"/>
              <a:gd name="connsiteY3-764" fmla="*/ 557019 h 2142503"/>
              <a:gd name="connsiteX4-765" fmla="*/ 6433753 w 6434963"/>
              <a:gd name="connsiteY4-766" fmla="*/ 994004 h 2142503"/>
              <a:gd name="connsiteX5-767" fmla="*/ 6195974 w 6434963"/>
              <a:gd name="connsiteY5-768" fmla="*/ 1454874 h 2142503"/>
              <a:gd name="connsiteX6-769" fmla="*/ 2362810 w 6434963"/>
              <a:gd name="connsiteY6-770" fmla="*/ 1425612 h 2142503"/>
              <a:gd name="connsiteX7-771" fmla="*/ 0 w 6434963"/>
              <a:gd name="connsiteY7-772" fmla="*/ 2142503 h 2142503"/>
              <a:gd name="connsiteX8-773" fmla="*/ 519378 w 6434963"/>
              <a:gd name="connsiteY8-774" fmla="*/ 1308569 h 2142503"/>
              <a:gd name="connsiteX0-775" fmla="*/ 519378 w 6446878"/>
              <a:gd name="connsiteY0-776" fmla="*/ 1308569 h 2142503"/>
              <a:gd name="connsiteX1-777" fmla="*/ 3262580 w 6446878"/>
              <a:gd name="connsiteY1-778" fmla="*/ 35724 h 2142503"/>
              <a:gd name="connsiteX2-779" fmla="*/ 5625665 w 6446878"/>
              <a:gd name="connsiteY2-780" fmla="*/ 2798 h 2142503"/>
              <a:gd name="connsiteX3-781" fmla="*/ 6432761 w 6446878"/>
              <a:gd name="connsiteY3-782" fmla="*/ 557019 h 2142503"/>
              <a:gd name="connsiteX4-783" fmla="*/ 6445952 w 6446878"/>
              <a:gd name="connsiteY4-784" fmla="*/ 1089250 h 2142503"/>
              <a:gd name="connsiteX5-785" fmla="*/ 6195974 w 6446878"/>
              <a:gd name="connsiteY5-786" fmla="*/ 1454874 h 2142503"/>
              <a:gd name="connsiteX6-787" fmla="*/ 2362810 w 6446878"/>
              <a:gd name="connsiteY6-788" fmla="*/ 1425612 h 2142503"/>
              <a:gd name="connsiteX7-789" fmla="*/ 0 w 6446878"/>
              <a:gd name="connsiteY7-790" fmla="*/ 2142503 h 2142503"/>
              <a:gd name="connsiteX8-791" fmla="*/ 519378 w 6446878"/>
              <a:gd name="connsiteY8-792" fmla="*/ 1308569 h 2142503"/>
              <a:gd name="connsiteX0-793" fmla="*/ 519378 w 6451481"/>
              <a:gd name="connsiteY0-794" fmla="*/ 1307511 h 2141445"/>
              <a:gd name="connsiteX1-795" fmla="*/ 3262580 w 6451481"/>
              <a:gd name="connsiteY1-796" fmla="*/ 34666 h 2141445"/>
              <a:gd name="connsiteX2-797" fmla="*/ 5625665 w 6451481"/>
              <a:gd name="connsiteY2-798" fmla="*/ 1740 h 2141445"/>
              <a:gd name="connsiteX3-799" fmla="*/ 6451061 w 6451481"/>
              <a:gd name="connsiteY3-800" fmla="*/ 599921 h 2141445"/>
              <a:gd name="connsiteX4-801" fmla="*/ 6445952 w 6451481"/>
              <a:gd name="connsiteY4-802" fmla="*/ 1088192 h 2141445"/>
              <a:gd name="connsiteX5-803" fmla="*/ 6195974 w 6451481"/>
              <a:gd name="connsiteY5-804" fmla="*/ 1453816 h 2141445"/>
              <a:gd name="connsiteX6-805" fmla="*/ 2362810 w 6451481"/>
              <a:gd name="connsiteY6-806" fmla="*/ 1424554 h 2141445"/>
              <a:gd name="connsiteX7-807" fmla="*/ 0 w 6451481"/>
              <a:gd name="connsiteY7-808" fmla="*/ 2141445 h 2141445"/>
              <a:gd name="connsiteX8-809" fmla="*/ 519378 w 6451481"/>
              <a:gd name="connsiteY8-810" fmla="*/ 1307511 h 2141445"/>
              <a:gd name="connsiteX0-811" fmla="*/ 519378 w 6451448"/>
              <a:gd name="connsiteY0-812" fmla="*/ 1308290 h 2142224"/>
              <a:gd name="connsiteX1-813" fmla="*/ 3262580 w 6451448"/>
              <a:gd name="connsiteY1-814" fmla="*/ 35445 h 2142224"/>
              <a:gd name="connsiteX2-815" fmla="*/ 5625665 w 6451448"/>
              <a:gd name="connsiteY2-816" fmla="*/ 2519 h 2142224"/>
              <a:gd name="connsiteX3-817" fmla="*/ 6451061 w 6451448"/>
              <a:gd name="connsiteY3-818" fmla="*/ 600700 h 2142224"/>
              <a:gd name="connsiteX4-819" fmla="*/ 6445952 w 6451448"/>
              <a:gd name="connsiteY4-820" fmla="*/ 1088971 h 2142224"/>
              <a:gd name="connsiteX5-821" fmla="*/ 6195974 w 6451448"/>
              <a:gd name="connsiteY5-822" fmla="*/ 1454595 h 2142224"/>
              <a:gd name="connsiteX6-823" fmla="*/ 2362810 w 6451448"/>
              <a:gd name="connsiteY6-824" fmla="*/ 1425333 h 2142224"/>
              <a:gd name="connsiteX7-825" fmla="*/ 0 w 6451448"/>
              <a:gd name="connsiteY7-826" fmla="*/ 2142224 h 2142224"/>
              <a:gd name="connsiteX8-827" fmla="*/ 519378 w 6451448"/>
              <a:gd name="connsiteY8-828" fmla="*/ 1308290 h 2142224"/>
              <a:gd name="connsiteX0-829" fmla="*/ 519378 w 6452876"/>
              <a:gd name="connsiteY0-830" fmla="*/ 1308290 h 2142224"/>
              <a:gd name="connsiteX1-831" fmla="*/ 3262580 w 6452876"/>
              <a:gd name="connsiteY1-832" fmla="*/ 35445 h 2142224"/>
              <a:gd name="connsiteX2-833" fmla="*/ 5625665 w 6452876"/>
              <a:gd name="connsiteY2-834" fmla="*/ 2519 h 2142224"/>
              <a:gd name="connsiteX3-835" fmla="*/ 6451061 w 6452876"/>
              <a:gd name="connsiteY3-836" fmla="*/ 600700 h 2142224"/>
              <a:gd name="connsiteX4-837" fmla="*/ 6452052 w 6452876"/>
              <a:gd name="connsiteY4-838" fmla="*/ 1088971 h 2142224"/>
              <a:gd name="connsiteX5-839" fmla="*/ 6195974 w 6452876"/>
              <a:gd name="connsiteY5-840" fmla="*/ 1454595 h 2142224"/>
              <a:gd name="connsiteX6-841" fmla="*/ 2362810 w 6452876"/>
              <a:gd name="connsiteY6-842" fmla="*/ 1425333 h 2142224"/>
              <a:gd name="connsiteX7-843" fmla="*/ 0 w 6452876"/>
              <a:gd name="connsiteY7-844" fmla="*/ 2142224 h 2142224"/>
              <a:gd name="connsiteX8-845" fmla="*/ 519378 w 6452876"/>
              <a:gd name="connsiteY8-846" fmla="*/ 1308290 h 2142224"/>
              <a:gd name="connsiteX0-847" fmla="*/ 519378 w 6452051"/>
              <a:gd name="connsiteY0-848" fmla="*/ 1308290 h 2142224"/>
              <a:gd name="connsiteX1-849" fmla="*/ 3262580 w 6452051"/>
              <a:gd name="connsiteY1-850" fmla="*/ 35445 h 2142224"/>
              <a:gd name="connsiteX2-851" fmla="*/ 5625665 w 6452051"/>
              <a:gd name="connsiteY2-852" fmla="*/ 2519 h 2142224"/>
              <a:gd name="connsiteX3-853" fmla="*/ 6451061 w 6452051"/>
              <a:gd name="connsiteY3-854" fmla="*/ 600700 h 2142224"/>
              <a:gd name="connsiteX4-855" fmla="*/ 6452052 w 6452051"/>
              <a:gd name="connsiteY4-856" fmla="*/ 1088971 h 2142224"/>
              <a:gd name="connsiteX5-857" fmla="*/ 6195974 w 6452051"/>
              <a:gd name="connsiteY5-858" fmla="*/ 1454595 h 2142224"/>
              <a:gd name="connsiteX6-859" fmla="*/ 2362810 w 6452051"/>
              <a:gd name="connsiteY6-860" fmla="*/ 1425333 h 2142224"/>
              <a:gd name="connsiteX7-861" fmla="*/ 0 w 6452051"/>
              <a:gd name="connsiteY7-862" fmla="*/ 2142224 h 2142224"/>
              <a:gd name="connsiteX8-863" fmla="*/ 519378 w 6452051"/>
              <a:gd name="connsiteY8-864" fmla="*/ 1308290 h 2142224"/>
              <a:gd name="connsiteX0-865" fmla="*/ 519378 w 6452052"/>
              <a:gd name="connsiteY0-866" fmla="*/ 1331457 h 2165391"/>
              <a:gd name="connsiteX1-867" fmla="*/ 3219882 w 6452052"/>
              <a:gd name="connsiteY1-868" fmla="*/ 0 h 2165391"/>
              <a:gd name="connsiteX2-869" fmla="*/ 5625665 w 6452052"/>
              <a:gd name="connsiteY2-870" fmla="*/ 25686 h 2165391"/>
              <a:gd name="connsiteX3-871" fmla="*/ 6451061 w 6452052"/>
              <a:gd name="connsiteY3-872" fmla="*/ 623867 h 2165391"/>
              <a:gd name="connsiteX4-873" fmla="*/ 6452052 w 6452052"/>
              <a:gd name="connsiteY4-874" fmla="*/ 1112138 h 2165391"/>
              <a:gd name="connsiteX5-875" fmla="*/ 6195974 w 6452052"/>
              <a:gd name="connsiteY5-876" fmla="*/ 1477762 h 2165391"/>
              <a:gd name="connsiteX6-877" fmla="*/ 2362810 w 6452052"/>
              <a:gd name="connsiteY6-878" fmla="*/ 1448500 h 2165391"/>
              <a:gd name="connsiteX7-879" fmla="*/ 0 w 6452052"/>
              <a:gd name="connsiteY7-880" fmla="*/ 2165391 h 2165391"/>
              <a:gd name="connsiteX8-881" fmla="*/ 519378 w 6452052"/>
              <a:gd name="connsiteY8-882" fmla="*/ 1331457 h 2165391"/>
              <a:gd name="connsiteX0-883" fmla="*/ 519378 w 6452052"/>
              <a:gd name="connsiteY0-884" fmla="*/ 1331457 h 2165391"/>
              <a:gd name="connsiteX1-885" fmla="*/ 3219882 w 6452052"/>
              <a:gd name="connsiteY1-886" fmla="*/ 0 h 2165391"/>
              <a:gd name="connsiteX2-887" fmla="*/ 5625665 w 6452052"/>
              <a:gd name="connsiteY2-888" fmla="*/ 25686 h 2165391"/>
              <a:gd name="connsiteX3-889" fmla="*/ 6451061 w 6452052"/>
              <a:gd name="connsiteY3-890" fmla="*/ 623867 h 2165391"/>
              <a:gd name="connsiteX4-891" fmla="*/ 6452052 w 6452052"/>
              <a:gd name="connsiteY4-892" fmla="*/ 1112138 h 2165391"/>
              <a:gd name="connsiteX5-893" fmla="*/ 6195974 w 6452052"/>
              <a:gd name="connsiteY5-894" fmla="*/ 1477762 h 2165391"/>
              <a:gd name="connsiteX6-895" fmla="*/ 2362810 w 6452052"/>
              <a:gd name="connsiteY6-896" fmla="*/ 1448500 h 2165391"/>
              <a:gd name="connsiteX7-897" fmla="*/ 0 w 6452052"/>
              <a:gd name="connsiteY7-898" fmla="*/ 2165391 h 2165391"/>
              <a:gd name="connsiteX8-899" fmla="*/ 519378 w 6452052"/>
              <a:gd name="connsiteY8-900" fmla="*/ 1331457 h 2165391"/>
              <a:gd name="connsiteX0-901" fmla="*/ 598675 w 6531349"/>
              <a:gd name="connsiteY0-902" fmla="*/ 1331457 h 2407168"/>
              <a:gd name="connsiteX1-903" fmla="*/ 3299179 w 6531349"/>
              <a:gd name="connsiteY1-904" fmla="*/ 0 h 2407168"/>
              <a:gd name="connsiteX2-905" fmla="*/ 5704962 w 6531349"/>
              <a:gd name="connsiteY2-906" fmla="*/ 25686 h 2407168"/>
              <a:gd name="connsiteX3-907" fmla="*/ 6530358 w 6531349"/>
              <a:gd name="connsiteY3-908" fmla="*/ 623867 h 2407168"/>
              <a:gd name="connsiteX4-909" fmla="*/ 6531349 w 6531349"/>
              <a:gd name="connsiteY4-910" fmla="*/ 1112138 h 2407168"/>
              <a:gd name="connsiteX5-911" fmla="*/ 6275271 w 6531349"/>
              <a:gd name="connsiteY5-912" fmla="*/ 1477762 h 2407168"/>
              <a:gd name="connsiteX6-913" fmla="*/ 2442107 w 6531349"/>
              <a:gd name="connsiteY6-914" fmla="*/ 1448500 h 2407168"/>
              <a:gd name="connsiteX7-915" fmla="*/ 0 w 6531349"/>
              <a:gd name="connsiteY7-916" fmla="*/ 2407168 h 2407168"/>
              <a:gd name="connsiteX8-917" fmla="*/ 598675 w 6531349"/>
              <a:gd name="connsiteY8-918" fmla="*/ 1331457 h 2407168"/>
              <a:gd name="connsiteX0-919" fmla="*/ 562077 w 6531349"/>
              <a:gd name="connsiteY0-920" fmla="*/ 1309477 h 2407168"/>
              <a:gd name="connsiteX1-921" fmla="*/ 3299179 w 6531349"/>
              <a:gd name="connsiteY1-922" fmla="*/ 0 h 2407168"/>
              <a:gd name="connsiteX2-923" fmla="*/ 5704962 w 6531349"/>
              <a:gd name="connsiteY2-924" fmla="*/ 25686 h 2407168"/>
              <a:gd name="connsiteX3-925" fmla="*/ 6530358 w 6531349"/>
              <a:gd name="connsiteY3-926" fmla="*/ 623867 h 2407168"/>
              <a:gd name="connsiteX4-927" fmla="*/ 6531349 w 6531349"/>
              <a:gd name="connsiteY4-928" fmla="*/ 1112138 h 2407168"/>
              <a:gd name="connsiteX5-929" fmla="*/ 6275271 w 6531349"/>
              <a:gd name="connsiteY5-930" fmla="*/ 1477762 h 2407168"/>
              <a:gd name="connsiteX6-931" fmla="*/ 2442107 w 6531349"/>
              <a:gd name="connsiteY6-932" fmla="*/ 1448500 h 2407168"/>
              <a:gd name="connsiteX7-933" fmla="*/ 0 w 6531349"/>
              <a:gd name="connsiteY7-934" fmla="*/ 2407168 h 2407168"/>
              <a:gd name="connsiteX8-935" fmla="*/ 562077 w 6531349"/>
              <a:gd name="connsiteY8-936" fmla="*/ 1309477 h 2407168"/>
              <a:gd name="connsiteX0-937" fmla="*/ 562077 w 6531349"/>
              <a:gd name="connsiteY0-938" fmla="*/ 1309477 h 2407168"/>
              <a:gd name="connsiteX1-939" fmla="*/ 3299179 w 6531349"/>
              <a:gd name="connsiteY1-940" fmla="*/ 0 h 2407168"/>
              <a:gd name="connsiteX2-941" fmla="*/ 5704962 w 6531349"/>
              <a:gd name="connsiteY2-942" fmla="*/ 25686 h 2407168"/>
              <a:gd name="connsiteX3-943" fmla="*/ 6530358 w 6531349"/>
              <a:gd name="connsiteY3-944" fmla="*/ 623867 h 2407168"/>
              <a:gd name="connsiteX4-945" fmla="*/ 6531349 w 6531349"/>
              <a:gd name="connsiteY4-946" fmla="*/ 1112138 h 2407168"/>
              <a:gd name="connsiteX5-947" fmla="*/ 6275271 w 6531349"/>
              <a:gd name="connsiteY5-948" fmla="*/ 1477762 h 2407168"/>
              <a:gd name="connsiteX6-949" fmla="*/ 2442107 w 6531349"/>
              <a:gd name="connsiteY6-950" fmla="*/ 1448500 h 2407168"/>
              <a:gd name="connsiteX7-951" fmla="*/ 0 w 6531349"/>
              <a:gd name="connsiteY7-952" fmla="*/ 2407168 h 2407168"/>
              <a:gd name="connsiteX8-953" fmla="*/ 562077 w 6531349"/>
              <a:gd name="connsiteY8-954" fmla="*/ 1309477 h 2407168"/>
              <a:gd name="connsiteX0-955" fmla="*/ 562077 w 6531349"/>
              <a:gd name="connsiteY0-956" fmla="*/ 1309477 h 2407168"/>
              <a:gd name="connsiteX1-957" fmla="*/ 3299179 w 6531349"/>
              <a:gd name="connsiteY1-958" fmla="*/ 0 h 2407168"/>
              <a:gd name="connsiteX2-959" fmla="*/ 5704962 w 6531349"/>
              <a:gd name="connsiteY2-960" fmla="*/ 25686 h 2407168"/>
              <a:gd name="connsiteX3-961" fmla="*/ 6530358 w 6531349"/>
              <a:gd name="connsiteY3-962" fmla="*/ 623867 h 2407168"/>
              <a:gd name="connsiteX4-963" fmla="*/ 6531349 w 6531349"/>
              <a:gd name="connsiteY4-964" fmla="*/ 1112138 h 2407168"/>
              <a:gd name="connsiteX5-965" fmla="*/ 6275271 w 6531349"/>
              <a:gd name="connsiteY5-966" fmla="*/ 1477762 h 2407168"/>
              <a:gd name="connsiteX6-967" fmla="*/ 2442107 w 6531349"/>
              <a:gd name="connsiteY6-968" fmla="*/ 1448500 h 2407168"/>
              <a:gd name="connsiteX7-969" fmla="*/ 0 w 6531349"/>
              <a:gd name="connsiteY7-970" fmla="*/ 2407168 h 2407168"/>
              <a:gd name="connsiteX8-971" fmla="*/ 562077 w 6531349"/>
              <a:gd name="connsiteY8-972" fmla="*/ 1309477 h 2407168"/>
              <a:gd name="connsiteX0-973" fmla="*/ 562077 w 6531349"/>
              <a:gd name="connsiteY0-974" fmla="*/ 1309477 h 2407168"/>
              <a:gd name="connsiteX1-975" fmla="*/ 3299179 w 6531349"/>
              <a:gd name="connsiteY1-976" fmla="*/ 0 h 2407168"/>
              <a:gd name="connsiteX2-977" fmla="*/ 5704962 w 6531349"/>
              <a:gd name="connsiteY2-978" fmla="*/ 25686 h 2407168"/>
              <a:gd name="connsiteX3-979" fmla="*/ 6530358 w 6531349"/>
              <a:gd name="connsiteY3-980" fmla="*/ 623867 h 2407168"/>
              <a:gd name="connsiteX4-981" fmla="*/ 6531349 w 6531349"/>
              <a:gd name="connsiteY4-982" fmla="*/ 1112138 h 2407168"/>
              <a:gd name="connsiteX5-983" fmla="*/ 6275271 w 6531349"/>
              <a:gd name="connsiteY5-984" fmla="*/ 1477762 h 2407168"/>
              <a:gd name="connsiteX6-985" fmla="*/ 2442107 w 6531349"/>
              <a:gd name="connsiteY6-986" fmla="*/ 1448500 h 2407168"/>
              <a:gd name="connsiteX7-987" fmla="*/ 0 w 6531349"/>
              <a:gd name="connsiteY7-988" fmla="*/ 2407168 h 2407168"/>
              <a:gd name="connsiteX8-989" fmla="*/ 562077 w 6531349"/>
              <a:gd name="connsiteY8-990" fmla="*/ 1309477 h 2407168"/>
              <a:gd name="connsiteX0-991" fmla="*/ 562077 w 6531349"/>
              <a:gd name="connsiteY0-992" fmla="*/ 1309477 h 2407168"/>
              <a:gd name="connsiteX1-993" fmla="*/ 3299179 w 6531349"/>
              <a:gd name="connsiteY1-994" fmla="*/ 0 h 2407168"/>
              <a:gd name="connsiteX2-995" fmla="*/ 5704962 w 6531349"/>
              <a:gd name="connsiteY2-996" fmla="*/ 25686 h 2407168"/>
              <a:gd name="connsiteX3-997" fmla="*/ 6530358 w 6531349"/>
              <a:gd name="connsiteY3-998" fmla="*/ 623867 h 2407168"/>
              <a:gd name="connsiteX4-999" fmla="*/ 6531349 w 6531349"/>
              <a:gd name="connsiteY4-1000" fmla="*/ 1112138 h 2407168"/>
              <a:gd name="connsiteX5-1001" fmla="*/ 6275271 w 6531349"/>
              <a:gd name="connsiteY5-1002" fmla="*/ 1477762 h 2407168"/>
              <a:gd name="connsiteX6-1003" fmla="*/ 2442107 w 6531349"/>
              <a:gd name="connsiteY6-1004" fmla="*/ 1448500 h 2407168"/>
              <a:gd name="connsiteX7-1005" fmla="*/ 0 w 6531349"/>
              <a:gd name="connsiteY7-1006" fmla="*/ 2407168 h 2407168"/>
              <a:gd name="connsiteX8-1007" fmla="*/ 562077 w 6531349"/>
              <a:gd name="connsiteY8-1008" fmla="*/ 1309477 h 2407168"/>
              <a:gd name="connsiteX0-1009" fmla="*/ 562077 w 6531381"/>
              <a:gd name="connsiteY0-1010" fmla="*/ 1309477 h 2407168"/>
              <a:gd name="connsiteX1-1011" fmla="*/ 3299179 w 6531381"/>
              <a:gd name="connsiteY1-1012" fmla="*/ 0 h 2407168"/>
              <a:gd name="connsiteX2-1013" fmla="*/ 5704962 w 6531381"/>
              <a:gd name="connsiteY2-1014" fmla="*/ 25686 h 2407168"/>
              <a:gd name="connsiteX3-1015" fmla="*/ 6530358 w 6531381"/>
              <a:gd name="connsiteY3-1016" fmla="*/ 623867 h 2407168"/>
              <a:gd name="connsiteX4-1017" fmla="*/ 6531349 w 6531381"/>
              <a:gd name="connsiteY4-1018" fmla="*/ 1112138 h 2407168"/>
              <a:gd name="connsiteX5-1019" fmla="*/ 6275271 w 6531381"/>
              <a:gd name="connsiteY5-1020" fmla="*/ 1477762 h 2407168"/>
              <a:gd name="connsiteX6-1021" fmla="*/ 2442107 w 6531381"/>
              <a:gd name="connsiteY6-1022" fmla="*/ 1448500 h 2407168"/>
              <a:gd name="connsiteX7-1023" fmla="*/ 0 w 6531381"/>
              <a:gd name="connsiteY7-1024" fmla="*/ 2407168 h 2407168"/>
              <a:gd name="connsiteX8-1025" fmla="*/ 562077 w 6531381"/>
              <a:gd name="connsiteY8-1026" fmla="*/ 1309477 h 2407168"/>
              <a:gd name="connsiteX0-1027" fmla="*/ 562077 w 6531381"/>
              <a:gd name="connsiteY0-1028" fmla="*/ 1309477 h 2407168"/>
              <a:gd name="connsiteX1-1029" fmla="*/ 3299179 w 6531381"/>
              <a:gd name="connsiteY1-1030" fmla="*/ 0 h 2407168"/>
              <a:gd name="connsiteX2-1031" fmla="*/ 5704962 w 6531381"/>
              <a:gd name="connsiteY2-1032" fmla="*/ 25686 h 2407168"/>
              <a:gd name="connsiteX3-1033" fmla="*/ 6530358 w 6531381"/>
              <a:gd name="connsiteY3-1034" fmla="*/ 623867 h 2407168"/>
              <a:gd name="connsiteX4-1035" fmla="*/ 6531349 w 6531381"/>
              <a:gd name="connsiteY4-1036" fmla="*/ 1088756 h 2407168"/>
              <a:gd name="connsiteX5-1037" fmla="*/ 6275271 w 6531381"/>
              <a:gd name="connsiteY5-1038" fmla="*/ 1477762 h 2407168"/>
              <a:gd name="connsiteX6-1039" fmla="*/ 2442107 w 6531381"/>
              <a:gd name="connsiteY6-1040" fmla="*/ 1448500 h 2407168"/>
              <a:gd name="connsiteX7-1041" fmla="*/ 0 w 6531381"/>
              <a:gd name="connsiteY7-1042" fmla="*/ 2407168 h 2407168"/>
              <a:gd name="connsiteX8-1043" fmla="*/ 562077 w 6531381"/>
              <a:gd name="connsiteY8-1044" fmla="*/ 1309477 h 2407168"/>
              <a:gd name="connsiteX0-1045" fmla="*/ 562077 w 6531349"/>
              <a:gd name="connsiteY0-1046" fmla="*/ 1309477 h 2407168"/>
              <a:gd name="connsiteX1-1047" fmla="*/ 3299179 w 6531349"/>
              <a:gd name="connsiteY1-1048" fmla="*/ 0 h 2407168"/>
              <a:gd name="connsiteX2-1049" fmla="*/ 5704962 w 6531349"/>
              <a:gd name="connsiteY2-1050" fmla="*/ 25686 h 2407168"/>
              <a:gd name="connsiteX3-1051" fmla="*/ 6530358 w 6531349"/>
              <a:gd name="connsiteY3-1052" fmla="*/ 623867 h 2407168"/>
              <a:gd name="connsiteX4-1053" fmla="*/ 6531349 w 6531349"/>
              <a:gd name="connsiteY4-1054" fmla="*/ 1088756 h 2407168"/>
              <a:gd name="connsiteX5-1055" fmla="*/ 6275271 w 6531349"/>
              <a:gd name="connsiteY5-1056" fmla="*/ 1477762 h 2407168"/>
              <a:gd name="connsiteX6-1057" fmla="*/ 2442107 w 6531349"/>
              <a:gd name="connsiteY6-1058" fmla="*/ 1448500 h 2407168"/>
              <a:gd name="connsiteX7-1059" fmla="*/ 0 w 6531349"/>
              <a:gd name="connsiteY7-1060" fmla="*/ 2407168 h 2407168"/>
              <a:gd name="connsiteX8-1061" fmla="*/ 562077 w 6531349"/>
              <a:gd name="connsiteY8-1062" fmla="*/ 1309477 h 2407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531349" h="2407168">
                <a:moveTo>
                  <a:pt x="562077" y="1309477"/>
                </a:moveTo>
                <a:cubicBezTo>
                  <a:pt x="1159486" y="648671"/>
                  <a:pt x="1545969" y="39014"/>
                  <a:pt x="3299179" y="0"/>
                </a:cubicBezTo>
                <a:lnTo>
                  <a:pt x="5704962" y="25686"/>
                </a:lnTo>
                <a:cubicBezTo>
                  <a:pt x="6087236" y="47671"/>
                  <a:pt x="6530255" y="34766"/>
                  <a:pt x="6530358" y="623867"/>
                </a:cubicBezTo>
                <a:cubicBezTo>
                  <a:pt x="6532796" y="948174"/>
                  <a:pt x="6528911" y="764449"/>
                  <a:pt x="6531349" y="1088756"/>
                </a:cubicBezTo>
                <a:cubicBezTo>
                  <a:pt x="6525516" y="1407980"/>
                  <a:pt x="6500828" y="1490113"/>
                  <a:pt x="6275271" y="1477762"/>
                </a:cubicBezTo>
                <a:lnTo>
                  <a:pt x="2442107" y="1448500"/>
                </a:lnTo>
                <a:cubicBezTo>
                  <a:pt x="1864206" y="1494828"/>
                  <a:pt x="765643" y="1497405"/>
                  <a:pt x="0" y="2407168"/>
                </a:cubicBezTo>
                <a:cubicBezTo>
                  <a:pt x="108062" y="2107211"/>
                  <a:pt x="222223" y="1792600"/>
                  <a:pt x="562077" y="13094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57200" dist="152400" dir="9000000" sx="104000" sy="104000" algn="tl" rotWithShape="0">
              <a:prstClr val="black">
                <a:alpha val="7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1655788" y="3754169"/>
            <a:ext cx="3324562" cy="1502142"/>
          </a:xfrm>
          <a:custGeom>
            <a:avLst/>
            <a:gdLst>
              <a:gd name="connsiteX0" fmla="*/ 468172 w 6122822"/>
              <a:gd name="connsiteY0" fmla="*/ 1199692 h 1909267"/>
              <a:gd name="connsiteX1" fmla="*/ 1389888 w 6122822"/>
              <a:gd name="connsiteY1" fmla="*/ 29260 h 1909267"/>
              <a:gd name="connsiteX2" fmla="*/ 5815584 w 6122822"/>
              <a:gd name="connsiteY2" fmla="*/ 0 h 1909267"/>
              <a:gd name="connsiteX3" fmla="*/ 6115507 w 6122822"/>
              <a:gd name="connsiteY3" fmla="*/ 241401 h 1909267"/>
              <a:gd name="connsiteX4" fmla="*/ 6122822 w 6122822"/>
              <a:gd name="connsiteY4" fmla="*/ 1214323 h 1909267"/>
              <a:gd name="connsiteX5" fmla="*/ 5903366 w 6122822"/>
              <a:gd name="connsiteY5" fmla="*/ 1463040 h 1909267"/>
              <a:gd name="connsiteX6" fmla="*/ 1697126 w 6122822"/>
              <a:gd name="connsiteY6" fmla="*/ 1455724 h 1909267"/>
              <a:gd name="connsiteX7" fmla="*/ 0 w 6122822"/>
              <a:gd name="connsiteY7" fmla="*/ 1909267 h 1909267"/>
              <a:gd name="connsiteX8" fmla="*/ 468172 w 6122822"/>
              <a:gd name="connsiteY8" fmla="*/ 1199692 h 1909267"/>
              <a:gd name="connsiteX0-1" fmla="*/ 321868 w 6122822"/>
              <a:gd name="connsiteY0-2" fmla="*/ 1419148 h 1909267"/>
              <a:gd name="connsiteX1-3" fmla="*/ 1389888 w 6122822"/>
              <a:gd name="connsiteY1-4" fmla="*/ 29260 h 1909267"/>
              <a:gd name="connsiteX2-5" fmla="*/ 5815584 w 6122822"/>
              <a:gd name="connsiteY2-6" fmla="*/ 0 h 1909267"/>
              <a:gd name="connsiteX3-7" fmla="*/ 6115507 w 6122822"/>
              <a:gd name="connsiteY3-8" fmla="*/ 241401 h 1909267"/>
              <a:gd name="connsiteX4-9" fmla="*/ 6122822 w 6122822"/>
              <a:gd name="connsiteY4-10" fmla="*/ 1214323 h 1909267"/>
              <a:gd name="connsiteX5-11" fmla="*/ 5903366 w 6122822"/>
              <a:gd name="connsiteY5-12" fmla="*/ 1463040 h 1909267"/>
              <a:gd name="connsiteX6-13" fmla="*/ 1697126 w 6122822"/>
              <a:gd name="connsiteY6-14" fmla="*/ 1455724 h 1909267"/>
              <a:gd name="connsiteX7-15" fmla="*/ 0 w 6122822"/>
              <a:gd name="connsiteY7-16" fmla="*/ 1909267 h 1909267"/>
              <a:gd name="connsiteX8-17" fmla="*/ 321868 w 6122822"/>
              <a:gd name="connsiteY8-18" fmla="*/ 1419148 h 1909267"/>
              <a:gd name="connsiteX0-19" fmla="*/ 321868 w 6122822"/>
              <a:gd name="connsiteY0-20" fmla="*/ 1419148 h 1909267"/>
              <a:gd name="connsiteX1-21" fmla="*/ 1389888 w 6122822"/>
              <a:gd name="connsiteY1-22" fmla="*/ 29260 h 1909267"/>
              <a:gd name="connsiteX2-23" fmla="*/ 5815584 w 6122822"/>
              <a:gd name="connsiteY2-24" fmla="*/ 0 h 1909267"/>
              <a:gd name="connsiteX3-25" fmla="*/ 6115507 w 6122822"/>
              <a:gd name="connsiteY3-26" fmla="*/ 241401 h 1909267"/>
              <a:gd name="connsiteX4-27" fmla="*/ 6122822 w 6122822"/>
              <a:gd name="connsiteY4-28" fmla="*/ 1214323 h 1909267"/>
              <a:gd name="connsiteX5-29" fmla="*/ 5903366 w 6122822"/>
              <a:gd name="connsiteY5-30" fmla="*/ 1463040 h 1909267"/>
              <a:gd name="connsiteX6-31" fmla="*/ 1697126 w 6122822"/>
              <a:gd name="connsiteY6-32" fmla="*/ 1455724 h 1909267"/>
              <a:gd name="connsiteX7-33" fmla="*/ 0 w 6122822"/>
              <a:gd name="connsiteY7-34" fmla="*/ 1909267 h 1909267"/>
              <a:gd name="connsiteX8-35" fmla="*/ 321868 w 6122822"/>
              <a:gd name="connsiteY8-36" fmla="*/ 1419148 h 1909267"/>
              <a:gd name="connsiteX0-37" fmla="*/ 321868 w 6122822"/>
              <a:gd name="connsiteY0-38" fmla="*/ 1419148 h 1909267"/>
              <a:gd name="connsiteX1-39" fmla="*/ 3035808 w 6122822"/>
              <a:gd name="connsiteY1-40" fmla="*/ 21945 h 1909267"/>
              <a:gd name="connsiteX2-41" fmla="*/ 5815584 w 6122822"/>
              <a:gd name="connsiteY2-42" fmla="*/ 0 h 1909267"/>
              <a:gd name="connsiteX3-43" fmla="*/ 6115507 w 6122822"/>
              <a:gd name="connsiteY3-44" fmla="*/ 241401 h 1909267"/>
              <a:gd name="connsiteX4-45" fmla="*/ 6122822 w 6122822"/>
              <a:gd name="connsiteY4-46" fmla="*/ 1214323 h 1909267"/>
              <a:gd name="connsiteX5-47" fmla="*/ 5903366 w 6122822"/>
              <a:gd name="connsiteY5-48" fmla="*/ 1463040 h 1909267"/>
              <a:gd name="connsiteX6-49" fmla="*/ 1697126 w 6122822"/>
              <a:gd name="connsiteY6-50" fmla="*/ 1455724 h 1909267"/>
              <a:gd name="connsiteX7-51" fmla="*/ 0 w 6122822"/>
              <a:gd name="connsiteY7-52" fmla="*/ 1909267 h 1909267"/>
              <a:gd name="connsiteX8-53" fmla="*/ 321868 w 6122822"/>
              <a:gd name="connsiteY8-54" fmla="*/ 1419148 h 1909267"/>
              <a:gd name="connsiteX0-55" fmla="*/ 321868 w 6122822"/>
              <a:gd name="connsiteY0-56" fmla="*/ 1419148 h 1909267"/>
              <a:gd name="connsiteX1-57" fmla="*/ 3035808 w 6122822"/>
              <a:gd name="connsiteY1-58" fmla="*/ 21945 h 1909267"/>
              <a:gd name="connsiteX2-59" fmla="*/ 5815584 w 6122822"/>
              <a:gd name="connsiteY2-60" fmla="*/ 0 h 1909267"/>
              <a:gd name="connsiteX3-61" fmla="*/ 6115507 w 6122822"/>
              <a:gd name="connsiteY3-62" fmla="*/ 241401 h 1909267"/>
              <a:gd name="connsiteX4-63" fmla="*/ 6122822 w 6122822"/>
              <a:gd name="connsiteY4-64" fmla="*/ 1214323 h 1909267"/>
              <a:gd name="connsiteX5-65" fmla="*/ 5903366 w 6122822"/>
              <a:gd name="connsiteY5-66" fmla="*/ 1463040 h 1909267"/>
              <a:gd name="connsiteX6-67" fmla="*/ 1697126 w 6122822"/>
              <a:gd name="connsiteY6-68" fmla="*/ 1455724 h 1909267"/>
              <a:gd name="connsiteX7-69" fmla="*/ 0 w 6122822"/>
              <a:gd name="connsiteY7-70" fmla="*/ 1909267 h 1909267"/>
              <a:gd name="connsiteX8-71" fmla="*/ 321868 w 6122822"/>
              <a:gd name="connsiteY8-72" fmla="*/ 1419148 h 1909267"/>
              <a:gd name="connsiteX0-73" fmla="*/ 321868 w 6122822"/>
              <a:gd name="connsiteY0-74" fmla="*/ 1419148 h 1909267"/>
              <a:gd name="connsiteX1-75" fmla="*/ 3035808 w 6122822"/>
              <a:gd name="connsiteY1-76" fmla="*/ 21945 h 1909267"/>
              <a:gd name="connsiteX2-77" fmla="*/ 5815584 w 6122822"/>
              <a:gd name="connsiteY2-78" fmla="*/ 0 h 1909267"/>
              <a:gd name="connsiteX3-79" fmla="*/ 6115507 w 6122822"/>
              <a:gd name="connsiteY3-80" fmla="*/ 241401 h 1909267"/>
              <a:gd name="connsiteX4-81" fmla="*/ 6122822 w 6122822"/>
              <a:gd name="connsiteY4-82" fmla="*/ 1214323 h 1909267"/>
              <a:gd name="connsiteX5-83" fmla="*/ 5903366 w 6122822"/>
              <a:gd name="connsiteY5-84" fmla="*/ 1463040 h 1909267"/>
              <a:gd name="connsiteX6-85" fmla="*/ 2896819 w 6122822"/>
              <a:gd name="connsiteY6-86" fmla="*/ 1265529 h 1909267"/>
              <a:gd name="connsiteX7-87" fmla="*/ 0 w 6122822"/>
              <a:gd name="connsiteY7-88" fmla="*/ 1909267 h 1909267"/>
              <a:gd name="connsiteX8-89" fmla="*/ 321868 w 6122822"/>
              <a:gd name="connsiteY8-90" fmla="*/ 1419148 h 1909267"/>
              <a:gd name="connsiteX0-91" fmla="*/ 321868 w 6122822"/>
              <a:gd name="connsiteY0-92" fmla="*/ 1419148 h 1909267"/>
              <a:gd name="connsiteX1-93" fmla="*/ 3035808 w 6122822"/>
              <a:gd name="connsiteY1-94" fmla="*/ 21945 h 1909267"/>
              <a:gd name="connsiteX2-95" fmla="*/ 5815584 w 6122822"/>
              <a:gd name="connsiteY2-96" fmla="*/ 0 h 1909267"/>
              <a:gd name="connsiteX3-97" fmla="*/ 6115507 w 6122822"/>
              <a:gd name="connsiteY3-98" fmla="*/ 241401 h 1909267"/>
              <a:gd name="connsiteX4-99" fmla="*/ 6122822 w 6122822"/>
              <a:gd name="connsiteY4-100" fmla="*/ 1214323 h 1909267"/>
              <a:gd name="connsiteX5-101" fmla="*/ 5903366 w 6122822"/>
              <a:gd name="connsiteY5-102" fmla="*/ 1463040 h 1909267"/>
              <a:gd name="connsiteX6-103" fmla="*/ 2896819 w 6122822"/>
              <a:gd name="connsiteY6-104" fmla="*/ 1265529 h 1909267"/>
              <a:gd name="connsiteX7-105" fmla="*/ 0 w 6122822"/>
              <a:gd name="connsiteY7-106" fmla="*/ 1909267 h 1909267"/>
              <a:gd name="connsiteX8-107" fmla="*/ 321868 w 6122822"/>
              <a:gd name="connsiteY8-108" fmla="*/ 1419148 h 1909267"/>
              <a:gd name="connsiteX0-109" fmla="*/ 321868 w 6122822"/>
              <a:gd name="connsiteY0-110" fmla="*/ 1419148 h 1909267"/>
              <a:gd name="connsiteX1-111" fmla="*/ 3035808 w 6122822"/>
              <a:gd name="connsiteY1-112" fmla="*/ 21945 h 1909267"/>
              <a:gd name="connsiteX2-113" fmla="*/ 5815584 w 6122822"/>
              <a:gd name="connsiteY2-114" fmla="*/ 0 h 1909267"/>
              <a:gd name="connsiteX3-115" fmla="*/ 6115507 w 6122822"/>
              <a:gd name="connsiteY3-116" fmla="*/ 241401 h 1909267"/>
              <a:gd name="connsiteX4-117" fmla="*/ 6122822 w 6122822"/>
              <a:gd name="connsiteY4-118" fmla="*/ 1214323 h 1909267"/>
              <a:gd name="connsiteX5-119" fmla="*/ 5903366 w 6122822"/>
              <a:gd name="connsiteY5-120" fmla="*/ 1463040 h 1909267"/>
              <a:gd name="connsiteX6-121" fmla="*/ 2896819 w 6122822"/>
              <a:gd name="connsiteY6-122" fmla="*/ 1265529 h 1909267"/>
              <a:gd name="connsiteX7-123" fmla="*/ 0 w 6122822"/>
              <a:gd name="connsiteY7-124" fmla="*/ 1909267 h 1909267"/>
              <a:gd name="connsiteX8-125" fmla="*/ 321868 w 6122822"/>
              <a:gd name="connsiteY8-126" fmla="*/ 1419148 h 1909267"/>
              <a:gd name="connsiteX0-127" fmla="*/ 321868 w 6122822"/>
              <a:gd name="connsiteY0-128" fmla="*/ 1419148 h 1909267"/>
              <a:gd name="connsiteX1-129" fmla="*/ 3035808 w 6122822"/>
              <a:gd name="connsiteY1-130" fmla="*/ 21945 h 1909267"/>
              <a:gd name="connsiteX2-131" fmla="*/ 5815584 w 6122822"/>
              <a:gd name="connsiteY2-132" fmla="*/ 0 h 1909267"/>
              <a:gd name="connsiteX3-133" fmla="*/ 6115507 w 6122822"/>
              <a:gd name="connsiteY3-134" fmla="*/ 241401 h 1909267"/>
              <a:gd name="connsiteX4-135" fmla="*/ 6122822 w 6122822"/>
              <a:gd name="connsiteY4-136" fmla="*/ 1214323 h 1909267"/>
              <a:gd name="connsiteX5-137" fmla="*/ 5903366 w 6122822"/>
              <a:gd name="connsiteY5-138" fmla="*/ 1463040 h 1909267"/>
              <a:gd name="connsiteX6-139" fmla="*/ 3057753 w 6122822"/>
              <a:gd name="connsiteY6-140" fmla="*/ 1236268 h 1909267"/>
              <a:gd name="connsiteX7-141" fmla="*/ 0 w 6122822"/>
              <a:gd name="connsiteY7-142" fmla="*/ 1909267 h 1909267"/>
              <a:gd name="connsiteX8-143" fmla="*/ 321868 w 6122822"/>
              <a:gd name="connsiteY8-144" fmla="*/ 1419148 h 1909267"/>
              <a:gd name="connsiteX0-145" fmla="*/ 321868 w 6122822"/>
              <a:gd name="connsiteY0-146" fmla="*/ 1419148 h 1909267"/>
              <a:gd name="connsiteX1-147" fmla="*/ 3035808 w 6122822"/>
              <a:gd name="connsiteY1-148" fmla="*/ 21945 h 1909267"/>
              <a:gd name="connsiteX2-149" fmla="*/ 5815584 w 6122822"/>
              <a:gd name="connsiteY2-150" fmla="*/ 0 h 1909267"/>
              <a:gd name="connsiteX3-151" fmla="*/ 6115507 w 6122822"/>
              <a:gd name="connsiteY3-152" fmla="*/ 241401 h 1909267"/>
              <a:gd name="connsiteX4-153" fmla="*/ 6122822 w 6122822"/>
              <a:gd name="connsiteY4-154" fmla="*/ 1214323 h 1909267"/>
              <a:gd name="connsiteX5-155" fmla="*/ 5903366 w 6122822"/>
              <a:gd name="connsiteY5-156" fmla="*/ 1463040 h 1909267"/>
              <a:gd name="connsiteX6-157" fmla="*/ 3057753 w 6122822"/>
              <a:gd name="connsiteY6-158" fmla="*/ 1236268 h 1909267"/>
              <a:gd name="connsiteX7-159" fmla="*/ 0 w 6122822"/>
              <a:gd name="connsiteY7-160" fmla="*/ 1909267 h 1909267"/>
              <a:gd name="connsiteX8-161" fmla="*/ 321868 w 6122822"/>
              <a:gd name="connsiteY8-162" fmla="*/ 1419148 h 1909267"/>
              <a:gd name="connsiteX0-163" fmla="*/ 321868 w 6122822"/>
              <a:gd name="connsiteY0-164" fmla="*/ 1419148 h 1909267"/>
              <a:gd name="connsiteX1-165" fmla="*/ 3035808 w 6122822"/>
              <a:gd name="connsiteY1-166" fmla="*/ 21945 h 1909267"/>
              <a:gd name="connsiteX2-167" fmla="*/ 5815584 w 6122822"/>
              <a:gd name="connsiteY2-168" fmla="*/ 0 h 1909267"/>
              <a:gd name="connsiteX3-169" fmla="*/ 6115507 w 6122822"/>
              <a:gd name="connsiteY3-170" fmla="*/ 241401 h 1909267"/>
              <a:gd name="connsiteX4-171" fmla="*/ 6122822 w 6122822"/>
              <a:gd name="connsiteY4-172" fmla="*/ 1214323 h 1909267"/>
              <a:gd name="connsiteX5-173" fmla="*/ 5903366 w 6122822"/>
              <a:gd name="connsiteY5-174" fmla="*/ 1463040 h 1909267"/>
              <a:gd name="connsiteX6-175" fmla="*/ 3116275 w 6122822"/>
              <a:gd name="connsiteY6-176" fmla="*/ 1075333 h 1909267"/>
              <a:gd name="connsiteX7-177" fmla="*/ 0 w 6122822"/>
              <a:gd name="connsiteY7-178" fmla="*/ 1909267 h 1909267"/>
              <a:gd name="connsiteX8-179" fmla="*/ 321868 w 6122822"/>
              <a:gd name="connsiteY8-180" fmla="*/ 1419148 h 1909267"/>
              <a:gd name="connsiteX0-181" fmla="*/ 321868 w 6122822"/>
              <a:gd name="connsiteY0-182" fmla="*/ 1419148 h 1909267"/>
              <a:gd name="connsiteX1-183" fmla="*/ 3035808 w 6122822"/>
              <a:gd name="connsiteY1-184" fmla="*/ 21945 h 1909267"/>
              <a:gd name="connsiteX2-185" fmla="*/ 5815584 w 6122822"/>
              <a:gd name="connsiteY2-186" fmla="*/ 0 h 1909267"/>
              <a:gd name="connsiteX3-187" fmla="*/ 6115507 w 6122822"/>
              <a:gd name="connsiteY3-188" fmla="*/ 241401 h 1909267"/>
              <a:gd name="connsiteX4-189" fmla="*/ 6122822 w 6122822"/>
              <a:gd name="connsiteY4-190" fmla="*/ 1214323 h 1909267"/>
              <a:gd name="connsiteX5-191" fmla="*/ 5903366 w 6122822"/>
              <a:gd name="connsiteY5-192" fmla="*/ 1463040 h 1909267"/>
              <a:gd name="connsiteX6-193" fmla="*/ 3116275 w 6122822"/>
              <a:gd name="connsiteY6-194" fmla="*/ 1075333 h 1909267"/>
              <a:gd name="connsiteX7-195" fmla="*/ 0 w 6122822"/>
              <a:gd name="connsiteY7-196" fmla="*/ 1909267 h 1909267"/>
              <a:gd name="connsiteX8-197" fmla="*/ 321868 w 6122822"/>
              <a:gd name="connsiteY8-198" fmla="*/ 1419148 h 1909267"/>
              <a:gd name="connsiteX0-199" fmla="*/ 321868 w 6122822"/>
              <a:gd name="connsiteY0-200" fmla="*/ 1419148 h 1909267"/>
              <a:gd name="connsiteX1-201" fmla="*/ 3035808 w 6122822"/>
              <a:gd name="connsiteY1-202" fmla="*/ 21945 h 1909267"/>
              <a:gd name="connsiteX2-203" fmla="*/ 5815584 w 6122822"/>
              <a:gd name="connsiteY2-204" fmla="*/ 0 h 1909267"/>
              <a:gd name="connsiteX3-205" fmla="*/ 6115507 w 6122822"/>
              <a:gd name="connsiteY3-206" fmla="*/ 241401 h 1909267"/>
              <a:gd name="connsiteX4-207" fmla="*/ 6122822 w 6122822"/>
              <a:gd name="connsiteY4-208" fmla="*/ 1214323 h 1909267"/>
              <a:gd name="connsiteX5-209" fmla="*/ 5903366 w 6122822"/>
              <a:gd name="connsiteY5-210" fmla="*/ 1463040 h 1909267"/>
              <a:gd name="connsiteX6-211" fmla="*/ 3116275 w 6122822"/>
              <a:gd name="connsiteY6-212" fmla="*/ 1075333 h 1909267"/>
              <a:gd name="connsiteX7-213" fmla="*/ 0 w 6122822"/>
              <a:gd name="connsiteY7-214" fmla="*/ 1909267 h 1909267"/>
              <a:gd name="connsiteX8-215" fmla="*/ 321868 w 6122822"/>
              <a:gd name="connsiteY8-216" fmla="*/ 1419148 h 1909267"/>
              <a:gd name="connsiteX0-217" fmla="*/ 321868 w 6122822"/>
              <a:gd name="connsiteY0-218" fmla="*/ 1419148 h 1909267"/>
              <a:gd name="connsiteX1-219" fmla="*/ 3035808 w 6122822"/>
              <a:gd name="connsiteY1-220" fmla="*/ 21945 h 1909267"/>
              <a:gd name="connsiteX2-221" fmla="*/ 5815584 w 6122822"/>
              <a:gd name="connsiteY2-222" fmla="*/ 0 h 1909267"/>
              <a:gd name="connsiteX3-223" fmla="*/ 6115507 w 6122822"/>
              <a:gd name="connsiteY3-224" fmla="*/ 241401 h 1909267"/>
              <a:gd name="connsiteX4-225" fmla="*/ 6122822 w 6122822"/>
              <a:gd name="connsiteY4-226" fmla="*/ 1214323 h 1909267"/>
              <a:gd name="connsiteX5-227" fmla="*/ 5903366 w 6122822"/>
              <a:gd name="connsiteY5-228" fmla="*/ 1463040 h 1909267"/>
              <a:gd name="connsiteX6-229" fmla="*/ 3116275 w 6122822"/>
              <a:gd name="connsiteY6-230" fmla="*/ 1075333 h 1909267"/>
              <a:gd name="connsiteX7-231" fmla="*/ 0 w 6122822"/>
              <a:gd name="connsiteY7-232" fmla="*/ 1909267 h 1909267"/>
              <a:gd name="connsiteX8-233" fmla="*/ 321868 w 6122822"/>
              <a:gd name="connsiteY8-234" fmla="*/ 1419148 h 1909267"/>
              <a:gd name="connsiteX0-235" fmla="*/ 321868 w 6122822"/>
              <a:gd name="connsiteY0-236" fmla="*/ 1419148 h 1909267"/>
              <a:gd name="connsiteX1-237" fmla="*/ 3035808 w 6122822"/>
              <a:gd name="connsiteY1-238" fmla="*/ 21945 h 1909267"/>
              <a:gd name="connsiteX2-239" fmla="*/ 5815584 w 6122822"/>
              <a:gd name="connsiteY2-240" fmla="*/ 0 h 1909267"/>
              <a:gd name="connsiteX3-241" fmla="*/ 6115507 w 6122822"/>
              <a:gd name="connsiteY3-242" fmla="*/ 241401 h 1909267"/>
              <a:gd name="connsiteX4-243" fmla="*/ 6122822 w 6122822"/>
              <a:gd name="connsiteY4-244" fmla="*/ 1214323 h 1909267"/>
              <a:gd name="connsiteX5-245" fmla="*/ 5903366 w 6122822"/>
              <a:gd name="connsiteY5-246" fmla="*/ 1463040 h 1909267"/>
              <a:gd name="connsiteX6-247" fmla="*/ 3116275 w 6122822"/>
              <a:gd name="connsiteY6-248" fmla="*/ 1075333 h 1909267"/>
              <a:gd name="connsiteX7-249" fmla="*/ 0 w 6122822"/>
              <a:gd name="connsiteY7-250" fmla="*/ 1909267 h 1909267"/>
              <a:gd name="connsiteX8-251" fmla="*/ 321868 w 6122822"/>
              <a:gd name="connsiteY8-252" fmla="*/ 1419148 h 1909267"/>
              <a:gd name="connsiteX0-253" fmla="*/ 321868 w 6130137"/>
              <a:gd name="connsiteY0-254" fmla="*/ 1419148 h 1909267"/>
              <a:gd name="connsiteX1-255" fmla="*/ 3035808 w 6130137"/>
              <a:gd name="connsiteY1-256" fmla="*/ 21945 h 1909267"/>
              <a:gd name="connsiteX2-257" fmla="*/ 5815584 w 6130137"/>
              <a:gd name="connsiteY2-258" fmla="*/ 0 h 1909267"/>
              <a:gd name="connsiteX3-259" fmla="*/ 6115507 w 6130137"/>
              <a:gd name="connsiteY3-260" fmla="*/ 241401 h 1909267"/>
              <a:gd name="connsiteX4-261" fmla="*/ 6130137 w 6130137"/>
              <a:gd name="connsiteY4-262" fmla="*/ 965606 h 1909267"/>
              <a:gd name="connsiteX5-263" fmla="*/ 5903366 w 6130137"/>
              <a:gd name="connsiteY5-264" fmla="*/ 1463040 h 1909267"/>
              <a:gd name="connsiteX6-265" fmla="*/ 3116275 w 6130137"/>
              <a:gd name="connsiteY6-266" fmla="*/ 1075333 h 1909267"/>
              <a:gd name="connsiteX7-267" fmla="*/ 0 w 6130137"/>
              <a:gd name="connsiteY7-268" fmla="*/ 1909267 h 1909267"/>
              <a:gd name="connsiteX8-269" fmla="*/ 321868 w 6130137"/>
              <a:gd name="connsiteY8-270" fmla="*/ 1419148 h 1909267"/>
              <a:gd name="connsiteX0-271" fmla="*/ 321868 w 6130137"/>
              <a:gd name="connsiteY0-272" fmla="*/ 1419148 h 1909267"/>
              <a:gd name="connsiteX1-273" fmla="*/ 3035808 w 6130137"/>
              <a:gd name="connsiteY1-274" fmla="*/ 21945 h 1909267"/>
              <a:gd name="connsiteX2-275" fmla="*/ 5815584 w 6130137"/>
              <a:gd name="connsiteY2-276" fmla="*/ 0 h 1909267"/>
              <a:gd name="connsiteX3-277" fmla="*/ 6115507 w 6130137"/>
              <a:gd name="connsiteY3-278" fmla="*/ 241401 h 1909267"/>
              <a:gd name="connsiteX4-279" fmla="*/ 6130137 w 6130137"/>
              <a:gd name="connsiteY4-280" fmla="*/ 965606 h 1909267"/>
              <a:gd name="connsiteX5-281" fmla="*/ 5903366 w 6130137"/>
              <a:gd name="connsiteY5-282" fmla="*/ 1463040 h 1909267"/>
              <a:gd name="connsiteX6-283" fmla="*/ 3116275 w 6130137"/>
              <a:gd name="connsiteY6-284" fmla="*/ 1075333 h 1909267"/>
              <a:gd name="connsiteX7-285" fmla="*/ 0 w 6130137"/>
              <a:gd name="connsiteY7-286" fmla="*/ 1909267 h 1909267"/>
              <a:gd name="connsiteX8-287" fmla="*/ 321868 w 6130137"/>
              <a:gd name="connsiteY8-288" fmla="*/ 1419148 h 1909267"/>
              <a:gd name="connsiteX0-289" fmla="*/ 321868 w 6131512"/>
              <a:gd name="connsiteY0-290" fmla="*/ 1419148 h 1909267"/>
              <a:gd name="connsiteX1-291" fmla="*/ 3035808 w 6131512"/>
              <a:gd name="connsiteY1-292" fmla="*/ 21945 h 1909267"/>
              <a:gd name="connsiteX2-293" fmla="*/ 5815584 w 6131512"/>
              <a:gd name="connsiteY2-294" fmla="*/ 0 h 1909267"/>
              <a:gd name="connsiteX3-295" fmla="*/ 6115507 w 6131512"/>
              <a:gd name="connsiteY3-296" fmla="*/ 241401 h 1909267"/>
              <a:gd name="connsiteX4-297" fmla="*/ 6130137 w 6131512"/>
              <a:gd name="connsiteY4-298" fmla="*/ 965606 h 1909267"/>
              <a:gd name="connsiteX5-299" fmla="*/ 5903366 w 6131512"/>
              <a:gd name="connsiteY5-300" fmla="*/ 1463040 h 1909267"/>
              <a:gd name="connsiteX6-301" fmla="*/ 3116275 w 6131512"/>
              <a:gd name="connsiteY6-302" fmla="*/ 1075333 h 1909267"/>
              <a:gd name="connsiteX7-303" fmla="*/ 0 w 6131512"/>
              <a:gd name="connsiteY7-304" fmla="*/ 1909267 h 1909267"/>
              <a:gd name="connsiteX8-305" fmla="*/ 321868 w 6131512"/>
              <a:gd name="connsiteY8-306" fmla="*/ 1419148 h 1909267"/>
              <a:gd name="connsiteX0-307" fmla="*/ 321868 w 6131512"/>
              <a:gd name="connsiteY0-308" fmla="*/ 1419148 h 1909267"/>
              <a:gd name="connsiteX1-309" fmla="*/ 3035808 w 6131512"/>
              <a:gd name="connsiteY1-310" fmla="*/ 21945 h 1909267"/>
              <a:gd name="connsiteX2-311" fmla="*/ 5815584 w 6131512"/>
              <a:gd name="connsiteY2-312" fmla="*/ 0 h 1909267"/>
              <a:gd name="connsiteX3-313" fmla="*/ 6115507 w 6131512"/>
              <a:gd name="connsiteY3-314" fmla="*/ 241401 h 1909267"/>
              <a:gd name="connsiteX4-315" fmla="*/ 6130137 w 6131512"/>
              <a:gd name="connsiteY4-316" fmla="*/ 965606 h 1909267"/>
              <a:gd name="connsiteX5-317" fmla="*/ 5903366 w 6131512"/>
              <a:gd name="connsiteY5-318" fmla="*/ 1463040 h 1909267"/>
              <a:gd name="connsiteX6-319" fmla="*/ 3116275 w 6131512"/>
              <a:gd name="connsiteY6-320" fmla="*/ 1075333 h 1909267"/>
              <a:gd name="connsiteX7-321" fmla="*/ 0 w 6131512"/>
              <a:gd name="connsiteY7-322" fmla="*/ 1909267 h 1909267"/>
              <a:gd name="connsiteX8-323" fmla="*/ 321868 w 6131512"/>
              <a:gd name="connsiteY8-324" fmla="*/ 1419148 h 1909267"/>
              <a:gd name="connsiteX0-325" fmla="*/ 321868 w 6131512"/>
              <a:gd name="connsiteY0-326" fmla="*/ 1419148 h 1909267"/>
              <a:gd name="connsiteX1-327" fmla="*/ 3035808 w 6131512"/>
              <a:gd name="connsiteY1-328" fmla="*/ 21945 h 1909267"/>
              <a:gd name="connsiteX2-329" fmla="*/ 5815584 w 6131512"/>
              <a:gd name="connsiteY2-330" fmla="*/ 0 h 1909267"/>
              <a:gd name="connsiteX3-331" fmla="*/ 6115507 w 6131512"/>
              <a:gd name="connsiteY3-332" fmla="*/ 241401 h 1909267"/>
              <a:gd name="connsiteX4-333" fmla="*/ 6130137 w 6131512"/>
              <a:gd name="connsiteY4-334" fmla="*/ 965606 h 1909267"/>
              <a:gd name="connsiteX5-335" fmla="*/ 5903366 w 6131512"/>
              <a:gd name="connsiteY5-336" fmla="*/ 1463040 h 1909267"/>
              <a:gd name="connsiteX6-337" fmla="*/ 2114093 w 6131512"/>
              <a:gd name="connsiteY6-338" fmla="*/ 1294789 h 1909267"/>
              <a:gd name="connsiteX7-339" fmla="*/ 0 w 6131512"/>
              <a:gd name="connsiteY7-340" fmla="*/ 1909267 h 1909267"/>
              <a:gd name="connsiteX8-341" fmla="*/ 321868 w 6131512"/>
              <a:gd name="connsiteY8-342" fmla="*/ 1419148 h 1909267"/>
              <a:gd name="connsiteX0-343" fmla="*/ 321868 w 6131512"/>
              <a:gd name="connsiteY0-344" fmla="*/ 1419149 h 1909268"/>
              <a:gd name="connsiteX1-345" fmla="*/ 3013863 w 6131512"/>
              <a:gd name="connsiteY1-346" fmla="*/ 0 h 1909268"/>
              <a:gd name="connsiteX2-347" fmla="*/ 5815584 w 6131512"/>
              <a:gd name="connsiteY2-348" fmla="*/ 1 h 1909268"/>
              <a:gd name="connsiteX3-349" fmla="*/ 6115507 w 6131512"/>
              <a:gd name="connsiteY3-350" fmla="*/ 241402 h 1909268"/>
              <a:gd name="connsiteX4-351" fmla="*/ 6130137 w 6131512"/>
              <a:gd name="connsiteY4-352" fmla="*/ 965607 h 1909268"/>
              <a:gd name="connsiteX5-353" fmla="*/ 5903366 w 6131512"/>
              <a:gd name="connsiteY5-354" fmla="*/ 1463041 h 1909268"/>
              <a:gd name="connsiteX6-355" fmla="*/ 2114093 w 6131512"/>
              <a:gd name="connsiteY6-356" fmla="*/ 1294790 h 1909268"/>
              <a:gd name="connsiteX7-357" fmla="*/ 0 w 6131512"/>
              <a:gd name="connsiteY7-358" fmla="*/ 1909268 h 1909268"/>
              <a:gd name="connsiteX8-359" fmla="*/ 321868 w 6131512"/>
              <a:gd name="connsiteY8-360" fmla="*/ 1419149 h 1909268"/>
              <a:gd name="connsiteX0-361" fmla="*/ 321868 w 6131512"/>
              <a:gd name="connsiteY0-362" fmla="*/ 1419149 h 1909268"/>
              <a:gd name="connsiteX1-363" fmla="*/ 3013863 w 6131512"/>
              <a:gd name="connsiteY1-364" fmla="*/ 0 h 1909268"/>
              <a:gd name="connsiteX2-365" fmla="*/ 5815584 w 6131512"/>
              <a:gd name="connsiteY2-366" fmla="*/ 1 h 1909268"/>
              <a:gd name="connsiteX3-367" fmla="*/ 6115507 w 6131512"/>
              <a:gd name="connsiteY3-368" fmla="*/ 241402 h 1909268"/>
              <a:gd name="connsiteX4-369" fmla="*/ 6130137 w 6131512"/>
              <a:gd name="connsiteY4-370" fmla="*/ 965607 h 1909268"/>
              <a:gd name="connsiteX5-371" fmla="*/ 5903366 w 6131512"/>
              <a:gd name="connsiteY5-372" fmla="*/ 1463041 h 1909268"/>
              <a:gd name="connsiteX6-373" fmla="*/ 2289658 w 6131512"/>
              <a:gd name="connsiteY6-374" fmla="*/ 1470355 h 1909268"/>
              <a:gd name="connsiteX7-375" fmla="*/ 0 w 6131512"/>
              <a:gd name="connsiteY7-376" fmla="*/ 1909268 h 1909268"/>
              <a:gd name="connsiteX8-377" fmla="*/ 321868 w 6131512"/>
              <a:gd name="connsiteY8-378" fmla="*/ 1419149 h 1909268"/>
              <a:gd name="connsiteX0-379" fmla="*/ 321868 w 6131512"/>
              <a:gd name="connsiteY0-380" fmla="*/ 1419149 h 1909268"/>
              <a:gd name="connsiteX1-381" fmla="*/ 3013863 w 6131512"/>
              <a:gd name="connsiteY1-382" fmla="*/ 0 h 1909268"/>
              <a:gd name="connsiteX2-383" fmla="*/ 5815584 w 6131512"/>
              <a:gd name="connsiteY2-384" fmla="*/ 1 h 1909268"/>
              <a:gd name="connsiteX3-385" fmla="*/ 6115507 w 6131512"/>
              <a:gd name="connsiteY3-386" fmla="*/ 241402 h 1909268"/>
              <a:gd name="connsiteX4-387" fmla="*/ 6130137 w 6131512"/>
              <a:gd name="connsiteY4-388" fmla="*/ 965607 h 1909268"/>
              <a:gd name="connsiteX5-389" fmla="*/ 5903366 w 6131512"/>
              <a:gd name="connsiteY5-390" fmla="*/ 1463041 h 1909268"/>
              <a:gd name="connsiteX6-391" fmla="*/ 2114093 w 6131512"/>
              <a:gd name="connsiteY6-392" fmla="*/ 1389888 h 1909268"/>
              <a:gd name="connsiteX7-393" fmla="*/ 0 w 6131512"/>
              <a:gd name="connsiteY7-394" fmla="*/ 1909268 h 1909268"/>
              <a:gd name="connsiteX8-395" fmla="*/ 321868 w 6131512"/>
              <a:gd name="connsiteY8-396" fmla="*/ 1419149 h 1909268"/>
              <a:gd name="connsiteX0-397" fmla="*/ 321868 w 6131512"/>
              <a:gd name="connsiteY0-398" fmla="*/ 1419149 h 1909268"/>
              <a:gd name="connsiteX1-399" fmla="*/ 3013863 w 6131512"/>
              <a:gd name="connsiteY1-400" fmla="*/ 0 h 1909268"/>
              <a:gd name="connsiteX2-401" fmla="*/ 5815584 w 6131512"/>
              <a:gd name="connsiteY2-402" fmla="*/ 1 h 1909268"/>
              <a:gd name="connsiteX3-403" fmla="*/ 6115507 w 6131512"/>
              <a:gd name="connsiteY3-404" fmla="*/ 241402 h 1909268"/>
              <a:gd name="connsiteX4-405" fmla="*/ 6130137 w 6131512"/>
              <a:gd name="connsiteY4-406" fmla="*/ 965607 h 1909268"/>
              <a:gd name="connsiteX5-407" fmla="*/ 5903366 w 6131512"/>
              <a:gd name="connsiteY5-408" fmla="*/ 1463041 h 1909268"/>
              <a:gd name="connsiteX6-409" fmla="*/ 2114093 w 6131512"/>
              <a:gd name="connsiteY6-410" fmla="*/ 1389888 h 1909268"/>
              <a:gd name="connsiteX7-411" fmla="*/ 0 w 6131512"/>
              <a:gd name="connsiteY7-412" fmla="*/ 1909268 h 1909268"/>
              <a:gd name="connsiteX8-413" fmla="*/ 321868 w 6131512"/>
              <a:gd name="connsiteY8-414" fmla="*/ 1419149 h 1909268"/>
              <a:gd name="connsiteX0-415" fmla="*/ 321868 w 6131512"/>
              <a:gd name="connsiteY0-416" fmla="*/ 1419149 h 1909268"/>
              <a:gd name="connsiteX1-417" fmla="*/ 3013863 w 6131512"/>
              <a:gd name="connsiteY1-418" fmla="*/ 0 h 1909268"/>
              <a:gd name="connsiteX2-419" fmla="*/ 5815584 w 6131512"/>
              <a:gd name="connsiteY2-420" fmla="*/ 1 h 1909268"/>
              <a:gd name="connsiteX3-421" fmla="*/ 6115507 w 6131512"/>
              <a:gd name="connsiteY3-422" fmla="*/ 241402 h 1909268"/>
              <a:gd name="connsiteX4-423" fmla="*/ 6130137 w 6131512"/>
              <a:gd name="connsiteY4-424" fmla="*/ 965607 h 1909268"/>
              <a:gd name="connsiteX5-425" fmla="*/ 5903366 w 6131512"/>
              <a:gd name="connsiteY5-426" fmla="*/ 1463041 h 1909268"/>
              <a:gd name="connsiteX6-427" fmla="*/ 2114093 w 6131512"/>
              <a:gd name="connsiteY6-428" fmla="*/ 1389888 h 1909268"/>
              <a:gd name="connsiteX7-429" fmla="*/ 0 w 6131512"/>
              <a:gd name="connsiteY7-430" fmla="*/ 1909268 h 1909268"/>
              <a:gd name="connsiteX8-431" fmla="*/ 321868 w 6131512"/>
              <a:gd name="connsiteY8-432" fmla="*/ 1419149 h 1909268"/>
              <a:gd name="connsiteX0-433" fmla="*/ 570585 w 6380229"/>
              <a:gd name="connsiteY0-434" fmla="*/ 1419149 h 2106779"/>
              <a:gd name="connsiteX1-435" fmla="*/ 3262580 w 6380229"/>
              <a:gd name="connsiteY1-436" fmla="*/ 0 h 2106779"/>
              <a:gd name="connsiteX2-437" fmla="*/ 6064301 w 6380229"/>
              <a:gd name="connsiteY2-438" fmla="*/ 1 h 2106779"/>
              <a:gd name="connsiteX3-439" fmla="*/ 6364224 w 6380229"/>
              <a:gd name="connsiteY3-440" fmla="*/ 241402 h 2106779"/>
              <a:gd name="connsiteX4-441" fmla="*/ 6378854 w 6380229"/>
              <a:gd name="connsiteY4-442" fmla="*/ 965607 h 2106779"/>
              <a:gd name="connsiteX5-443" fmla="*/ 6152083 w 6380229"/>
              <a:gd name="connsiteY5-444" fmla="*/ 1463041 h 2106779"/>
              <a:gd name="connsiteX6-445" fmla="*/ 2362810 w 6380229"/>
              <a:gd name="connsiteY6-446" fmla="*/ 1389888 h 2106779"/>
              <a:gd name="connsiteX7-447" fmla="*/ 0 w 6380229"/>
              <a:gd name="connsiteY7-448" fmla="*/ 2106779 h 2106779"/>
              <a:gd name="connsiteX8-449" fmla="*/ 570585 w 6380229"/>
              <a:gd name="connsiteY8-450" fmla="*/ 1419149 h 2106779"/>
              <a:gd name="connsiteX0-451" fmla="*/ 570585 w 6380229"/>
              <a:gd name="connsiteY0-452" fmla="*/ 1419149 h 2106779"/>
              <a:gd name="connsiteX1-453" fmla="*/ 3262580 w 6380229"/>
              <a:gd name="connsiteY1-454" fmla="*/ 0 h 2106779"/>
              <a:gd name="connsiteX2-455" fmla="*/ 6064301 w 6380229"/>
              <a:gd name="connsiteY2-456" fmla="*/ 1 h 2106779"/>
              <a:gd name="connsiteX3-457" fmla="*/ 6364224 w 6380229"/>
              <a:gd name="connsiteY3-458" fmla="*/ 241402 h 2106779"/>
              <a:gd name="connsiteX4-459" fmla="*/ 6378854 w 6380229"/>
              <a:gd name="connsiteY4-460" fmla="*/ 965607 h 2106779"/>
              <a:gd name="connsiteX5-461" fmla="*/ 6152083 w 6380229"/>
              <a:gd name="connsiteY5-462" fmla="*/ 1463041 h 2106779"/>
              <a:gd name="connsiteX6-463" fmla="*/ 2362810 w 6380229"/>
              <a:gd name="connsiteY6-464" fmla="*/ 1389888 h 2106779"/>
              <a:gd name="connsiteX7-465" fmla="*/ 0 w 6380229"/>
              <a:gd name="connsiteY7-466" fmla="*/ 2106779 h 2106779"/>
              <a:gd name="connsiteX8-467" fmla="*/ 570585 w 6380229"/>
              <a:gd name="connsiteY8-468" fmla="*/ 1419149 h 2106779"/>
              <a:gd name="connsiteX0-469" fmla="*/ 526694 w 6380229"/>
              <a:gd name="connsiteY0-470" fmla="*/ 1367943 h 2106779"/>
              <a:gd name="connsiteX1-471" fmla="*/ 3262580 w 6380229"/>
              <a:gd name="connsiteY1-472" fmla="*/ 0 h 2106779"/>
              <a:gd name="connsiteX2-473" fmla="*/ 6064301 w 6380229"/>
              <a:gd name="connsiteY2-474" fmla="*/ 1 h 2106779"/>
              <a:gd name="connsiteX3-475" fmla="*/ 6364224 w 6380229"/>
              <a:gd name="connsiteY3-476" fmla="*/ 241402 h 2106779"/>
              <a:gd name="connsiteX4-477" fmla="*/ 6378854 w 6380229"/>
              <a:gd name="connsiteY4-478" fmla="*/ 965607 h 2106779"/>
              <a:gd name="connsiteX5-479" fmla="*/ 6152083 w 6380229"/>
              <a:gd name="connsiteY5-480" fmla="*/ 1463041 h 2106779"/>
              <a:gd name="connsiteX6-481" fmla="*/ 2362810 w 6380229"/>
              <a:gd name="connsiteY6-482" fmla="*/ 1389888 h 2106779"/>
              <a:gd name="connsiteX7-483" fmla="*/ 0 w 6380229"/>
              <a:gd name="connsiteY7-484" fmla="*/ 2106779 h 2106779"/>
              <a:gd name="connsiteX8-485" fmla="*/ 526694 w 6380229"/>
              <a:gd name="connsiteY8-486" fmla="*/ 1367943 h 2106779"/>
              <a:gd name="connsiteX0-487" fmla="*/ 526694 w 6380229"/>
              <a:gd name="connsiteY0-488" fmla="*/ 1367943 h 2106779"/>
              <a:gd name="connsiteX1-489" fmla="*/ 3262580 w 6380229"/>
              <a:gd name="connsiteY1-490" fmla="*/ 0 h 2106779"/>
              <a:gd name="connsiteX2-491" fmla="*/ 6064301 w 6380229"/>
              <a:gd name="connsiteY2-492" fmla="*/ 1 h 2106779"/>
              <a:gd name="connsiteX3-493" fmla="*/ 6364224 w 6380229"/>
              <a:gd name="connsiteY3-494" fmla="*/ 241402 h 2106779"/>
              <a:gd name="connsiteX4-495" fmla="*/ 6378854 w 6380229"/>
              <a:gd name="connsiteY4-496" fmla="*/ 965607 h 2106779"/>
              <a:gd name="connsiteX5-497" fmla="*/ 6152083 w 6380229"/>
              <a:gd name="connsiteY5-498" fmla="*/ 1463041 h 2106779"/>
              <a:gd name="connsiteX6-499" fmla="*/ 2362810 w 6380229"/>
              <a:gd name="connsiteY6-500" fmla="*/ 1389888 h 2106779"/>
              <a:gd name="connsiteX7-501" fmla="*/ 0 w 6380229"/>
              <a:gd name="connsiteY7-502" fmla="*/ 2106779 h 2106779"/>
              <a:gd name="connsiteX8-503" fmla="*/ 526694 w 6380229"/>
              <a:gd name="connsiteY8-504" fmla="*/ 1367943 h 2106779"/>
              <a:gd name="connsiteX0-505" fmla="*/ 519378 w 6380229"/>
              <a:gd name="connsiteY0-506" fmla="*/ 1272845 h 2106779"/>
              <a:gd name="connsiteX1-507" fmla="*/ 3262580 w 6380229"/>
              <a:gd name="connsiteY1-508" fmla="*/ 0 h 2106779"/>
              <a:gd name="connsiteX2-509" fmla="*/ 6064301 w 6380229"/>
              <a:gd name="connsiteY2-510" fmla="*/ 1 h 2106779"/>
              <a:gd name="connsiteX3-511" fmla="*/ 6364224 w 6380229"/>
              <a:gd name="connsiteY3-512" fmla="*/ 241402 h 2106779"/>
              <a:gd name="connsiteX4-513" fmla="*/ 6378854 w 6380229"/>
              <a:gd name="connsiteY4-514" fmla="*/ 965607 h 2106779"/>
              <a:gd name="connsiteX5-515" fmla="*/ 6152083 w 6380229"/>
              <a:gd name="connsiteY5-516" fmla="*/ 1463041 h 2106779"/>
              <a:gd name="connsiteX6-517" fmla="*/ 2362810 w 6380229"/>
              <a:gd name="connsiteY6-518" fmla="*/ 1389888 h 2106779"/>
              <a:gd name="connsiteX7-519" fmla="*/ 0 w 6380229"/>
              <a:gd name="connsiteY7-520" fmla="*/ 2106779 h 2106779"/>
              <a:gd name="connsiteX8-521" fmla="*/ 519378 w 6380229"/>
              <a:gd name="connsiteY8-522" fmla="*/ 1272845 h 2106779"/>
              <a:gd name="connsiteX0-523" fmla="*/ 519378 w 6384256"/>
              <a:gd name="connsiteY0-524" fmla="*/ 1272845 h 2106779"/>
              <a:gd name="connsiteX1-525" fmla="*/ 3262580 w 6384256"/>
              <a:gd name="connsiteY1-526" fmla="*/ 0 h 2106779"/>
              <a:gd name="connsiteX2-527" fmla="*/ 6064301 w 6384256"/>
              <a:gd name="connsiteY2-528" fmla="*/ 1 h 2106779"/>
              <a:gd name="connsiteX3-529" fmla="*/ 6364224 w 6384256"/>
              <a:gd name="connsiteY3-530" fmla="*/ 241402 h 2106779"/>
              <a:gd name="connsiteX4-531" fmla="*/ 6378854 w 6384256"/>
              <a:gd name="connsiteY4-532" fmla="*/ 965607 h 2106779"/>
              <a:gd name="connsiteX5-533" fmla="*/ 6195974 w 6384256"/>
              <a:gd name="connsiteY5-534" fmla="*/ 1419150 h 2106779"/>
              <a:gd name="connsiteX6-535" fmla="*/ 2362810 w 6384256"/>
              <a:gd name="connsiteY6-536" fmla="*/ 1389888 h 2106779"/>
              <a:gd name="connsiteX7-537" fmla="*/ 0 w 6384256"/>
              <a:gd name="connsiteY7-538" fmla="*/ 2106779 h 2106779"/>
              <a:gd name="connsiteX8-539" fmla="*/ 519378 w 6384256"/>
              <a:gd name="connsiteY8-540" fmla="*/ 1272845 h 2106779"/>
              <a:gd name="connsiteX0-541" fmla="*/ 519378 w 6384256"/>
              <a:gd name="connsiteY0-542" fmla="*/ 1305771 h 2139705"/>
              <a:gd name="connsiteX1-543" fmla="*/ 3262580 w 6384256"/>
              <a:gd name="connsiteY1-544" fmla="*/ 32926 h 2139705"/>
              <a:gd name="connsiteX2-545" fmla="*/ 5625665 w 6384256"/>
              <a:gd name="connsiteY2-546" fmla="*/ 0 h 2139705"/>
              <a:gd name="connsiteX3-547" fmla="*/ 6364224 w 6384256"/>
              <a:gd name="connsiteY3-548" fmla="*/ 274328 h 2139705"/>
              <a:gd name="connsiteX4-549" fmla="*/ 6378854 w 6384256"/>
              <a:gd name="connsiteY4-550" fmla="*/ 998533 h 2139705"/>
              <a:gd name="connsiteX5-551" fmla="*/ 6195974 w 6384256"/>
              <a:gd name="connsiteY5-552" fmla="*/ 1452076 h 2139705"/>
              <a:gd name="connsiteX6-553" fmla="*/ 2362810 w 6384256"/>
              <a:gd name="connsiteY6-554" fmla="*/ 1422814 h 2139705"/>
              <a:gd name="connsiteX7-555" fmla="*/ 0 w 6384256"/>
              <a:gd name="connsiteY7-556" fmla="*/ 2139705 h 2139705"/>
              <a:gd name="connsiteX8-557" fmla="*/ 519378 w 6384256"/>
              <a:gd name="connsiteY8-558" fmla="*/ 1305771 h 2139705"/>
              <a:gd name="connsiteX0-559" fmla="*/ 519378 w 6384256"/>
              <a:gd name="connsiteY0-560" fmla="*/ 1305771 h 2139705"/>
              <a:gd name="connsiteX1-561" fmla="*/ 3262580 w 6384256"/>
              <a:gd name="connsiteY1-562" fmla="*/ 32926 h 2139705"/>
              <a:gd name="connsiteX2-563" fmla="*/ 5625665 w 6384256"/>
              <a:gd name="connsiteY2-564" fmla="*/ 0 h 2139705"/>
              <a:gd name="connsiteX3-565" fmla="*/ 6350516 w 6384256"/>
              <a:gd name="connsiteY3-566" fmla="*/ 521292 h 2139705"/>
              <a:gd name="connsiteX4-567" fmla="*/ 6378854 w 6384256"/>
              <a:gd name="connsiteY4-568" fmla="*/ 998533 h 2139705"/>
              <a:gd name="connsiteX5-569" fmla="*/ 6195974 w 6384256"/>
              <a:gd name="connsiteY5-570" fmla="*/ 1452076 h 2139705"/>
              <a:gd name="connsiteX6-571" fmla="*/ 2362810 w 6384256"/>
              <a:gd name="connsiteY6-572" fmla="*/ 1422814 h 2139705"/>
              <a:gd name="connsiteX7-573" fmla="*/ 0 w 6384256"/>
              <a:gd name="connsiteY7-574" fmla="*/ 2139705 h 2139705"/>
              <a:gd name="connsiteX8-575" fmla="*/ 519378 w 6384256"/>
              <a:gd name="connsiteY8-576" fmla="*/ 1305771 h 2139705"/>
              <a:gd name="connsiteX0-577" fmla="*/ 519378 w 6384256"/>
              <a:gd name="connsiteY0-578" fmla="*/ 1305771 h 2139705"/>
              <a:gd name="connsiteX1-579" fmla="*/ 3262580 w 6384256"/>
              <a:gd name="connsiteY1-580" fmla="*/ 32926 h 2139705"/>
              <a:gd name="connsiteX2-581" fmla="*/ 5625665 w 6384256"/>
              <a:gd name="connsiteY2-582" fmla="*/ 0 h 2139705"/>
              <a:gd name="connsiteX3-583" fmla="*/ 6350516 w 6384256"/>
              <a:gd name="connsiteY3-584" fmla="*/ 521292 h 2139705"/>
              <a:gd name="connsiteX4-585" fmla="*/ 6378854 w 6384256"/>
              <a:gd name="connsiteY4-586" fmla="*/ 998533 h 2139705"/>
              <a:gd name="connsiteX5-587" fmla="*/ 6195974 w 6384256"/>
              <a:gd name="connsiteY5-588" fmla="*/ 1452076 h 2139705"/>
              <a:gd name="connsiteX6-589" fmla="*/ 2362810 w 6384256"/>
              <a:gd name="connsiteY6-590" fmla="*/ 1422814 h 2139705"/>
              <a:gd name="connsiteX7-591" fmla="*/ 0 w 6384256"/>
              <a:gd name="connsiteY7-592" fmla="*/ 2139705 h 2139705"/>
              <a:gd name="connsiteX8-593" fmla="*/ 519378 w 6384256"/>
              <a:gd name="connsiteY8-594" fmla="*/ 1305771 h 2139705"/>
              <a:gd name="connsiteX0-595" fmla="*/ 519378 w 6384256"/>
              <a:gd name="connsiteY0-596" fmla="*/ 1305771 h 2139705"/>
              <a:gd name="connsiteX1-597" fmla="*/ 3262580 w 6384256"/>
              <a:gd name="connsiteY1-598" fmla="*/ 32926 h 2139705"/>
              <a:gd name="connsiteX2-599" fmla="*/ 5625665 w 6384256"/>
              <a:gd name="connsiteY2-600" fmla="*/ 0 h 2139705"/>
              <a:gd name="connsiteX3-601" fmla="*/ 6350516 w 6384256"/>
              <a:gd name="connsiteY3-602" fmla="*/ 521292 h 2139705"/>
              <a:gd name="connsiteX4-603" fmla="*/ 6378854 w 6384256"/>
              <a:gd name="connsiteY4-604" fmla="*/ 998533 h 2139705"/>
              <a:gd name="connsiteX5-605" fmla="*/ 6195974 w 6384256"/>
              <a:gd name="connsiteY5-606" fmla="*/ 1452076 h 2139705"/>
              <a:gd name="connsiteX6-607" fmla="*/ 2362810 w 6384256"/>
              <a:gd name="connsiteY6-608" fmla="*/ 1422814 h 2139705"/>
              <a:gd name="connsiteX7-609" fmla="*/ 0 w 6384256"/>
              <a:gd name="connsiteY7-610" fmla="*/ 2139705 h 2139705"/>
              <a:gd name="connsiteX8-611" fmla="*/ 519378 w 6384256"/>
              <a:gd name="connsiteY8-612" fmla="*/ 1305771 h 2139705"/>
              <a:gd name="connsiteX0-613" fmla="*/ 519378 w 6384256"/>
              <a:gd name="connsiteY0-614" fmla="*/ 1308747 h 2142681"/>
              <a:gd name="connsiteX1-615" fmla="*/ 3262580 w 6384256"/>
              <a:gd name="connsiteY1-616" fmla="*/ 35902 h 2142681"/>
              <a:gd name="connsiteX2-617" fmla="*/ 5625665 w 6384256"/>
              <a:gd name="connsiteY2-618" fmla="*/ 2976 h 2142681"/>
              <a:gd name="connsiteX3-619" fmla="*/ 6350516 w 6384256"/>
              <a:gd name="connsiteY3-620" fmla="*/ 524268 h 2142681"/>
              <a:gd name="connsiteX4-621" fmla="*/ 6378854 w 6384256"/>
              <a:gd name="connsiteY4-622" fmla="*/ 1001509 h 2142681"/>
              <a:gd name="connsiteX5-623" fmla="*/ 6195974 w 6384256"/>
              <a:gd name="connsiteY5-624" fmla="*/ 1455052 h 2142681"/>
              <a:gd name="connsiteX6-625" fmla="*/ 2362810 w 6384256"/>
              <a:gd name="connsiteY6-626" fmla="*/ 1425790 h 2142681"/>
              <a:gd name="connsiteX7-627" fmla="*/ 0 w 6384256"/>
              <a:gd name="connsiteY7-628" fmla="*/ 2142681 h 2142681"/>
              <a:gd name="connsiteX8-629" fmla="*/ 519378 w 6384256"/>
              <a:gd name="connsiteY8-630" fmla="*/ 1308747 h 2142681"/>
              <a:gd name="connsiteX0-631" fmla="*/ 519378 w 6443632"/>
              <a:gd name="connsiteY0-632" fmla="*/ 1307798 h 2141732"/>
              <a:gd name="connsiteX1-633" fmla="*/ 3262580 w 6443632"/>
              <a:gd name="connsiteY1-634" fmla="*/ 34953 h 2141732"/>
              <a:gd name="connsiteX2-635" fmla="*/ 5625665 w 6443632"/>
              <a:gd name="connsiteY2-636" fmla="*/ 2027 h 2141732"/>
              <a:gd name="connsiteX3-637" fmla="*/ 6432761 w 6443632"/>
              <a:gd name="connsiteY3-638" fmla="*/ 556248 h 2141732"/>
              <a:gd name="connsiteX4-639" fmla="*/ 6378854 w 6443632"/>
              <a:gd name="connsiteY4-640" fmla="*/ 1000560 h 2141732"/>
              <a:gd name="connsiteX5-641" fmla="*/ 6195974 w 6443632"/>
              <a:gd name="connsiteY5-642" fmla="*/ 1454103 h 2141732"/>
              <a:gd name="connsiteX6-643" fmla="*/ 2362810 w 6443632"/>
              <a:gd name="connsiteY6-644" fmla="*/ 1424841 h 2141732"/>
              <a:gd name="connsiteX7-645" fmla="*/ 0 w 6443632"/>
              <a:gd name="connsiteY7-646" fmla="*/ 2141732 h 2141732"/>
              <a:gd name="connsiteX8-647" fmla="*/ 519378 w 6443632"/>
              <a:gd name="connsiteY8-648" fmla="*/ 1307798 h 2141732"/>
              <a:gd name="connsiteX0-649" fmla="*/ 519378 w 6432835"/>
              <a:gd name="connsiteY0-650" fmla="*/ 1311365 h 2145299"/>
              <a:gd name="connsiteX1-651" fmla="*/ 3262580 w 6432835"/>
              <a:gd name="connsiteY1-652" fmla="*/ 38520 h 2145299"/>
              <a:gd name="connsiteX2-653" fmla="*/ 5625665 w 6432835"/>
              <a:gd name="connsiteY2-654" fmla="*/ 5594 h 2145299"/>
              <a:gd name="connsiteX3-655" fmla="*/ 6432761 w 6432835"/>
              <a:gd name="connsiteY3-656" fmla="*/ 559815 h 2145299"/>
              <a:gd name="connsiteX4-657" fmla="*/ 6378854 w 6432835"/>
              <a:gd name="connsiteY4-658" fmla="*/ 1004127 h 2145299"/>
              <a:gd name="connsiteX5-659" fmla="*/ 6195974 w 6432835"/>
              <a:gd name="connsiteY5-660" fmla="*/ 1457670 h 2145299"/>
              <a:gd name="connsiteX6-661" fmla="*/ 2362810 w 6432835"/>
              <a:gd name="connsiteY6-662" fmla="*/ 1428408 h 2145299"/>
              <a:gd name="connsiteX7-663" fmla="*/ 0 w 6432835"/>
              <a:gd name="connsiteY7-664" fmla="*/ 2145299 h 2145299"/>
              <a:gd name="connsiteX8-665" fmla="*/ 519378 w 6432835"/>
              <a:gd name="connsiteY8-666" fmla="*/ 1311365 h 2145299"/>
              <a:gd name="connsiteX0-667" fmla="*/ 519378 w 6437060"/>
              <a:gd name="connsiteY0-668" fmla="*/ 1307798 h 2141732"/>
              <a:gd name="connsiteX1-669" fmla="*/ 3262580 w 6437060"/>
              <a:gd name="connsiteY1-670" fmla="*/ 34953 h 2141732"/>
              <a:gd name="connsiteX2-671" fmla="*/ 5625665 w 6437060"/>
              <a:gd name="connsiteY2-672" fmla="*/ 2027 h 2141732"/>
              <a:gd name="connsiteX3-673" fmla="*/ 6432761 w 6437060"/>
              <a:gd name="connsiteY3-674" fmla="*/ 556248 h 2141732"/>
              <a:gd name="connsiteX4-675" fmla="*/ 6378854 w 6437060"/>
              <a:gd name="connsiteY4-676" fmla="*/ 1000560 h 2141732"/>
              <a:gd name="connsiteX5-677" fmla="*/ 6195974 w 6437060"/>
              <a:gd name="connsiteY5-678" fmla="*/ 1454103 h 2141732"/>
              <a:gd name="connsiteX6-679" fmla="*/ 2362810 w 6437060"/>
              <a:gd name="connsiteY6-680" fmla="*/ 1424841 h 2141732"/>
              <a:gd name="connsiteX7-681" fmla="*/ 0 w 6437060"/>
              <a:gd name="connsiteY7-682" fmla="*/ 2141732 h 2141732"/>
              <a:gd name="connsiteX8-683" fmla="*/ 519378 w 6437060"/>
              <a:gd name="connsiteY8-684" fmla="*/ 1307798 h 2141732"/>
              <a:gd name="connsiteX0-685" fmla="*/ 519378 w 6437060"/>
              <a:gd name="connsiteY0-686" fmla="*/ 1307798 h 2141732"/>
              <a:gd name="connsiteX1-687" fmla="*/ 3262580 w 6437060"/>
              <a:gd name="connsiteY1-688" fmla="*/ 34953 h 2141732"/>
              <a:gd name="connsiteX2-689" fmla="*/ 5625665 w 6437060"/>
              <a:gd name="connsiteY2-690" fmla="*/ 2027 h 2141732"/>
              <a:gd name="connsiteX3-691" fmla="*/ 6432761 w 6437060"/>
              <a:gd name="connsiteY3-692" fmla="*/ 556248 h 2141732"/>
              <a:gd name="connsiteX4-693" fmla="*/ 6433753 w 6437060"/>
              <a:gd name="connsiteY4-694" fmla="*/ 993233 h 2141732"/>
              <a:gd name="connsiteX5-695" fmla="*/ 6195974 w 6437060"/>
              <a:gd name="connsiteY5-696" fmla="*/ 1454103 h 2141732"/>
              <a:gd name="connsiteX6-697" fmla="*/ 2362810 w 6437060"/>
              <a:gd name="connsiteY6-698" fmla="*/ 1424841 h 2141732"/>
              <a:gd name="connsiteX7-699" fmla="*/ 0 w 6437060"/>
              <a:gd name="connsiteY7-700" fmla="*/ 2141732 h 2141732"/>
              <a:gd name="connsiteX8-701" fmla="*/ 519378 w 6437060"/>
              <a:gd name="connsiteY8-702" fmla="*/ 1307798 h 2141732"/>
              <a:gd name="connsiteX0-703" fmla="*/ 519378 w 6437060"/>
              <a:gd name="connsiteY0-704" fmla="*/ 1307798 h 2141732"/>
              <a:gd name="connsiteX1-705" fmla="*/ 3262580 w 6437060"/>
              <a:gd name="connsiteY1-706" fmla="*/ 34953 h 2141732"/>
              <a:gd name="connsiteX2-707" fmla="*/ 5625665 w 6437060"/>
              <a:gd name="connsiteY2-708" fmla="*/ 2027 h 2141732"/>
              <a:gd name="connsiteX3-709" fmla="*/ 6432761 w 6437060"/>
              <a:gd name="connsiteY3-710" fmla="*/ 556248 h 2141732"/>
              <a:gd name="connsiteX4-711" fmla="*/ 6433753 w 6437060"/>
              <a:gd name="connsiteY4-712" fmla="*/ 993233 h 2141732"/>
              <a:gd name="connsiteX5-713" fmla="*/ 6195974 w 6437060"/>
              <a:gd name="connsiteY5-714" fmla="*/ 1454103 h 2141732"/>
              <a:gd name="connsiteX6-715" fmla="*/ 2362810 w 6437060"/>
              <a:gd name="connsiteY6-716" fmla="*/ 1424841 h 2141732"/>
              <a:gd name="connsiteX7-717" fmla="*/ 0 w 6437060"/>
              <a:gd name="connsiteY7-718" fmla="*/ 2141732 h 2141732"/>
              <a:gd name="connsiteX8-719" fmla="*/ 519378 w 6437060"/>
              <a:gd name="connsiteY8-720" fmla="*/ 1307798 h 2141732"/>
              <a:gd name="connsiteX0-721" fmla="*/ 519378 w 6434811"/>
              <a:gd name="connsiteY0-722" fmla="*/ 1308569 h 2142503"/>
              <a:gd name="connsiteX1-723" fmla="*/ 3262580 w 6434811"/>
              <a:gd name="connsiteY1-724" fmla="*/ 35724 h 2142503"/>
              <a:gd name="connsiteX2-725" fmla="*/ 5625665 w 6434811"/>
              <a:gd name="connsiteY2-726" fmla="*/ 2798 h 2142503"/>
              <a:gd name="connsiteX3-727" fmla="*/ 6432761 w 6434811"/>
              <a:gd name="connsiteY3-728" fmla="*/ 557019 h 2142503"/>
              <a:gd name="connsiteX4-729" fmla="*/ 6433753 w 6434811"/>
              <a:gd name="connsiteY4-730" fmla="*/ 994004 h 2142503"/>
              <a:gd name="connsiteX5-731" fmla="*/ 6195974 w 6434811"/>
              <a:gd name="connsiteY5-732" fmla="*/ 1454874 h 2142503"/>
              <a:gd name="connsiteX6-733" fmla="*/ 2362810 w 6434811"/>
              <a:gd name="connsiteY6-734" fmla="*/ 1425612 h 2142503"/>
              <a:gd name="connsiteX7-735" fmla="*/ 0 w 6434811"/>
              <a:gd name="connsiteY7-736" fmla="*/ 2142503 h 2142503"/>
              <a:gd name="connsiteX8-737" fmla="*/ 519378 w 6434811"/>
              <a:gd name="connsiteY8-738" fmla="*/ 1308569 h 2142503"/>
              <a:gd name="connsiteX0-739" fmla="*/ 519378 w 6436479"/>
              <a:gd name="connsiteY0-740" fmla="*/ 1308569 h 2142503"/>
              <a:gd name="connsiteX1-741" fmla="*/ 3262580 w 6436479"/>
              <a:gd name="connsiteY1-742" fmla="*/ 35724 h 2142503"/>
              <a:gd name="connsiteX2-743" fmla="*/ 5625665 w 6436479"/>
              <a:gd name="connsiteY2-744" fmla="*/ 2798 h 2142503"/>
              <a:gd name="connsiteX3-745" fmla="*/ 6432761 w 6436479"/>
              <a:gd name="connsiteY3-746" fmla="*/ 557019 h 2142503"/>
              <a:gd name="connsiteX4-747" fmla="*/ 6433753 w 6436479"/>
              <a:gd name="connsiteY4-748" fmla="*/ 994004 h 2142503"/>
              <a:gd name="connsiteX5-749" fmla="*/ 6195974 w 6436479"/>
              <a:gd name="connsiteY5-750" fmla="*/ 1454874 h 2142503"/>
              <a:gd name="connsiteX6-751" fmla="*/ 2362810 w 6436479"/>
              <a:gd name="connsiteY6-752" fmla="*/ 1425612 h 2142503"/>
              <a:gd name="connsiteX7-753" fmla="*/ 0 w 6436479"/>
              <a:gd name="connsiteY7-754" fmla="*/ 2142503 h 2142503"/>
              <a:gd name="connsiteX8-755" fmla="*/ 519378 w 6436479"/>
              <a:gd name="connsiteY8-756" fmla="*/ 1308569 h 2142503"/>
              <a:gd name="connsiteX0-757" fmla="*/ 519378 w 6434963"/>
              <a:gd name="connsiteY0-758" fmla="*/ 1308569 h 2142503"/>
              <a:gd name="connsiteX1-759" fmla="*/ 3262580 w 6434963"/>
              <a:gd name="connsiteY1-760" fmla="*/ 35724 h 2142503"/>
              <a:gd name="connsiteX2-761" fmla="*/ 5625665 w 6434963"/>
              <a:gd name="connsiteY2-762" fmla="*/ 2798 h 2142503"/>
              <a:gd name="connsiteX3-763" fmla="*/ 6432761 w 6434963"/>
              <a:gd name="connsiteY3-764" fmla="*/ 557019 h 2142503"/>
              <a:gd name="connsiteX4-765" fmla="*/ 6433753 w 6434963"/>
              <a:gd name="connsiteY4-766" fmla="*/ 994004 h 2142503"/>
              <a:gd name="connsiteX5-767" fmla="*/ 6195974 w 6434963"/>
              <a:gd name="connsiteY5-768" fmla="*/ 1454874 h 2142503"/>
              <a:gd name="connsiteX6-769" fmla="*/ 2362810 w 6434963"/>
              <a:gd name="connsiteY6-770" fmla="*/ 1425612 h 2142503"/>
              <a:gd name="connsiteX7-771" fmla="*/ 0 w 6434963"/>
              <a:gd name="connsiteY7-772" fmla="*/ 2142503 h 2142503"/>
              <a:gd name="connsiteX8-773" fmla="*/ 519378 w 6434963"/>
              <a:gd name="connsiteY8-774" fmla="*/ 1308569 h 2142503"/>
              <a:gd name="connsiteX0-775" fmla="*/ 519378 w 6446878"/>
              <a:gd name="connsiteY0-776" fmla="*/ 1308569 h 2142503"/>
              <a:gd name="connsiteX1-777" fmla="*/ 3262580 w 6446878"/>
              <a:gd name="connsiteY1-778" fmla="*/ 35724 h 2142503"/>
              <a:gd name="connsiteX2-779" fmla="*/ 5625665 w 6446878"/>
              <a:gd name="connsiteY2-780" fmla="*/ 2798 h 2142503"/>
              <a:gd name="connsiteX3-781" fmla="*/ 6432761 w 6446878"/>
              <a:gd name="connsiteY3-782" fmla="*/ 557019 h 2142503"/>
              <a:gd name="connsiteX4-783" fmla="*/ 6445952 w 6446878"/>
              <a:gd name="connsiteY4-784" fmla="*/ 1089250 h 2142503"/>
              <a:gd name="connsiteX5-785" fmla="*/ 6195974 w 6446878"/>
              <a:gd name="connsiteY5-786" fmla="*/ 1454874 h 2142503"/>
              <a:gd name="connsiteX6-787" fmla="*/ 2362810 w 6446878"/>
              <a:gd name="connsiteY6-788" fmla="*/ 1425612 h 2142503"/>
              <a:gd name="connsiteX7-789" fmla="*/ 0 w 6446878"/>
              <a:gd name="connsiteY7-790" fmla="*/ 2142503 h 2142503"/>
              <a:gd name="connsiteX8-791" fmla="*/ 519378 w 6446878"/>
              <a:gd name="connsiteY8-792" fmla="*/ 1308569 h 2142503"/>
              <a:gd name="connsiteX0-793" fmla="*/ 519378 w 6451481"/>
              <a:gd name="connsiteY0-794" fmla="*/ 1307511 h 2141445"/>
              <a:gd name="connsiteX1-795" fmla="*/ 3262580 w 6451481"/>
              <a:gd name="connsiteY1-796" fmla="*/ 34666 h 2141445"/>
              <a:gd name="connsiteX2-797" fmla="*/ 5625665 w 6451481"/>
              <a:gd name="connsiteY2-798" fmla="*/ 1740 h 2141445"/>
              <a:gd name="connsiteX3-799" fmla="*/ 6451061 w 6451481"/>
              <a:gd name="connsiteY3-800" fmla="*/ 599921 h 2141445"/>
              <a:gd name="connsiteX4-801" fmla="*/ 6445952 w 6451481"/>
              <a:gd name="connsiteY4-802" fmla="*/ 1088192 h 2141445"/>
              <a:gd name="connsiteX5-803" fmla="*/ 6195974 w 6451481"/>
              <a:gd name="connsiteY5-804" fmla="*/ 1453816 h 2141445"/>
              <a:gd name="connsiteX6-805" fmla="*/ 2362810 w 6451481"/>
              <a:gd name="connsiteY6-806" fmla="*/ 1424554 h 2141445"/>
              <a:gd name="connsiteX7-807" fmla="*/ 0 w 6451481"/>
              <a:gd name="connsiteY7-808" fmla="*/ 2141445 h 2141445"/>
              <a:gd name="connsiteX8-809" fmla="*/ 519378 w 6451481"/>
              <a:gd name="connsiteY8-810" fmla="*/ 1307511 h 2141445"/>
              <a:gd name="connsiteX0-811" fmla="*/ 519378 w 6451448"/>
              <a:gd name="connsiteY0-812" fmla="*/ 1308290 h 2142224"/>
              <a:gd name="connsiteX1-813" fmla="*/ 3262580 w 6451448"/>
              <a:gd name="connsiteY1-814" fmla="*/ 35445 h 2142224"/>
              <a:gd name="connsiteX2-815" fmla="*/ 5625665 w 6451448"/>
              <a:gd name="connsiteY2-816" fmla="*/ 2519 h 2142224"/>
              <a:gd name="connsiteX3-817" fmla="*/ 6451061 w 6451448"/>
              <a:gd name="connsiteY3-818" fmla="*/ 600700 h 2142224"/>
              <a:gd name="connsiteX4-819" fmla="*/ 6445952 w 6451448"/>
              <a:gd name="connsiteY4-820" fmla="*/ 1088971 h 2142224"/>
              <a:gd name="connsiteX5-821" fmla="*/ 6195974 w 6451448"/>
              <a:gd name="connsiteY5-822" fmla="*/ 1454595 h 2142224"/>
              <a:gd name="connsiteX6-823" fmla="*/ 2362810 w 6451448"/>
              <a:gd name="connsiteY6-824" fmla="*/ 1425333 h 2142224"/>
              <a:gd name="connsiteX7-825" fmla="*/ 0 w 6451448"/>
              <a:gd name="connsiteY7-826" fmla="*/ 2142224 h 2142224"/>
              <a:gd name="connsiteX8-827" fmla="*/ 519378 w 6451448"/>
              <a:gd name="connsiteY8-828" fmla="*/ 1308290 h 2142224"/>
              <a:gd name="connsiteX0-829" fmla="*/ 519378 w 6452876"/>
              <a:gd name="connsiteY0-830" fmla="*/ 1308290 h 2142224"/>
              <a:gd name="connsiteX1-831" fmla="*/ 3262580 w 6452876"/>
              <a:gd name="connsiteY1-832" fmla="*/ 35445 h 2142224"/>
              <a:gd name="connsiteX2-833" fmla="*/ 5625665 w 6452876"/>
              <a:gd name="connsiteY2-834" fmla="*/ 2519 h 2142224"/>
              <a:gd name="connsiteX3-835" fmla="*/ 6451061 w 6452876"/>
              <a:gd name="connsiteY3-836" fmla="*/ 600700 h 2142224"/>
              <a:gd name="connsiteX4-837" fmla="*/ 6452052 w 6452876"/>
              <a:gd name="connsiteY4-838" fmla="*/ 1088971 h 2142224"/>
              <a:gd name="connsiteX5-839" fmla="*/ 6195974 w 6452876"/>
              <a:gd name="connsiteY5-840" fmla="*/ 1454595 h 2142224"/>
              <a:gd name="connsiteX6-841" fmla="*/ 2362810 w 6452876"/>
              <a:gd name="connsiteY6-842" fmla="*/ 1425333 h 2142224"/>
              <a:gd name="connsiteX7-843" fmla="*/ 0 w 6452876"/>
              <a:gd name="connsiteY7-844" fmla="*/ 2142224 h 2142224"/>
              <a:gd name="connsiteX8-845" fmla="*/ 519378 w 6452876"/>
              <a:gd name="connsiteY8-846" fmla="*/ 1308290 h 2142224"/>
              <a:gd name="connsiteX0-847" fmla="*/ 519378 w 6452051"/>
              <a:gd name="connsiteY0-848" fmla="*/ 1308290 h 2142224"/>
              <a:gd name="connsiteX1-849" fmla="*/ 3262580 w 6452051"/>
              <a:gd name="connsiteY1-850" fmla="*/ 35445 h 2142224"/>
              <a:gd name="connsiteX2-851" fmla="*/ 5625665 w 6452051"/>
              <a:gd name="connsiteY2-852" fmla="*/ 2519 h 2142224"/>
              <a:gd name="connsiteX3-853" fmla="*/ 6451061 w 6452051"/>
              <a:gd name="connsiteY3-854" fmla="*/ 600700 h 2142224"/>
              <a:gd name="connsiteX4-855" fmla="*/ 6452052 w 6452051"/>
              <a:gd name="connsiteY4-856" fmla="*/ 1088971 h 2142224"/>
              <a:gd name="connsiteX5-857" fmla="*/ 6195974 w 6452051"/>
              <a:gd name="connsiteY5-858" fmla="*/ 1454595 h 2142224"/>
              <a:gd name="connsiteX6-859" fmla="*/ 2362810 w 6452051"/>
              <a:gd name="connsiteY6-860" fmla="*/ 1425333 h 2142224"/>
              <a:gd name="connsiteX7-861" fmla="*/ 0 w 6452051"/>
              <a:gd name="connsiteY7-862" fmla="*/ 2142224 h 2142224"/>
              <a:gd name="connsiteX8-863" fmla="*/ 519378 w 6452051"/>
              <a:gd name="connsiteY8-864" fmla="*/ 1308290 h 2142224"/>
              <a:gd name="connsiteX0-865" fmla="*/ 519378 w 6452052"/>
              <a:gd name="connsiteY0-866" fmla="*/ 1331457 h 2165391"/>
              <a:gd name="connsiteX1-867" fmla="*/ 3219882 w 6452052"/>
              <a:gd name="connsiteY1-868" fmla="*/ 0 h 2165391"/>
              <a:gd name="connsiteX2-869" fmla="*/ 5625665 w 6452052"/>
              <a:gd name="connsiteY2-870" fmla="*/ 25686 h 2165391"/>
              <a:gd name="connsiteX3-871" fmla="*/ 6451061 w 6452052"/>
              <a:gd name="connsiteY3-872" fmla="*/ 623867 h 2165391"/>
              <a:gd name="connsiteX4-873" fmla="*/ 6452052 w 6452052"/>
              <a:gd name="connsiteY4-874" fmla="*/ 1112138 h 2165391"/>
              <a:gd name="connsiteX5-875" fmla="*/ 6195974 w 6452052"/>
              <a:gd name="connsiteY5-876" fmla="*/ 1477762 h 2165391"/>
              <a:gd name="connsiteX6-877" fmla="*/ 2362810 w 6452052"/>
              <a:gd name="connsiteY6-878" fmla="*/ 1448500 h 2165391"/>
              <a:gd name="connsiteX7-879" fmla="*/ 0 w 6452052"/>
              <a:gd name="connsiteY7-880" fmla="*/ 2165391 h 2165391"/>
              <a:gd name="connsiteX8-881" fmla="*/ 519378 w 6452052"/>
              <a:gd name="connsiteY8-882" fmla="*/ 1331457 h 2165391"/>
              <a:gd name="connsiteX0-883" fmla="*/ 519378 w 6452052"/>
              <a:gd name="connsiteY0-884" fmla="*/ 1331457 h 2165391"/>
              <a:gd name="connsiteX1-885" fmla="*/ 3219882 w 6452052"/>
              <a:gd name="connsiteY1-886" fmla="*/ 0 h 2165391"/>
              <a:gd name="connsiteX2-887" fmla="*/ 5625665 w 6452052"/>
              <a:gd name="connsiteY2-888" fmla="*/ 25686 h 2165391"/>
              <a:gd name="connsiteX3-889" fmla="*/ 6451061 w 6452052"/>
              <a:gd name="connsiteY3-890" fmla="*/ 623867 h 2165391"/>
              <a:gd name="connsiteX4-891" fmla="*/ 6452052 w 6452052"/>
              <a:gd name="connsiteY4-892" fmla="*/ 1112138 h 2165391"/>
              <a:gd name="connsiteX5-893" fmla="*/ 6195974 w 6452052"/>
              <a:gd name="connsiteY5-894" fmla="*/ 1477762 h 2165391"/>
              <a:gd name="connsiteX6-895" fmla="*/ 2362810 w 6452052"/>
              <a:gd name="connsiteY6-896" fmla="*/ 1448500 h 2165391"/>
              <a:gd name="connsiteX7-897" fmla="*/ 0 w 6452052"/>
              <a:gd name="connsiteY7-898" fmla="*/ 2165391 h 2165391"/>
              <a:gd name="connsiteX8-899" fmla="*/ 519378 w 6452052"/>
              <a:gd name="connsiteY8-900" fmla="*/ 1331457 h 2165391"/>
              <a:gd name="connsiteX0-901" fmla="*/ 598675 w 6531349"/>
              <a:gd name="connsiteY0-902" fmla="*/ 1331457 h 2407168"/>
              <a:gd name="connsiteX1-903" fmla="*/ 3299179 w 6531349"/>
              <a:gd name="connsiteY1-904" fmla="*/ 0 h 2407168"/>
              <a:gd name="connsiteX2-905" fmla="*/ 5704962 w 6531349"/>
              <a:gd name="connsiteY2-906" fmla="*/ 25686 h 2407168"/>
              <a:gd name="connsiteX3-907" fmla="*/ 6530358 w 6531349"/>
              <a:gd name="connsiteY3-908" fmla="*/ 623867 h 2407168"/>
              <a:gd name="connsiteX4-909" fmla="*/ 6531349 w 6531349"/>
              <a:gd name="connsiteY4-910" fmla="*/ 1112138 h 2407168"/>
              <a:gd name="connsiteX5-911" fmla="*/ 6275271 w 6531349"/>
              <a:gd name="connsiteY5-912" fmla="*/ 1477762 h 2407168"/>
              <a:gd name="connsiteX6-913" fmla="*/ 2442107 w 6531349"/>
              <a:gd name="connsiteY6-914" fmla="*/ 1448500 h 2407168"/>
              <a:gd name="connsiteX7-915" fmla="*/ 0 w 6531349"/>
              <a:gd name="connsiteY7-916" fmla="*/ 2407168 h 2407168"/>
              <a:gd name="connsiteX8-917" fmla="*/ 598675 w 6531349"/>
              <a:gd name="connsiteY8-918" fmla="*/ 1331457 h 2407168"/>
              <a:gd name="connsiteX0-919" fmla="*/ 562077 w 6531349"/>
              <a:gd name="connsiteY0-920" fmla="*/ 1309477 h 2407168"/>
              <a:gd name="connsiteX1-921" fmla="*/ 3299179 w 6531349"/>
              <a:gd name="connsiteY1-922" fmla="*/ 0 h 2407168"/>
              <a:gd name="connsiteX2-923" fmla="*/ 5704962 w 6531349"/>
              <a:gd name="connsiteY2-924" fmla="*/ 25686 h 2407168"/>
              <a:gd name="connsiteX3-925" fmla="*/ 6530358 w 6531349"/>
              <a:gd name="connsiteY3-926" fmla="*/ 623867 h 2407168"/>
              <a:gd name="connsiteX4-927" fmla="*/ 6531349 w 6531349"/>
              <a:gd name="connsiteY4-928" fmla="*/ 1112138 h 2407168"/>
              <a:gd name="connsiteX5-929" fmla="*/ 6275271 w 6531349"/>
              <a:gd name="connsiteY5-930" fmla="*/ 1477762 h 2407168"/>
              <a:gd name="connsiteX6-931" fmla="*/ 2442107 w 6531349"/>
              <a:gd name="connsiteY6-932" fmla="*/ 1448500 h 2407168"/>
              <a:gd name="connsiteX7-933" fmla="*/ 0 w 6531349"/>
              <a:gd name="connsiteY7-934" fmla="*/ 2407168 h 2407168"/>
              <a:gd name="connsiteX8-935" fmla="*/ 562077 w 6531349"/>
              <a:gd name="connsiteY8-936" fmla="*/ 1309477 h 2407168"/>
              <a:gd name="connsiteX0-937" fmla="*/ 562077 w 6531349"/>
              <a:gd name="connsiteY0-938" fmla="*/ 1309477 h 2407168"/>
              <a:gd name="connsiteX1-939" fmla="*/ 3299179 w 6531349"/>
              <a:gd name="connsiteY1-940" fmla="*/ 0 h 2407168"/>
              <a:gd name="connsiteX2-941" fmla="*/ 5704962 w 6531349"/>
              <a:gd name="connsiteY2-942" fmla="*/ 25686 h 2407168"/>
              <a:gd name="connsiteX3-943" fmla="*/ 6530358 w 6531349"/>
              <a:gd name="connsiteY3-944" fmla="*/ 623867 h 2407168"/>
              <a:gd name="connsiteX4-945" fmla="*/ 6531349 w 6531349"/>
              <a:gd name="connsiteY4-946" fmla="*/ 1112138 h 2407168"/>
              <a:gd name="connsiteX5-947" fmla="*/ 6275271 w 6531349"/>
              <a:gd name="connsiteY5-948" fmla="*/ 1477762 h 2407168"/>
              <a:gd name="connsiteX6-949" fmla="*/ 2442107 w 6531349"/>
              <a:gd name="connsiteY6-950" fmla="*/ 1448500 h 2407168"/>
              <a:gd name="connsiteX7-951" fmla="*/ 0 w 6531349"/>
              <a:gd name="connsiteY7-952" fmla="*/ 2407168 h 2407168"/>
              <a:gd name="connsiteX8-953" fmla="*/ 562077 w 6531349"/>
              <a:gd name="connsiteY8-954" fmla="*/ 1309477 h 2407168"/>
              <a:gd name="connsiteX0-955" fmla="*/ 562077 w 6531349"/>
              <a:gd name="connsiteY0-956" fmla="*/ 1309477 h 2407168"/>
              <a:gd name="connsiteX1-957" fmla="*/ 3299179 w 6531349"/>
              <a:gd name="connsiteY1-958" fmla="*/ 0 h 2407168"/>
              <a:gd name="connsiteX2-959" fmla="*/ 5704962 w 6531349"/>
              <a:gd name="connsiteY2-960" fmla="*/ 25686 h 2407168"/>
              <a:gd name="connsiteX3-961" fmla="*/ 6530358 w 6531349"/>
              <a:gd name="connsiteY3-962" fmla="*/ 623867 h 2407168"/>
              <a:gd name="connsiteX4-963" fmla="*/ 6531349 w 6531349"/>
              <a:gd name="connsiteY4-964" fmla="*/ 1112138 h 2407168"/>
              <a:gd name="connsiteX5-965" fmla="*/ 6275271 w 6531349"/>
              <a:gd name="connsiteY5-966" fmla="*/ 1477762 h 2407168"/>
              <a:gd name="connsiteX6-967" fmla="*/ 2442107 w 6531349"/>
              <a:gd name="connsiteY6-968" fmla="*/ 1448500 h 2407168"/>
              <a:gd name="connsiteX7-969" fmla="*/ 0 w 6531349"/>
              <a:gd name="connsiteY7-970" fmla="*/ 2407168 h 2407168"/>
              <a:gd name="connsiteX8-971" fmla="*/ 562077 w 6531349"/>
              <a:gd name="connsiteY8-972" fmla="*/ 1309477 h 2407168"/>
              <a:gd name="connsiteX0-973" fmla="*/ 562077 w 6531349"/>
              <a:gd name="connsiteY0-974" fmla="*/ 1309477 h 2407168"/>
              <a:gd name="connsiteX1-975" fmla="*/ 3299179 w 6531349"/>
              <a:gd name="connsiteY1-976" fmla="*/ 0 h 2407168"/>
              <a:gd name="connsiteX2-977" fmla="*/ 5704962 w 6531349"/>
              <a:gd name="connsiteY2-978" fmla="*/ 25686 h 2407168"/>
              <a:gd name="connsiteX3-979" fmla="*/ 6530358 w 6531349"/>
              <a:gd name="connsiteY3-980" fmla="*/ 623867 h 2407168"/>
              <a:gd name="connsiteX4-981" fmla="*/ 6531349 w 6531349"/>
              <a:gd name="connsiteY4-982" fmla="*/ 1112138 h 2407168"/>
              <a:gd name="connsiteX5-983" fmla="*/ 6275271 w 6531349"/>
              <a:gd name="connsiteY5-984" fmla="*/ 1477762 h 2407168"/>
              <a:gd name="connsiteX6-985" fmla="*/ 2442107 w 6531349"/>
              <a:gd name="connsiteY6-986" fmla="*/ 1448500 h 2407168"/>
              <a:gd name="connsiteX7-987" fmla="*/ 0 w 6531349"/>
              <a:gd name="connsiteY7-988" fmla="*/ 2407168 h 2407168"/>
              <a:gd name="connsiteX8-989" fmla="*/ 562077 w 6531349"/>
              <a:gd name="connsiteY8-990" fmla="*/ 1309477 h 2407168"/>
              <a:gd name="connsiteX0-991" fmla="*/ 562077 w 6531349"/>
              <a:gd name="connsiteY0-992" fmla="*/ 1309477 h 2407168"/>
              <a:gd name="connsiteX1-993" fmla="*/ 3299179 w 6531349"/>
              <a:gd name="connsiteY1-994" fmla="*/ 0 h 2407168"/>
              <a:gd name="connsiteX2-995" fmla="*/ 5704962 w 6531349"/>
              <a:gd name="connsiteY2-996" fmla="*/ 25686 h 2407168"/>
              <a:gd name="connsiteX3-997" fmla="*/ 6530358 w 6531349"/>
              <a:gd name="connsiteY3-998" fmla="*/ 623867 h 2407168"/>
              <a:gd name="connsiteX4-999" fmla="*/ 6531349 w 6531349"/>
              <a:gd name="connsiteY4-1000" fmla="*/ 1112138 h 2407168"/>
              <a:gd name="connsiteX5-1001" fmla="*/ 6275271 w 6531349"/>
              <a:gd name="connsiteY5-1002" fmla="*/ 1477762 h 2407168"/>
              <a:gd name="connsiteX6-1003" fmla="*/ 2442107 w 6531349"/>
              <a:gd name="connsiteY6-1004" fmla="*/ 1448500 h 2407168"/>
              <a:gd name="connsiteX7-1005" fmla="*/ 0 w 6531349"/>
              <a:gd name="connsiteY7-1006" fmla="*/ 2407168 h 2407168"/>
              <a:gd name="connsiteX8-1007" fmla="*/ 562077 w 6531349"/>
              <a:gd name="connsiteY8-1008" fmla="*/ 1309477 h 2407168"/>
              <a:gd name="connsiteX0-1009" fmla="*/ 562077 w 6531381"/>
              <a:gd name="connsiteY0-1010" fmla="*/ 1309477 h 2407168"/>
              <a:gd name="connsiteX1-1011" fmla="*/ 3299179 w 6531381"/>
              <a:gd name="connsiteY1-1012" fmla="*/ 0 h 2407168"/>
              <a:gd name="connsiteX2-1013" fmla="*/ 5704962 w 6531381"/>
              <a:gd name="connsiteY2-1014" fmla="*/ 25686 h 2407168"/>
              <a:gd name="connsiteX3-1015" fmla="*/ 6530358 w 6531381"/>
              <a:gd name="connsiteY3-1016" fmla="*/ 623867 h 2407168"/>
              <a:gd name="connsiteX4-1017" fmla="*/ 6531349 w 6531381"/>
              <a:gd name="connsiteY4-1018" fmla="*/ 1112138 h 2407168"/>
              <a:gd name="connsiteX5-1019" fmla="*/ 6275271 w 6531381"/>
              <a:gd name="connsiteY5-1020" fmla="*/ 1477762 h 2407168"/>
              <a:gd name="connsiteX6-1021" fmla="*/ 2442107 w 6531381"/>
              <a:gd name="connsiteY6-1022" fmla="*/ 1448500 h 2407168"/>
              <a:gd name="connsiteX7-1023" fmla="*/ 0 w 6531381"/>
              <a:gd name="connsiteY7-1024" fmla="*/ 2407168 h 2407168"/>
              <a:gd name="connsiteX8-1025" fmla="*/ 562077 w 6531381"/>
              <a:gd name="connsiteY8-1026" fmla="*/ 1309477 h 2407168"/>
              <a:gd name="connsiteX0-1027" fmla="*/ 562077 w 6531381"/>
              <a:gd name="connsiteY0-1028" fmla="*/ 1309477 h 2407168"/>
              <a:gd name="connsiteX1-1029" fmla="*/ 3299179 w 6531381"/>
              <a:gd name="connsiteY1-1030" fmla="*/ 0 h 2407168"/>
              <a:gd name="connsiteX2-1031" fmla="*/ 5704962 w 6531381"/>
              <a:gd name="connsiteY2-1032" fmla="*/ 25686 h 2407168"/>
              <a:gd name="connsiteX3-1033" fmla="*/ 6530358 w 6531381"/>
              <a:gd name="connsiteY3-1034" fmla="*/ 623867 h 2407168"/>
              <a:gd name="connsiteX4-1035" fmla="*/ 6531349 w 6531381"/>
              <a:gd name="connsiteY4-1036" fmla="*/ 1088756 h 2407168"/>
              <a:gd name="connsiteX5-1037" fmla="*/ 6275271 w 6531381"/>
              <a:gd name="connsiteY5-1038" fmla="*/ 1477762 h 2407168"/>
              <a:gd name="connsiteX6-1039" fmla="*/ 2442107 w 6531381"/>
              <a:gd name="connsiteY6-1040" fmla="*/ 1448500 h 2407168"/>
              <a:gd name="connsiteX7-1041" fmla="*/ 0 w 6531381"/>
              <a:gd name="connsiteY7-1042" fmla="*/ 2407168 h 2407168"/>
              <a:gd name="connsiteX8-1043" fmla="*/ 562077 w 6531381"/>
              <a:gd name="connsiteY8-1044" fmla="*/ 1309477 h 2407168"/>
              <a:gd name="connsiteX0-1045" fmla="*/ 562077 w 6531349"/>
              <a:gd name="connsiteY0-1046" fmla="*/ 1309477 h 2407168"/>
              <a:gd name="connsiteX1-1047" fmla="*/ 3299179 w 6531349"/>
              <a:gd name="connsiteY1-1048" fmla="*/ 0 h 2407168"/>
              <a:gd name="connsiteX2-1049" fmla="*/ 5704962 w 6531349"/>
              <a:gd name="connsiteY2-1050" fmla="*/ 25686 h 2407168"/>
              <a:gd name="connsiteX3-1051" fmla="*/ 6530358 w 6531349"/>
              <a:gd name="connsiteY3-1052" fmla="*/ 623867 h 2407168"/>
              <a:gd name="connsiteX4-1053" fmla="*/ 6531349 w 6531349"/>
              <a:gd name="connsiteY4-1054" fmla="*/ 1088756 h 2407168"/>
              <a:gd name="connsiteX5-1055" fmla="*/ 6275271 w 6531349"/>
              <a:gd name="connsiteY5-1056" fmla="*/ 1477762 h 2407168"/>
              <a:gd name="connsiteX6-1057" fmla="*/ 2442107 w 6531349"/>
              <a:gd name="connsiteY6-1058" fmla="*/ 1448500 h 2407168"/>
              <a:gd name="connsiteX7-1059" fmla="*/ 0 w 6531349"/>
              <a:gd name="connsiteY7-1060" fmla="*/ 2407168 h 2407168"/>
              <a:gd name="connsiteX8-1061" fmla="*/ 562077 w 6531349"/>
              <a:gd name="connsiteY8-1062" fmla="*/ 1309477 h 2407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531349" h="2407168">
                <a:moveTo>
                  <a:pt x="562077" y="1309477"/>
                </a:moveTo>
                <a:cubicBezTo>
                  <a:pt x="1159486" y="648671"/>
                  <a:pt x="1545969" y="39014"/>
                  <a:pt x="3299179" y="0"/>
                </a:cubicBezTo>
                <a:lnTo>
                  <a:pt x="5704962" y="25686"/>
                </a:lnTo>
                <a:cubicBezTo>
                  <a:pt x="6087236" y="47671"/>
                  <a:pt x="6530255" y="34766"/>
                  <a:pt x="6530358" y="623867"/>
                </a:cubicBezTo>
                <a:cubicBezTo>
                  <a:pt x="6532796" y="948174"/>
                  <a:pt x="6528911" y="764449"/>
                  <a:pt x="6531349" y="1088756"/>
                </a:cubicBezTo>
                <a:cubicBezTo>
                  <a:pt x="6525516" y="1407980"/>
                  <a:pt x="6500828" y="1490113"/>
                  <a:pt x="6275271" y="1477762"/>
                </a:cubicBezTo>
                <a:lnTo>
                  <a:pt x="2442107" y="1448500"/>
                </a:lnTo>
                <a:cubicBezTo>
                  <a:pt x="1864206" y="1494828"/>
                  <a:pt x="765643" y="1497405"/>
                  <a:pt x="0" y="2407168"/>
                </a:cubicBezTo>
                <a:cubicBezTo>
                  <a:pt x="108062" y="2107211"/>
                  <a:pt x="222223" y="1792600"/>
                  <a:pt x="562077" y="13094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57200" dist="152400" dir="9000000" sx="104000" sy="104000" algn="tl" rotWithShape="0">
              <a:prstClr val="black">
                <a:alpha val="7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4608116" y="4258225"/>
            <a:ext cx="3324562" cy="1502142"/>
          </a:xfrm>
          <a:custGeom>
            <a:avLst/>
            <a:gdLst>
              <a:gd name="connsiteX0" fmla="*/ 468172 w 6122822"/>
              <a:gd name="connsiteY0" fmla="*/ 1199692 h 1909267"/>
              <a:gd name="connsiteX1" fmla="*/ 1389888 w 6122822"/>
              <a:gd name="connsiteY1" fmla="*/ 29260 h 1909267"/>
              <a:gd name="connsiteX2" fmla="*/ 5815584 w 6122822"/>
              <a:gd name="connsiteY2" fmla="*/ 0 h 1909267"/>
              <a:gd name="connsiteX3" fmla="*/ 6115507 w 6122822"/>
              <a:gd name="connsiteY3" fmla="*/ 241401 h 1909267"/>
              <a:gd name="connsiteX4" fmla="*/ 6122822 w 6122822"/>
              <a:gd name="connsiteY4" fmla="*/ 1214323 h 1909267"/>
              <a:gd name="connsiteX5" fmla="*/ 5903366 w 6122822"/>
              <a:gd name="connsiteY5" fmla="*/ 1463040 h 1909267"/>
              <a:gd name="connsiteX6" fmla="*/ 1697126 w 6122822"/>
              <a:gd name="connsiteY6" fmla="*/ 1455724 h 1909267"/>
              <a:gd name="connsiteX7" fmla="*/ 0 w 6122822"/>
              <a:gd name="connsiteY7" fmla="*/ 1909267 h 1909267"/>
              <a:gd name="connsiteX8" fmla="*/ 468172 w 6122822"/>
              <a:gd name="connsiteY8" fmla="*/ 1199692 h 1909267"/>
              <a:gd name="connsiteX0-1" fmla="*/ 321868 w 6122822"/>
              <a:gd name="connsiteY0-2" fmla="*/ 1419148 h 1909267"/>
              <a:gd name="connsiteX1-3" fmla="*/ 1389888 w 6122822"/>
              <a:gd name="connsiteY1-4" fmla="*/ 29260 h 1909267"/>
              <a:gd name="connsiteX2-5" fmla="*/ 5815584 w 6122822"/>
              <a:gd name="connsiteY2-6" fmla="*/ 0 h 1909267"/>
              <a:gd name="connsiteX3-7" fmla="*/ 6115507 w 6122822"/>
              <a:gd name="connsiteY3-8" fmla="*/ 241401 h 1909267"/>
              <a:gd name="connsiteX4-9" fmla="*/ 6122822 w 6122822"/>
              <a:gd name="connsiteY4-10" fmla="*/ 1214323 h 1909267"/>
              <a:gd name="connsiteX5-11" fmla="*/ 5903366 w 6122822"/>
              <a:gd name="connsiteY5-12" fmla="*/ 1463040 h 1909267"/>
              <a:gd name="connsiteX6-13" fmla="*/ 1697126 w 6122822"/>
              <a:gd name="connsiteY6-14" fmla="*/ 1455724 h 1909267"/>
              <a:gd name="connsiteX7-15" fmla="*/ 0 w 6122822"/>
              <a:gd name="connsiteY7-16" fmla="*/ 1909267 h 1909267"/>
              <a:gd name="connsiteX8-17" fmla="*/ 321868 w 6122822"/>
              <a:gd name="connsiteY8-18" fmla="*/ 1419148 h 1909267"/>
              <a:gd name="connsiteX0-19" fmla="*/ 321868 w 6122822"/>
              <a:gd name="connsiteY0-20" fmla="*/ 1419148 h 1909267"/>
              <a:gd name="connsiteX1-21" fmla="*/ 1389888 w 6122822"/>
              <a:gd name="connsiteY1-22" fmla="*/ 29260 h 1909267"/>
              <a:gd name="connsiteX2-23" fmla="*/ 5815584 w 6122822"/>
              <a:gd name="connsiteY2-24" fmla="*/ 0 h 1909267"/>
              <a:gd name="connsiteX3-25" fmla="*/ 6115507 w 6122822"/>
              <a:gd name="connsiteY3-26" fmla="*/ 241401 h 1909267"/>
              <a:gd name="connsiteX4-27" fmla="*/ 6122822 w 6122822"/>
              <a:gd name="connsiteY4-28" fmla="*/ 1214323 h 1909267"/>
              <a:gd name="connsiteX5-29" fmla="*/ 5903366 w 6122822"/>
              <a:gd name="connsiteY5-30" fmla="*/ 1463040 h 1909267"/>
              <a:gd name="connsiteX6-31" fmla="*/ 1697126 w 6122822"/>
              <a:gd name="connsiteY6-32" fmla="*/ 1455724 h 1909267"/>
              <a:gd name="connsiteX7-33" fmla="*/ 0 w 6122822"/>
              <a:gd name="connsiteY7-34" fmla="*/ 1909267 h 1909267"/>
              <a:gd name="connsiteX8-35" fmla="*/ 321868 w 6122822"/>
              <a:gd name="connsiteY8-36" fmla="*/ 1419148 h 1909267"/>
              <a:gd name="connsiteX0-37" fmla="*/ 321868 w 6122822"/>
              <a:gd name="connsiteY0-38" fmla="*/ 1419148 h 1909267"/>
              <a:gd name="connsiteX1-39" fmla="*/ 3035808 w 6122822"/>
              <a:gd name="connsiteY1-40" fmla="*/ 21945 h 1909267"/>
              <a:gd name="connsiteX2-41" fmla="*/ 5815584 w 6122822"/>
              <a:gd name="connsiteY2-42" fmla="*/ 0 h 1909267"/>
              <a:gd name="connsiteX3-43" fmla="*/ 6115507 w 6122822"/>
              <a:gd name="connsiteY3-44" fmla="*/ 241401 h 1909267"/>
              <a:gd name="connsiteX4-45" fmla="*/ 6122822 w 6122822"/>
              <a:gd name="connsiteY4-46" fmla="*/ 1214323 h 1909267"/>
              <a:gd name="connsiteX5-47" fmla="*/ 5903366 w 6122822"/>
              <a:gd name="connsiteY5-48" fmla="*/ 1463040 h 1909267"/>
              <a:gd name="connsiteX6-49" fmla="*/ 1697126 w 6122822"/>
              <a:gd name="connsiteY6-50" fmla="*/ 1455724 h 1909267"/>
              <a:gd name="connsiteX7-51" fmla="*/ 0 w 6122822"/>
              <a:gd name="connsiteY7-52" fmla="*/ 1909267 h 1909267"/>
              <a:gd name="connsiteX8-53" fmla="*/ 321868 w 6122822"/>
              <a:gd name="connsiteY8-54" fmla="*/ 1419148 h 1909267"/>
              <a:gd name="connsiteX0-55" fmla="*/ 321868 w 6122822"/>
              <a:gd name="connsiteY0-56" fmla="*/ 1419148 h 1909267"/>
              <a:gd name="connsiteX1-57" fmla="*/ 3035808 w 6122822"/>
              <a:gd name="connsiteY1-58" fmla="*/ 21945 h 1909267"/>
              <a:gd name="connsiteX2-59" fmla="*/ 5815584 w 6122822"/>
              <a:gd name="connsiteY2-60" fmla="*/ 0 h 1909267"/>
              <a:gd name="connsiteX3-61" fmla="*/ 6115507 w 6122822"/>
              <a:gd name="connsiteY3-62" fmla="*/ 241401 h 1909267"/>
              <a:gd name="connsiteX4-63" fmla="*/ 6122822 w 6122822"/>
              <a:gd name="connsiteY4-64" fmla="*/ 1214323 h 1909267"/>
              <a:gd name="connsiteX5-65" fmla="*/ 5903366 w 6122822"/>
              <a:gd name="connsiteY5-66" fmla="*/ 1463040 h 1909267"/>
              <a:gd name="connsiteX6-67" fmla="*/ 1697126 w 6122822"/>
              <a:gd name="connsiteY6-68" fmla="*/ 1455724 h 1909267"/>
              <a:gd name="connsiteX7-69" fmla="*/ 0 w 6122822"/>
              <a:gd name="connsiteY7-70" fmla="*/ 1909267 h 1909267"/>
              <a:gd name="connsiteX8-71" fmla="*/ 321868 w 6122822"/>
              <a:gd name="connsiteY8-72" fmla="*/ 1419148 h 1909267"/>
              <a:gd name="connsiteX0-73" fmla="*/ 321868 w 6122822"/>
              <a:gd name="connsiteY0-74" fmla="*/ 1419148 h 1909267"/>
              <a:gd name="connsiteX1-75" fmla="*/ 3035808 w 6122822"/>
              <a:gd name="connsiteY1-76" fmla="*/ 21945 h 1909267"/>
              <a:gd name="connsiteX2-77" fmla="*/ 5815584 w 6122822"/>
              <a:gd name="connsiteY2-78" fmla="*/ 0 h 1909267"/>
              <a:gd name="connsiteX3-79" fmla="*/ 6115507 w 6122822"/>
              <a:gd name="connsiteY3-80" fmla="*/ 241401 h 1909267"/>
              <a:gd name="connsiteX4-81" fmla="*/ 6122822 w 6122822"/>
              <a:gd name="connsiteY4-82" fmla="*/ 1214323 h 1909267"/>
              <a:gd name="connsiteX5-83" fmla="*/ 5903366 w 6122822"/>
              <a:gd name="connsiteY5-84" fmla="*/ 1463040 h 1909267"/>
              <a:gd name="connsiteX6-85" fmla="*/ 2896819 w 6122822"/>
              <a:gd name="connsiteY6-86" fmla="*/ 1265529 h 1909267"/>
              <a:gd name="connsiteX7-87" fmla="*/ 0 w 6122822"/>
              <a:gd name="connsiteY7-88" fmla="*/ 1909267 h 1909267"/>
              <a:gd name="connsiteX8-89" fmla="*/ 321868 w 6122822"/>
              <a:gd name="connsiteY8-90" fmla="*/ 1419148 h 1909267"/>
              <a:gd name="connsiteX0-91" fmla="*/ 321868 w 6122822"/>
              <a:gd name="connsiteY0-92" fmla="*/ 1419148 h 1909267"/>
              <a:gd name="connsiteX1-93" fmla="*/ 3035808 w 6122822"/>
              <a:gd name="connsiteY1-94" fmla="*/ 21945 h 1909267"/>
              <a:gd name="connsiteX2-95" fmla="*/ 5815584 w 6122822"/>
              <a:gd name="connsiteY2-96" fmla="*/ 0 h 1909267"/>
              <a:gd name="connsiteX3-97" fmla="*/ 6115507 w 6122822"/>
              <a:gd name="connsiteY3-98" fmla="*/ 241401 h 1909267"/>
              <a:gd name="connsiteX4-99" fmla="*/ 6122822 w 6122822"/>
              <a:gd name="connsiteY4-100" fmla="*/ 1214323 h 1909267"/>
              <a:gd name="connsiteX5-101" fmla="*/ 5903366 w 6122822"/>
              <a:gd name="connsiteY5-102" fmla="*/ 1463040 h 1909267"/>
              <a:gd name="connsiteX6-103" fmla="*/ 2896819 w 6122822"/>
              <a:gd name="connsiteY6-104" fmla="*/ 1265529 h 1909267"/>
              <a:gd name="connsiteX7-105" fmla="*/ 0 w 6122822"/>
              <a:gd name="connsiteY7-106" fmla="*/ 1909267 h 1909267"/>
              <a:gd name="connsiteX8-107" fmla="*/ 321868 w 6122822"/>
              <a:gd name="connsiteY8-108" fmla="*/ 1419148 h 1909267"/>
              <a:gd name="connsiteX0-109" fmla="*/ 321868 w 6122822"/>
              <a:gd name="connsiteY0-110" fmla="*/ 1419148 h 1909267"/>
              <a:gd name="connsiteX1-111" fmla="*/ 3035808 w 6122822"/>
              <a:gd name="connsiteY1-112" fmla="*/ 21945 h 1909267"/>
              <a:gd name="connsiteX2-113" fmla="*/ 5815584 w 6122822"/>
              <a:gd name="connsiteY2-114" fmla="*/ 0 h 1909267"/>
              <a:gd name="connsiteX3-115" fmla="*/ 6115507 w 6122822"/>
              <a:gd name="connsiteY3-116" fmla="*/ 241401 h 1909267"/>
              <a:gd name="connsiteX4-117" fmla="*/ 6122822 w 6122822"/>
              <a:gd name="connsiteY4-118" fmla="*/ 1214323 h 1909267"/>
              <a:gd name="connsiteX5-119" fmla="*/ 5903366 w 6122822"/>
              <a:gd name="connsiteY5-120" fmla="*/ 1463040 h 1909267"/>
              <a:gd name="connsiteX6-121" fmla="*/ 2896819 w 6122822"/>
              <a:gd name="connsiteY6-122" fmla="*/ 1265529 h 1909267"/>
              <a:gd name="connsiteX7-123" fmla="*/ 0 w 6122822"/>
              <a:gd name="connsiteY7-124" fmla="*/ 1909267 h 1909267"/>
              <a:gd name="connsiteX8-125" fmla="*/ 321868 w 6122822"/>
              <a:gd name="connsiteY8-126" fmla="*/ 1419148 h 1909267"/>
              <a:gd name="connsiteX0-127" fmla="*/ 321868 w 6122822"/>
              <a:gd name="connsiteY0-128" fmla="*/ 1419148 h 1909267"/>
              <a:gd name="connsiteX1-129" fmla="*/ 3035808 w 6122822"/>
              <a:gd name="connsiteY1-130" fmla="*/ 21945 h 1909267"/>
              <a:gd name="connsiteX2-131" fmla="*/ 5815584 w 6122822"/>
              <a:gd name="connsiteY2-132" fmla="*/ 0 h 1909267"/>
              <a:gd name="connsiteX3-133" fmla="*/ 6115507 w 6122822"/>
              <a:gd name="connsiteY3-134" fmla="*/ 241401 h 1909267"/>
              <a:gd name="connsiteX4-135" fmla="*/ 6122822 w 6122822"/>
              <a:gd name="connsiteY4-136" fmla="*/ 1214323 h 1909267"/>
              <a:gd name="connsiteX5-137" fmla="*/ 5903366 w 6122822"/>
              <a:gd name="connsiteY5-138" fmla="*/ 1463040 h 1909267"/>
              <a:gd name="connsiteX6-139" fmla="*/ 3057753 w 6122822"/>
              <a:gd name="connsiteY6-140" fmla="*/ 1236268 h 1909267"/>
              <a:gd name="connsiteX7-141" fmla="*/ 0 w 6122822"/>
              <a:gd name="connsiteY7-142" fmla="*/ 1909267 h 1909267"/>
              <a:gd name="connsiteX8-143" fmla="*/ 321868 w 6122822"/>
              <a:gd name="connsiteY8-144" fmla="*/ 1419148 h 1909267"/>
              <a:gd name="connsiteX0-145" fmla="*/ 321868 w 6122822"/>
              <a:gd name="connsiteY0-146" fmla="*/ 1419148 h 1909267"/>
              <a:gd name="connsiteX1-147" fmla="*/ 3035808 w 6122822"/>
              <a:gd name="connsiteY1-148" fmla="*/ 21945 h 1909267"/>
              <a:gd name="connsiteX2-149" fmla="*/ 5815584 w 6122822"/>
              <a:gd name="connsiteY2-150" fmla="*/ 0 h 1909267"/>
              <a:gd name="connsiteX3-151" fmla="*/ 6115507 w 6122822"/>
              <a:gd name="connsiteY3-152" fmla="*/ 241401 h 1909267"/>
              <a:gd name="connsiteX4-153" fmla="*/ 6122822 w 6122822"/>
              <a:gd name="connsiteY4-154" fmla="*/ 1214323 h 1909267"/>
              <a:gd name="connsiteX5-155" fmla="*/ 5903366 w 6122822"/>
              <a:gd name="connsiteY5-156" fmla="*/ 1463040 h 1909267"/>
              <a:gd name="connsiteX6-157" fmla="*/ 3057753 w 6122822"/>
              <a:gd name="connsiteY6-158" fmla="*/ 1236268 h 1909267"/>
              <a:gd name="connsiteX7-159" fmla="*/ 0 w 6122822"/>
              <a:gd name="connsiteY7-160" fmla="*/ 1909267 h 1909267"/>
              <a:gd name="connsiteX8-161" fmla="*/ 321868 w 6122822"/>
              <a:gd name="connsiteY8-162" fmla="*/ 1419148 h 1909267"/>
              <a:gd name="connsiteX0-163" fmla="*/ 321868 w 6122822"/>
              <a:gd name="connsiteY0-164" fmla="*/ 1419148 h 1909267"/>
              <a:gd name="connsiteX1-165" fmla="*/ 3035808 w 6122822"/>
              <a:gd name="connsiteY1-166" fmla="*/ 21945 h 1909267"/>
              <a:gd name="connsiteX2-167" fmla="*/ 5815584 w 6122822"/>
              <a:gd name="connsiteY2-168" fmla="*/ 0 h 1909267"/>
              <a:gd name="connsiteX3-169" fmla="*/ 6115507 w 6122822"/>
              <a:gd name="connsiteY3-170" fmla="*/ 241401 h 1909267"/>
              <a:gd name="connsiteX4-171" fmla="*/ 6122822 w 6122822"/>
              <a:gd name="connsiteY4-172" fmla="*/ 1214323 h 1909267"/>
              <a:gd name="connsiteX5-173" fmla="*/ 5903366 w 6122822"/>
              <a:gd name="connsiteY5-174" fmla="*/ 1463040 h 1909267"/>
              <a:gd name="connsiteX6-175" fmla="*/ 3116275 w 6122822"/>
              <a:gd name="connsiteY6-176" fmla="*/ 1075333 h 1909267"/>
              <a:gd name="connsiteX7-177" fmla="*/ 0 w 6122822"/>
              <a:gd name="connsiteY7-178" fmla="*/ 1909267 h 1909267"/>
              <a:gd name="connsiteX8-179" fmla="*/ 321868 w 6122822"/>
              <a:gd name="connsiteY8-180" fmla="*/ 1419148 h 1909267"/>
              <a:gd name="connsiteX0-181" fmla="*/ 321868 w 6122822"/>
              <a:gd name="connsiteY0-182" fmla="*/ 1419148 h 1909267"/>
              <a:gd name="connsiteX1-183" fmla="*/ 3035808 w 6122822"/>
              <a:gd name="connsiteY1-184" fmla="*/ 21945 h 1909267"/>
              <a:gd name="connsiteX2-185" fmla="*/ 5815584 w 6122822"/>
              <a:gd name="connsiteY2-186" fmla="*/ 0 h 1909267"/>
              <a:gd name="connsiteX3-187" fmla="*/ 6115507 w 6122822"/>
              <a:gd name="connsiteY3-188" fmla="*/ 241401 h 1909267"/>
              <a:gd name="connsiteX4-189" fmla="*/ 6122822 w 6122822"/>
              <a:gd name="connsiteY4-190" fmla="*/ 1214323 h 1909267"/>
              <a:gd name="connsiteX5-191" fmla="*/ 5903366 w 6122822"/>
              <a:gd name="connsiteY5-192" fmla="*/ 1463040 h 1909267"/>
              <a:gd name="connsiteX6-193" fmla="*/ 3116275 w 6122822"/>
              <a:gd name="connsiteY6-194" fmla="*/ 1075333 h 1909267"/>
              <a:gd name="connsiteX7-195" fmla="*/ 0 w 6122822"/>
              <a:gd name="connsiteY7-196" fmla="*/ 1909267 h 1909267"/>
              <a:gd name="connsiteX8-197" fmla="*/ 321868 w 6122822"/>
              <a:gd name="connsiteY8-198" fmla="*/ 1419148 h 1909267"/>
              <a:gd name="connsiteX0-199" fmla="*/ 321868 w 6122822"/>
              <a:gd name="connsiteY0-200" fmla="*/ 1419148 h 1909267"/>
              <a:gd name="connsiteX1-201" fmla="*/ 3035808 w 6122822"/>
              <a:gd name="connsiteY1-202" fmla="*/ 21945 h 1909267"/>
              <a:gd name="connsiteX2-203" fmla="*/ 5815584 w 6122822"/>
              <a:gd name="connsiteY2-204" fmla="*/ 0 h 1909267"/>
              <a:gd name="connsiteX3-205" fmla="*/ 6115507 w 6122822"/>
              <a:gd name="connsiteY3-206" fmla="*/ 241401 h 1909267"/>
              <a:gd name="connsiteX4-207" fmla="*/ 6122822 w 6122822"/>
              <a:gd name="connsiteY4-208" fmla="*/ 1214323 h 1909267"/>
              <a:gd name="connsiteX5-209" fmla="*/ 5903366 w 6122822"/>
              <a:gd name="connsiteY5-210" fmla="*/ 1463040 h 1909267"/>
              <a:gd name="connsiteX6-211" fmla="*/ 3116275 w 6122822"/>
              <a:gd name="connsiteY6-212" fmla="*/ 1075333 h 1909267"/>
              <a:gd name="connsiteX7-213" fmla="*/ 0 w 6122822"/>
              <a:gd name="connsiteY7-214" fmla="*/ 1909267 h 1909267"/>
              <a:gd name="connsiteX8-215" fmla="*/ 321868 w 6122822"/>
              <a:gd name="connsiteY8-216" fmla="*/ 1419148 h 1909267"/>
              <a:gd name="connsiteX0-217" fmla="*/ 321868 w 6122822"/>
              <a:gd name="connsiteY0-218" fmla="*/ 1419148 h 1909267"/>
              <a:gd name="connsiteX1-219" fmla="*/ 3035808 w 6122822"/>
              <a:gd name="connsiteY1-220" fmla="*/ 21945 h 1909267"/>
              <a:gd name="connsiteX2-221" fmla="*/ 5815584 w 6122822"/>
              <a:gd name="connsiteY2-222" fmla="*/ 0 h 1909267"/>
              <a:gd name="connsiteX3-223" fmla="*/ 6115507 w 6122822"/>
              <a:gd name="connsiteY3-224" fmla="*/ 241401 h 1909267"/>
              <a:gd name="connsiteX4-225" fmla="*/ 6122822 w 6122822"/>
              <a:gd name="connsiteY4-226" fmla="*/ 1214323 h 1909267"/>
              <a:gd name="connsiteX5-227" fmla="*/ 5903366 w 6122822"/>
              <a:gd name="connsiteY5-228" fmla="*/ 1463040 h 1909267"/>
              <a:gd name="connsiteX6-229" fmla="*/ 3116275 w 6122822"/>
              <a:gd name="connsiteY6-230" fmla="*/ 1075333 h 1909267"/>
              <a:gd name="connsiteX7-231" fmla="*/ 0 w 6122822"/>
              <a:gd name="connsiteY7-232" fmla="*/ 1909267 h 1909267"/>
              <a:gd name="connsiteX8-233" fmla="*/ 321868 w 6122822"/>
              <a:gd name="connsiteY8-234" fmla="*/ 1419148 h 1909267"/>
              <a:gd name="connsiteX0-235" fmla="*/ 321868 w 6122822"/>
              <a:gd name="connsiteY0-236" fmla="*/ 1419148 h 1909267"/>
              <a:gd name="connsiteX1-237" fmla="*/ 3035808 w 6122822"/>
              <a:gd name="connsiteY1-238" fmla="*/ 21945 h 1909267"/>
              <a:gd name="connsiteX2-239" fmla="*/ 5815584 w 6122822"/>
              <a:gd name="connsiteY2-240" fmla="*/ 0 h 1909267"/>
              <a:gd name="connsiteX3-241" fmla="*/ 6115507 w 6122822"/>
              <a:gd name="connsiteY3-242" fmla="*/ 241401 h 1909267"/>
              <a:gd name="connsiteX4-243" fmla="*/ 6122822 w 6122822"/>
              <a:gd name="connsiteY4-244" fmla="*/ 1214323 h 1909267"/>
              <a:gd name="connsiteX5-245" fmla="*/ 5903366 w 6122822"/>
              <a:gd name="connsiteY5-246" fmla="*/ 1463040 h 1909267"/>
              <a:gd name="connsiteX6-247" fmla="*/ 3116275 w 6122822"/>
              <a:gd name="connsiteY6-248" fmla="*/ 1075333 h 1909267"/>
              <a:gd name="connsiteX7-249" fmla="*/ 0 w 6122822"/>
              <a:gd name="connsiteY7-250" fmla="*/ 1909267 h 1909267"/>
              <a:gd name="connsiteX8-251" fmla="*/ 321868 w 6122822"/>
              <a:gd name="connsiteY8-252" fmla="*/ 1419148 h 1909267"/>
              <a:gd name="connsiteX0-253" fmla="*/ 321868 w 6130137"/>
              <a:gd name="connsiteY0-254" fmla="*/ 1419148 h 1909267"/>
              <a:gd name="connsiteX1-255" fmla="*/ 3035808 w 6130137"/>
              <a:gd name="connsiteY1-256" fmla="*/ 21945 h 1909267"/>
              <a:gd name="connsiteX2-257" fmla="*/ 5815584 w 6130137"/>
              <a:gd name="connsiteY2-258" fmla="*/ 0 h 1909267"/>
              <a:gd name="connsiteX3-259" fmla="*/ 6115507 w 6130137"/>
              <a:gd name="connsiteY3-260" fmla="*/ 241401 h 1909267"/>
              <a:gd name="connsiteX4-261" fmla="*/ 6130137 w 6130137"/>
              <a:gd name="connsiteY4-262" fmla="*/ 965606 h 1909267"/>
              <a:gd name="connsiteX5-263" fmla="*/ 5903366 w 6130137"/>
              <a:gd name="connsiteY5-264" fmla="*/ 1463040 h 1909267"/>
              <a:gd name="connsiteX6-265" fmla="*/ 3116275 w 6130137"/>
              <a:gd name="connsiteY6-266" fmla="*/ 1075333 h 1909267"/>
              <a:gd name="connsiteX7-267" fmla="*/ 0 w 6130137"/>
              <a:gd name="connsiteY7-268" fmla="*/ 1909267 h 1909267"/>
              <a:gd name="connsiteX8-269" fmla="*/ 321868 w 6130137"/>
              <a:gd name="connsiteY8-270" fmla="*/ 1419148 h 1909267"/>
              <a:gd name="connsiteX0-271" fmla="*/ 321868 w 6130137"/>
              <a:gd name="connsiteY0-272" fmla="*/ 1419148 h 1909267"/>
              <a:gd name="connsiteX1-273" fmla="*/ 3035808 w 6130137"/>
              <a:gd name="connsiteY1-274" fmla="*/ 21945 h 1909267"/>
              <a:gd name="connsiteX2-275" fmla="*/ 5815584 w 6130137"/>
              <a:gd name="connsiteY2-276" fmla="*/ 0 h 1909267"/>
              <a:gd name="connsiteX3-277" fmla="*/ 6115507 w 6130137"/>
              <a:gd name="connsiteY3-278" fmla="*/ 241401 h 1909267"/>
              <a:gd name="connsiteX4-279" fmla="*/ 6130137 w 6130137"/>
              <a:gd name="connsiteY4-280" fmla="*/ 965606 h 1909267"/>
              <a:gd name="connsiteX5-281" fmla="*/ 5903366 w 6130137"/>
              <a:gd name="connsiteY5-282" fmla="*/ 1463040 h 1909267"/>
              <a:gd name="connsiteX6-283" fmla="*/ 3116275 w 6130137"/>
              <a:gd name="connsiteY6-284" fmla="*/ 1075333 h 1909267"/>
              <a:gd name="connsiteX7-285" fmla="*/ 0 w 6130137"/>
              <a:gd name="connsiteY7-286" fmla="*/ 1909267 h 1909267"/>
              <a:gd name="connsiteX8-287" fmla="*/ 321868 w 6130137"/>
              <a:gd name="connsiteY8-288" fmla="*/ 1419148 h 1909267"/>
              <a:gd name="connsiteX0-289" fmla="*/ 321868 w 6131512"/>
              <a:gd name="connsiteY0-290" fmla="*/ 1419148 h 1909267"/>
              <a:gd name="connsiteX1-291" fmla="*/ 3035808 w 6131512"/>
              <a:gd name="connsiteY1-292" fmla="*/ 21945 h 1909267"/>
              <a:gd name="connsiteX2-293" fmla="*/ 5815584 w 6131512"/>
              <a:gd name="connsiteY2-294" fmla="*/ 0 h 1909267"/>
              <a:gd name="connsiteX3-295" fmla="*/ 6115507 w 6131512"/>
              <a:gd name="connsiteY3-296" fmla="*/ 241401 h 1909267"/>
              <a:gd name="connsiteX4-297" fmla="*/ 6130137 w 6131512"/>
              <a:gd name="connsiteY4-298" fmla="*/ 965606 h 1909267"/>
              <a:gd name="connsiteX5-299" fmla="*/ 5903366 w 6131512"/>
              <a:gd name="connsiteY5-300" fmla="*/ 1463040 h 1909267"/>
              <a:gd name="connsiteX6-301" fmla="*/ 3116275 w 6131512"/>
              <a:gd name="connsiteY6-302" fmla="*/ 1075333 h 1909267"/>
              <a:gd name="connsiteX7-303" fmla="*/ 0 w 6131512"/>
              <a:gd name="connsiteY7-304" fmla="*/ 1909267 h 1909267"/>
              <a:gd name="connsiteX8-305" fmla="*/ 321868 w 6131512"/>
              <a:gd name="connsiteY8-306" fmla="*/ 1419148 h 1909267"/>
              <a:gd name="connsiteX0-307" fmla="*/ 321868 w 6131512"/>
              <a:gd name="connsiteY0-308" fmla="*/ 1419148 h 1909267"/>
              <a:gd name="connsiteX1-309" fmla="*/ 3035808 w 6131512"/>
              <a:gd name="connsiteY1-310" fmla="*/ 21945 h 1909267"/>
              <a:gd name="connsiteX2-311" fmla="*/ 5815584 w 6131512"/>
              <a:gd name="connsiteY2-312" fmla="*/ 0 h 1909267"/>
              <a:gd name="connsiteX3-313" fmla="*/ 6115507 w 6131512"/>
              <a:gd name="connsiteY3-314" fmla="*/ 241401 h 1909267"/>
              <a:gd name="connsiteX4-315" fmla="*/ 6130137 w 6131512"/>
              <a:gd name="connsiteY4-316" fmla="*/ 965606 h 1909267"/>
              <a:gd name="connsiteX5-317" fmla="*/ 5903366 w 6131512"/>
              <a:gd name="connsiteY5-318" fmla="*/ 1463040 h 1909267"/>
              <a:gd name="connsiteX6-319" fmla="*/ 3116275 w 6131512"/>
              <a:gd name="connsiteY6-320" fmla="*/ 1075333 h 1909267"/>
              <a:gd name="connsiteX7-321" fmla="*/ 0 w 6131512"/>
              <a:gd name="connsiteY7-322" fmla="*/ 1909267 h 1909267"/>
              <a:gd name="connsiteX8-323" fmla="*/ 321868 w 6131512"/>
              <a:gd name="connsiteY8-324" fmla="*/ 1419148 h 1909267"/>
              <a:gd name="connsiteX0-325" fmla="*/ 321868 w 6131512"/>
              <a:gd name="connsiteY0-326" fmla="*/ 1419148 h 1909267"/>
              <a:gd name="connsiteX1-327" fmla="*/ 3035808 w 6131512"/>
              <a:gd name="connsiteY1-328" fmla="*/ 21945 h 1909267"/>
              <a:gd name="connsiteX2-329" fmla="*/ 5815584 w 6131512"/>
              <a:gd name="connsiteY2-330" fmla="*/ 0 h 1909267"/>
              <a:gd name="connsiteX3-331" fmla="*/ 6115507 w 6131512"/>
              <a:gd name="connsiteY3-332" fmla="*/ 241401 h 1909267"/>
              <a:gd name="connsiteX4-333" fmla="*/ 6130137 w 6131512"/>
              <a:gd name="connsiteY4-334" fmla="*/ 965606 h 1909267"/>
              <a:gd name="connsiteX5-335" fmla="*/ 5903366 w 6131512"/>
              <a:gd name="connsiteY5-336" fmla="*/ 1463040 h 1909267"/>
              <a:gd name="connsiteX6-337" fmla="*/ 2114093 w 6131512"/>
              <a:gd name="connsiteY6-338" fmla="*/ 1294789 h 1909267"/>
              <a:gd name="connsiteX7-339" fmla="*/ 0 w 6131512"/>
              <a:gd name="connsiteY7-340" fmla="*/ 1909267 h 1909267"/>
              <a:gd name="connsiteX8-341" fmla="*/ 321868 w 6131512"/>
              <a:gd name="connsiteY8-342" fmla="*/ 1419148 h 1909267"/>
              <a:gd name="connsiteX0-343" fmla="*/ 321868 w 6131512"/>
              <a:gd name="connsiteY0-344" fmla="*/ 1419149 h 1909268"/>
              <a:gd name="connsiteX1-345" fmla="*/ 3013863 w 6131512"/>
              <a:gd name="connsiteY1-346" fmla="*/ 0 h 1909268"/>
              <a:gd name="connsiteX2-347" fmla="*/ 5815584 w 6131512"/>
              <a:gd name="connsiteY2-348" fmla="*/ 1 h 1909268"/>
              <a:gd name="connsiteX3-349" fmla="*/ 6115507 w 6131512"/>
              <a:gd name="connsiteY3-350" fmla="*/ 241402 h 1909268"/>
              <a:gd name="connsiteX4-351" fmla="*/ 6130137 w 6131512"/>
              <a:gd name="connsiteY4-352" fmla="*/ 965607 h 1909268"/>
              <a:gd name="connsiteX5-353" fmla="*/ 5903366 w 6131512"/>
              <a:gd name="connsiteY5-354" fmla="*/ 1463041 h 1909268"/>
              <a:gd name="connsiteX6-355" fmla="*/ 2114093 w 6131512"/>
              <a:gd name="connsiteY6-356" fmla="*/ 1294790 h 1909268"/>
              <a:gd name="connsiteX7-357" fmla="*/ 0 w 6131512"/>
              <a:gd name="connsiteY7-358" fmla="*/ 1909268 h 1909268"/>
              <a:gd name="connsiteX8-359" fmla="*/ 321868 w 6131512"/>
              <a:gd name="connsiteY8-360" fmla="*/ 1419149 h 1909268"/>
              <a:gd name="connsiteX0-361" fmla="*/ 321868 w 6131512"/>
              <a:gd name="connsiteY0-362" fmla="*/ 1419149 h 1909268"/>
              <a:gd name="connsiteX1-363" fmla="*/ 3013863 w 6131512"/>
              <a:gd name="connsiteY1-364" fmla="*/ 0 h 1909268"/>
              <a:gd name="connsiteX2-365" fmla="*/ 5815584 w 6131512"/>
              <a:gd name="connsiteY2-366" fmla="*/ 1 h 1909268"/>
              <a:gd name="connsiteX3-367" fmla="*/ 6115507 w 6131512"/>
              <a:gd name="connsiteY3-368" fmla="*/ 241402 h 1909268"/>
              <a:gd name="connsiteX4-369" fmla="*/ 6130137 w 6131512"/>
              <a:gd name="connsiteY4-370" fmla="*/ 965607 h 1909268"/>
              <a:gd name="connsiteX5-371" fmla="*/ 5903366 w 6131512"/>
              <a:gd name="connsiteY5-372" fmla="*/ 1463041 h 1909268"/>
              <a:gd name="connsiteX6-373" fmla="*/ 2289658 w 6131512"/>
              <a:gd name="connsiteY6-374" fmla="*/ 1470355 h 1909268"/>
              <a:gd name="connsiteX7-375" fmla="*/ 0 w 6131512"/>
              <a:gd name="connsiteY7-376" fmla="*/ 1909268 h 1909268"/>
              <a:gd name="connsiteX8-377" fmla="*/ 321868 w 6131512"/>
              <a:gd name="connsiteY8-378" fmla="*/ 1419149 h 1909268"/>
              <a:gd name="connsiteX0-379" fmla="*/ 321868 w 6131512"/>
              <a:gd name="connsiteY0-380" fmla="*/ 1419149 h 1909268"/>
              <a:gd name="connsiteX1-381" fmla="*/ 3013863 w 6131512"/>
              <a:gd name="connsiteY1-382" fmla="*/ 0 h 1909268"/>
              <a:gd name="connsiteX2-383" fmla="*/ 5815584 w 6131512"/>
              <a:gd name="connsiteY2-384" fmla="*/ 1 h 1909268"/>
              <a:gd name="connsiteX3-385" fmla="*/ 6115507 w 6131512"/>
              <a:gd name="connsiteY3-386" fmla="*/ 241402 h 1909268"/>
              <a:gd name="connsiteX4-387" fmla="*/ 6130137 w 6131512"/>
              <a:gd name="connsiteY4-388" fmla="*/ 965607 h 1909268"/>
              <a:gd name="connsiteX5-389" fmla="*/ 5903366 w 6131512"/>
              <a:gd name="connsiteY5-390" fmla="*/ 1463041 h 1909268"/>
              <a:gd name="connsiteX6-391" fmla="*/ 2114093 w 6131512"/>
              <a:gd name="connsiteY6-392" fmla="*/ 1389888 h 1909268"/>
              <a:gd name="connsiteX7-393" fmla="*/ 0 w 6131512"/>
              <a:gd name="connsiteY7-394" fmla="*/ 1909268 h 1909268"/>
              <a:gd name="connsiteX8-395" fmla="*/ 321868 w 6131512"/>
              <a:gd name="connsiteY8-396" fmla="*/ 1419149 h 1909268"/>
              <a:gd name="connsiteX0-397" fmla="*/ 321868 w 6131512"/>
              <a:gd name="connsiteY0-398" fmla="*/ 1419149 h 1909268"/>
              <a:gd name="connsiteX1-399" fmla="*/ 3013863 w 6131512"/>
              <a:gd name="connsiteY1-400" fmla="*/ 0 h 1909268"/>
              <a:gd name="connsiteX2-401" fmla="*/ 5815584 w 6131512"/>
              <a:gd name="connsiteY2-402" fmla="*/ 1 h 1909268"/>
              <a:gd name="connsiteX3-403" fmla="*/ 6115507 w 6131512"/>
              <a:gd name="connsiteY3-404" fmla="*/ 241402 h 1909268"/>
              <a:gd name="connsiteX4-405" fmla="*/ 6130137 w 6131512"/>
              <a:gd name="connsiteY4-406" fmla="*/ 965607 h 1909268"/>
              <a:gd name="connsiteX5-407" fmla="*/ 5903366 w 6131512"/>
              <a:gd name="connsiteY5-408" fmla="*/ 1463041 h 1909268"/>
              <a:gd name="connsiteX6-409" fmla="*/ 2114093 w 6131512"/>
              <a:gd name="connsiteY6-410" fmla="*/ 1389888 h 1909268"/>
              <a:gd name="connsiteX7-411" fmla="*/ 0 w 6131512"/>
              <a:gd name="connsiteY7-412" fmla="*/ 1909268 h 1909268"/>
              <a:gd name="connsiteX8-413" fmla="*/ 321868 w 6131512"/>
              <a:gd name="connsiteY8-414" fmla="*/ 1419149 h 1909268"/>
              <a:gd name="connsiteX0-415" fmla="*/ 321868 w 6131512"/>
              <a:gd name="connsiteY0-416" fmla="*/ 1419149 h 1909268"/>
              <a:gd name="connsiteX1-417" fmla="*/ 3013863 w 6131512"/>
              <a:gd name="connsiteY1-418" fmla="*/ 0 h 1909268"/>
              <a:gd name="connsiteX2-419" fmla="*/ 5815584 w 6131512"/>
              <a:gd name="connsiteY2-420" fmla="*/ 1 h 1909268"/>
              <a:gd name="connsiteX3-421" fmla="*/ 6115507 w 6131512"/>
              <a:gd name="connsiteY3-422" fmla="*/ 241402 h 1909268"/>
              <a:gd name="connsiteX4-423" fmla="*/ 6130137 w 6131512"/>
              <a:gd name="connsiteY4-424" fmla="*/ 965607 h 1909268"/>
              <a:gd name="connsiteX5-425" fmla="*/ 5903366 w 6131512"/>
              <a:gd name="connsiteY5-426" fmla="*/ 1463041 h 1909268"/>
              <a:gd name="connsiteX6-427" fmla="*/ 2114093 w 6131512"/>
              <a:gd name="connsiteY6-428" fmla="*/ 1389888 h 1909268"/>
              <a:gd name="connsiteX7-429" fmla="*/ 0 w 6131512"/>
              <a:gd name="connsiteY7-430" fmla="*/ 1909268 h 1909268"/>
              <a:gd name="connsiteX8-431" fmla="*/ 321868 w 6131512"/>
              <a:gd name="connsiteY8-432" fmla="*/ 1419149 h 1909268"/>
              <a:gd name="connsiteX0-433" fmla="*/ 570585 w 6380229"/>
              <a:gd name="connsiteY0-434" fmla="*/ 1419149 h 2106779"/>
              <a:gd name="connsiteX1-435" fmla="*/ 3262580 w 6380229"/>
              <a:gd name="connsiteY1-436" fmla="*/ 0 h 2106779"/>
              <a:gd name="connsiteX2-437" fmla="*/ 6064301 w 6380229"/>
              <a:gd name="connsiteY2-438" fmla="*/ 1 h 2106779"/>
              <a:gd name="connsiteX3-439" fmla="*/ 6364224 w 6380229"/>
              <a:gd name="connsiteY3-440" fmla="*/ 241402 h 2106779"/>
              <a:gd name="connsiteX4-441" fmla="*/ 6378854 w 6380229"/>
              <a:gd name="connsiteY4-442" fmla="*/ 965607 h 2106779"/>
              <a:gd name="connsiteX5-443" fmla="*/ 6152083 w 6380229"/>
              <a:gd name="connsiteY5-444" fmla="*/ 1463041 h 2106779"/>
              <a:gd name="connsiteX6-445" fmla="*/ 2362810 w 6380229"/>
              <a:gd name="connsiteY6-446" fmla="*/ 1389888 h 2106779"/>
              <a:gd name="connsiteX7-447" fmla="*/ 0 w 6380229"/>
              <a:gd name="connsiteY7-448" fmla="*/ 2106779 h 2106779"/>
              <a:gd name="connsiteX8-449" fmla="*/ 570585 w 6380229"/>
              <a:gd name="connsiteY8-450" fmla="*/ 1419149 h 2106779"/>
              <a:gd name="connsiteX0-451" fmla="*/ 570585 w 6380229"/>
              <a:gd name="connsiteY0-452" fmla="*/ 1419149 h 2106779"/>
              <a:gd name="connsiteX1-453" fmla="*/ 3262580 w 6380229"/>
              <a:gd name="connsiteY1-454" fmla="*/ 0 h 2106779"/>
              <a:gd name="connsiteX2-455" fmla="*/ 6064301 w 6380229"/>
              <a:gd name="connsiteY2-456" fmla="*/ 1 h 2106779"/>
              <a:gd name="connsiteX3-457" fmla="*/ 6364224 w 6380229"/>
              <a:gd name="connsiteY3-458" fmla="*/ 241402 h 2106779"/>
              <a:gd name="connsiteX4-459" fmla="*/ 6378854 w 6380229"/>
              <a:gd name="connsiteY4-460" fmla="*/ 965607 h 2106779"/>
              <a:gd name="connsiteX5-461" fmla="*/ 6152083 w 6380229"/>
              <a:gd name="connsiteY5-462" fmla="*/ 1463041 h 2106779"/>
              <a:gd name="connsiteX6-463" fmla="*/ 2362810 w 6380229"/>
              <a:gd name="connsiteY6-464" fmla="*/ 1389888 h 2106779"/>
              <a:gd name="connsiteX7-465" fmla="*/ 0 w 6380229"/>
              <a:gd name="connsiteY7-466" fmla="*/ 2106779 h 2106779"/>
              <a:gd name="connsiteX8-467" fmla="*/ 570585 w 6380229"/>
              <a:gd name="connsiteY8-468" fmla="*/ 1419149 h 2106779"/>
              <a:gd name="connsiteX0-469" fmla="*/ 526694 w 6380229"/>
              <a:gd name="connsiteY0-470" fmla="*/ 1367943 h 2106779"/>
              <a:gd name="connsiteX1-471" fmla="*/ 3262580 w 6380229"/>
              <a:gd name="connsiteY1-472" fmla="*/ 0 h 2106779"/>
              <a:gd name="connsiteX2-473" fmla="*/ 6064301 w 6380229"/>
              <a:gd name="connsiteY2-474" fmla="*/ 1 h 2106779"/>
              <a:gd name="connsiteX3-475" fmla="*/ 6364224 w 6380229"/>
              <a:gd name="connsiteY3-476" fmla="*/ 241402 h 2106779"/>
              <a:gd name="connsiteX4-477" fmla="*/ 6378854 w 6380229"/>
              <a:gd name="connsiteY4-478" fmla="*/ 965607 h 2106779"/>
              <a:gd name="connsiteX5-479" fmla="*/ 6152083 w 6380229"/>
              <a:gd name="connsiteY5-480" fmla="*/ 1463041 h 2106779"/>
              <a:gd name="connsiteX6-481" fmla="*/ 2362810 w 6380229"/>
              <a:gd name="connsiteY6-482" fmla="*/ 1389888 h 2106779"/>
              <a:gd name="connsiteX7-483" fmla="*/ 0 w 6380229"/>
              <a:gd name="connsiteY7-484" fmla="*/ 2106779 h 2106779"/>
              <a:gd name="connsiteX8-485" fmla="*/ 526694 w 6380229"/>
              <a:gd name="connsiteY8-486" fmla="*/ 1367943 h 2106779"/>
              <a:gd name="connsiteX0-487" fmla="*/ 526694 w 6380229"/>
              <a:gd name="connsiteY0-488" fmla="*/ 1367943 h 2106779"/>
              <a:gd name="connsiteX1-489" fmla="*/ 3262580 w 6380229"/>
              <a:gd name="connsiteY1-490" fmla="*/ 0 h 2106779"/>
              <a:gd name="connsiteX2-491" fmla="*/ 6064301 w 6380229"/>
              <a:gd name="connsiteY2-492" fmla="*/ 1 h 2106779"/>
              <a:gd name="connsiteX3-493" fmla="*/ 6364224 w 6380229"/>
              <a:gd name="connsiteY3-494" fmla="*/ 241402 h 2106779"/>
              <a:gd name="connsiteX4-495" fmla="*/ 6378854 w 6380229"/>
              <a:gd name="connsiteY4-496" fmla="*/ 965607 h 2106779"/>
              <a:gd name="connsiteX5-497" fmla="*/ 6152083 w 6380229"/>
              <a:gd name="connsiteY5-498" fmla="*/ 1463041 h 2106779"/>
              <a:gd name="connsiteX6-499" fmla="*/ 2362810 w 6380229"/>
              <a:gd name="connsiteY6-500" fmla="*/ 1389888 h 2106779"/>
              <a:gd name="connsiteX7-501" fmla="*/ 0 w 6380229"/>
              <a:gd name="connsiteY7-502" fmla="*/ 2106779 h 2106779"/>
              <a:gd name="connsiteX8-503" fmla="*/ 526694 w 6380229"/>
              <a:gd name="connsiteY8-504" fmla="*/ 1367943 h 2106779"/>
              <a:gd name="connsiteX0-505" fmla="*/ 519378 w 6380229"/>
              <a:gd name="connsiteY0-506" fmla="*/ 1272845 h 2106779"/>
              <a:gd name="connsiteX1-507" fmla="*/ 3262580 w 6380229"/>
              <a:gd name="connsiteY1-508" fmla="*/ 0 h 2106779"/>
              <a:gd name="connsiteX2-509" fmla="*/ 6064301 w 6380229"/>
              <a:gd name="connsiteY2-510" fmla="*/ 1 h 2106779"/>
              <a:gd name="connsiteX3-511" fmla="*/ 6364224 w 6380229"/>
              <a:gd name="connsiteY3-512" fmla="*/ 241402 h 2106779"/>
              <a:gd name="connsiteX4-513" fmla="*/ 6378854 w 6380229"/>
              <a:gd name="connsiteY4-514" fmla="*/ 965607 h 2106779"/>
              <a:gd name="connsiteX5-515" fmla="*/ 6152083 w 6380229"/>
              <a:gd name="connsiteY5-516" fmla="*/ 1463041 h 2106779"/>
              <a:gd name="connsiteX6-517" fmla="*/ 2362810 w 6380229"/>
              <a:gd name="connsiteY6-518" fmla="*/ 1389888 h 2106779"/>
              <a:gd name="connsiteX7-519" fmla="*/ 0 w 6380229"/>
              <a:gd name="connsiteY7-520" fmla="*/ 2106779 h 2106779"/>
              <a:gd name="connsiteX8-521" fmla="*/ 519378 w 6380229"/>
              <a:gd name="connsiteY8-522" fmla="*/ 1272845 h 2106779"/>
              <a:gd name="connsiteX0-523" fmla="*/ 519378 w 6384256"/>
              <a:gd name="connsiteY0-524" fmla="*/ 1272845 h 2106779"/>
              <a:gd name="connsiteX1-525" fmla="*/ 3262580 w 6384256"/>
              <a:gd name="connsiteY1-526" fmla="*/ 0 h 2106779"/>
              <a:gd name="connsiteX2-527" fmla="*/ 6064301 w 6384256"/>
              <a:gd name="connsiteY2-528" fmla="*/ 1 h 2106779"/>
              <a:gd name="connsiteX3-529" fmla="*/ 6364224 w 6384256"/>
              <a:gd name="connsiteY3-530" fmla="*/ 241402 h 2106779"/>
              <a:gd name="connsiteX4-531" fmla="*/ 6378854 w 6384256"/>
              <a:gd name="connsiteY4-532" fmla="*/ 965607 h 2106779"/>
              <a:gd name="connsiteX5-533" fmla="*/ 6195974 w 6384256"/>
              <a:gd name="connsiteY5-534" fmla="*/ 1419150 h 2106779"/>
              <a:gd name="connsiteX6-535" fmla="*/ 2362810 w 6384256"/>
              <a:gd name="connsiteY6-536" fmla="*/ 1389888 h 2106779"/>
              <a:gd name="connsiteX7-537" fmla="*/ 0 w 6384256"/>
              <a:gd name="connsiteY7-538" fmla="*/ 2106779 h 2106779"/>
              <a:gd name="connsiteX8-539" fmla="*/ 519378 w 6384256"/>
              <a:gd name="connsiteY8-540" fmla="*/ 1272845 h 2106779"/>
              <a:gd name="connsiteX0-541" fmla="*/ 519378 w 6384256"/>
              <a:gd name="connsiteY0-542" fmla="*/ 1305771 h 2139705"/>
              <a:gd name="connsiteX1-543" fmla="*/ 3262580 w 6384256"/>
              <a:gd name="connsiteY1-544" fmla="*/ 32926 h 2139705"/>
              <a:gd name="connsiteX2-545" fmla="*/ 5625665 w 6384256"/>
              <a:gd name="connsiteY2-546" fmla="*/ 0 h 2139705"/>
              <a:gd name="connsiteX3-547" fmla="*/ 6364224 w 6384256"/>
              <a:gd name="connsiteY3-548" fmla="*/ 274328 h 2139705"/>
              <a:gd name="connsiteX4-549" fmla="*/ 6378854 w 6384256"/>
              <a:gd name="connsiteY4-550" fmla="*/ 998533 h 2139705"/>
              <a:gd name="connsiteX5-551" fmla="*/ 6195974 w 6384256"/>
              <a:gd name="connsiteY5-552" fmla="*/ 1452076 h 2139705"/>
              <a:gd name="connsiteX6-553" fmla="*/ 2362810 w 6384256"/>
              <a:gd name="connsiteY6-554" fmla="*/ 1422814 h 2139705"/>
              <a:gd name="connsiteX7-555" fmla="*/ 0 w 6384256"/>
              <a:gd name="connsiteY7-556" fmla="*/ 2139705 h 2139705"/>
              <a:gd name="connsiteX8-557" fmla="*/ 519378 w 6384256"/>
              <a:gd name="connsiteY8-558" fmla="*/ 1305771 h 2139705"/>
              <a:gd name="connsiteX0-559" fmla="*/ 519378 w 6384256"/>
              <a:gd name="connsiteY0-560" fmla="*/ 1305771 h 2139705"/>
              <a:gd name="connsiteX1-561" fmla="*/ 3262580 w 6384256"/>
              <a:gd name="connsiteY1-562" fmla="*/ 32926 h 2139705"/>
              <a:gd name="connsiteX2-563" fmla="*/ 5625665 w 6384256"/>
              <a:gd name="connsiteY2-564" fmla="*/ 0 h 2139705"/>
              <a:gd name="connsiteX3-565" fmla="*/ 6350516 w 6384256"/>
              <a:gd name="connsiteY3-566" fmla="*/ 521292 h 2139705"/>
              <a:gd name="connsiteX4-567" fmla="*/ 6378854 w 6384256"/>
              <a:gd name="connsiteY4-568" fmla="*/ 998533 h 2139705"/>
              <a:gd name="connsiteX5-569" fmla="*/ 6195974 w 6384256"/>
              <a:gd name="connsiteY5-570" fmla="*/ 1452076 h 2139705"/>
              <a:gd name="connsiteX6-571" fmla="*/ 2362810 w 6384256"/>
              <a:gd name="connsiteY6-572" fmla="*/ 1422814 h 2139705"/>
              <a:gd name="connsiteX7-573" fmla="*/ 0 w 6384256"/>
              <a:gd name="connsiteY7-574" fmla="*/ 2139705 h 2139705"/>
              <a:gd name="connsiteX8-575" fmla="*/ 519378 w 6384256"/>
              <a:gd name="connsiteY8-576" fmla="*/ 1305771 h 2139705"/>
              <a:gd name="connsiteX0-577" fmla="*/ 519378 w 6384256"/>
              <a:gd name="connsiteY0-578" fmla="*/ 1305771 h 2139705"/>
              <a:gd name="connsiteX1-579" fmla="*/ 3262580 w 6384256"/>
              <a:gd name="connsiteY1-580" fmla="*/ 32926 h 2139705"/>
              <a:gd name="connsiteX2-581" fmla="*/ 5625665 w 6384256"/>
              <a:gd name="connsiteY2-582" fmla="*/ 0 h 2139705"/>
              <a:gd name="connsiteX3-583" fmla="*/ 6350516 w 6384256"/>
              <a:gd name="connsiteY3-584" fmla="*/ 521292 h 2139705"/>
              <a:gd name="connsiteX4-585" fmla="*/ 6378854 w 6384256"/>
              <a:gd name="connsiteY4-586" fmla="*/ 998533 h 2139705"/>
              <a:gd name="connsiteX5-587" fmla="*/ 6195974 w 6384256"/>
              <a:gd name="connsiteY5-588" fmla="*/ 1452076 h 2139705"/>
              <a:gd name="connsiteX6-589" fmla="*/ 2362810 w 6384256"/>
              <a:gd name="connsiteY6-590" fmla="*/ 1422814 h 2139705"/>
              <a:gd name="connsiteX7-591" fmla="*/ 0 w 6384256"/>
              <a:gd name="connsiteY7-592" fmla="*/ 2139705 h 2139705"/>
              <a:gd name="connsiteX8-593" fmla="*/ 519378 w 6384256"/>
              <a:gd name="connsiteY8-594" fmla="*/ 1305771 h 2139705"/>
              <a:gd name="connsiteX0-595" fmla="*/ 519378 w 6384256"/>
              <a:gd name="connsiteY0-596" fmla="*/ 1305771 h 2139705"/>
              <a:gd name="connsiteX1-597" fmla="*/ 3262580 w 6384256"/>
              <a:gd name="connsiteY1-598" fmla="*/ 32926 h 2139705"/>
              <a:gd name="connsiteX2-599" fmla="*/ 5625665 w 6384256"/>
              <a:gd name="connsiteY2-600" fmla="*/ 0 h 2139705"/>
              <a:gd name="connsiteX3-601" fmla="*/ 6350516 w 6384256"/>
              <a:gd name="connsiteY3-602" fmla="*/ 521292 h 2139705"/>
              <a:gd name="connsiteX4-603" fmla="*/ 6378854 w 6384256"/>
              <a:gd name="connsiteY4-604" fmla="*/ 998533 h 2139705"/>
              <a:gd name="connsiteX5-605" fmla="*/ 6195974 w 6384256"/>
              <a:gd name="connsiteY5-606" fmla="*/ 1452076 h 2139705"/>
              <a:gd name="connsiteX6-607" fmla="*/ 2362810 w 6384256"/>
              <a:gd name="connsiteY6-608" fmla="*/ 1422814 h 2139705"/>
              <a:gd name="connsiteX7-609" fmla="*/ 0 w 6384256"/>
              <a:gd name="connsiteY7-610" fmla="*/ 2139705 h 2139705"/>
              <a:gd name="connsiteX8-611" fmla="*/ 519378 w 6384256"/>
              <a:gd name="connsiteY8-612" fmla="*/ 1305771 h 2139705"/>
              <a:gd name="connsiteX0-613" fmla="*/ 519378 w 6384256"/>
              <a:gd name="connsiteY0-614" fmla="*/ 1308747 h 2142681"/>
              <a:gd name="connsiteX1-615" fmla="*/ 3262580 w 6384256"/>
              <a:gd name="connsiteY1-616" fmla="*/ 35902 h 2142681"/>
              <a:gd name="connsiteX2-617" fmla="*/ 5625665 w 6384256"/>
              <a:gd name="connsiteY2-618" fmla="*/ 2976 h 2142681"/>
              <a:gd name="connsiteX3-619" fmla="*/ 6350516 w 6384256"/>
              <a:gd name="connsiteY3-620" fmla="*/ 524268 h 2142681"/>
              <a:gd name="connsiteX4-621" fmla="*/ 6378854 w 6384256"/>
              <a:gd name="connsiteY4-622" fmla="*/ 1001509 h 2142681"/>
              <a:gd name="connsiteX5-623" fmla="*/ 6195974 w 6384256"/>
              <a:gd name="connsiteY5-624" fmla="*/ 1455052 h 2142681"/>
              <a:gd name="connsiteX6-625" fmla="*/ 2362810 w 6384256"/>
              <a:gd name="connsiteY6-626" fmla="*/ 1425790 h 2142681"/>
              <a:gd name="connsiteX7-627" fmla="*/ 0 w 6384256"/>
              <a:gd name="connsiteY7-628" fmla="*/ 2142681 h 2142681"/>
              <a:gd name="connsiteX8-629" fmla="*/ 519378 w 6384256"/>
              <a:gd name="connsiteY8-630" fmla="*/ 1308747 h 2142681"/>
              <a:gd name="connsiteX0-631" fmla="*/ 519378 w 6443632"/>
              <a:gd name="connsiteY0-632" fmla="*/ 1307798 h 2141732"/>
              <a:gd name="connsiteX1-633" fmla="*/ 3262580 w 6443632"/>
              <a:gd name="connsiteY1-634" fmla="*/ 34953 h 2141732"/>
              <a:gd name="connsiteX2-635" fmla="*/ 5625665 w 6443632"/>
              <a:gd name="connsiteY2-636" fmla="*/ 2027 h 2141732"/>
              <a:gd name="connsiteX3-637" fmla="*/ 6432761 w 6443632"/>
              <a:gd name="connsiteY3-638" fmla="*/ 556248 h 2141732"/>
              <a:gd name="connsiteX4-639" fmla="*/ 6378854 w 6443632"/>
              <a:gd name="connsiteY4-640" fmla="*/ 1000560 h 2141732"/>
              <a:gd name="connsiteX5-641" fmla="*/ 6195974 w 6443632"/>
              <a:gd name="connsiteY5-642" fmla="*/ 1454103 h 2141732"/>
              <a:gd name="connsiteX6-643" fmla="*/ 2362810 w 6443632"/>
              <a:gd name="connsiteY6-644" fmla="*/ 1424841 h 2141732"/>
              <a:gd name="connsiteX7-645" fmla="*/ 0 w 6443632"/>
              <a:gd name="connsiteY7-646" fmla="*/ 2141732 h 2141732"/>
              <a:gd name="connsiteX8-647" fmla="*/ 519378 w 6443632"/>
              <a:gd name="connsiteY8-648" fmla="*/ 1307798 h 2141732"/>
              <a:gd name="connsiteX0-649" fmla="*/ 519378 w 6432835"/>
              <a:gd name="connsiteY0-650" fmla="*/ 1311365 h 2145299"/>
              <a:gd name="connsiteX1-651" fmla="*/ 3262580 w 6432835"/>
              <a:gd name="connsiteY1-652" fmla="*/ 38520 h 2145299"/>
              <a:gd name="connsiteX2-653" fmla="*/ 5625665 w 6432835"/>
              <a:gd name="connsiteY2-654" fmla="*/ 5594 h 2145299"/>
              <a:gd name="connsiteX3-655" fmla="*/ 6432761 w 6432835"/>
              <a:gd name="connsiteY3-656" fmla="*/ 559815 h 2145299"/>
              <a:gd name="connsiteX4-657" fmla="*/ 6378854 w 6432835"/>
              <a:gd name="connsiteY4-658" fmla="*/ 1004127 h 2145299"/>
              <a:gd name="connsiteX5-659" fmla="*/ 6195974 w 6432835"/>
              <a:gd name="connsiteY5-660" fmla="*/ 1457670 h 2145299"/>
              <a:gd name="connsiteX6-661" fmla="*/ 2362810 w 6432835"/>
              <a:gd name="connsiteY6-662" fmla="*/ 1428408 h 2145299"/>
              <a:gd name="connsiteX7-663" fmla="*/ 0 w 6432835"/>
              <a:gd name="connsiteY7-664" fmla="*/ 2145299 h 2145299"/>
              <a:gd name="connsiteX8-665" fmla="*/ 519378 w 6432835"/>
              <a:gd name="connsiteY8-666" fmla="*/ 1311365 h 2145299"/>
              <a:gd name="connsiteX0-667" fmla="*/ 519378 w 6437060"/>
              <a:gd name="connsiteY0-668" fmla="*/ 1307798 h 2141732"/>
              <a:gd name="connsiteX1-669" fmla="*/ 3262580 w 6437060"/>
              <a:gd name="connsiteY1-670" fmla="*/ 34953 h 2141732"/>
              <a:gd name="connsiteX2-671" fmla="*/ 5625665 w 6437060"/>
              <a:gd name="connsiteY2-672" fmla="*/ 2027 h 2141732"/>
              <a:gd name="connsiteX3-673" fmla="*/ 6432761 w 6437060"/>
              <a:gd name="connsiteY3-674" fmla="*/ 556248 h 2141732"/>
              <a:gd name="connsiteX4-675" fmla="*/ 6378854 w 6437060"/>
              <a:gd name="connsiteY4-676" fmla="*/ 1000560 h 2141732"/>
              <a:gd name="connsiteX5-677" fmla="*/ 6195974 w 6437060"/>
              <a:gd name="connsiteY5-678" fmla="*/ 1454103 h 2141732"/>
              <a:gd name="connsiteX6-679" fmla="*/ 2362810 w 6437060"/>
              <a:gd name="connsiteY6-680" fmla="*/ 1424841 h 2141732"/>
              <a:gd name="connsiteX7-681" fmla="*/ 0 w 6437060"/>
              <a:gd name="connsiteY7-682" fmla="*/ 2141732 h 2141732"/>
              <a:gd name="connsiteX8-683" fmla="*/ 519378 w 6437060"/>
              <a:gd name="connsiteY8-684" fmla="*/ 1307798 h 2141732"/>
              <a:gd name="connsiteX0-685" fmla="*/ 519378 w 6437060"/>
              <a:gd name="connsiteY0-686" fmla="*/ 1307798 h 2141732"/>
              <a:gd name="connsiteX1-687" fmla="*/ 3262580 w 6437060"/>
              <a:gd name="connsiteY1-688" fmla="*/ 34953 h 2141732"/>
              <a:gd name="connsiteX2-689" fmla="*/ 5625665 w 6437060"/>
              <a:gd name="connsiteY2-690" fmla="*/ 2027 h 2141732"/>
              <a:gd name="connsiteX3-691" fmla="*/ 6432761 w 6437060"/>
              <a:gd name="connsiteY3-692" fmla="*/ 556248 h 2141732"/>
              <a:gd name="connsiteX4-693" fmla="*/ 6433753 w 6437060"/>
              <a:gd name="connsiteY4-694" fmla="*/ 993233 h 2141732"/>
              <a:gd name="connsiteX5-695" fmla="*/ 6195974 w 6437060"/>
              <a:gd name="connsiteY5-696" fmla="*/ 1454103 h 2141732"/>
              <a:gd name="connsiteX6-697" fmla="*/ 2362810 w 6437060"/>
              <a:gd name="connsiteY6-698" fmla="*/ 1424841 h 2141732"/>
              <a:gd name="connsiteX7-699" fmla="*/ 0 w 6437060"/>
              <a:gd name="connsiteY7-700" fmla="*/ 2141732 h 2141732"/>
              <a:gd name="connsiteX8-701" fmla="*/ 519378 w 6437060"/>
              <a:gd name="connsiteY8-702" fmla="*/ 1307798 h 2141732"/>
              <a:gd name="connsiteX0-703" fmla="*/ 519378 w 6437060"/>
              <a:gd name="connsiteY0-704" fmla="*/ 1307798 h 2141732"/>
              <a:gd name="connsiteX1-705" fmla="*/ 3262580 w 6437060"/>
              <a:gd name="connsiteY1-706" fmla="*/ 34953 h 2141732"/>
              <a:gd name="connsiteX2-707" fmla="*/ 5625665 w 6437060"/>
              <a:gd name="connsiteY2-708" fmla="*/ 2027 h 2141732"/>
              <a:gd name="connsiteX3-709" fmla="*/ 6432761 w 6437060"/>
              <a:gd name="connsiteY3-710" fmla="*/ 556248 h 2141732"/>
              <a:gd name="connsiteX4-711" fmla="*/ 6433753 w 6437060"/>
              <a:gd name="connsiteY4-712" fmla="*/ 993233 h 2141732"/>
              <a:gd name="connsiteX5-713" fmla="*/ 6195974 w 6437060"/>
              <a:gd name="connsiteY5-714" fmla="*/ 1454103 h 2141732"/>
              <a:gd name="connsiteX6-715" fmla="*/ 2362810 w 6437060"/>
              <a:gd name="connsiteY6-716" fmla="*/ 1424841 h 2141732"/>
              <a:gd name="connsiteX7-717" fmla="*/ 0 w 6437060"/>
              <a:gd name="connsiteY7-718" fmla="*/ 2141732 h 2141732"/>
              <a:gd name="connsiteX8-719" fmla="*/ 519378 w 6437060"/>
              <a:gd name="connsiteY8-720" fmla="*/ 1307798 h 2141732"/>
              <a:gd name="connsiteX0-721" fmla="*/ 519378 w 6434811"/>
              <a:gd name="connsiteY0-722" fmla="*/ 1308569 h 2142503"/>
              <a:gd name="connsiteX1-723" fmla="*/ 3262580 w 6434811"/>
              <a:gd name="connsiteY1-724" fmla="*/ 35724 h 2142503"/>
              <a:gd name="connsiteX2-725" fmla="*/ 5625665 w 6434811"/>
              <a:gd name="connsiteY2-726" fmla="*/ 2798 h 2142503"/>
              <a:gd name="connsiteX3-727" fmla="*/ 6432761 w 6434811"/>
              <a:gd name="connsiteY3-728" fmla="*/ 557019 h 2142503"/>
              <a:gd name="connsiteX4-729" fmla="*/ 6433753 w 6434811"/>
              <a:gd name="connsiteY4-730" fmla="*/ 994004 h 2142503"/>
              <a:gd name="connsiteX5-731" fmla="*/ 6195974 w 6434811"/>
              <a:gd name="connsiteY5-732" fmla="*/ 1454874 h 2142503"/>
              <a:gd name="connsiteX6-733" fmla="*/ 2362810 w 6434811"/>
              <a:gd name="connsiteY6-734" fmla="*/ 1425612 h 2142503"/>
              <a:gd name="connsiteX7-735" fmla="*/ 0 w 6434811"/>
              <a:gd name="connsiteY7-736" fmla="*/ 2142503 h 2142503"/>
              <a:gd name="connsiteX8-737" fmla="*/ 519378 w 6434811"/>
              <a:gd name="connsiteY8-738" fmla="*/ 1308569 h 2142503"/>
              <a:gd name="connsiteX0-739" fmla="*/ 519378 w 6436479"/>
              <a:gd name="connsiteY0-740" fmla="*/ 1308569 h 2142503"/>
              <a:gd name="connsiteX1-741" fmla="*/ 3262580 w 6436479"/>
              <a:gd name="connsiteY1-742" fmla="*/ 35724 h 2142503"/>
              <a:gd name="connsiteX2-743" fmla="*/ 5625665 w 6436479"/>
              <a:gd name="connsiteY2-744" fmla="*/ 2798 h 2142503"/>
              <a:gd name="connsiteX3-745" fmla="*/ 6432761 w 6436479"/>
              <a:gd name="connsiteY3-746" fmla="*/ 557019 h 2142503"/>
              <a:gd name="connsiteX4-747" fmla="*/ 6433753 w 6436479"/>
              <a:gd name="connsiteY4-748" fmla="*/ 994004 h 2142503"/>
              <a:gd name="connsiteX5-749" fmla="*/ 6195974 w 6436479"/>
              <a:gd name="connsiteY5-750" fmla="*/ 1454874 h 2142503"/>
              <a:gd name="connsiteX6-751" fmla="*/ 2362810 w 6436479"/>
              <a:gd name="connsiteY6-752" fmla="*/ 1425612 h 2142503"/>
              <a:gd name="connsiteX7-753" fmla="*/ 0 w 6436479"/>
              <a:gd name="connsiteY7-754" fmla="*/ 2142503 h 2142503"/>
              <a:gd name="connsiteX8-755" fmla="*/ 519378 w 6436479"/>
              <a:gd name="connsiteY8-756" fmla="*/ 1308569 h 2142503"/>
              <a:gd name="connsiteX0-757" fmla="*/ 519378 w 6434963"/>
              <a:gd name="connsiteY0-758" fmla="*/ 1308569 h 2142503"/>
              <a:gd name="connsiteX1-759" fmla="*/ 3262580 w 6434963"/>
              <a:gd name="connsiteY1-760" fmla="*/ 35724 h 2142503"/>
              <a:gd name="connsiteX2-761" fmla="*/ 5625665 w 6434963"/>
              <a:gd name="connsiteY2-762" fmla="*/ 2798 h 2142503"/>
              <a:gd name="connsiteX3-763" fmla="*/ 6432761 w 6434963"/>
              <a:gd name="connsiteY3-764" fmla="*/ 557019 h 2142503"/>
              <a:gd name="connsiteX4-765" fmla="*/ 6433753 w 6434963"/>
              <a:gd name="connsiteY4-766" fmla="*/ 994004 h 2142503"/>
              <a:gd name="connsiteX5-767" fmla="*/ 6195974 w 6434963"/>
              <a:gd name="connsiteY5-768" fmla="*/ 1454874 h 2142503"/>
              <a:gd name="connsiteX6-769" fmla="*/ 2362810 w 6434963"/>
              <a:gd name="connsiteY6-770" fmla="*/ 1425612 h 2142503"/>
              <a:gd name="connsiteX7-771" fmla="*/ 0 w 6434963"/>
              <a:gd name="connsiteY7-772" fmla="*/ 2142503 h 2142503"/>
              <a:gd name="connsiteX8-773" fmla="*/ 519378 w 6434963"/>
              <a:gd name="connsiteY8-774" fmla="*/ 1308569 h 2142503"/>
              <a:gd name="connsiteX0-775" fmla="*/ 519378 w 6446878"/>
              <a:gd name="connsiteY0-776" fmla="*/ 1308569 h 2142503"/>
              <a:gd name="connsiteX1-777" fmla="*/ 3262580 w 6446878"/>
              <a:gd name="connsiteY1-778" fmla="*/ 35724 h 2142503"/>
              <a:gd name="connsiteX2-779" fmla="*/ 5625665 w 6446878"/>
              <a:gd name="connsiteY2-780" fmla="*/ 2798 h 2142503"/>
              <a:gd name="connsiteX3-781" fmla="*/ 6432761 w 6446878"/>
              <a:gd name="connsiteY3-782" fmla="*/ 557019 h 2142503"/>
              <a:gd name="connsiteX4-783" fmla="*/ 6445952 w 6446878"/>
              <a:gd name="connsiteY4-784" fmla="*/ 1089250 h 2142503"/>
              <a:gd name="connsiteX5-785" fmla="*/ 6195974 w 6446878"/>
              <a:gd name="connsiteY5-786" fmla="*/ 1454874 h 2142503"/>
              <a:gd name="connsiteX6-787" fmla="*/ 2362810 w 6446878"/>
              <a:gd name="connsiteY6-788" fmla="*/ 1425612 h 2142503"/>
              <a:gd name="connsiteX7-789" fmla="*/ 0 w 6446878"/>
              <a:gd name="connsiteY7-790" fmla="*/ 2142503 h 2142503"/>
              <a:gd name="connsiteX8-791" fmla="*/ 519378 w 6446878"/>
              <a:gd name="connsiteY8-792" fmla="*/ 1308569 h 2142503"/>
              <a:gd name="connsiteX0-793" fmla="*/ 519378 w 6451481"/>
              <a:gd name="connsiteY0-794" fmla="*/ 1307511 h 2141445"/>
              <a:gd name="connsiteX1-795" fmla="*/ 3262580 w 6451481"/>
              <a:gd name="connsiteY1-796" fmla="*/ 34666 h 2141445"/>
              <a:gd name="connsiteX2-797" fmla="*/ 5625665 w 6451481"/>
              <a:gd name="connsiteY2-798" fmla="*/ 1740 h 2141445"/>
              <a:gd name="connsiteX3-799" fmla="*/ 6451061 w 6451481"/>
              <a:gd name="connsiteY3-800" fmla="*/ 599921 h 2141445"/>
              <a:gd name="connsiteX4-801" fmla="*/ 6445952 w 6451481"/>
              <a:gd name="connsiteY4-802" fmla="*/ 1088192 h 2141445"/>
              <a:gd name="connsiteX5-803" fmla="*/ 6195974 w 6451481"/>
              <a:gd name="connsiteY5-804" fmla="*/ 1453816 h 2141445"/>
              <a:gd name="connsiteX6-805" fmla="*/ 2362810 w 6451481"/>
              <a:gd name="connsiteY6-806" fmla="*/ 1424554 h 2141445"/>
              <a:gd name="connsiteX7-807" fmla="*/ 0 w 6451481"/>
              <a:gd name="connsiteY7-808" fmla="*/ 2141445 h 2141445"/>
              <a:gd name="connsiteX8-809" fmla="*/ 519378 w 6451481"/>
              <a:gd name="connsiteY8-810" fmla="*/ 1307511 h 2141445"/>
              <a:gd name="connsiteX0-811" fmla="*/ 519378 w 6451448"/>
              <a:gd name="connsiteY0-812" fmla="*/ 1308290 h 2142224"/>
              <a:gd name="connsiteX1-813" fmla="*/ 3262580 w 6451448"/>
              <a:gd name="connsiteY1-814" fmla="*/ 35445 h 2142224"/>
              <a:gd name="connsiteX2-815" fmla="*/ 5625665 w 6451448"/>
              <a:gd name="connsiteY2-816" fmla="*/ 2519 h 2142224"/>
              <a:gd name="connsiteX3-817" fmla="*/ 6451061 w 6451448"/>
              <a:gd name="connsiteY3-818" fmla="*/ 600700 h 2142224"/>
              <a:gd name="connsiteX4-819" fmla="*/ 6445952 w 6451448"/>
              <a:gd name="connsiteY4-820" fmla="*/ 1088971 h 2142224"/>
              <a:gd name="connsiteX5-821" fmla="*/ 6195974 w 6451448"/>
              <a:gd name="connsiteY5-822" fmla="*/ 1454595 h 2142224"/>
              <a:gd name="connsiteX6-823" fmla="*/ 2362810 w 6451448"/>
              <a:gd name="connsiteY6-824" fmla="*/ 1425333 h 2142224"/>
              <a:gd name="connsiteX7-825" fmla="*/ 0 w 6451448"/>
              <a:gd name="connsiteY7-826" fmla="*/ 2142224 h 2142224"/>
              <a:gd name="connsiteX8-827" fmla="*/ 519378 w 6451448"/>
              <a:gd name="connsiteY8-828" fmla="*/ 1308290 h 2142224"/>
              <a:gd name="connsiteX0-829" fmla="*/ 519378 w 6452876"/>
              <a:gd name="connsiteY0-830" fmla="*/ 1308290 h 2142224"/>
              <a:gd name="connsiteX1-831" fmla="*/ 3262580 w 6452876"/>
              <a:gd name="connsiteY1-832" fmla="*/ 35445 h 2142224"/>
              <a:gd name="connsiteX2-833" fmla="*/ 5625665 w 6452876"/>
              <a:gd name="connsiteY2-834" fmla="*/ 2519 h 2142224"/>
              <a:gd name="connsiteX3-835" fmla="*/ 6451061 w 6452876"/>
              <a:gd name="connsiteY3-836" fmla="*/ 600700 h 2142224"/>
              <a:gd name="connsiteX4-837" fmla="*/ 6452052 w 6452876"/>
              <a:gd name="connsiteY4-838" fmla="*/ 1088971 h 2142224"/>
              <a:gd name="connsiteX5-839" fmla="*/ 6195974 w 6452876"/>
              <a:gd name="connsiteY5-840" fmla="*/ 1454595 h 2142224"/>
              <a:gd name="connsiteX6-841" fmla="*/ 2362810 w 6452876"/>
              <a:gd name="connsiteY6-842" fmla="*/ 1425333 h 2142224"/>
              <a:gd name="connsiteX7-843" fmla="*/ 0 w 6452876"/>
              <a:gd name="connsiteY7-844" fmla="*/ 2142224 h 2142224"/>
              <a:gd name="connsiteX8-845" fmla="*/ 519378 w 6452876"/>
              <a:gd name="connsiteY8-846" fmla="*/ 1308290 h 2142224"/>
              <a:gd name="connsiteX0-847" fmla="*/ 519378 w 6452051"/>
              <a:gd name="connsiteY0-848" fmla="*/ 1308290 h 2142224"/>
              <a:gd name="connsiteX1-849" fmla="*/ 3262580 w 6452051"/>
              <a:gd name="connsiteY1-850" fmla="*/ 35445 h 2142224"/>
              <a:gd name="connsiteX2-851" fmla="*/ 5625665 w 6452051"/>
              <a:gd name="connsiteY2-852" fmla="*/ 2519 h 2142224"/>
              <a:gd name="connsiteX3-853" fmla="*/ 6451061 w 6452051"/>
              <a:gd name="connsiteY3-854" fmla="*/ 600700 h 2142224"/>
              <a:gd name="connsiteX4-855" fmla="*/ 6452052 w 6452051"/>
              <a:gd name="connsiteY4-856" fmla="*/ 1088971 h 2142224"/>
              <a:gd name="connsiteX5-857" fmla="*/ 6195974 w 6452051"/>
              <a:gd name="connsiteY5-858" fmla="*/ 1454595 h 2142224"/>
              <a:gd name="connsiteX6-859" fmla="*/ 2362810 w 6452051"/>
              <a:gd name="connsiteY6-860" fmla="*/ 1425333 h 2142224"/>
              <a:gd name="connsiteX7-861" fmla="*/ 0 w 6452051"/>
              <a:gd name="connsiteY7-862" fmla="*/ 2142224 h 2142224"/>
              <a:gd name="connsiteX8-863" fmla="*/ 519378 w 6452051"/>
              <a:gd name="connsiteY8-864" fmla="*/ 1308290 h 2142224"/>
              <a:gd name="connsiteX0-865" fmla="*/ 519378 w 6452052"/>
              <a:gd name="connsiteY0-866" fmla="*/ 1331457 h 2165391"/>
              <a:gd name="connsiteX1-867" fmla="*/ 3219882 w 6452052"/>
              <a:gd name="connsiteY1-868" fmla="*/ 0 h 2165391"/>
              <a:gd name="connsiteX2-869" fmla="*/ 5625665 w 6452052"/>
              <a:gd name="connsiteY2-870" fmla="*/ 25686 h 2165391"/>
              <a:gd name="connsiteX3-871" fmla="*/ 6451061 w 6452052"/>
              <a:gd name="connsiteY3-872" fmla="*/ 623867 h 2165391"/>
              <a:gd name="connsiteX4-873" fmla="*/ 6452052 w 6452052"/>
              <a:gd name="connsiteY4-874" fmla="*/ 1112138 h 2165391"/>
              <a:gd name="connsiteX5-875" fmla="*/ 6195974 w 6452052"/>
              <a:gd name="connsiteY5-876" fmla="*/ 1477762 h 2165391"/>
              <a:gd name="connsiteX6-877" fmla="*/ 2362810 w 6452052"/>
              <a:gd name="connsiteY6-878" fmla="*/ 1448500 h 2165391"/>
              <a:gd name="connsiteX7-879" fmla="*/ 0 w 6452052"/>
              <a:gd name="connsiteY7-880" fmla="*/ 2165391 h 2165391"/>
              <a:gd name="connsiteX8-881" fmla="*/ 519378 w 6452052"/>
              <a:gd name="connsiteY8-882" fmla="*/ 1331457 h 2165391"/>
              <a:gd name="connsiteX0-883" fmla="*/ 519378 w 6452052"/>
              <a:gd name="connsiteY0-884" fmla="*/ 1331457 h 2165391"/>
              <a:gd name="connsiteX1-885" fmla="*/ 3219882 w 6452052"/>
              <a:gd name="connsiteY1-886" fmla="*/ 0 h 2165391"/>
              <a:gd name="connsiteX2-887" fmla="*/ 5625665 w 6452052"/>
              <a:gd name="connsiteY2-888" fmla="*/ 25686 h 2165391"/>
              <a:gd name="connsiteX3-889" fmla="*/ 6451061 w 6452052"/>
              <a:gd name="connsiteY3-890" fmla="*/ 623867 h 2165391"/>
              <a:gd name="connsiteX4-891" fmla="*/ 6452052 w 6452052"/>
              <a:gd name="connsiteY4-892" fmla="*/ 1112138 h 2165391"/>
              <a:gd name="connsiteX5-893" fmla="*/ 6195974 w 6452052"/>
              <a:gd name="connsiteY5-894" fmla="*/ 1477762 h 2165391"/>
              <a:gd name="connsiteX6-895" fmla="*/ 2362810 w 6452052"/>
              <a:gd name="connsiteY6-896" fmla="*/ 1448500 h 2165391"/>
              <a:gd name="connsiteX7-897" fmla="*/ 0 w 6452052"/>
              <a:gd name="connsiteY7-898" fmla="*/ 2165391 h 2165391"/>
              <a:gd name="connsiteX8-899" fmla="*/ 519378 w 6452052"/>
              <a:gd name="connsiteY8-900" fmla="*/ 1331457 h 2165391"/>
              <a:gd name="connsiteX0-901" fmla="*/ 598675 w 6531349"/>
              <a:gd name="connsiteY0-902" fmla="*/ 1331457 h 2407168"/>
              <a:gd name="connsiteX1-903" fmla="*/ 3299179 w 6531349"/>
              <a:gd name="connsiteY1-904" fmla="*/ 0 h 2407168"/>
              <a:gd name="connsiteX2-905" fmla="*/ 5704962 w 6531349"/>
              <a:gd name="connsiteY2-906" fmla="*/ 25686 h 2407168"/>
              <a:gd name="connsiteX3-907" fmla="*/ 6530358 w 6531349"/>
              <a:gd name="connsiteY3-908" fmla="*/ 623867 h 2407168"/>
              <a:gd name="connsiteX4-909" fmla="*/ 6531349 w 6531349"/>
              <a:gd name="connsiteY4-910" fmla="*/ 1112138 h 2407168"/>
              <a:gd name="connsiteX5-911" fmla="*/ 6275271 w 6531349"/>
              <a:gd name="connsiteY5-912" fmla="*/ 1477762 h 2407168"/>
              <a:gd name="connsiteX6-913" fmla="*/ 2442107 w 6531349"/>
              <a:gd name="connsiteY6-914" fmla="*/ 1448500 h 2407168"/>
              <a:gd name="connsiteX7-915" fmla="*/ 0 w 6531349"/>
              <a:gd name="connsiteY7-916" fmla="*/ 2407168 h 2407168"/>
              <a:gd name="connsiteX8-917" fmla="*/ 598675 w 6531349"/>
              <a:gd name="connsiteY8-918" fmla="*/ 1331457 h 2407168"/>
              <a:gd name="connsiteX0-919" fmla="*/ 562077 w 6531349"/>
              <a:gd name="connsiteY0-920" fmla="*/ 1309477 h 2407168"/>
              <a:gd name="connsiteX1-921" fmla="*/ 3299179 w 6531349"/>
              <a:gd name="connsiteY1-922" fmla="*/ 0 h 2407168"/>
              <a:gd name="connsiteX2-923" fmla="*/ 5704962 w 6531349"/>
              <a:gd name="connsiteY2-924" fmla="*/ 25686 h 2407168"/>
              <a:gd name="connsiteX3-925" fmla="*/ 6530358 w 6531349"/>
              <a:gd name="connsiteY3-926" fmla="*/ 623867 h 2407168"/>
              <a:gd name="connsiteX4-927" fmla="*/ 6531349 w 6531349"/>
              <a:gd name="connsiteY4-928" fmla="*/ 1112138 h 2407168"/>
              <a:gd name="connsiteX5-929" fmla="*/ 6275271 w 6531349"/>
              <a:gd name="connsiteY5-930" fmla="*/ 1477762 h 2407168"/>
              <a:gd name="connsiteX6-931" fmla="*/ 2442107 w 6531349"/>
              <a:gd name="connsiteY6-932" fmla="*/ 1448500 h 2407168"/>
              <a:gd name="connsiteX7-933" fmla="*/ 0 w 6531349"/>
              <a:gd name="connsiteY7-934" fmla="*/ 2407168 h 2407168"/>
              <a:gd name="connsiteX8-935" fmla="*/ 562077 w 6531349"/>
              <a:gd name="connsiteY8-936" fmla="*/ 1309477 h 2407168"/>
              <a:gd name="connsiteX0-937" fmla="*/ 562077 w 6531349"/>
              <a:gd name="connsiteY0-938" fmla="*/ 1309477 h 2407168"/>
              <a:gd name="connsiteX1-939" fmla="*/ 3299179 w 6531349"/>
              <a:gd name="connsiteY1-940" fmla="*/ 0 h 2407168"/>
              <a:gd name="connsiteX2-941" fmla="*/ 5704962 w 6531349"/>
              <a:gd name="connsiteY2-942" fmla="*/ 25686 h 2407168"/>
              <a:gd name="connsiteX3-943" fmla="*/ 6530358 w 6531349"/>
              <a:gd name="connsiteY3-944" fmla="*/ 623867 h 2407168"/>
              <a:gd name="connsiteX4-945" fmla="*/ 6531349 w 6531349"/>
              <a:gd name="connsiteY4-946" fmla="*/ 1112138 h 2407168"/>
              <a:gd name="connsiteX5-947" fmla="*/ 6275271 w 6531349"/>
              <a:gd name="connsiteY5-948" fmla="*/ 1477762 h 2407168"/>
              <a:gd name="connsiteX6-949" fmla="*/ 2442107 w 6531349"/>
              <a:gd name="connsiteY6-950" fmla="*/ 1448500 h 2407168"/>
              <a:gd name="connsiteX7-951" fmla="*/ 0 w 6531349"/>
              <a:gd name="connsiteY7-952" fmla="*/ 2407168 h 2407168"/>
              <a:gd name="connsiteX8-953" fmla="*/ 562077 w 6531349"/>
              <a:gd name="connsiteY8-954" fmla="*/ 1309477 h 2407168"/>
              <a:gd name="connsiteX0-955" fmla="*/ 562077 w 6531349"/>
              <a:gd name="connsiteY0-956" fmla="*/ 1309477 h 2407168"/>
              <a:gd name="connsiteX1-957" fmla="*/ 3299179 w 6531349"/>
              <a:gd name="connsiteY1-958" fmla="*/ 0 h 2407168"/>
              <a:gd name="connsiteX2-959" fmla="*/ 5704962 w 6531349"/>
              <a:gd name="connsiteY2-960" fmla="*/ 25686 h 2407168"/>
              <a:gd name="connsiteX3-961" fmla="*/ 6530358 w 6531349"/>
              <a:gd name="connsiteY3-962" fmla="*/ 623867 h 2407168"/>
              <a:gd name="connsiteX4-963" fmla="*/ 6531349 w 6531349"/>
              <a:gd name="connsiteY4-964" fmla="*/ 1112138 h 2407168"/>
              <a:gd name="connsiteX5-965" fmla="*/ 6275271 w 6531349"/>
              <a:gd name="connsiteY5-966" fmla="*/ 1477762 h 2407168"/>
              <a:gd name="connsiteX6-967" fmla="*/ 2442107 w 6531349"/>
              <a:gd name="connsiteY6-968" fmla="*/ 1448500 h 2407168"/>
              <a:gd name="connsiteX7-969" fmla="*/ 0 w 6531349"/>
              <a:gd name="connsiteY7-970" fmla="*/ 2407168 h 2407168"/>
              <a:gd name="connsiteX8-971" fmla="*/ 562077 w 6531349"/>
              <a:gd name="connsiteY8-972" fmla="*/ 1309477 h 2407168"/>
              <a:gd name="connsiteX0-973" fmla="*/ 562077 w 6531349"/>
              <a:gd name="connsiteY0-974" fmla="*/ 1309477 h 2407168"/>
              <a:gd name="connsiteX1-975" fmla="*/ 3299179 w 6531349"/>
              <a:gd name="connsiteY1-976" fmla="*/ 0 h 2407168"/>
              <a:gd name="connsiteX2-977" fmla="*/ 5704962 w 6531349"/>
              <a:gd name="connsiteY2-978" fmla="*/ 25686 h 2407168"/>
              <a:gd name="connsiteX3-979" fmla="*/ 6530358 w 6531349"/>
              <a:gd name="connsiteY3-980" fmla="*/ 623867 h 2407168"/>
              <a:gd name="connsiteX4-981" fmla="*/ 6531349 w 6531349"/>
              <a:gd name="connsiteY4-982" fmla="*/ 1112138 h 2407168"/>
              <a:gd name="connsiteX5-983" fmla="*/ 6275271 w 6531349"/>
              <a:gd name="connsiteY5-984" fmla="*/ 1477762 h 2407168"/>
              <a:gd name="connsiteX6-985" fmla="*/ 2442107 w 6531349"/>
              <a:gd name="connsiteY6-986" fmla="*/ 1448500 h 2407168"/>
              <a:gd name="connsiteX7-987" fmla="*/ 0 w 6531349"/>
              <a:gd name="connsiteY7-988" fmla="*/ 2407168 h 2407168"/>
              <a:gd name="connsiteX8-989" fmla="*/ 562077 w 6531349"/>
              <a:gd name="connsiteY8-990" fmla="*/ 1309477 h 2407168"/>
              <a:gd name="connsiteX0-991" fmla="*/ 562077 w 6531349"/>
              <a:gd name="connsiteY0-992" fmla="*/ 1309477 h 2407168"/>
              <a:gd name="connsiteX1-993" fmla="*/ 3299179 w 6531349"/>
              <a:gd name="connsiteY1-994" fmla="*/ 0 h 2407168"/>
              <a:gd name="connsiteX2-995" fmla="*/ 5704962 w 6531349"/>
              <a:gd name="connsiteY2-996" fmla="*/ 25686 h 2407168"/>
              <a:gd name="connsiteX3-997" fmla="*/ 6530358 w 6531349"/>
              <a:gd name="connsiteY3-998" fmla="*/ 623867 h 2407168"/>
              <a:gd name="connsiteX4-999" fmla="*/ 6531349 w 6531349"/>
              <a:gd name="connsiteY4-1000" fmla="*/ 1112138 h 2407168"/>
              <a:gd name="connsiteX5-1001" fmla="*/ 6275271 w 6531349"/>
              <a:gd name="connsiteY5-1002" fmla="*/ 1477762 h 2407168"/>
              <a:gd name="connsiteX6-1003" fmla="*/ 2442107 w 6531349"/>
              <a:gd name="connsiteY6-1004" fmla="*/ 1448500 h 2407168"/>
              <a:gd name="connsiteX7-1005" fmla="*/ 0 w 6531349"/>
              <a:gd name="connsiteY7-1006" fmla="*/ 2407168 h 2407168"/>
              <a:gd name="connsiteX8-1007" fmla="*/ 562077 w 6531349"/>
              <a:gd name="connsiteY8-1008" fmla="*/ 1309477 h 2407168"/>
              <a:gd name="connsiteX0-1009" fmla="*/ 562077 w 6531381"/>
              <a:gd name="connsiteY0-1010" fmla="*/ 1309477 h 2407168"/>
              <a:gd name="connsiteX1-1011" fmla="*/ 3299179 w 6531381"/>
              <a:gd name="connsiteY1-1012" fmla="*/ 0 h 2407168"/>
              <a:gd name="connsiteX2-1013" fmla="*/ 5704962 w 6531381"/>
              <a:gd name="connsiteY2-1014" fmla="*/ 25686 h 2407168"/>
              <a:gd name="connsiteX3-1015" fmla="*/ 6530358 w 6531381"/>
              <a:gd name="connsiteY3-1016" fmla="*/ 623867 h 2407168"/>
              <a:gd name="connsiteX4-1017" fmla="*/ 6531349 w 6531381"/>
              <a:gd name="connsiteY4-1018" fmla="*/ 1112138 h 2407168"/>
              <a:gd name="connsiteX5-1019" fmla="*/ 6275271 w 6531381"/>
              <a:gd name="connsiteY5-1020" fmla="*/ 1477762 h 2407168"/>
              <a:gd name="connsiteX6-1021" fmla="*/ 2442107 w 6531381"/>
              <a:gd name="connsiteY6-1022" fmla="*/ 1448500 h 2407168"/>
              <a:gd name="connsiteX7-1023" fmla="*/ 0 w 6531381"/>
              <a:gd name="connsiteY7-1024" fmla="*/ 2407168 h 2407168"/>
              <a:gd name="connsiteX8-1025" fmla="*/ 562077 w 6531381"/>
              <a:gd name="connsiteY8-1026" fmla="*/ 1309477 h 2407168"/>
              <a:gd name="connsiteX0-1027" fmla="*/ 562077 w 6531381"/>
              <a:gd name="connsiteY0-1028" fmla="*/ 1309477 h 2407168"/>
              <a:gd name="connsiteX1-1029" fmla="*/ 3299179 w 6531381"/>
              <a:gd name="connsiteY1-1030" fmla="*/ 0 h 2407168"/>
              <a:gd name="connsiteX2-1031" fmla="*/ 5704962 w 6531381"/>
              <a:gd name="connsiteY2-1032" fmla="*/ 25686 h 2407168"/>
              <a:gd name="connsiteX3-1033" fmla="*/ 6530358 w 6531381"/>
              <a:gd name="connsiteY3-1034" fmla="*/ 623867 h 2407168"/>
              <a:gd name="connsiteX4-1035" fmla="*/ 6531349 w 6531381"/>
              <a:gd name="connsiteY4-1036" fmla="*/ 1088756 h 2407168"/>
              <a:gd name="connsiteX5-1037" fmla="*/ 6275271 w 6531381"/>
              <a:gd name="connsiteY5-1038" fmla="*/ 1477762 h 2407168"/>
              <a:gd name="connsiteX6-1039" fmla="*/ 2442107 w 6531381"/>
              <a:gd name="connsiteY6-1040" fmla="*/ 1448500 h 2407168"/>
              <a:gd name="connsiteX7-1041" fmla="*/ 0 w 6531381"/>
              <a:gd name="connsiteY7-1042" fmla="*/ 2407168 h 2407168"/>
              <a:gd name="connsiteX8-1043" fmla="*/ 562077 w 6531381"/>
              <a:gd name="connsiteY8-1044" fmla="*/ 1309477 h 2407168"/>
              <a:gd name="connsiteX0-1045" fmla="*/ 562077 w 6531349"/>
              <a:gd name="connsiteY0-1046" fmla="*/ 1309477 h 2407168"/>
              <a:gd name="connsiteX1-1047" fmla="*/ 3299179 w 6531349"/>
              <a:gd name="connsiteY1-1048" fmla="*/ 0 h 2407168"/>
              <a:gd name="connsiteX2-1049" fmla="*/ 5704962 w 6531349"/>
              <a:gd name="connsiteY2-1050" fmla="*/ 25686 h 2407168"/>
              <a:gd name="connsiteX3-1051" fmla="*/ 6530358 w 6531349"/>
              <a:gd name="connsiteY3-1052" fmla="*/ 623867 h 2407168"/>
              <a:gd name="connsiteX4-1053" fmla="*/ 6531349 w 6531349"/>
              <a:gd name="connsiteY4-1054" fmla="*/ 1088756 h 2407168"/>
              <a:gd name="connsiteX5-1055" fmla="*/ 6275271 w 6531349"/>
              <a:gd name="connsiteY5-1056" fmla="*/ 1477762 h 2407168"/>
              <a:gd name="connsiteX6-1057" fmla="*/ 2442107 w 6531349"/>
              <a:gd name="connsiteY6-1058" fmla="*/ 1448500 h 2407168"/>
              <a:gd name="connsiteX7-1059" fmla="*/ 0 w 6531349"/>
              <a:gd name="connsiteY7-1060" fmla="*/ 2407168 h 2407168"/>
              <a:gd name="connsiteX8-1061" fmla="*/ 562077 w 6531349"/>
              <a:gd name="connsiteY8-1062" fmla="*/ 1309477 h 2407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531349" h="2407168">
                <a:moveTo>
                  <a:pt x="562077" y="1309477"/>
                </a:moveTo>
                <a:cubicBezTo>
                  <a:pt x="1159486" y="648671"/>
                  <a:pt x="1545969" y="39014"/>
                  <a:pt x="3299179" y="0"/>
                </a:cubicBezTo>
                <a:lnTo>
                  <a:pt x="5704962" y="25686"/>
                </a:lnTo>
                <a:cubicBezTo>
                  <a:pt x="6087236" y="47671"/>
                  <a:pt x="6530255" y="34766"/>
                  <a:pt x="6530358" y="623867"/>
                </a:cubicBezTo>
                <a:cubicBezTo>
                  <a:pt x="6532796" y="948174"/>
                  <a:pt x="6528911" y="764449"/>
                  <a:pt x="6531349" y="1088756"/>
                </a:cubicBezTo>
                <a:cubicBezTo>
                  <a:pt x="6525516" y="1407980"/>
                  <a:pt x="6500828" y="1490113"/>
                  <a:pt x="6275271" y="1477762"/>
                </a:cubicBezTo>
                <a:lnTo>
                  <a:pt x="2442107" y="1448500"/>
                </a:lnTo>
                <a:cubicBezTo>
                  <a:pt x="1864206" y="1494828"/>
                  <a:pt x="765643" y="1497405"/>
                  <a:pt x="0" y="2407168"/>
                </a:cubicBezTo>
                <a:cubicBezTo>
                  <a:pt x="108062" y="2107211"/>
                  <a:pt x="222223" y="1792600"/>
                  <a:pt x="562077" y="1309477"/>
                </a:cubicBezTo>
                <a:close/>
              </a:path>
            </a:pathLst>
          </a:custGeom>
          <a:gradFill flip="none" rotWithShape="1">
            <a:gsLst>
              <a:gs pos="14000">
                <a:schemeClr val="bg1">
                  <a:lumMod val="85000"/>
                </a:schemeClr>
              </a:gs>
              <a:gs pos="49000">
                <a:schemeClr val="bg1">
                  <a:lumMod val="97000"/>
                  <a:lumOff val="3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457200" dist="152400" dir="9000000" sx="104000" sy="104000" algn="tl" rotWithShape="0">
              <a:prstClr val="black">
                <a:alpha val="7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795678" y="129587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单击输入标题文本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6446871" y="1871573"/>
            <a:ext cx="4040135" cy="943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42788" y="1925359"/>
            <a:ext cx="43140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企业责任是社会文明发展的产物，是社会文明的标志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与责任。是人类迈向工业文明的产物，是企业必须承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担的一种义务。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766350" y="2614663"/>
            <a:ext cx="2016224" cy="769441"/>
            <a:chOff x="1584474" y="2736031"/>
            <a:chExt cx="2016224" cy="769441"/>
          </a:xfrm>
        </p:grpSpPr>
        <p:sp>
          <p:nvSpPr>
            <p:cNvPr id="3" name="TextBox 2"/>
            <p:cNvSpPr txBox="1"/>
            <p:nvPr/>
          </p:nvSpPr>
          <p:spPr>
            <a:xfrm>
              <a:off x="1584474" y="2736031"/>
              <a:ext cx="7024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latin typeface="Impact" panose="020B0806030902050204" pitchFamily="34" charset="0"/>
                </a:rPr>
                <a:t>01</a:t>
              </a:r>
              <a:endParaRPr lang="zh-CN" altLang="en-US" sz="4400" dirty="0">
                <a:latin typeface="Impact" panose="020B080603090205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84926" y="288004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/>
                <a:t>单击添加目标文本</a:t>
              </a:r>
              <a:endParaRPr lang="en-US" altLang="zh-CN" sz="1200" dirty="0"/>
            </a:p>
            <a:p>
              <a:r>
                <a:rPr lang="zh-CN" altLang="en-US" sz="1200" dirty="0"/>
                <a:t>单击添加文本内容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654782" y="4414863"/>
            <a:ext cx="2016224" cy="769441"/>
            <a:chOff x="1584474" y="2736031"/>
            <a:chExt cx="2016224" cy="769441"/>
          </a:xfrm>
        </p:grpSpPr>
        <p:sp>
          <p:nvSpPr>
            <p:cNvPr id="36" name="TextBox 35"/>
            <p:cNvSpPr txBox="1"/>
            <p:nvPr/>
          </p:nvSpPr>
          <p:spPr>
            <a:xfrm>
              <a:off x="1584474" y="2736031"/>
              <a:ext cx="7697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latin typeface="Impact" panose="020B0806030902050204" pitchFamily="34" charset="0"/>
                </a:rPr>
                <a:t>04</a:t>
              </a:r>
              <a:endParaRPr lang="zh-CN" altLang="en-US" sz="4400" dirty="0">
                <a:latin typeface="Impact" panose="020B080603090205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84926" y="288004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/>
                <a:t>单击添加目标文本</a:t>
              </a:r>
              <a:endParaRPr lang="en-US" altLang="zh-CN" sz="1200" dirty="0"/>
            </a:p>
            <a:p>
              <a:r>
                <a:rPr lang="zh-CN" altLang="en-US" sz="1200" dirty="0"/>
                <a:t>单击添加文本内容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654782" y="3240088"/>
            <a:ext cx="2016224" cy="769441"/>
            <a:chOff x="1584474" y="2736031"/>
            <a:chExt cx="2016224" cy="769441"/>
          </a:xfrm>
        </p:grpSpPr>
        <p:sp>
          <p:nvSpPr>
            <p:cNvPr id="40" name="TextBox 39"/>
            <p:cNvSpPr txBox="1"/>
            <p:nvPr/>
          </p:nvSpPr>
          <p:spPr>
            <a:xfrm>
              <a:off x="1584474" y="2736031"/>
              <a:ext cx="77136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4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84926" y="288004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单击添加目标文本</a:t>
              </a:r>
              <a:endParaRPr lang="en-US" altLang="zh-CN" sz="1200" dirty="0">
                <a:solidFill>
                  <a:schemeClr val="bg1"/>
                </a:solidFill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</a:rPr>
                <a:t>单击添加文本内容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766350" y="3910807"/>
            <a:ext cx="2016224" cy="769441"/>
            <a:chOff x="1584474" y="2736031"/>
            <a:chExt cx="2016224" cy="769441"/>
          </a:xfrm>
        </p:grpSpPr>
        <p:sp>
          <p:nvSpPr>
            <p:cNvPr id="44" name="TextBox 43"/>
            <p:cNvSpPr txBox="1"/>
            <p:nvPr/>
          </p:nvSpPr>
          <p:spPr>
            <a:xfrm>
              <a:off x="1584474" y="2736031"/>
              <a:ext cx="78739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4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84926" y="288004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单击添加目标文本</a:t>
              </a:r>
              <a:endParaRPr lang="en-US" altLang="zh-CN" sz="1200" dirty="0">
                <a:solidFill>
                  <a:schemeClr val="bg1"/>
                </a:solidFill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</a:rPr>
                <a:t>单击添加文本内容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02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竞争对手</a:t>
            </a:r>
          </a:p>
        </p:txBody>
      </p:sp>
      <p:sp>
        <p:nvSpPr>
          <p:cNvPr id="36" name="矩形 35"/>
          <p:cNvSpPr/>
          <p:nvPr/>
        </p:nvSpPr>
        <p:spPr>
          <a:xfrm>
            <a:off x="5637436" y="1727919"/>
            <a:ext cx="4659312" cy="792088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637436" y="2664023"/>
            <a:ext cx="4659312" cy="792088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637436" y="3600127"/>
            <a:ext cx="4659312" cy="792088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5637436" y="4536231"/>
            <a:ext cx="4659312" cy="792088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燕尾形 41"/>
          <p:cNvSpPr/>
          <p:nvPr/>
        </p:nvSpPr>
        <p:spPr>
          <a:xfrm>
            <a:off x="3261172" y="3240087"/>
            <a:ext cx="288032" cy="432048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935708" y="2501139"/>
            <a:ext cx="2256636" cy="1891076"/>
            <a:chOff x="761740" y="2359614"/>
            <a:chExt cx="1824588" cy="1529017"/>
          </a:xfrm>
        </p:grpSpPr>
        <p:sp>
          <p:nvSpPr>
            <p:cNvPr id="44" name="六边形 43"/>
            <p:cNvSpPr/>
            <p:nvPr/>
          </p:nvSpPr>
          <p:spPr>
            <a:xfrm flipV="1">
              <a:off x="761740" y="2359614"/>
              <a:ext cx="1824588" cy="1529017"/>
            </a:xfrm>
            <a:prstGeom prst="hexagon">
              <a:avLst/>
            </a:prstGeom>
            <a:gradFill flip="none" rotWithShape="1">
              <a:gsLst>
                <a:gs pos="5000">
                  <a:schemeClr val="bg1">
                    <a:lumMod val="75000"/>
                  </a:schemeClr>
                </a:gs>
                <a:gs pos="57000">
                  <a:schemeClr val="bg1">
                    <a:shade val="67500"/>
                    <a:satMod val="115000"/>
                    <a:lumMod val="40000"/>
                    <a:lumOff val="6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rgbClr val="FFFFFF">
                  <a:alpha val="72941"/>
                </a:srgbClr>
              </a:solidFill>
            </a:ln>
            <a:effectLst>
              <a:outerShdw blurRad="215900" dist="127000" dir="6000000" sx="101000" sy="101000" algn="tr" rotWithShape="0">
                <a:schemeClr val="tx1">
                  <a:lumMod val="95000"/>
                  <a:lumOff val="5000"/>
                  <a:alpha val="7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>
                <a:solidFill>
                  <a:srgbClr val="86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87925" y="2954526"/>
              <a:ext cx="812912" cy="472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C00000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标题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693220" y="1727919"/>
            <a:ext cx="2592288" cy="792088"/>
            <a:chOff x="3087204" y="1368351"/>
            <a:chExt cx="2592288" cy="792088"/>
          </a:xfrm>
        </p:grpSpPr>
        <p:sp>
          <p:nvSpPr>
            <p:cNvPr id="47" name="五边形 46"/>
            <p:cNvSpPr/>
            <p:nvPr/>
          </p:nvSpPr>
          <p:spPr>
            <a:xfrm>
              <a:off x="3087204" y="1368351"/>
              <a:ext cx="2592288" cy="792088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6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16763" y="159091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处于起步阶段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693220" y="2664023"/>
            <a:ext cx="2592288" cy="792088"/>
            <a:chOff x="3087204" y="2304455"/>
            <a:chExt cx="2592288" cy="792088"/>
          </a:xfrm>
        </p:grpSpPr>
        <p:sp>
          <p:nvSpPr>
            <p:cNvPr id="50" name="五边形 49"/>
            <p:cNvSpPr/>
            <p:nvPr/>
          </p:nvSpPr>
          <p:spPr>
            <a:xfrm>
              <a:off x="3087204" y="2304455"/>
              <a:ext cx="2592288" cy="792088"/>
            </a:xfrm>
            <a:prstGeom prst="homePlat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6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24820" y="2480409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市场占有率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693220" y="3600127"/>
            <a:ext cx="2592288" cy="792088"/>
            <a:chOff x="3087204" y="3240559"/>
            <a:chExt cx="2592288" cy="792088"/>
          </a:xfrm>
        </p:grpSpPr>
        <p:sp>
          <p:nvSpPr>
            <p:cNvPr id="53" name="五边形 52"/>
            <p:cNvSpPr/>
            <p:nvPr/>
          </p:nvSpPr>
          <p:spPr>
            <a:xfrm>
              <a:off x="3087204" y="3240559"/>
              <a:ext cx="2592288" cy="792088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6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12120" y="344191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整体规模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693220" y="4536231"/>
            <a:ext cx="2592288" cy="792088"/>
            <a:chOff x="3087204" y="4176663"/>
            <a:chExt cx="2592288" cy="792088"/>
          </a:xfrm>
        </p:grpSpPr>
        <p:sp>
          <p:nvSpPr>
            <p:cNvPr id="56" name="五边形 55"/>
            <p:cNvSpPr/>
            <p:nvPr/>
          </p:nvSpPr>
          <p:spPr>
            <a:xfrm>
              <a:off x="3087204" y="4176663"/>
              <a:ext cx="2592288" cy="792088"/>
            </a:xfrm>
            <a:prstGeom prst="homePlat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6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312120" y="4352617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市场认知度</a:t>
              </a:r>
            </a:p>
          </p:txBody>
        </p:sp>
      </p:grpSp>
      <p:sp>
        <p:nvSpPr>
          <p:cNvPr id="58" name="矩形 57"/>
          <p:cNvSpPr/>
          <p:nvPr/>
        </p:nvSpPr>
        <p:spPr>
          <a:xfrm>
            <a:off x="6440252" y="1871935"/>
            <a:ext cx="4072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单击添加目标文本或者复制粘贴已经写好的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文本内容到此。</a:t>
            </a:r>
          </a:p>
        </p:txBody>
      </p:sp>
      <p:sp>
        <p:nvSpPr>
          <p:cNvPr id="59" name="矩形 58"/>
          <p:cNvSpPr/>
          <p:nvPr/>
        </p:nvSpPr>
        <p:spPr>
          <a:xfrm>
            <a:off x="6438417" y="2808039"/>
            <a:ext cx="4072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单击添加目标文本或者复制粘贴已经写好的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文本内容到此。</a:t>
            </a:r>
          </a:p>
        </p:txBody>
      </p:sp>
      <p:sp>
        <p:nvSpPr>
          <p:cNvPr id="60" name="矩形 59"/>
          <p:cNvSpPr/>
          <p:nvPr/>
        </p:nvSpPr>
        <p:spPr>
          <a:xfrm>
            <a:off x="6438417" y="3724979"/>
            <a:ext cx="4072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单击添加目标文本或者复制粘贴已经写好的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文本内容到此。</a:t>
            </a:r>
          </a:p>
        </p:txBody>
      </p:sp>
      <p:sp>
        <p:nvSpPr>
          <p:cNvPr id="61" name="矩形 60"/>
          <p:cNvSpPr/>
          <p:nvPr/>
        </p:nvSpPr>
        <p:spPr>
          <a:xfrm>
            <a:off x="6438417" y="4661083"/>
            <a:ext cx="4072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单击添加目标文本或者复制粘贴已经写好的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文本内容到此。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0" grpId="0" animBg="1"/>
      <p:bldP spid="42" grpId="0" animBg="1"/>
      <p:bldP spid="58" grpId="0"/>
      <p:bldP spid="59" grpId="0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02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行业前景</a:t>
            </a:r>
          </a:p>
        </p:txBody>
      </p:sp>
      <p:cxnSp>
        <p:nvCxnSpPr>
          <p:cNvPr id="10" name="直接连接符 9"/>
          <p:cNvCxnSpPr>
            <a:stCxn id="21" idx="3"/>
          </p:cNvCxnSpPr>
          <p:nvPr/>
        </p:nvCxnSpPr>
        <p:spPr>
          <a:xfrm flipH="1">
            <a:off x="5044451" y="3590372"/>
            <a:ext cx="68647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3367743" y="2796215"/>
            <a:ext cx="1726098" cy="1488015"/>
            <a:chOff x="1151880" y="2088430"/>
            <a:chExt cx="1656184" cy="1427745"/>
          </a:xfrm>
        </p:grpSpPr>
        <p:sp>
          <p:nvSpPr>
            <p:cNvPr id="12" name="六边形 11"/>
            <p:cNvSpPr/>
            <p:nvPr/>
          </p:nvSpPr>
          <p:spPr>
            <a:xfrm flipV="1">
              <a:off x="1151880" y="2088430"/>
              <a:ext cx="1656184" cy="1427745"/>
            </a:xfrm>
            <a:prstGeom prst="hexagon">
              <a:avLst/>
            </a:prstGeom>
            <a:gradFill flip="none" rotWithShape="1">
              <a:gsLst>
                <a:gs pos="5000">
                  <a:schemeClr val="bg1">
                    <a:lumMod val="75000"/>
                  </a:schemeClr>
                </a:gs>
                <a:gs pos="57000">
                  <a:schemeClr val="bg1">
                    <a:shade val="67500"/>
                    <a:satMod val="115000"/>
                    <a:lumMod val="40000"/>
                    <a:lumOff val="6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rgbClr val="FFFFFF">
                  <a:alpha val="72941"/>
                </a:srgbClr>
              </a:solidFill>
            </a:ln>
            <a:effectLst>
              <a:outerShdw blurRad="215900" dist="127000" dir="6000000" sx="101000" sy="101000" algn="tr" rotWithShape="0">
                <a:schemeClr val="tx1">
                  <a:lumMod val="95000"/>
                  <a:lumOff val="5000"/>
                  <a:alpha val="7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60000"/>
                </a:solidFill>
              </a:endParaRPr>
            </a:p>
          </p:txBody>
        </p:sp>
        <p:sp>
          <p:nvSpPr>
            <p:cNvPr id="13" name="六边形 12"/>
            <p:cNvSpPr/>
            <p:nvPr/>
          </p:nvSpPr>
          <p:spPr>
            <a:xfrm flipV="1">
              <a:off x="2278611" y="2600905"/>
              <a:ext cx="474413" cy="454452"/>
            </a:xfrm>
            <a:prstGeom prst="hexag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60000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732083" y="1895104"/>
            <a:ext cx="1773660" cy="1529017"/>
            <a:chOff x="1151880" y="2088430"/>
            <a:chExt cx="1656184" cy="1427745"/>
          </a:xfrm>
        </p:grpSpPr>
        <p:sp>
          <p:nvSpPr>
            <p:cNvPr id="15" name="六边形 14"/>
            <p:cNvSpPr/>
            <p:nvPr/>
          </p:nvSpPr>
          <p:spPr>
            <a:xfrm flipV="1">
              <a:off x="1151880" y="2088430"/>
              <a:ext cx="1656184" cy="1427745"/>
            </a:xfrm>
            <a:prstGeom prst="hexagon">
              <a:avLst/>
            </a:prstGeom>
            <a:gradFill flip="none" rotWithShape="1">
              <a:gsLst>
                <a:gs pos="5000">
                  <a:schemeClr val="bg1">
                    <a:lumMod val="75000"/>
                  </a:schemeClr>
                </a:gs>
                <a:gs pos="57000">
                  <a:schemeClr val="bg1">
                    <a:shade val="67500"/>
                    <a:satMod val="115000"/>
                    <a:lumMod val="40000"/>
                    <a:lumOff val="6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rgbClr val="FFFFFF">
                  <a:alpha val="72941"/>
                </a:srgbClr>
              </a:solidFill>
            </a:ln>
            <a:effectLst>
              <a:outerShdw blurRad="215900" dist="127000" dir="6000000" sx="101000" sy="101000" algn="tr" rotWithShape="0">
                <a:schemeClr val="tx1">
                  <a:lumMod val="95000"/>
                  <a:lumOff val="5000"/>
                  <a:alpha val="7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60000"/>
                </a:solidFill>
              </a:endParaRPr>
            </a:p>
          </p:txBody>
        </p:sp>
        <p:sp>
          <p:nvSpPr>
            <p:cNvPr id="16" name="六边形 15"/>
            <p:cNvSpPr/>
            <p:nvPr/>
          </p:nvSpPr>
          <p:spPr>
            <a:xfrm flipV="1">
              <a:off x="2278611" y="2600905"/>
              <a:ext cx="474413" cy="454452"/>
            </a:xfrm>
            <a:prstGeom prst="hexag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60000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732083" y="3619309"/>
            <a:ext cx="1773660" cy="1529017"/>
            <a:chOff x="1151880" y="2088430"/>
            <a:chExt cx="1656184" cy="1427745"/>
          </a:xfrm>
        </p:grpSpPr>
        <p:sp>
          <p:nvSpPr>
            <p:cNvPr id="18" name="六边形 17"/>
            <p:cNvSpPr/>
            <p:nvPr/>
          </p:nvSpPr>
          <p:spPr>
            <a:xfrm flipV="1">
              <a:off x="1151880" y="2088430"/>
              <a:ext cx="1656184" cy="1427745"/>
            </a:xfrm>
            <a:prstGeom prst="hexagon">
              <a:avLst/>
            </a:prstGeom>
            <a:gradFill flip="none" rotWithShape="1">
              <a:gsLst>
                <a:gs pos="5000">
                  <a:schemeClr val="bg1">
                    <a:lumMod val="75000"/>
                  </a:schemeClr>
                </a:gs>
                <a:gs pos="57000">
                  <a:schemeClr val="bg1">
                    <a:shade val="67500"/>
                    <a:satMod val="115000"/>
                    <a:lumMod val="40000"/>
                    <a:lumOff val="6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rgbClr val="FFFFFF">
                  <a:alpha val="72941"/>
                </a:srgbClr>
              </a:solidFill>
            </a:ln>
            <a:effectLst>
              <a:outerShdw blurRad="215900" dist="127000" dir="6000000" sx="101000" sy="101000" algn="tr" rotWithShape="0">
                <a:schemeClr val="tx1">
                  <a:lumMod val="95000"/>
                  <a:lumOff val="5000"/>
                  <a:alpha val="7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60000"/>
                </a:solidFill>
              </a:endParaRPr>
            </a:p>
          </p:txBody>
        </p:sp>
        <p:sp>
          <p:nvSpPr>
            <p:cNvPr id="19" name="六边形 18"/>
            <p:cNvSpPr/>
            <p:nvPr/>
          </p:nvSpPr>
          <p:spPr>
            <a:xfrm flipV="1">
              <a:off x="2278611" y="2600905"/>
              <a:ext cx="474413" cy="454452"/>
            </a:xfrm>
            <a:prstGeom prst="hexag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60000"/>
                </a:solidFill>
              </a:endParaRPr>
            </a:p>
          </p:txBody>
        </p:sp>
      </p:grpSp>
      <p:sp>
        <p:nvSpPr>
          <p:cNvPr id="20" name="六边形 19"/>
          <p:cNvSpPr/>
          <p:nvPr/>
        </p:nvSpPr>
        <p:spPr>
          <a:xfrm>
            <a:off x="5586909" y="1848479"/>
            <a:ext cx="4714126" cy="1035514"/>
          </a:xfrm>
          <a:prstGeom prst="hexagon">
            <a:avLst>
              <a:gd name="adj" fmla="val 36075"/>
              <a:gd name="vf" fmla="val 115470"/>
            </a:avLst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六边形 20"/>
          <p:cNvSpPr/>
          <p:nvPr/>
        </p:nvSpPr>
        <p:spPr>
          <a:xfrm>
            <a:off x="5730925" y="3072615"/>
            <a:ext cx="4714126" cy="1035514"/>
          </a:xfrm>
          <a:prstGeom prst="hexagon">
            <a:avLst>
              <a:gd name="adj" fmla="val 36075"/>
              <a:gd name="vf" fmla="val 115470"/>
            </a:avLst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六边形 21"/>
          <p:cNvSpPr/>
          <p:nvPr/>
        </p:nvSpPr>
        <p:spPr>
          <a:xfrm>
            <a:off x="5586909" y="4296751"/>
            <a:ext cx="4714126" cy="1035514"/>
          </a:xfrm>
          <a:prstGeom prst="hexagon">
            <a:avLst>
              <a:gd name="adj" fmla="val 36075"/>
              <a:gd name="vf" fmla="val 115470"/>
            </a:avLst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989270" y="24560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1</a:t>
            </a:r>
            <a:endParaRPr lang="zh-CN" altLang="en-US" sz="2400" i="1" dirty="0">
              <a:solidFill>
                <a:schemeClr val="bg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4463" y="33312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</a:t>
            </a:r>
            <a:endParaRPr lang="zh-CN" altLang="en-US" sz="2400" i="1" dirty="0">
              <a:solidFill>
                <a:schemeClr val="bg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70" y="420463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3</a:t>
            </a:r>
            <a:endParaRPr lang="zh-CN" altLang="en-US" sz="2400" i="1" dirty="0">
              <a:solidFill>
                <a:schemeClr val="bg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26" name="左中括号 25"/>
          <p:cNvSpPr/>
          <p:nvPr/>
        </p:nvSpPr>
        <p:spPr>
          <a:xfrm>
            <a:off x="5332483" y="2366236"/>
            <a:ext cx="254426" cy="2448272"/>
          </a:xfrm>
          <a:prstGeom prst="leftBracke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079706" y="2265075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发展</a:t>
            </a:r>
            <a:endParaRPr lang="en-US" altLang="zh-CN" sz="2400" dirty="0">
              <a:solidFill>
                <a:srgbClr val="C00000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zh-CN" altLang="en-US" sz="24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趋势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73754" y="316808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政策</a:t>
            </a:r>
            <a:endParaRPr lang="en-US" altLang="zh-CN" sz="2400" dirty="0">
              <a:solidFill>
                <a:srgbClr val="C00000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zh-CN" altLang="en-US" sz="24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扶持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79706" y="399326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消费</a:t>
            </a:r>
            <a:endParaRPr lang="en-US" altLang="zh-CN" sz="2400" dirty="0">
              <a:solidFill>
                <a:srgbClr val="C00000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zh-CN" altLang="en-US" sz="24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习惯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48626" y="2015951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单击添加目标文本内容。单击添加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目标文本内容。</a:t>
            </a:r>
          </a:p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48626" y="3255328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单击添加目标文本内容。单击添加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目标文本内容。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48626" y="4494704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单击添加目标文本内容。单击添加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目标文本内容。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02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行业优势</a:t>
            </a:r>
          </a:p>
        </p:txBody>
      </p:sp>
      <p:sp>
        <p:nvSpPr>
          <p:cNvPr id="10" name="椭圆 9"/>
          <p:cNvSpPr/>
          <p:nvPr/>
        </p:nvSpPr>
        <p:spPr>
          <a:xfrm>
            <a:off x="2375868" y="1752769"/>
            <a:ext cx="1914202" cy="191420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866854" y="1752769"/>
            <a:ext cx="1914202" cy="191420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387134" y="1752769"/>
            <a:ext cx="1914202" cy="191420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447876" y="2802876"/>
            <a:ext cx="169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良好的口碑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9586" y="2802876"/>
            <a:ext cx="169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科学的管理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23601" y="2790176"/>
            <a:ext cx="169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政策的扶持</a:t>
            </a:r>
          </a:p>
        </p:txBody>
      </p:sp>
      <p:sp>
        <p:nvSpPr>
          <p:cNvPr id="16" name="左大括号 15"/>
          <p:cNvSpPr/>
          <p:nvPr/>
        </p:nvSpPr>
        <p:spPr>
          <a:xfrm>
            <a:off x="2219152" y="4206671"/>
            <a:ext cx="300732" cy="936104"/>
          </a:xfrm>
          <a:prstGeom prst="leftBrac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987928" y="4260973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单击添加目标文本内容或者复制粘贴已经写好的文本。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单击添加目标文本内容或者复制粘贴已经写好的文本。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单击添加目标文本内容或者复制粘贴已经写好的文本。</a:t>
            </a:r>
          </a:p>
        </p:txBody>
      </p:sp>
      <p:sp>
        <p:nvSpPr>
          <p:cNvPr id="18" name="左大括号 17"/>
          <p:cNvSpPr/>
          <p:nvPr/>
        </p:nvSpPr>
        <p:spPr>
          <a:xfrm flipH="1">
            <a:off x="8987904" y="4165143"/>
            <a:ext cx="300732" cy="936104"/>
          </a:xfrm>
          <a:prstGeom prst="leftBrac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218782" y="2415439"/>
            <a:ext cx="675468" cy="675468"/>
            <a:chOff x="3492500" y="1908771"/>
            <a:chExt cx="648072" cy="648072"/>
          </a:xfrm>
        </p:grpSpPr>
        <p:sp>
          <p:nvSpPr>
            <p:cNvPr id="20" name="椭圆 19"/>
            <p:cNvSpPr/>
            <p:nvPr/>
          </p:nvSpPr>
          <p:spPr>
            <a:xfrm>
              <a:off x="3492500" y="1908771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加号 20"/>
            <p:cNvSpPr/>
            <p:nvPr/>
          </p:nvSpPr>
          <p:spPr>
            <a:xfrm>
              <a:off x="3612852" y="2025279"/>
              <a:ext cx="396404" cy="434156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03418" y="2415439"/>
            <a:ext cx="675468" cy="675468"/>
            <a:chOff x="5833120" y="1908771"/>
            <a:chExt cx="648072" cy="648072"/>
          </a:xfrm>
        </p:grpSpPr>
        <p:sp>
          <p:nvSpPr>
            <p:cNvPr id="23" name="椭圆 22"/>
            <p:cNvSpPr/>
            <p:nvPr/>
          </p:nvSpPr>
          <p:spPr>
            <a:xfrm>
              <a:off x="5833120" y="1908771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加号 23"/>
            <p:cNvSpPr/>
            <p:nvPr/>
          </p:nvSpPr>
          <p:spPr>
            <a:xfrm>
              <a:off x="5952752" y="2025279"/>
              <a:ext cx="396404" cy="434156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Picture 34" descr="Efficiency.png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46" y="2011295"/>
            <a:ext cx="924756" cy="86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657"/>
          <p:cNvGrpSpPr/>
          <p:nvPr/>
        </p:nvGrpSpPr>
        <p:grpSpPr bwMode="auto">
          <a:xfrm>
            <a:off x="2879924" y="2309838"/>
            <a:ext cx="825572" cy="456673"/>
            <a:chOff x="3646" y="4088"/>
            <a:chExt cx="1003" cy="555"/>
          </a:xfrm>
        </p:grpSpPr>
        <p:grpSp>
          <p:nvGrpSpPr>
            <p:cNvPr id="36" name="Group 655"/>
            <p:cNvGrpSpPr/>
            <p:nvPr/>
          </p:nvGrpSpPr>
          <p:grpSpPr bwMode="auto">
            <a:xfrm>
              <a:off x="3646" y="4088"/>
              <a:ext cx="1003" cy="555"/>
              <a:chOff x="3132" y="4264"/>
              <a:chExt cx="1125" cy="623"/>
            </a:xfrm>
          </p:grpSpPr>
          <p:sp>
            <p:nvSpPr>
              <p:cNvPr id="38" name="Freeform 652"/>
              <p:cNvSpPr>
                <a:spLocks noEditPoints="1"/>
              </p:cNvSpPr>
              <p:nvPr/>
            </p:nvSpPr>
            <p:spPr bwMode="auto">
              <a:xfrm>
                <a:off x="3132" y="4264"/>
                <a:ext cx="1125" cy="623"/>
              </a:xfrm>
              <a:custGeom>
                <a:avLst/>
                <a:gdLst>
                  <a:gd name="T0" fmla="*/ 15972 w 16875"/>
                  <a:gd name="T1" fmla="*/ 6015 h 9345"/>
                  <a:gd name="T2" fmla="*/ 14508 w 16875"/>
                  <a:gd name="T3" fmla="*/ 7426 h 9345"/>
                  <a:gd name="T4" fmla="*/ 10994 w 16875"/>
                  <a:gd name="T5" fmla="*/ 9069 h 9345"/>
                  <a:gd name="T6" fmla="*/ 6792 w 16875"/>
                  <a:gd name="T7" fmla="*/ 9233 h 9345"/>
                  <a:gd name="T8" fmla="*/ 3091 w 16875"/>
                  <a:gd name="T9" fmla="*/ 7919 h 9345"/>
                  <a:gd name="T10" fmla="*/ 1152 w 16875"/>
                  <a:gd name="T11" fmla="*/ 6297 h 9345"/>
                  <a:gd name="T12" fmla="*/ 148 w 16875"/>
                  <a:gd name="T13" fmla="*/ 4932 h 9345"/>
                  <a:gd name="T14" fmla="*/ 793 w 16875"/>
                  <a:gd name="T15" fmla="*/ 3484 h 9345"/>
                  <a:gd name="T16" fmla="*/ 2037 w 16875"/>
                  <a:gd name="T17" fmla="*/ 2194 h 9345"/>
                  <a:gd name="T18" fmla="*/ 5470 w 16875"/>
                  <a:gd name="T19" fmla="*/ 386 h 9345"/>
                  <a:gd name="T20" fmla="*/ 9642 w 16875"/>
                  <a:gd name="T21" fmla="*/ 57 h 9345"/>
                  <a:gd name="T22" fmla="*/ 13427 w 16875"/>
                  <a:gd name="T23" fmla="*/ 1207 h 9345"/>
                  <a:gd name="T24" fmla="*/ 15608 w 16875"/>
                  <a:gd name="T25" fmla="*/ 2918 h 9345"/>
                  <a:gd name="T26" fmla="*/ 16629 w 16875"/>
                  <a:gd name="T27" fmla="*/ 4261 h 9345"/>
                  <a:gd name="T28" fmla="*/ 14588 w 16875"/>
                  <a:gd name="T29" fmla="*/ 3690 h 9345"/>
                  <a:gd name="T30" fmla="*/ 12754 w 16875"/>
                  <a:gd name="T31" fmla="*/ 2138 h 9345"/>
                  <a:gd name="T32" fmla="*/ 10331 w 16875"/>
                  <a:gd name="T33" fmla="*/ 1226 h 9345"/>
                  <a:gd name="T34" fmla="*/ 10980 w 16875"/>
                  <a:gd name="T35" fmla="*/ 1741 h 9345"/>
                  <a:gd name="T36" fmla="*/ 11802 w 16875"/>
                  <a:gd name="T37" fmla="*/ 2677 h 9345"/>
                  <a:gd name="T38" fmla="*/ 12280 w 16875"/>
                  <a:gd name="T39" fmla="*/ 3836 h 9345"/>
                  <a:gd name="T40" fmla="*/ 12348 w 16875"/>
                  <a:gd name="T41" fmla="*/ 5103 h 9345"/>
                  <a:gd name="T42" fmla="*/ 12014 w 16875"/>
                  <a:gd name="T43" fmla="*/ 6287 h 9345"/>
                  <a:gd name="T44" fmla="*/ 11301 w 16875"/>
                  <a:gd name="T45" fmla="*/ 7314 h 9345"/>
                  <a:gd name="T46" fmla="*/ 10320 w 16875"/>
                  <a:gd name="T47" fmla="*/ 8055 h 9345"/>
                  <a:gd name="T48" fmla="*/ 12817 w 16875"/>
                  <a:gd name="T49" fmla="*/ 7206 h 9345"/>
                  <a:gd name="T50" fmla="*/ 15271 w 16875"/>
                  <a:gd name="T51" fmla="*/ 4679 h 9345"/>
                  <a:gd name="T52" fmla="*/ 11297 w 16875"/>
                  <a:gd name="T53" fmla="*/ 3445 h 9345"/>
                  <a:gd name="T54" fmla="*/ 10465 w 16875"/>
                  <a:gd name="T55" fmla="*/ 2365 h 9345"/>
                  <a:gd name="T56" fmla="*/ 9279 w 16875"/>
                  <a:gd name="T57" fmla="*/ 1736 h 9345"/>
                  <a:gd name="T58" fmla="*/ 8143 w 16875"/>
                  <a:gd name="T59" fmla="*/ 1643 h 9345"/>
                  <a:gd name="T60" fmla="*/ 7226 w 16875"/>
                  <a:gd name="T61" fmla="*/ 1872 h 9345"/>
                  <a:gd name="T62" fmla="*/ 3736 w 16875"/>
                  <a:gd name="T63" fmla="*/ 2352 h 9345"/>
                  <a:gd name="T64" fmla="*/ 1728 w 16875"/>
                  <a:gd name="T65" fmla="*/ 4888 h 9345"/>
                  <a:gd name="T66" fmla="*/ 2599 w 16875"/>
                  <a:gd name="T67" fmla="*/ 6014 h 9345"/>
                  <a:gd name="T68" fmla="*/ 4344 w 16875"/>
                  <a:gd name="T69" fmla="*/ 7341 h 9345"/>
                  <a:gd name="T70" fmla="*/ 6796 w 16875"/>
                  <a:gd name="T71" fmla="*/ 8178 h 9345"/>
                  <a:gd name="T72" fmla="*/ 5763 w 16875"/>
                  <a:gd name="T73" fmla="*/ 7505 h 9345"/>
                  <a:gd name="T74" fmla="*/ 4988 w 16875"/>
                  <a:gd name="T75" fmla="*/ 6533 h 9345"/>
                  <a:gd name="T76" fmla="*/ 4566 w 16875"/>
                  <a:gd name="T77" fmla="*/ 5377 h 9345"/>
                  <a:gd name="T78" fmla="*/ 4566 w 16875"/>
                  <a:gd name="T79" fmla="*/ 3989 h 9345"/>
                  <a:gd name="T80" fmla="*/ 5362 w 16875"/>
                  <a:gd name="T81" fmla="*/ 4184 h 9345"/>
                  <a:gd name="T82" fmla="*/ 5427 w 16875"/>
                  <a:gd name="T83" fmla="*/ 5504 h 9345"/>
                  <a:gd name="T84" fmla="*/ 6072 w 16875"/>
                  <a:gd name="T85" fmla="*/ 6666 h 9345"/>
                  <a:gd name="T86" fmla="*/ 7174 w 16875"/>
                  <a:gd name="T87" fmla="*/ 7473 h 9345"/>
                  <a:gd name="T88" fmla="*/ 8518 w 16875"/>
                  <a:gd name="T89" fmla="*/ 7724 h 9345"/>
                  <a:gd name="T90" fmla="*/ 9836 w 16875"/>
                  <a:gd name="T91" fmla="*/ 7411 h 9345"/>
                  <a:gd name="T92" fmla="*/ 10903 w 16875"/>
                  <a:gd name="T93" fmla="*/ 6549 h 9345"/>
                  <a:gd name="T94" fmla="*/ 11482 w 16875"/>
                  <a:gd name="T95" fmla="*/ 5361 h 9345"/>
                  <a:gd name="T96" fmla="*/ 10754 w 16875"/>
                  <a:gd name="T97" fmla="*/ 5137 h 9345"/>
                  <a:gd name="T98" fmla="*/ 10340 w 16875"/>
                  <a:gd name="T99" fmla="*/ 6045 h 9345"/>
                  <a:gd name="T100" fmla="*/ 9545 w 16875"/>
                  <a:gd name="T101" fmla="*/ 6723 h 9345"/>
                  <a:gd name="T102" fmla="*/ 8558 w 16875"/>
                  <a:gd name="T103" fmla="*/ 6984 h 9345"/>
                  <a:gd name="T104" fmla="*/ 7528 w 16875"/>
                  <a:gd name="T105" fmla="*/ 6817 h 9345"/>
                  <a:gd name="T106" fmla="*/ 6683 w 16875"/>
                  <a:gd name="T107" fmla="*/ 6223 h 9345"/>
                  <a:gd name="T108" fmla="*/ 6174 w 16875"/>
                  <a:gd name="T109" fmla="*/ 5354 h 9345"/>
                  <a:gd name="T110" fmla="*/ 6099 w 16875"/>
                  <a:gd name="T111" fmla="*/ 4366 h 9345"/>
                  <a:gd name="T112" fmla="*/ 7843 w 16875"/>
                  <a:gd name="T113" fmla="*/ 2446 h 9345"/>
                  <a:gd name="T114" fmla="*/ 8906 w 16875"/>
                  <a:gd name="T115" fmla="*/ 2411 h 9345"/>
                  <a:gd name="T116" fmla="*/ 9835 w 16875"/>
                  <a:gd name="T117" fmla="*/ 2815 h 9345"/>
                  <a:gd name="T118" fmla="*/ 10527 w 16875"/>
                  <a:gd name="T119" fmla="*/ 3593 h 9345"/>
                  <a:gd name="T120" fmla="*/ 10795 w 16875"/>
                  <a:gd name="T121" fmla="*/ 4561 h 9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875" h="9345">
                    <a:moveTo>
                      <a:pt x="16875" y="4679"/>
                    </a:moveTo>
                    <a:lnTo>
                      <a:pt x="16828" y="4764"/>
                    </a:lnTo>
                    <a:lnTo>
                      <a:pt x="16779" y="4849"/>
                    </a:lnTo>
                    <a:lnTo>
                      <a:pt x="16729" y="4932"/>
                    </a:lnTo>
                    <a:lnTo>
                      <a:pt x="16680" y="5014"/>
                    </a:lnTo>
                    <a:lnTo>
                      <a:pt x="16629" y="5095"/>
                    </a:lnTo>
                    <a:lnTo>
                      <a:pt x="16579" y="5176"/>
                    </a:lnTo>
                    <a:lnTo>
                      <a:pt x="16526" y="5256"/>
                    </a:lnTo>
                    <a:lnTo>
                      <a:pt x="16474" y="5335"/>
                    </a:lnTo>
                    <a:lnTo>
                      <a:pt x="16420" y="5415"/>
                    </a:lnTo>
                    <a:lnTo>
                      <a:pt x="16368" y="5493"/>
                    </a:lnTo>
                    <a:lnTo>
                      <a:pt x="16313" y="5569"/>
                    </a:lnTo>
                    <a:lnTo>
                      <a:pt x="16258" y="5645"/>
                    </a:lnTo>
                    <a:lnTo>
                      <a:pt x="16202" y="5721"/>
                    </a:lnTo>
                    <a:lnTo>
                      <a:pt x="16145" y="5795"/>
                    </a:lnTo>
                    <a:lnTo>
                      <a:pt x="16088" y="5870"/>
                    </a:lnTo>
                    <a:lnTo>
                      <a:pt x="16031" y="5943"/>
                    </a:lnTo>
                    <a:lnTo>
                      <a:pt x="15972" y="6015"/>
                    </a:lnTo>
                    <a:lnTo>
                      <a:pt x="15913" y="6086"/>
                    </a:lnTo>
                    <a:lnTo>
                      <a:pt x="15854" y="6158"/>
                    </a:lnTo>
                    <a:lnTo>
                      <a:pt x="15793" y="6227"/>
                    </a:lnTo>
                    <a:lnTo>
                      <a:pt x="15732" y="6297"/>
                    </a:lnTo>
                    <a:lnTo>
                      <a:pt x="15671" y="6365"/>
                    </a:lnTo>
                    <a:lnTo>
                      <a:pt x="15608" y="6433"/>
                    </a:lnTo>
                    <a:lnTo>
                      <a:pt x="15545" y="6499"/>
                    </a:lnTo>
                    <a:lnTo>
                      <a:pt x="15481" y="6566"/>
                    </a:lnTo>
                    <a:lnTo>
                      <a:pt x="15416" y="6631"/>
                    </a:lnTo>
                    <a:lnTo>
                      <a:pt x="15352" y="6695"/>
                    </a:lnTo>
                    <a:lnTo>
                      <a:pt x="15286" y="6759"/>
                    </a:lnTo>
                    <a:lnTo>
                      <a:pt x="15219" y="6823"/>
                    </a:lnTo>
                    <a:lnTo>
                      <a:pt x="15152" y="6885"/>
                    </a:lnTo>
                    <a:lnTo>
                      <a:pt x="15084" y="6946"/>
                    </a:lnTo>
                    <a:lnTo>
                      <a:pt x="15016" y="7007"/>
                    </a:lnTo>
                    <a:lnTo>
                      <a:pt x="14849" y="7152"/>
                    </a:lnTo>
                    <a:lnTo>
                      <a:pt x="14680" y="7291"/>
                    </a:lnTo>
                    <a:lnTo>
                      <a:pt x="14508" y="7426"/>
                    </a:lnTo>
                    <a:lnTo>
                      <a:pt x="14334" y="7555"/>
                    </a:lnTo>
                    <a:lnTo>
                      <a:pt x="14158" y="7681"/>
                    </a:lnTo>
                    <a:lnTo>
                      <a:pt x="13979" y="7802"/>
                    </a:lnTo>
                    <a:lnTo>
                      <a:pt x="13797" y="7919"/>
                    </a:lnTo>
                    <a:lnTo>
                      <a:pt x="13614" y="8031"/>
                    </a:lnTo>
                    <a:lnTo>
                      <a:pt x="13427" y="8138"/>
                    </a:lnTo>
                    <a:lnTo>
                      <a:pt x="13238" y="8240"/>
                    </a:lnTo>
                    <a:lnTo>
                      <a:pt x="13046" y="8338"/>
                    </a:lnTo>
                    <a:lnTo>
                      <a:pt x="12852" y="8432"/>
                    </a:lnTo>
                    <a:lnTo>
                      <a:pt x="12656" y="8522"/>
                    </a:lnTo>
                    <a:lnTo>
                      <a:pt x="12457" y="8606"/>
                    </a:lnTo>
                    <a:lnTo>
                      <a:pt x="12255" y="8686"/>
                    </a:lnTo>
                    <a:lnTo>
                      <a:pt x="12051" y="8761"/>
                    </a:lnTo>
                    <a:lnTo>
                      <a:pt x="11845" y="8832"/>
                    </a:lnTo>
                    <a:lnTo>
                      <a:pt x="11635" y="8898"/>
                    </a:lnTo>
                    <a:lnTo>
                      <a:pt x="11424" y="8959"/>
                    </a:lnTo>
                    <a:lnTo>
                      <a:pt x="11210" y="9016"/>
                    </a:lnTo>
                    <a:lnTo>
                      <a:pt x="10994" y="9069"/>
                    </a:lnTo>
                    <a:lnTo>
                      <a:pt x="10775" y="9117"/>
                    </a:lnTo>
                    <a:lnTo>
                      <a:pt x="10553" y="9161"/>
                    </a:lnTo>
                    <a:lnTo>
                      <a:pt x="10329" y="9200"/>
                    </a:lnTo>
                    <a:lnTo>
                      <a:pt x="10103" y="9233"/>
                    </a:lnTo>
                    <a:lnTo>
                      <a:pt x="9874" y="9263"/>
                    </a:lnTo>
                    <a:lnTo>
                      <a:pt x="9642" y="9288"/>
                    </a:lnTo>
                    <a:lnTo>
                      <a:pt x="9408" y="9308"/>
                    </a:lnTo>
                    <a:lnTo>
                      <a:pt x="9172" y="9325"/>
                    </a:lnTo>
                    <a:lnTo>
                      <a:pt x="8933" y="9336"/>
                    </a:lnTo>
                    <a:lnTo>
                      <a:pt x="8692" y="9343"/>
                    </a:lnTo>
                    <a:lnTo>
                      <a:pt x="8448" y="9345"/>
                    </a:lnTo>
                    <a:lnTo>
                      <a:pt x="8203" y="9343"/>
                    </a:lnTo>
                    <a:lnTo>
                      <a:pt x="7962" y="9336"/>
                    </a:lnTo>
                    <a:lnTo>
                      <a:pt x="7723" y="9325"/>
                    </a:lnTo>
                    <a:lnTo>
                      <a:pt x="7487" y="9308"/>
                    </a:lnTo>
                    <a:lnTo>
                      <a:pt x="7253" y="9288"/>
                    </a:lnTo>
                    <a:lnTo>
                      <a:pt x="7021" y="9263"/>
                    </a:lnTo>
                    <a:lnTo>
                      <a:pt x="6792" y="9233"/>
                    </a:lnTo>
                    <a:lnTo>
                      <a:pt x="6565" y="9200"/>
                    </a:lnTo>
                    <a:lnTo>
                      <a:pt x="6341" y="9161"/>
                    </a:lnTo>
                    <a:lnTo>
                      <a:pt x="6119" y="9117"/>
                    </a:lnTo>
                    <a:lnTo>
                      <a:pt x="5900" y="9069"/>
                    </a:lnTo>
                    <a:lnTo>
                      <a:pt x="5684" y="9016"/>
                    </a:lnTo>
                    <a:lnTo>
                      <a:pt x="5470" y="8959"/>
                    </a:lnTo>
                    <a:lnTo>
                      <a:pt x="5258" y="8898"/>
                    </a:lnTo>
                    <a:lnTo>
                      <a:pt x="5048" y="8832"/>
                    </a:lnTo>
                    <a:lnTo>
                      <a:pt x="4841" y="8761"/>
                    </a:lnTo>
                    <a:lnTo>
                      <a:pt x="4636" y="8686"/>
                    </a:lnTo>
                    <a:lnTo>
                      <a:pt x="4435" y="8606"/>
                    </a:lnTo>
                    <a:lnTo>
                      <a:pt x="4236" y="8522"/>
                    </a:lnTo>
                    <a:lnTo>
                      <a:pt x="4038" y="8432"/>
                    </a:lnTo>
                    <a:lnTo>
                      <a:pt x="3844" y="8338"/>
                    </a:lnTo>
                    <a:lnTo>
                      <a:pt x="3652" y="8240"/>
                    </a:lnTo>
                    <a:lnTo>
                      <a:pt x="3463" y="8138"/>
                    </a:lnTo>
                    <a:lnTo>
                      <a:pt x="3276" y="8031"/>
                    </a:lnTo>
                    <a:lnTo>
                      <a:pt x="3091" y="7919"/>
                    </a:lnTo>
                    <a:lnTo>
                      <a:pt x="2909" y="7802"/>
                    </a:lnTo>
                    <a:lnTo>
                      <a:pt x="2730" y="7681"/>
                    </a:lnTo>
                    <a:lnTo>
                      <a:pt x="2552" y="7555"/>
                    </a:lnTo>
                    <a:lnTo>
                      <a:pt x="2378" y="7426"/>
                    </a:lnTo>
                    <a:lnTo>
                      <a:pt x="2206" y="7291"/>
                    </a:lnTo>
                    <a:lnTo>
                      <a:pt x="2037" y="7152"/>
                    </a:lnTo>
                    <a:lnTo>
                      <a:pt x="1869" y="7007"/>
                    </a:lnTo>
                    <a:lnTo>
                      <a:pt x="1800" y="6946"/>
                    </a:lnTo>
                    <a:lnTo>
                      <a:pt x="1733" y="6885"/>
                    </a:lnTo>
                    <a:lnTo>
                      <a:pt x="1665" y="6823"/>
                    </a:lnTo>
                    <a:lnTo>
                      <a:pt x="1599" y="6759"/>
                    </a:lnTo>
                    <a:lnTo>
                      <a:pt x="1534" y="6695"/>
                    </a:lnTo>
                    <a:lnTo>
                      <a:pt x="1468" y="6631"/>
                    </a:lnTo>
                    <a:lnTo>
                      <a:pt x="1404" y="6566"/>
                    </a:lnTo>
                    <a:lnTo>
                      <a:pt x="1339" y="6499"/>
                    </a:lnTo>
                    <a:lnTo>
                      <a:pt x="1276" y="6433"/>
                    </a:lnTo>
                    <a:lnTo>
                      <a:pt x="1214" y="6365"/>
                    </a:lnTo>
                    <a:lnTo>
                      <a:pt x="1152" y="6297"/>
                    </a:lnTo>
                    <a:lnTo>
                      <a:pt x="1091" y="6227"/>
                    </a:lnTo>
                    <a:lnTo>
                      <a:pt x="1029" y="6158"/>
                    </a:lnTo>
                    <a:lnTo>
                      <a:pt x="969" y="6086"/>
                    </a:lnTo>
                    <a:lnTo>
                      <a:pt x="910" y="6015"/>
                    </a:lnTo>
                    <a:lnTo>
                      <a:pt x="851" y="5943"/>
                    </a:lnTo>
                    <a:lnTo>
                      <a:pt x="793" y="5870"/>
                    </a:lnTo>
                    <a:lnTo>
                      <a:pt x="736" y="5795"/>
                    </a:lnTo>
                    <a:lnTo>
                      <a:pt x="679" y="5721"/>
                    </a:lnTo>
                    <a:lnTo>
                      <a:pt x="623" y="5645"/>
                    </a:lnTo>
                    <a:lnTo>
                      <a:pt x="567" y="5569"/>
                    </a:lnTo>
                    <a:lnTo>
                      <a:pt x="513" y="5493"/>
                    </a:lnTo>
                    <a:lnTo>
                      <a:pt x="459" y="5415"/>
                    </a:lnTo>
                    <a:lnTo>
                      <a:pt x="405" y="5335"/>
                    </a:lnTo>
                    <a:lnTo>
                      <a:pt x="352" y="5256"/>
                    </a:lnTo>
                    <a:lnTo>
                      <a:pt x="301" y="5176"/>
                    </a:lnTo>
                    <a:lnTo>
                      <a:pt x="249" y="5095"/>
                    </a:lnTo>
                    <a:lnTo>
                      <a:pt x="197" y="5014"/>
                    </a:lnTo>
                    <a:lnTo>
                      <a:pt x="148" y="4932"/>
                    </a:lnTo>
                    <a:lnTo>
                      <a:pt x="97" y="4849"/>
                    </a:lnTo>
                    <a:lnTo>
                      <a:pt x="49" y="4764"/>
                    </a:lnTo>
                    <a:lnTo>
                      <a:pt x="0" y="4679"/>
                    </a:lnTo>
                    <a:lnTo>
                      <a:pt x="49" y="4595"/>
                    </a:lnTo>
                    <a:lnTo>
                      <a:pt x="97" y="4510"/>
                    </a:lnTo>
                    <a:lnTo>
                      <a:pt x="148" y="4426"/>
                    </a:lnTo>
                    <a:lnTo>
                      <a:pt x="197" y="4344"/>
                    </a:lnTo>
                    <a:lnTo>
                      <a:pt x="249" y="4261"/>
                    </a:lnTo>
                    <a:lnTo>
                      <a:pt x="301" y="4180"/>
                    </a:lnTo>
                    <a:lnTo>
                      <a:pt x="352" y="4100"/>
                    </a:lnTo>
                    <a:lnTo>
                      <a:pt x="405" y="4020"/>
                    </a:lnTo>
                    <a:lnTo>
                      <a:pt x="459" y="3941"/>
                    </a:lnTo>
                    <a:lnTo>
                      <a:pt x="513" y="3863"/>
                    </a:lnTo>
                    <a:lnTo>
                      <a:pt x="567" y="3786"/>
                    </a:lnTo>
                    <a:lnTo>
                      <a:pt x="623" y="3709"/>
                    </a:lnTo>
                    <a:lnTo>
                      <a:pt x="679" y="3633"/>
                    </a:lnTo>
                    <a:lnTo>
                      <a:pt x="736" y="3558"/>
                    </a:lnTo>
                    <a:lnTo>
                      <a:pt x="793" y="3484"/>
                    </a:lnTo>
                    <a:lnTo>
                      <a:pt x="851" y="3411"/>
                    </a:lnTo>
                    <a:lnTo>
                      <a:pt x="910" y="3338"/>
                    </a:lnTo>
                    <a:lnTo>
                      <a:pt x="969" y="3265"/>
                    </a:lnTo>
                    <a:lnTo>
                      <a:pt x="1029" y="3195"/>
                    </a:lnTo>
                    <a:lnTo>
                      <a:pt x="1091" y="3124"/>
                    </a:lnTo>
                    <a:lnTo>
                      <a:pt x="1152" y="3055"/>
                    </a:lnTo>
                    <a:lnTo>
                      <a:pt x="1214" y="2986"/>
                    </a:lnTo>
                    <a:lnTo>
                      <a:pt x="1276" y="2918"/>
                    </a:lnTo>
                    <a:lnTo>
                      <a:pt x="1339" y="2850"/>
                    </a:lnTo>
                    <a:lnTo>
                      <a:pt x="1404" y="2784"/>
                    </a:lnTo>
                    <a:lnTo>
                      <a:pt x="1468" y="2717"/>
                    </a:lnTo>
                    <a:lnTo>
                      <a:pt x="1534" y="2652"/>
                    </a:lnTo>
                    <a:lnTo>
                      <a:pt x="1599" y="2588"/>
                    </a:lnTo>
                    <a:lnTo>
                      <a:pt x="1665" y="2524"/>
                    </a:lnTo>
                    <a:lnTo>
                      <a:pt x="1733" y="2461"/>
                    </a:lnTo>
                    <a:lnTo>
                      <a:pt x="1800" y="2399"/>
                    </a:lnTo>
                    <a:lnTo>
                      <a:pt x="1869" y="2338"/>
                    </a:lnTo>
                    <a:lnTo>
                      <a:pt x="2037" y="2194"/>
                    </a:lnTo>
                    <a:lnTo>
                      <a:pt x="2206" y="2054"/>
                    </a:lnTo>
                    <a:lnTo>
                      <a:pt x="2378" y="1919"/>
                    </a:lnTo>
                    <a:lnTo>
                      <a:pt x="2552" y="1790"/>
                    </a:lnTo>
                    <a:lnTo>
                      <a:pt x="2730" y="1664"/>
                    </a:lnTo>
                    <a:lnTo>
                      <a:pt x="2909" y="1543"/>
                    </a:lnTo>
                    <a:lnTo>
                      <a:pt x="3091" y="1426"/>
                    </a:lnTo>
                    <a:lnTo>
                      <a:pt x="3276" y="1314"/>
                    </a:lnTo>
                    <a:lnTo>
                      <a:pt x="3463" y="1207"/>
                    </a:lnTo>
                    <a:lnTo>
                      <a:pt x="3652" y="1105"/>
                    </a:lnTo>
                    <a:lnTo>
                      <a:pt x="3844" y="1007"/>
                    </a:lnTo>
                    <a:lnTo>
                      <a:pt x="4038" y="913"/>
                    </a:lnTo>
                    <a:lnTo>
                      <a:pt x="4236" y="824"/>
                    </a:lnTo>
                    <a:lnTo>
                      <a:pt x="4435" y="739"/>
                    </a:lnTo>
                    <a:lnTo>
                      <a:pt x="4636" y="660"/>
                    </a:lnTo>
                    <a:lnTo>
                      <a:pt x="4841" y="584"/>
                    </a:lnTo>
                    <a:lnTo>
                      <a:pt x="5048" y="513"/>
                    </a:lnTo>
                    <a:lnTo>
                      <a:pt x="5258" y="447"/>
                    </a:lnTo>
                    <a:lnTo>
                      <a:pt x="5470" y="386"/>
                    </a:lnTo>
                    <a:lnTo>
                      <a:pt x="5684" y="329"/>
                    </a:lnTo>
                    <a:lnTo>
                      <a:pt x="5900" y="276"/>
                    </a:lnTo>
                    <a:lnTo>
                      <a:pt x="6119" y="228"/>
                    </a:lnTo>
                    <a:lnTo>
                      <a:pt x="6341" y="184"/>
                    </a:lnTo>
                    <a:lnTo>
                      <a:pt x="6565" y="145"/>
                    </a:lnTo>
                    <a:lnTo>
                      <a:pt x="6792" y="112"/>
                    </a:lnTo>
                    <a:lnTo>
                      <a:pt x="7021" y="82"/>
                    </a:lnTo>
                    <a:lnTo>
                      <a:pt x="7253" y="57"/>
                    </a:lnTo>
                    <a:lnTo>
                      <a:pt x="7487" y="37"/>
                    </a:lnTo>
                    <a:lnTo>
                      <a:pt x="7723" y="20"/>
                    </a:lnTo>
                    <a:lnTo>
                      <a:pt x="7962" y="9"/>
                    </a:lnTo>
                    <a:lnTo>
                      <a:pt x="8203" y="2"/>
                    </a:lnTo>
                    <a:lnTo>
                      <a:pt x="8448" y="0"/>
                    </a:lnTo>
                    <a:lnTo>
                      <a:pt x="8692" y="2"/>
                    </a:lnTo>
                    <a:lnTo>
                      <a:pt x="8933" y="9"/>
                    </a:lnTo>
                    <a:lnTo>
                      <a:pt x="9172" y="20"/>
                    </a:lnTo>
                    <a:lnTo>
                      <a:pt x="9408" y="37"/>
                    </a:lnTo>
                    <a:lnTo>
                      <a:pt x="9642" y="57"/>
                    </a:lnTo>
                    <a:lnTo>
                      <a:pt x="9874" y="82"/>
                    </a:lnTo>
                    <a:lnTo>
                      <a:pt x="10103" y="112"/>
                    </a:lnTo>
                    <a:lnTo>
                      <a:pt x="10329" y="145"/>
                    </a:lnTo>
                    <a:lnTo>
                      <a:pt x="10553" y="184"/>
                    </a:lnTo>
                    <a:lnTo>
                      <a:pt x="10775" y="228"/>
                    </a:lnTo>
                    <a:lnTo>
                      <a:pt x="10994" y="276"/>
                    </a:lnTo>
                    <a:lnTo>
                      <a:pt x="11210" y="329"/>
                    </a:lnTo>
                    <a:lnTo>
                      <a:pt x="11424" y="386"/>
                    </a:lnTo>
                    <a:lnTo>
                      <a:pt x="11635" y="447"/>
                    </a:lnTo>
                    <a:lnTo>
                      <a:pt x="11845" y="513"/>
                    </a:lnTo>
                    <a:lnTo>
                      <a:pt x="12051" y="584"/>
                    </a:lnTo>
                    <a:lnTo>
                      <a:pt x="12255" y="660"/>
                    </a:lnTo>
                    <a:lnTo>
                      <a:pt x="12457" y="739"/>
                    </a:lnTo>
                    <a:lnTo>
                      <a:pt x="12656" y="824"/>
                    </a:lnTo>
                    <a:lnTo>
                      <a:pt x="12852" y="913"/>
                    </a:lnTo>
                    <a:lnTo>
                      <a:pt x="13046" y="1007"/>
                    </a:lnTo>
                    <a:lnTo>
                      <a:pt x="13238" y="1105"/>
                    </a:lnTo>
                    <a:lnTo>
                      <a:pt x="13427" y="1207"/>
                    </a:lnTo>
                    <a:lnTo>
                      <a:pt x="13614" y="1314"/>
                    </a:lnTo>
                    <a:lnTo>
                      <a:pt x="13797" y="1426"/>
                    </a:lnTo>
                    <a:lnTo>
                      <a:pt x="13979" y="1543"/>
                    </a:lnTo>
                    <a:lnTo>
                      <a:pt x="14158" y="1664"/>
                    </a:lnTo>
                    <a:lnTo>
                      <a:pt x="14334" y="1790"/>
                    </a:lnTo>
                    <a:lnTo>
                      <a:pt x="14508" y="1919"/>
                    </a:lnTo>
                    <a:lnTo>
                      <a:pt x="14680" y="2054"/>
                    </a:lnTo>
                    <a:lnTo>
                      <a:pt x="14849" y="2194"/>
                    </a:lnTo>
                    <a:lnTo>
                      <a:pt x="15016" y="2338"/>
                    </a:lnTo>
                    <a:lnTo>
                      <a:pt x="15084" y="2399"/>
                    </a:lnTo>
                    <a:lnTo>
                      <a:pt x="15152" y="2461"/>
                    </a:lnTo>
                    <a:lnTo>
                      <a:pt x="15219" y="2524"/>
                    </a:lnTo>
                    <a:lnTo>
                      <a:pt x="15286" y="2588"/>
                    </a:lnTo>
                    <a:lnTo>
                      <a:pt x="15352" y="2652"/>
                    </a:lnTo>
                    <a:lnTo>
                      <a:pt x="15416" y="2717"/>
                    </a:lnTo>
                    <a:lnTo>
                      <a:pt x="15481" y="2784"/>
                    </a:lnTo>
                    <a:lnTo>
                      <a:pt x="15545" y="2850"/>
                    </a:lnTo>
                    <a:lnTo>
                      <a:pt x="15608" y="2918"/>
                    </a:lnTo>
                    <a:lnTo>
                      <a:pt x="15671" y="2986"/>
                    </a:lnTo>
                    <a:lnTo>
                      <a:pt x="15732" y="3055"/>
                    </a:lnTo>
                    <a:lnTo>
                      <a:pt x="15793" y="3124"/>
                    </a:lnTo>
                    <a:lnTo>
                      <a:pt x="15854" y="3195"/>
                    </a:lnTo>
                    <a:lnTo>
                      <a:pt x="15913" y="3265"/>
                    </a:lnTo>
                    <a:lnTo>
                      <a:pt x="15972" y="3338"/>
                    </a:lnTo>
                    <a:lnTo>
                      <a:pt x="16031" y="3411"/>
                    </a:lnTo>
                    <a:lnTo>
                      <a:pt x="16088" y="3484"/>
                    </a:lnTo>
                    <a:lnTo>
                      <a:pt x="16145" y="3558"/>
                    </a:lnTo>
                    <a:lnTo>
                      <a:pt x="16202" y="3633"/>
                    </a:lnTo>
                    <a:lnTo>
                      <a:pt x="16258" y="3709"/>
                    </a:lnTo>
                    <a:lnTo>
                      <a:pt x="16313" y="3786"/>
                    </a:lnTo>
                    <a:lnTo>
                      <a:pt x="16368" y="3863"/>
                    </a:lnTo>
                    <a:lnTo>
                      <a:pt x="16420" y="3941"/>
                    </a:lnTo>
                    <a:lnTo>
                      <a:pt x="16474" y="4020"/>
                    </a:lnTo>
                    <a:lnTo>
                      <a:pt x="16526" y="4100"/>
                    </a:lnTo>
                    <a:lnTo>
                      <a:pt x="16579" y="4180"/>
                    </a:lnTo>
                    <a:lnTo>
                      <a:pt x="16629" y="4261"/>
                    </a:lnTo>
                    <a:lnTo>
                      <a:pt x="16680" y="4344"/>
                    </a:lnTo>
                    <a:lnTo>
                      <a:pt x="16729" y="4426"/>
                    </a:lnTo>
                    <a:lnTo>
                      <a:pt x="16779" y="4510"/>
                    </a:lnTo>
                    <a:lnTo>
                      <a:pt x="16828" y="4595"/>
                    </a:lnTo>
                    <a:lnTo>
                      <a:pt x="16875" y="4679"/>
                    </a:lnTo>
                    <a:close/>
                    <a:moveTo>
                      <a:pt x="15271" y="4679"/>
                    </a:moveTo>
                    <a:lnTo>
                      <a:pt x="15210" y="4574"/>
                    </a:lnTo>
                    <a:lnTo>
                      <a:pt x="15147" y="4470"/>
                    </a:lnTo>
                    <a:lnTo>
                      <a:pt x="15116" y="4420"/>
                    </a:lnTo>
                    <a:lnTo>
                      <a:pt x="15084" y="4368"/>
                    </a:lnTo>
                    <a:lnTo>
                      <a:pt x="15051" y="4317"/>
                    </a:lnTo>
                    <a:lnTo>
                      <a:pt x="15018" y="4268"/>
                    </a:lnTo>
                    <a:lnTo>
                      <a:pt x="14950" y="4168"/>
                    </a:lnTo>
                    <a:lnTo>
                      <a:pt x="14882" y="4070"/>
                    </a:lnTo>
                    <a:lnTo>
                      <a:pt x="14811" y="3973"/>
                    </a:lnTo>
                    <a:lnTo>
                      <a:pt x="14738" y="3877"/>
                    </a:lnTo>
                    <a:lnTo>
                      <a:pt x="14664" y="3783"/>
                    </a:lnTo>
                    <a:lnTo>
                      <a:pt x="14588" y="3690"/>
                    </a:lnTo>
                    <a:lnTo>
                      <a:pt x="14511" y="3598"/>
                    </a:lnTo>
                    <a:lnTo>
                      <a:pt x="14433" y="3509"/>
                    </a:lnTo>
                    <a:lnTo>
                      <a:pt x="14352" y="3420"/>
                    </a:lnTo>
                    <a:lnTo>
                      <a:pt x="14271" y="3333"/>
                    </a:lnTo>
                    <a:lnTo>
                      <a:pt x="14188" y="3247"/>
                    </a:lnTo>
                    <a:lnTo>
                      <a:pt x="14103" y="3163"/>
                    </a:lnTo>
                    <a:lnTo>
                      <a:pt x="13999" y="3065"/>
                    </a:lnTo>
                    <a:lnTo>
                      <a:pt x="13892" y="2969"/>
                    </a:lnTo>
                    <a:lnTo>
                      <a:pt x="13786" y="2875"/>
                    </a:lnTo>
                    <a:lnTo>
                      <a:pt x="13677" y="2784"/>
                    </a:lnTo>
                    <a:lnTo>
                      <a:pt x="13566" y="2695"/>
                    </a:lnTo>
                    <a:lnTo>
                      <a:pt x="13455" y="2609"/>
                    </a:lnTo>
                    <a:lnTo>
                      <a:pt x="13342" y="2524"/>
                    </a:lnTo>
                    <a:lnTo>
                      <a:pt x="13228" y="2442"/>
                    </a:lnTo>
                    <a:lnTo>
                      <a:pt x="13111" y="2363"/>
                    </a:lnTo>
                    <a:lnTo>
                      <a:pt x="12994" y="2285"/>
                    </a:lnTo>
                    <a:lnTo>
                      <a:pt x="12875" y="2210"/>
                    </a:lnTo>
                    <a:lnTo>
                      <a:pt x="12754" y="2138"/>
                    </a:lnTo>
                    <a:lnTo>
                      <a:pt x="12632" y="2067"/>
                    </a:lnTo>
                    <a:lnTo>
                      <a:pt x="12509" y="1999"/>
                    </a:lnTo>
                    <a:lnTo>
                      <a:pt x="12384" y="1933"/>
                    </a:lnTo>
                    <a:lnTo>
                      <a:pt x="12258" y="1870"/>
                    </a:lnTo>
                    <a:lnTo>
                      <a:pt x="12129" y="1809"/>
                    </a:lnTo>
                    <a:lnTo>
                      <a:pt x="12000" y="1750"/>
                    </a:lnTo>
                    <a:lnTo>
                      <a:pt x="11869" y="1694"/>
                    </a:lnTo>
                    <a:lnTo>
                      <a:pt x="11737" y="1640"/>
                    </a:lnTo>
                    <a:lnTo>
                      <a:pt x="11603" y="1587"/>
                    </a:lnTo>
                    <a:lnTo>
                      <a:pt x="11468" y="1538"/>
                    </a:lnTo>
                    <a:lnTo>
                      <a:pt x="11331" y="1491"/>
                    </a:lnTo>
                    <a:lnTo>
                      <a:pt x="11192" y="1446"/>
                    </a:lnTo>
                    <a:lnTo>
                      <a:pt x="11052" y="1404"/>
                    </a:lnTo>
                    <a:lnTo>
                      <a:pt x="10911" y="1363"/>
                    </a:lnTo>
                    <a:lnTo>
                      <a:pt x="10768" y="1326"/>
                    </a:lnTo>
                    <a:lnTo>
                      <a:pt x="10624" y="1290"/>
                    </a:lnTo>
                    <a:lnTo>
                      <a:pt x="10478" y="1256"/>
                    </a:lnTo>
                    <a:lnTo>
                      <a:pt x="10331" y="1226"/>
                    </a:lnTo>
                    <a:lnTo>
                      <a:pt x="10182" y="1197"/>
                    </a:lnTo>
                    <a:lnTo>
                      <a:pt x="10031" y="1171"/>
                    </a:lnTo>
                    <a:lnTo>
                      <a:pt x="10097" y="1199"/>
                    </a:lnTo>
                    <a:lnTo>
                      <a:pt x="10162" y="1229"/>
                    </a:lnTo>
                    <a:lnTo>
                      <a:pt x="10225" y="1259"/>
                    </a:lnTo>
                    <a:lnTo>
                      <a:pt x="10288" y="1290"/>
                    </a:lnTo>
                    <a:lnTo>
                      <a:pt x="10351" y="1323"/>
                    </a:lnTo>
                    <a:lnTo>
                      <a:pt x="10412" y="1355"/>
                    </a:lnTo>
                    <a:lnTo>
                      <a:pt x="10472" y="1390"/>
                    </a:lnTo>
                    <a:lnTo>
                      <a:pt x="10532" y="1425"/>
                    </a:lnTo>
                    <a:lnTo>
                      <a:pt x="10591" y="1462"/>
                    </a:lnTo>
                    <a:lnTo>
                      <a:pt x="10649" y="1499"/>
                    </a:lnTo>
                    <a:lnTo>
                      <a:pt x="10706" y="1537"/>
                    </a:lnTo>
                    <a:lnTo>
                      <a:pt x="10763" y="1576"/>
                    </a:lnTo>
                    <a:lnTo>
                      <a:pt x="10818" y="1616"/>
                    </a:lnTo>
                    <a:lnTo>
                      <a:pt x="10874" y="1657"/>
                    </a:lnTo>
                    <a:lnTo>
                      <a:pt x="10928" y="1698"/>
                    </a:lnTo>
                    <a:lnTo>
                      <a:pt x="10980" y="1741"/>
                    </a:lnTo>
                    <a:lnTo>
                      <a:pt x="11033" y="1786"/>
                    </a:lnTo>
                    <a:lnTo>
                      <a:pt x="11085" y="1830"/>
                    </a:lnTo>
                    <a:lnTo>
                      <a:pt x="11135" y="1875"/>
                    </a:lnTo>
                    <a:lnTo>
                      <a:pt x="11186" y="1923"/>
                    </a:lnTo>
                    <a:lnTo>
                      <a:pt x="11235" y="1970"/>
                    </a:lnTo>
                    <a:lnTo>
                      <a:pt x="11283" y="2018"/>
                    </a:lnTo>
                    <a:lnTo>
                      <a:pt x="11331" y="2068"/>
                    </a:lnTo>
                    <a:lnTo>
                      <a:pt x="11378" y="2119"/>
                    </a:lnTo>
                    <a:lnTo>
                      <a:pt x="11423" y="2169"/>
                    </a:lnTo>
                    <a:lnTo>
                      <a:pt x="11469" y="2222"/>
                    </a:lnTo>
                    <a:lnTo>
                      <a:pt x="11513" y="2276"/>
                    </a:lnTo>
                    <a:lnTo>
                      <a:pt x="11557" y="2329"/>
                    </a:lnTo>
                    <a:lnTo>
                      <a:pt x="11599" y="2385"/>
                    </a:lnTo>
                    <a:lnTo>
                      <a:pt x="11642" y="2441"/>
                    </a:lnTo>
                    <a:lnTo>
                      <a:pt x="11683" y="2498"/>
                    </a:lnTo>
                    <a:lnTo>
                      <a:pt x="11723" y="2556"/>
                    </a:lnTo>
                    <a:lnTo>
                      <a:pt x="11763" y="2616"/>
                    </a:lnTo>
                    <a:lnTo>
                      <a:pt x="11802" y="2677"/>
                    </a:lnTo>
                    <a:lnTo>
                      <a:pt x="11839" y="2738"/>
                    </a:lnTo>
                    <a:lnTo>
                      <a:pt x="11876" y="2799"/>
                    </a:lnTo>
                    <a:lnTo>
                      <a:pt x="11911" y="2862"/>
                    </a:lnTo>
                    <a:lnTo>
                      <a:pt x="11943" y="2924"/>
                    </a:lnTo>
                    <a:lnTo>
                      <a:pt x="11976" y="2986"/>
                    </a:lnTo>
                    <a:lnTo>
                      <a:pt x="12007" y="3049"/>
                    </a:lnTo>
                    <a:lnTo>
                      <a:pt x="12037" y="3113"/>
                    </a:lnTo>
                    <a:lnTo>
                      <a:pt x="12066" y="3176"/>
                    </a:lnTo>
                    <a:lnTo>
                      <a:pt x="12092" y="3240"/>
                    </a:lnTo>
                    <a:lnTo>
                      <a:pt x="12118" y="3305"/>
                    </a:lnTo>
                    <a:lnTo>
                      <a:pt x="12143" y="3370"/>
                    </a:lnTo>
                    <a:lnTo>
                      <a:pt x="12167" y="3435"/>
                    </a:lnTo>
                    <a:lnTo>
                      <a:pt x="12189" y="3501"/>
                    </a:lnTo>
                    <a:lnTo>
                      <a:pt x="12209" y="3567"/>
                    </a:lnTo>
                    <a:lnTo>
                      <a:pt x="12229" y="3634"/>
                    </a:lnTo>
                    <a:lnTo>
                      <a:pt x="12247" y="3701"/>
                    </a:lnTo>
                    <a:lnTo>
                      <a:pt x="12264" y="3768"/>
                    </a:lnTo>
                    <a:lnTo>
                      <a:pt x="12280" y="3836"/>
                    </a:lnTo>
                    <a:lnTo>
                      <a:pt x="12294" y="3904"/>
                    </a:lnTo>
                    <a:lnTo>
                      <a:pt x="12308" y="3973"/>
                    </a:lnTo>
                    <a:lnTo>
                      <a:pt x="12320" y="4041"/>
                    </a:lnTo>
                    <a:lnTo>
                      <a:pt x="12330" y="4111"/>
                    </a:lnTo>
                    <a:lnTo>
                      <a:pt x="12340" y="4180"/>
                    </a:lnTo>
                    <a:lnTo>
                      <a:pt x="12348" y="4251"/>
                    </a:lnTo>
                    <a:lnTo>
                      <a:pt x="12356" y="4322"/>
                    </a:lnTo>
                    <a:lnTo>
                      <a:pt x="12361" y="4392"/>
                    </a:lnTo>
                    <a:lnTo>
                      <a:pt x="12365" y="4463"/>
                    </a:lnTo>
                    <a:lnTo>
                      <a:pt x="12368" y="4534"/>
                    </a:lnTo>
                    <a:lnTo>
                      <a:pt x="12370" y="4607"/>
                    </a:lnTo>
                    <a:lnTo>
                      <a:pt x="12370" y="4679"/>
                    </a:lnTo>
                    <a:lnTo>
                      <a:pt x="12370" y="4750"/>
                    </a:lnTo>
                    <a:lnTo>
                      <a:pt x="12368" y="4822"/>
                    </a:lnTo>
                    <a:lnTo>
                      <a:pt x="12365" y="4893"/>
                    </a:lnTo>
                    <a:lnTo>
                      <a:pt x="12361" y="4962"/>
                    </a:lnTo>
                    <a:lnTo>
                      <a:pt x="12356" y="5033"/>
                    </a:lnTo>
                    <a:lnTo>
                      <a:pt x="12348" y="5103"/>
                    </a:lnTo>
                    <a:lnTo>
                      <a:pt x="12341" y="5171"/>
                    </a:lnTo>
                    <a:lnTo>
                      <a:pt x="12331" y="5241"/>
                    </a:lnTo>
                    <a:lnTo>
                      <a:pt x="12321" y="5308"/>
                    </a:lnTo>
                    <a:lnTo>
                      <a:pt x="12309" y="5377"/>
                    </a:lnTo>
                    <a:lnTo>
                      <a:pt x="12296" y="5444"/>
                    </a:lnTo>
                    <a:lnTo>
                      <a:pt x="12282" y="5512"/>
                    </a:lnTo>
                    <a:lnTo>
                      <a:pt x="12266" y="5578"/>
                    </a:lnTo>
                    <a:lnTo>
                      <a:pt x="12249" y="5644"/>
                    </a:lnTo>
                    <a:lnTo>
                      <a:pt x="12231" y="5711"/>
                    </a:lnTo>
                    <a:lnTo>
                      <a:pt x="12212" y="5776"/>
                    </a:lnTo>
                    <a:lnTo>
                      <a:pt x="12192" y="5841"/>
                    </a:lnTo>
                    <a:lnTo>
                      <a:pt x="12170" y="5906"/>
                    </a:lnTo>
                    <a:lnTo>
                      <a:pt x="12147" y="5971"/>
                    </a:lnTo>
                    <a:lnTo>
                      <a:pt x="12124" y="6034"/>
                    </a:lnTo>
                    <a:lnTo>
                      <a:pt x="12097" y="6099"/>
                    </a:lnTo>
                    <a:lnTo>
                      <a:pt x="12071" y="6162"/>
                    </a:lnTo>
                    <a:lnTo>
                      <a:pt x="12043" y="6224"/>
                    </a:lnTo>
                    <a:lnTo>
                      <a:pt x="12014" y="6287"/>
                    </a:lnTo>
                    <a:lnTo>
                      <a:pt x="11983" y="6348"/>
                    </a:lnTo>
                    <a:lnTo>
                      <a:pt x="11952" y="6411"/>
                    </a:lnTo>
                    <a:lnTo>
                      <a:pt x="11919" y="6472"/>
                    </a:lnTo>
                    <a:lnTo>
                      <a:pt x="11885" y="6533"/>
                    </a:lnTo>
                    <a:lnTo>
                      <a:pt x="11850" y="6593"/>
                    </a:lnTo>
                    <a:lnTo>
                      <a:pt x="11814" y="6653"/>
                    </a:lnTo>
                    <a:lnTo>
                      <a:pt x="11776" y="6713"/>
                    </a:lnTo>
                    <a:lnTo>
                      <a:pt x="11737" y="6772"/>
                    </a:lnTo>
                    <a:lnTo>
                      <a:pt x="11696" y="6831"/>
                    </a:lnTo>
                    <a:lnTo>
                      <a:pt x="11655" y="6888"/>
                    </a:lnTo>
                    <a:lnTo>
                      <a:pt x="11614" y="6945"/>
                    </a:lnTo>
                    <a:lnTo>
                      <a:pt x="11572" y="7000"/>
                    </a:lnTo>
                    <a:lnTo>
                      <a:pt x="11529" y="7055"/>
                    </a:lnTo>
                    <a:lnTo>
                      <a:pt x="11484" y="7108"/>
                    </a:lnTo>
                    <a:lnTo>
                      <a:pt x="11440" y="7161"/>
                    </a:lnTo>
                    <a:lnTo>
                      <a:pt x="11395" y="7213"/>
                    </a:lnTo>
                    <a:lnTo>
                      <a:pt x="11348" y="7264"/>
                    </a:lnTo>
                    <a:lnTo>
                      <a:pt x="11301" y="7314"/>
                    </a:lnTo>
                    <a:lnTo>
                      <a:pt x="11254" y="7363"/>
                    </a:lnTo>
                    <a:lnTo>
                      <a:pt x="11204" y="7411"/>
                    </a:lnTo>
                    <a:lnTo>
                      <a:pt x="11155" y="7458"/>
                    </a:lnTo>
                    <a:lnTo>
                      <a:pt x="11105" y="7505"/>
                    </a:lnTo>
                    <a:lnTo>
                      <a:pt x="11054" y="7550"/>
                    </a:lnTo>
                    <a:lnTo>
                      <a:pt x="11003" y="7594"/>
                    </a:lnTo>
                    <a:lnTo>
                      <a:pt x="10950" y="7637"/>
                    </a:lnTo>
                    <a:lnTo>
                      <a:pt x="10896" y="7681"/>
                    </a:lnTo>
                    <a:lnTo>
                      <a:pt x="10842" y="7722"/>
                    </a:lnTo>
                    <a:lnTo>
                      <a:pt x="10787" y="7763"/>
                    </a:lnTo>
                    <a:lnTo>
                      <a:pt x="10731" y="7803"/>
                    </a:lnTo>
                    <a:lnTo>
                      <a:pt x="10676" y="7841"/>
                    </a:lnTo>
                    <a:lnTo>
                      <a:pt x="10618" y="7879"/>
                    </a:lnTo>
                    <a:lnTo>
                      <a:pt x="10560" y="7916"/>
                    </a:lnTo>
                    <a:lnTo>
                      <a:pt x="10502" y="7952"/>
                    </a:lnTo>
                    <a:lnTo>
                      <a:pt x="10441" y="7987"/>
                    </a:lnTo>
                    <a:lnTo>
                      <a:pt x="10381" y="8021"/>
                    </a:lnTo>
                    <a:lnTo>
                      <a:pt x="10320" y="8055"/>
                    </a:lnTo>
                    <a:lnTo>
                      <a:pt x="10259" y="8086"/>
                    </a:lnTo>
                    <a:lnTo>
                      <a:pt x="10196" y="8118"/>
                    </a:lnTo>
                    <a:lnTo>
                      <a:pt x="10132" y="8149"/>
                    </a:lnTo>
                    <a:lnTo>
                      <a:pt x="10069" y="8178"/>
                    </a:lnTo>
                    <a:lnTo>
                      <a:pt x="10290" y="8137"/>
                    </a:lnTo>
                    <a:lnTo>
                      <a:pt x="10506" y="8092"/>
                    </a:lnTo>
                    <a:lnTo>
                      <a:pt x="10719" y="8042"/>
                    </a:lnTo>
                    <a:lnTo>
                      <a:pt x="10929" y="7988"/>
                    </a:lnTo>
                    <a:lnTo>
                      <a:pt x="11134" y="7930"/>
                    </a:lnTo>
                    <a:lnTo>
                      <a:pt x="11336" y="7868"/>
                    </a:lnTo>
                    <a:lnTo>
                      <a:pt x="11534" y="7801"/>
                    </a:lnTo>
                    <a:lnTo>
                      <a:pt x="11728" y="7729"/>
                    </a:lnTo>
                    <a:lnTo>
                      <a:pt x="11919" y="7653"/>
                    </a:lnTo>
                    <a:lnTo>
                      <a:pt x="12106" y="7573"/>
                    </a:lnTo>
                    <a:lnTo>
                      <a:pt x="12289" y="7488"/>
                    </a:lnTo>
                    <a:lnTo>
                      <a:pt x="12469" y="7398"/>
                    </a:lnTo>
                    <a:lnTo>
                      <a:pt x="12645" y="7304"/>
                    </a:lnTo>
                    <a:lnTo>
                      <a:pt x="12817" y="7206"/>
                    </a:lnTo>
                    <a:lnTo>
                      <a:pt x="12984" y="7104"/>
                    </a:lnTo>
                    <a:lnTo>
                      <a:pt x="13149" y="6997"/>
                    </a:lnTo>
                    <a:lnTo>
                      <a:pt x="13310" y="6886"/>
                    </a:lnTo>
                    <a:lnTo>
                      <a:pt x="13467" y="6770"/>
                    </a:lnTo>
                    <a:lnTo>
                      <a:pt x="13620" y="6649"/>
                    </a:lnTo>
                    <a:lnTo>
                      <a:pt x="13770" y="6524"/>
                    </a:lnTo>
                    <a:lnTo>
                      <a:pt x="13916" y="6395"/>
                    </a:lnTo>
                    <a:lnTo>
                      <a:pt x="14057" y="6261"/>
                    </a:lnTo>
                    <a:lnTo>
                      <a:pt x="14195" y="6123"/>
                    </a:lnTo>
                    <a:lnTo>
                      <a:pt x="14330" y="5981"/>
                    </a:lnTo>
                    <a:lnTo>
                      <a:pt x="14461" y="5833"/>
                    </a:lnTo>
                    <a:lnTo>
                      <a:pt x="14587" y="5682"/>
                    </a:lnTo>
                    <a:lnTo>
                      <a:pt x="14711" y="5526"/>
                    </a:lnTo>
                    <a:lnTo>
                      <a:pt x="14830" y="5366"/>
                    </a:lnTo>
                    <a:lnTo>
                      <a:pt x="14946" y="5201"/>
                    </a:lnTo>
                    <a:lnTo>
                      <a:pt x="15058" y="5031"/>
                    </a:lnTo>
                    <a:lnTo>
                      <a:pt x="15166" y="4858"/>
                    </a:lnTo>
                    <a:lnTo>
                      <a:pt x="15271" y="4679"/>
                    </a:lnTo>
                    <a:close/>
                    <a:moveTo>
                      <a:pt x="11555" y="4679"/>
                    </a:moveTo>
                    <a:lnTo>
                      <a:pt x="11554" y="4601"/>
                    </a:lnTo>
                    <a:lnTo>
                      <a:pt x="11552" y="4524"/>
                    </a:lnTo>
                    <a:lnTo>
                      <a:pt x="11548" y="4447"/>
                    </a:lnTo>
                    <a:lnTo>
                      <a:pt x="11541" y="4370"/>
                    </a:lnTo>
                    <a:lnTo>
                      <a:pt x="11533" y="4295"/>
                    </a:lnTo>
                    <a:lnTo>
                      <a:pt x="11524" y="4220"/>
                    </a:lnTo>
                    <a:lnTo>
                      <a:pt x="11512" y="4147"/>
                    </a:lnTo>
                    <a:lnTo>
                      <a:pt x="11498" y="4073"/>
                    </a:lnTo>
                    <a:lnTo>
                      <a:pt x="11482" y="4000"/>
                    </a:lnTo>
                    <a:lnTo>
                      <a:pt x="11466" y="3928"/>
                    </a:lnTo>
                    <a:lnTo>
                      <a:pt x="11448" y="3858"/>
                    </a:lnTo>
                    <a:lnTo>
                      <a:pt x="11426" y="3787"/>
                    </a:lnTo>
                    <a:lnTo>
                      <a:pt x="11404" y="3718"/>
                    </a:lnTo>
                    <a:lnTo>
                      <a:pt x="11380" y="3648"/>
                    </a:lnTo>
                    <a:lnTo>
                      <a:pt x="11354" y="3579"/>
                    </a:lnTo>
                    <a:lnTo>
                      <a:pt x="11326" y="3512"/>
                    </a:lnTo>
                    <a:lnTo>
                      <a:pt x="11297" y="3445"/>
                    </a:lnTo>
                    <a:lnTo>
                      <a:pt x="11265" y="3379"/>
                    </a:lnTo>
                    <a:lnTo>
                      <a:pt x="11232" y="3313"/>
                    </a:lnTo>
                    <a:lnTo>
                      <a:pt x="11198" y="3249"/>
                    </a:lnTo>
                    <a:lnTo>
                      <a:pt x="11161" y="3184"/>
                    </a:lnTo>
                    <a:lnTo>
                      <a:pt x="11123" y="3121"/>
                    </a:lnTo>
                    <a:lnTo>
                      <a:pt x="11082" y="3058"/>
                    </a:lnTo>
                    <a:lnTo>
                      <a:pt x="11040" y="2997"/>
                    </a:lnTo>
                    <a:lnTo>
                      <a:pt x="10996" y="2935"/>
                    </a:lnTo>
                    <a:lnTo>
                      <a:pt x="10951" y="2874"/>
                    </a:lnTo>
                    <a:lnTo>
                      <a:pt x="10903" y="2814"/>
                    </a:lnTo>
                    <a:lnTo>
                      <a:pt x="10854" y="2755"/>
                    </a:lnTo>
                    <a:lnTo>
                      <a:pt x="10803" y="2697"/>
                    </a:lnTo>
                    <a:lnTo>
                      <a:pt x="10750" y="2639"/>
                    </a:lnTo>
                    <a:lnTo>
                      <a:pt x="10696" y="2582"/>
                    </a:lnTo>
                    <a:lnTo>
                      <a:pt x="10640" y="2525"/>
                    </a:lnTo>
                    <a:lnTo>
                      <a:pt x="10582" y="2471"/>
                    </a:lnTo>
                    <a:lnTo>
                      <a:pt x="10524" y="2417"/>
                    </a:lnTo>
                    <a:lnTo>
                      <a:pt x="10465" y="2365"/>
                    </a:lnTo>
                    <a:lnTo>
                      <a:pt x="10406" y="2316"/>
                    </a:lnTo>
                    <a:lnTo>
                      <a:pt x="10345" y="2268"/>
                    </a:lnTo>
                    <a:lnTo>
                      <a:pt x="10284" y="2222"/>
                    </a:lnTo>
                    <a:lnTo>
                      <a:pt x="10222" y="2177"/>
                    </a:lnTo>
                    <a:lnTo>
                      <a:pt x="10160" y="2134"/>
                    </a:lnTo>
                    <a:lnTo>
                      <a:pt x="10097" y="2093"/>
                    </a:lnTo>
                    <a:lnTo>
                      <a:pt x="10032" y="2053"/>
                    </a:lnTo>
                    <a:lnTo>
                      <a:pt x="9968" y="2016"/>
                    </a:lnTo>
                    <a:lnTo>
                      <a:pt x="9902" y="1981"/>
                    </a:lnTo>
                    <a:lnTo>
                      <a:pt x="9836" y="1946"/>
                    </a:lnTo>
                    <a:lnTo>
                      <a:pt x="9769" y="1913"/>
                    </a:lnTo>
                    <a:lnTo>
                      <a:pt x="9701" y="1882"/>
                    </a:lnTo>
                    <a:lnTo>
                      <a:pt x="9632" y="1854"/>
                    </a:lnTo>
                    <a:lnTo>
                      <a:pt x="9564" y="1827"/>
                    </a:lnTo>
                    <a:lnTo>
                      <a:pt x="9493" y="1801"/>
                    </a:lnTo>
                    <a:lnTo>
                      <a:pt x="9423" y="1778"/>
                    </a:lnTo>
                    <a:lnTo>
                      <a:pt x="9352" y="1756"/>
                    </a:lnTo>
                    <a:lnTo>
                      <a:pt x="9279" y="1736"/>
                    </a:lnTo>
                    <a:lnTo>
                      <a:pt x="9206" y="1718"/>
                    </a:lnTo>
                    <a:lnTo>
                      <a:pt x="9133" y="1701"/>
                    </a:lnTo>
                    <a:lnTo>
                      <a:pt x="9059" y="1686"/>
                    </a:lnTo>
                    <a:lnTo>
                      <a:pt x="8984" y="1673"/>
                    </a:lnTo>
                    <a:lnTo>
                      <a:pt x="8908" y="1661"/>
                    </a:lnTo>
                    <a:lnTo>
                      <a:pt x="8831" y="1652"/>
                    </a:lnTo>
                    <a:lnTo>
                      <a:pt x="8754" y="1644"/>
                    </a:lnTo>
                    <a:lnTo>
                      <a:pt x="8676" y="1638"/>
                    </a:lnTo>
                    <a:lnTo>
                      <a:pt x="8597" y="1634"/>
                    </a:lnTo>
                    <a:lnTo>
                      <a:pt x="8518" y="1631"/>
                    </a:lnTo>
                    <a:lnTo>
                      <a:pt x="8438" y="1631"/>
                    </a:lnTo>
                    <a:lnTo>
                      <a:pt x="8395" y="1631"/>
                    </a:lnTo>
                    <a:lnTo>
                      <a:pt x="8353" y="1632"/>
                    </a:lnTo>
                    <a:lnTo>
                      <a:pt x="8311" y="1633"/>
                    </a:lnTo>
                    <a:lnTo>
                      <a:pt x="8269" y="1635"/>
                    </a:lnTo>
                    <a:lnTo>
                      <a:pt x="8227" y="1637"/>
                    </a:lnTo>
                    <a:lnTo>
                      <a:pt x="8185" y="1640"/>
                    </a:lnTo>
                    <a:lnTo>
                      <a:pt x="8143" y="1643"/>
                    </a:lnTo>
                    <a:lnTo>
                      <a:pt x="8102" y="1647"/>
                    </a:lnTo>
                    <a:lnTo>
                      <a:pt x="8061" y="1653"/>
                    </a:lnTo>
                    <a:lnTo>
                      <a:pt x="8020" y="1657"/>
                    </a:lnTo>
                    <a:lnTo>
                      <a:pt x="7979" y="1663"/>
                    </a:lnTo>
                    <a:lnTo>
                      <a:pt x="7938" y="1670"/>
                    </a:lnTo>
                    <a:lnTo>
                      <a:pt x="7896" y="1676"/>
                    </a:lnTo>
                    <a:lnTo>
                      <a:pt x="7856" y="1683"/>
                    </a:lnTo>
                    <a:lnTo>
                      <a:pt x="7816" y="1692"/>
                    </a:lnTo>
                    <a:lnTo>
                      <a:pt x="7775" y="1700"/>
                    </a:lnTo>
                    <a:lnTo>
                      <a:pt x="7735" y="1709"/>
                    </a:lnTo>
                    <a:lnTo>
                      <a:pt x="7695" y="1718"/>
                    </a:lnTo>
                    <a:lnTo>
                      <a:pt x="7655" y="1729"/>
                    </a:lnTo>
                    <a:lnTo>
                      <a:pt x="7616" y="1738"/>
                    </a:lnTo>
                    <a:lnTo>
                      <a:pt x="7537" y="1761"/>
                    </a:lnTo>
                    <a:lnTo>
                      <a:pt x="7458" y="1786"/>
                    </a:lnTo>
                    <a:lnTo>
                      <a:pt x="7380" y="1813"/>
                    </a:lnTo>
                    <a:lnTo>
                      <a:pt x="7302" y="1841"/>
                    </a:lnTo>
                    <a:lnTo>
                      <a:pt x="7226" y="1872"/>
                    </a:lnTo>
                    <a:lnTo>
                      <a:pt x="7149" y="1906"/>
                    </a:lnTo>
                    <a:lnTo>
                      <a:pt x="6826" y="1171"/>
                    </a:lnTo>
                    <a:lnTo>
                      <a:pt x="6606" y="1211"/>
                    </a:lnTo>
                    <a:lnTo>
                      <a:pt x="6388" y="1255"/>
                    </a:lnTo>
                    <a:lnTo>
                      <a:pt x="6174" y="1305"/>
                    </a:lnTo>
                    <a:lnTo>
                      <a:pt x="5964" y="1359"/>
                    </a:lnTo>
                    <a:lnTo>
                      <a:pt x="5758" y="1417"/>
                    </a:lnTo>
                    <a:lnTo>
                      <a:pt x="5555" y="1480"/>
                    </a:lnTo>
                    <a:lnTo>
                      <a:pt x="5357" y="1546"/>
                    </a:lnTo>
                    <a:lnTo>
                      <a:pt x="5162" y="1618"/>
                    </a:lnTo>
                    <a:lnTo>
                      <a:pt x="4970" y="1694"/>
                    </a:lnTo>
                    <a:lnTo>
                      <a:pt x="4783" y="1775"/>
                    </a:lnTo>
                    <a:lnTo>
                      <a:pt x="4598" y="1859"/>
                    </a:lnTo>
                    <a:lnTo>
                      <a:pt x="4419" y="1949"/>
                    </a:lnTo>
                    <a:lnTo>
                      <a:pt x="4242" y="2043"/>
                    </a:lnTo>
                    <a:lnTo>
                      <a:pt x="4070" y="2141"/>
                    </a:lnTo>
                    <a:lnTo>
                      <a:pt x="3901" y="2244"/>
                    </a:lnTo>
                    <a:lnTo>
                      <a:pt x="3736" y="2352"/>
                    </a:lnTo>
                    <a:lnTo>
                      <a:pt x="3574" y="2463"/>
                    </a:lnTo>
                    <a:lnTo>
                      <a:pt x="3417" y="2579"/>
                    </a:lnTo>
                    <a:lnTo>
                      <a:pt x="3263" y="2700"/>
                    </a:lnTo>
                    <a:lnTo>
                      <a:pt x="3113" y="2826"/>
                    </a:lnTo>
                    <a:lnTo>
                      <a:pt x="2967" y="2955"/>
                    </a:lnTo>
                    <a:lnTo>
                      <a:pt x="2824" y="3089"/>
                    </a:lnTo>
                    <a:lnTo>
                      <a:pt x="2685" y="3228"/>
                    </a:lnTo>
                    <a:lnTo>
                      <a:pt x="2550" y="3372"/>
                    </a:lnTo>
                    <a:lnTo>
                      <a:pt x="2418" y="3519"/>
                    </a:lnTo>
                    <a:lnTo>
                      <a:pt x="2291" y="3671"/>
                    </a:lnTo>
                    <a:lnTo>
                      <a:pt x="2167" y="3828"/>
                    </a:lnTo>
                    <a:lnTo>
                      <a:pt x="2047" y="3989"/>
                    </a:lnTo>
                    <a:lnTo>
                      <a:pt x="1931" y="4155"/>
                    </a:lnTo>
                    <a:lnTo>
                      <a:pt x="1818" y="4326"/>
                    </a:lnTo>
                    <a:lnTo>
                      <a:pt x="1710" y="4500"/>
                    </a:lnTo>
                    <a:lnTo>
                      <a:pt x="1604" y="4679"/>
                    </a:lnTo>
                    <a:lnTo>
                      <a:pt x="1665" y="4784"/>
                    </a:lnTo>
                    <a:lnTo>
                      <a:pt x="1728" y="4888"/>
                    </a:lnTo>
                    <a:lnTo>
                      <a:pt x="1792" y="4990"/>
                    </a:lnTo>
                    <a:lnTo>
                      <a:pt x="1858" y="5090"/>
                    </a:lnTo>
                    <a:lnTo>
                      <a:pt x="1925" y="5189"/>
                    </a:lnTo>
                    <a:lnTo>
                      <a:pt x="1993" y="5287"/>
                    </a:lnTo>
                    <a:lnTo>
                      <a:pt x="2064" y="5383"/>
                    </a:lnTo>
                    <a:lnTo>
                      <a:pt x="2136" y="5477"/>
                    </a:lnTo>
                    <a:lnTo>
                      <a:pt x="2173" y="5524"/>
                    </a:lnTo>
                    <a:lnTo>
                      <a:pt x="2210" y="5571"/>
                    </a:lnTo>
                    <a:lnTo>
                      <a:pt x="2246" y="5616"/>
                    </a:lnTo>
                    <a:lnTo>
                      <a:pt x="2283" y="5662"/>
                    </a:lnTo>
                    <a:lnTo>
                      <a:pt x="2322" y="5708"/>
                    </a:lnTo>
                    <a:lnTo>
                      <a:pt x="2360" y="5752"/>
                    </a:lnTo>
                    <a:lnTo>
                      <a:pt x="2399" y="5797"/>
                    </a:lnTo>
                    <a:lnTo>
                      <a:pt x="2438" y="5841"/>
                    </a:lnTo>
                    <a:lnTo>
                      <a:pt x="2477" y="5885"/>
                    </a:lnTo>
                    <a:lnTo>
                      <a:pt x="2518" y="5929"/>
                    </a:lnTo>
                    <a:lnTo>
                      <a:pt x="2558" y="5972"/>
                    </a:lnTo>
                    <a:lnTo>
                      <a:pt x="2599" y="6014"/>
                    </a:lnTo>
                    <a:lnTo>
                      <a:pt x="2640" y="6056"/>
                    </a:lnTo>
                    <a:lnTo>
                      <a:pt x="2681" y="6099"/>
                    </a:lnTo>
                    <a:lnTo>
                      <a:pt x="2723" y="6141"/>
                    </a:lnTo>
                    <a:lnTo>
                      <a:pt x="2765" y="6182"/>
                    </a:lnTo>
                    <a:lnTo>
                      <a:pt x="2869" y="6280"/>
                    </a:lnTo>
                    <a:lnTo>
                      <a:pt x="2973" y="6375"/>
                    </a:lnTo>
                    <a:lnTo>
                      <a:pt x="3080" y="6468"/>
                    </a:lnTo>
                    <a:lnTo>
                      <a:pt x="3187" y="6559"/>
                    </a:lnTo>
                    <a:lnTo>
                      <a:pt x="3297" y="6648"/>
                    </a:lnTo>
                    <a:lnTo>
                      <a:pt x="3407" y="6733"/>
                    </a:lnTo>
                    <a:lnTo>
                      <a:pt x="3519" y="6817"/>
                    </a:lnTo>
                    <a:lnTo>
                      <a:pt x="3632" y="6899"/>
                    </a:lnTo>
                    <a:lnTo>
                      <a:pt x="3747" y="6979"/>
                    </a:lnTo>
                    <a:lnTo>
                      <a:pt x="3864" y="7056"/>
                    </a:lnTo>
                    <a:lnTo>
                      <a:pt x="3981" y="7130"/>
                    </a:lnTo>
                    <a:lnTo>
                      <a:pt x="4102" y="7203"/>
                    </a:lnTo>
                    <a:lnTo>
                      <a:pt x="4222" y="7273"/>
                    </a:lnTo>
                    <a:lnTo>
                      <a:pt x="4344" y="7341"/>
                    </a:lnTo>
                    <a:lnTo>
                      <a:pt x="4468" y="7407"/>
                    </a:lnTo>
                    <a:lnTo>
                      <a:pt x="4593" y="7471"/>
                    </a:lnTo>
                    <a:lnTo>
                      <a:pt x="4720" y="7532"/>
                    </a:lnTo>
                    <a:lnTo>
                      <a:pt x="4848" y="7591"/>
                    </a:lnTo>
                    <a:lnTo>
                      <a:pt x="4978" y="7647"/>
                    </a:lnTo>
                    <a:lnTo>
                      <a:pt x="5109" y="7702"/>
                    </a:lnTo>
                    <a:lnTo>
                      <a:pt x="5242" y="7753"/>
                    </a:lnTo>
                    <a:lnTo>
                      <a:pt x="5376" y="7804"/>
                    </a:lnTo>
                    <a:lnTo>
                      <a:pt x="5511" y="7851"/>
                    </a:lnTo>
                    <a:lnTo>
                      <a:pt x="5648" y="7897"/>
                    </a:lnTo>
                    <a:lnTo>
                      <a:pt x="5786" y="7940"/>
                    </a:lnTo>
                    <a:lnTo>
                      <a:pt x="5926" y="7980"/>
                    </a:lnTo>
                    <a:lnTo>
                      <a:pt x="6068" y="8019"/>
                    </a:lnTo>
                    <a:lnTo>
                      <a:pt x="6210" y="8055"/>
                    </a:lnTo>
                    <a:lnTo>
                      <a:pt x="6354" y="8090"/>
                    </a:lnTo>
                    <a:lnTo>
                      <a:pt x="6500" y="8121"/>
                    </a:lnTo>
                    <a:lnTo>
                      <a:pt x="6648" y="8151"/>
                    </a:lnTo>
                    <a:lnTo>
                      <a:pt x="6796" y="8178"/>
                    </a:lnTo>
                    <a:lnTo>
                      <a:pt x="6732" y="8149"/>
                    </a:lnTo>
                    <a:lnTo>
                      <a:pt x="6669" y="8118"/>
                    </a:lnTo>
                    <a:lnTo>
                      <a:pt x="6607" y="8086"/>
                    </a:lnTo>
                    <a:lnTo>
                      <a:pt x="6544" y="8055"/>
                    </a:lnTo>
                    <a:lnTo>
                      <a:pt x="6483" y="8021"/>
                    </a:lnTo>
                    <a:lnTo>
                      <a:pt x="6423" y="7987"/>
                    </a:lnTo>
                    <a:lnTo>
                      <a:pt x="6364" y="7952"/>
                    </a:lnTo>
                    <a:lnTo>
                      <a:pt x="6305" y="7916"/>
                    </a:lnTo>
                    <a:lnTo>
                      <a:pt x="6248" y="7879"/>
                    </a:lnTo>
                    <a:lnTo>
                      <a:pt x="6191" y="7841"/>
                    </a:lnTo>
                    <a:lnTo>
                      <a:pt x="6134" y="7803"/>
                    </a:lnTo>
                    <a:lnTo>
                      <a:pt x="6079" y="7763"/>
                    </a:lnTo>
                    <a:lnTo>
                      <a:pt x="6024" y="7722"/>
                    </a:lnTo>
                    <a:lnTo>
                      <a:pt x="5971" y="7681"/>
                    </a:lnTo>
                    <a:lnTo>
                      <a:pt x="5917" y="7637"/>
                    </a:lnTo>
                    <a:lnTo>
                      <a:pt x="5865" y="7594"/>
                    </a:lnTo>
                    <a:lnTo>
                      <a:pt x="5813" y="7550"/>
                    </a:lnTo>
                    <a:lnTo>
                      <a:pt x="5763" y="7505"/>
                    </a:lnTo>
                    <a:lnTo>
                      <a:pt x="5712" y="7458"/>
                    </a:lnTo>
                    <a:lnTo>
                      <a:pt x="5664" y="7411"/>
                    </a:lnTo>
                    <a:lnTo>
                      <a:pt x="5615" y="7363"/>
                    </a:lnTo>
                    <a:lnTo>
                      <a:pt x="5568" y="7314"/>
                    </a:lnTo>
                    <a:lnTo>
                      <a:pt x="5521" y="7264"/>
                    </a:lnTo>
                    <a:lnTo>
                      <a:pt x="5475" y="7213"/>
                    </a:lnTo>
                    <a:lnTo>
                      <a:pt x="5430" y="7161"/>
                    </a:lnTo>
                    <a:lnTo>
                      <a:pt x="5385" y="7108"/>
                    </a:lnTo>
                    <a:lnTo>
                      <a:pt x="5341" y="7055"/>
                    </a:lnTo>
                    <a:lnTo>
                      <a:pt x="5299" y="7000"/>
                    </a:lnTo>
                    <a:lnTo>
                      <a:pt x="5257" y="6945"/>
                    </a:lnTo>
                    <a:lnTo>
                      <a:pt x="5215" y="6888"/>
                    </a:lnTo>
                    <a:lnTo>
                      <a:pt x="5174" y="6831"/>
                    </a:lnTo>
                    <a:lnTo>
                      <a:pt x="5135" y="6772"/>
                    </a:lnTo>
                    <a:lnTo>
                      <a:pt x="5096" y="6713"/>
                    </a:lnTo>
                    <a:lnTo>
                      <a:pt x="5058" y="6653"/>
                    </a:lnTo>
                    <a:lnTo>
                      <a:pt x="5022" y="6593"/>
                    </a:lnTo>
                    <a:lnTo>
                      <a:pt x="4988" y="6533"/>
                    </a:lnTo>
                    <a:lnTo>
                      <a:pt x="4954" y="6472"/>
                    </a:lnTo>
                    <a:lnTo>
                      <a:pt x="4921" y="6411"/>
                    </a:lnTo>
                    <a:lnTo>
                      <a:pt x="4890" y="6348"/>
                    </a:lnTo>
                    <a:lnTo>
                      <a:pt x="4859" y="6287"/>
                    </a:lnTo>
                    <a:lnTo>
                      <a:pt x="4830" y="6224"/>
                    </a:lnTo>
                    <a:lnTo>
                      <a:pt x="4803" y="6162"/>
                    </a:lnTo>
                    <a:lnTo>
                      <a:pt x="4777" y="6099"/>
                    </a:lnTo>
                    <a:lnTo>
                      <a:pt x="4751" y="6034"/>
                    </a:lnTo>
                    <a:lnTo>
                      <a:pt x="4727" y="5971"/>
                    </a:lnTo>
                    <a:lnTo>
                      <a:pt x="4704" y="5906"/>
                    </a:lnTo>
                    <a:lnTo>
                      <a:pt x="4683" y="5841"/>
                    </a:lnTo>
                    <a:lnTo>
                      <a:pt x="4662" y="5776"/>
                    </a:lnTo>
                    <a:lnTo>
                      <a:pt x="4643" y="5711"/>
                    </a:lnTo>
                    <a:lnTo>
                      <a:pt x="4625" y="5644"/>
                    </a:lnTo>
                    <a:lnTo>
                      <a:pt x="4609" y="5578"/>
                    </a:lnTo>
                    <a:lnTo>
                      <a:pt x="4593" y="5512"/>
                    </a:lnTo>
                    <a:lnTo>
                      <a:pt x="4578" y="5444"/>
                    </a:lnTo>
                    <a:lnTo>
                      <a:pt x="4566" y="5377"/>
                    </a:lnTo>
                    <a:lnTo>
                      <a:pt x="4554" y="5308"/>
                    </a:lnTo>
                    <a:lnTo>
                      <a:pt x="4544" y="5241"/>
                    </a:lnTo>
                    <a:lnTo>
                      <a:pt x="4534" y="5171"/>
                    </a:lnTo>
                    <a:lnTo>
                      <a:pt x="4527" y="5103"/>
                    </a:lnTo>
                    <a:lnTo>
                      <a:pt x="4519" y="5033"/>
                    </a:lnTo>
                    <a:lnTo>
                      <a:pt x="4514" y="4962"/>
                    </a:lnTo>
                    <a:lnTo>
                      <a:pt x="4510" y="4893"/>
                    </a:lnTo>
                    <a:lnTo>
                      <a:pt x="4507" y="4822"/>
                    </a:lnTo>
                    <a:lnTo>
                      <a:pt x="4505" y="4750"/>
                    </a:lnTo>
                    <a:lnTo>
                      <a:pt x="4505" y="4679"/>
                    </a:lnTo>
                    <a:lnTo>
                      <a:pt x="4505" y="4592"/>
                    </a:lnTo>
                    <a:lnTo>
                      <a:pt x="4508" y="4505"/>
                    </a:lnTo>
                    <a:lnTo>
                      <a:pt x="4513" y="4418"/>
                    </a:lnTo>
                    <a:lnTo>
                      <a:pt x="4519" y="4332"/>
                    </a:lnTo>
                    <a:lnTo>
                      <a:pt x="4529" y="4246"/>
                    </a:lnTo>
                    <a:lnTo>
                      <a:pt x="4539" y="4160"/>
                    </a:lnTo>
                    <a:lnTo>
                      <a:pt x="4552" y="4075"/>
                    </a:lnTo>
                    <a:lnTo>
                      <a:pt x="4566" y="3989"/>
                    </a:lnTo>
                    <a:lnTo>
                      <a:pt x="4583" y="3905"/>
                    </a:lnTo>
                    <a:lnTo>
                      <a:pt x="4601" y="3821"/>
                    </a:lnTo>
                    <a:lnTo>
                      <a:pt x="4621" y="3737"/>
                    </a:lnTo>
                    <a:lnTo>
                      <a:pt x="4643" y="3653"/>
                    </a:lnTo>
                    <a:lnTo>
                      <a:pt x="4667" y="3569"/>
                    </a:lnTo>
                    <a:lnTo>
                      <a:pt x="4692" y="3486"/>
                    </a:lnTo>
                    <a:lnTo>
                      <a:pt x="4720" y="3403"/>
                    </a:lnTo>
                    <a:lnTo>
                      <a:pt x="4749" y="3320"/>
                    </a:lnTo>
                    <a:lnTo>
                      <a:pt x="5538" y="3566"/>
                    </a:lnTo>
                    <a:lnTo>
                      <a:pt x="5512" y="3633"/>
                    </a:lnTo>
                    <a:lnTo>
                      <a:pt x="5486" y="3702"/>
                    </a:lnTo>
                    <a:lnTo>
                      <a:pt x="5464" y="3770"/>
                    </a:lnTo>
                    <a:lnTo>
                      <a:pt x="5443" y="3839"/>
                    </a:lnTo>
                    <a:lnTo>
                      <a:pt x="5423" y="3907"/>
                    </a:lnTo>
                    <a:lnTo>
                      <a:pt x="5405" y="3977"/>
                    </a:lnTo>
                    <a:lnTo>
                      <a:pt x="5389" y="4045"/>
                    </a:lnTo>
                    <a:lnTo>
                      <a:pt x="5375" y="4115"/>
                    </a:lnTo>
                    <a:lnTo>
                      <a:pt x="5362" y="4184"/>
                    </a:lnTo>
                    <a:lnTo>
                      <a:pt x="5350" y="4254"/>
                    </a:lnTo>
                    <a:lnTo>
                      <a:pt x="5341" y="4325"/>
                    </a:lnTo>
                    <a:lnTo>
                      <a:pt x="5334" y="4395"/>
                    </a:lnTo>
                    <a:lnTo>
                      <a:pt x="5327" y="4466"/>
                    </a:lnTo>
                    <a:lnTo>
                      <a:pt x="5323" y="4537"/>
                    </a:lnTo>
                    <a:lnTo>
                      <a:pt x="5321" y="4608"/>
                    </a:lnTo>
                    <a:lnTo>
                      <a:pt x="5320" y="4679"/>
                    </a:lnTo>
                    <a:lnTo>
                      <a:pt x="5321" y="4758"/>
                    </a:lnTo>
                    <a:lnTo>
                      <a:pt x="5323" y="4836"/>
                    </a:lnTo>
                    <a:lnTo>
                      <a:pt x="5327" y="4913"/>
                    </a:lnTo>
                    <a:lnTo>
                      <a:pt x="5334" y="4990"/>
                    </a:lnTo>
                    <a:lnTo>
                      <a:pt x="5342" y="5065"/>
                    </a:lnTo>
                    <a:lnTo>
                      <a:pt x="5351" y="5140"/>
                    </a:lnTo>
                    <a:lnTo>
                      <a:pt x="5363" y="5214"/>
                    </a:lnTo>
                    <a:lnTo>
                      <a:pt x="5377" y="5288"/>
                    </a:lnTo>
                    <a:lnTo>
                      <a:pt x="5392" y="5361"/>
                    </a:lnTo>
                    <a:lnTo>
                      <a:pt x="5409" y="5432"/>
                    </a:lnTo>
                    <a:lnTo>
                      <a:pt x="5427" y="5504"/>
                    </a:lnTo>
                    <a:lnTo>
                      <a:pt x="5449" y="5575"/>
                    </a:lnTo>
                    <a:lnTo>
                      <a:pt x="5471" y="5645"/>
                    </a:lnTo>
                    <a:lnTo>
                      <a:pt x="5495" y="5714"/>
                    </a:lnTo>
                    <a:lnTo>
                      <a:pt x="5521" y="5782"/>
                    </a:lnTo>
                    <a:lnTo>
                      <a:pt x="5549" y="5851"/>
                    </a:lnTo>
                    <a:lnTo>
                      <a:pt x="5578" y="5917"/>
                    </a:lnTo>
                    <a:lnTo>
                      <a:pt x="5610" y="5984"/>
                    </a:lnTo>
                    <a:lnTo>
                      <a:pt x="5643" y="6050"/>
                    </a:lnTo>
                    <a:lnTo>
                      <a:pt x="5677" y="6114"/>
                    </a:lnTo>
                    <a:lnTo>
                      <a:pt x="5714" y="6179"/>
                    </a:lnTo>
                    <a:lnTo>
                      <a:pt x="5752" y="6242"/>
                    </a:lnTo>
                    <a:lnTo>
                      <a:pt x="5792" y="6305"/>
                    </a:lnTo>
                    <a:lnTo>
                      <a:pt x="5835" y="6367"/>
                    </a:lnTo>
                    <a:lnTo>
                      <a:pt x="5879" y="6429"/>
                    </a:lnTo>
                    <a:lnTo>
                      <a:pt x="5924" y="6489"/>
                    </a:lnTo>
                    <a:lnTo>
                      <a:pt x="5972" y="6549"/>
                    </a:lnTo>
                    <a:lnTo>
                      <a:pt x="6021" y="6608"/>
                    </a:lnTo>
                    <a:lnTo>
                      <a:pt x="6072" y="6666"/>
                    </a:lnTo>
                    <a:lnTo>
                      <a:pt x="6125" y="6724"/>
                    </a:lnTo>
                    <a:lnTo>
                      <a:pt x="6179" y="6779"/>
                    </a:lnTo>
                    <a:lnTo>
                      <a:pt x="6235" y="6836"/>
                    </a:lnTo>
                    <a:lnTo>
                      <a:pt x="6293" y="6890"/>
                    </a:lnTo>
                    <a:lnTo>
                      <a:pt x="6351" y="6943"/>
                    </a:lnTo>
                    <a:lnTo>
                      <a:pt x="6410" y="6995"/>
                    </a:lnTo>
                    <a:lnTo>
                      <a:pt x="6469" y="7044"/>
                    </a:lnTo>
                    <a:lnTo>
                      <a:pt x="6530" y="7091"/>
                    </a:lnTo>
                    <a:lnTo>
                      <a:pt x="6591" y="7137"/>
                    </a:lnTo>
                    <a:lnTo>
                      <a:pt x="6653" y="7181"/>
                    </a:lnTo>
                    <a:lnTo>
                      <a:pt x="6715" y="7224"/>
                    </a:lnTo>
                    <a:lnTo>
                      <a:pt x="6778" y="7264"/>
                    </a:lnTo>
                    <a:lnTo>
                      <a:pt x="6843" y="7303"/>
                    </a:lnTo>
                    <a:lnTo>
                      <a:pt x="6907" y="7341"/>
                    </a:lnTo>
                    <a:lnTo>
                      <a:pt x="6973" y="7377"/>
                    </a:lnTo>
                    <a:lnTo>
                      <a:pt x="7039" y="7411"/>
                    </a:lnTo>
                    <a:lnTo>
                      <a:pt x="7106" y="7442"/>
                    </a:lnTo>
                    <a:lnTo>
                      <a:pt x="7174" y="7473"/>
                    </a:lnTo>
                    <a:lnTo>
                      <a:pt x="7243" y="7502"/>
                    </a:lnTo>
                    <a:lnTo>
                      <a:pt x="7311" y="7529"/>
                    </a:lnTo>
                    <a:lnTo>
                      <a:pt x="7382" y="7554"/>
                    </a:lnTo>
                    <a:lnTo>
                      <a:pt x="7452" y="7577"/>
                    </a:lnTo>
                    <a:lnTo>
                      <a:pt x="7523" y="7600"/>
                    </a:lnTo>
                    <a:lnTo>
                      <a:pt x="7596" y="7620"/>
                    </a:lnTo>
                    <a:lnTo>
                      <a:pt x="7669" y="7637"/>
                    </a:lnTo>
                    <a:lnTo>
                      <a:pt x="7742" y="7654"/>
                    </a:lnTo>
                    <a:lnTo>
                      <a:pt x="7816" y="7669"/>
                    </a:lnTo>
                    <a:lnTo>
                      <a:pt x="7891" y="7682"/>
                    </a:lnTo>
                    <a:lnTo>
                      <a:pt x="7967" y="7693"/>
                    </a:lnTo>
                    <a:lnTo>
                      <a:pt x="8044" y="7703"/>
                    </a:lnTo>
                    <a:lnTo>
                      <a:pt x="8121" y="7711"/>
                    </a:lnTo>
                    <a:lnTo>
                      <a:pt x="8199" y="7717"/>
                    </a:lnTo>
                    <a:lnTo>
                      <a:pt x="8278" y="7722"/>
                    </a:lnTo>
                    <a:lnTo>
                      <a:pt x="8357" y="7724"/>
                    </a:lnTo>
                    <a:lnTo>
                      <a:pt x="8438" y="7725"/>
                    </a:lnTo>
                    <a:lnTo>
                      <a:pt x="8518" y="7724"/>
                    </a:lnTo>
                    <a:lnTo>
                      <a:pt x="8597" y="7722"/>
                    </a:lnTo>
                    <a:lnTo>
                      <a:pt x="8676" y="7717"/>
                    </a:lnTo>
                    <a:lnTo>
                      <a:pt x="8754" y="7711"/>
                    </a:lnTo>
                    <a:lnTo>
                      <a:pt x="8831" y="7703"/>
                    </a:lnTo>
                    <a:lnTo>
                      <a:pt x="8908" y="7693"/>
                    </a:lnTo>
                    <a:lnTo>
                      <a:pt x="8984" y="7682"/>
                    </a:lnTo>
                    <a:lnTo>
                      <a:pt x="9059" y="7669"/>
                    </a:lnTo>
                    <a:lnTo>
                      <a:pt x="9133" y="7654"/>
                    </a:lnTo>
                    <a:lnTo>
                      <a:pt x="9206" y="7637"/>
                    </a:lnTo>
                    <a:lnTo>
                      <a:pt x="9279" y="7620"/>
                    </a:lnTo>
                    <a:lnTo>
                      <a:pt x="9352" y="7600"/>
                    </a:lnTo>
                    <a:lnTo>
                      <a:pt x="9423" y="7577"/>
                    </a:lnTo>
                    <a:lnTo>
                      <a:pt x="9493" y="7554"/>
                    </a:lnTo>
                    <a:lnTo>
                      <a:pt x="9564" y="7529"/>
                    </a:lnTo>
                    <a:lnTo>
                      <a:pt x="9632" y="7502"/>
                    </a:lnTo>
                    <a:lnTo>
                      <a:pt x="9701" y="7473"/>
                    </a:lnTo>
                    <a:lnTo>
                      <a:pt x="9769" y="7442"/>
                    </a:lnTo>
                    <a:lnTo>
                      <a:pt x="9836" y="7411"/>
                    </a:lnTo>
                    <a:lnTo>
                      <a:pt x="9902" y="7377"/>
                    </a:lnTo>
                    <a:lnTo>
                      <a:pt x="9968" y="7341"/>
                    </a:lnTo>
                    <a:lnTo>
                      <a:pt x="10032" y="7303"/>
                    </a:lnTo>
                    <a:lnTo>
                      <a:pt x="10097" y="7264"/>
                    </a:lnTo>
                    <a:lnTo>
                      <a:pt x="10160" y="7224"/>
                    </a:lnTo>
                    <a:lnTo>
                      <a:pt x="10222" y="7181"/>
                    </a:lnTo>
                    <a:lnTo>
                      <a:pt x="10284" y="7137"/>
                    </a:lnTo>
                    <a:lnTo>
                      <a:pt x="10345" y="7091"/>
                    </a:lnTo>
                    <a:lnTo>
                      <a:pt x="10406" y="7044"/>
                    </a:lnTo>
                    <a:lnTo>
                      <a:pt x="10465" y="6995"/>
                    </a:lnTo>
                    <a:lnTo>
                      <a:pt x="10524" y="6943"/>
                    </a:lnTo>
                    <a:lnTo>
                      <a:pt x="10582" y="6890"/>
                    </a:lnTo>
                    <a:lnTo>
                      <a:pt x="10640" y="6836"/>
                    </a:lnTo>
                    <a:lnTo>
                      <a:pt x="10696" y="6779"/>
                    </a:lnTo>
                    <a:lnTo>
                      <a:pt x="10750" y="6724"/>
                    </a:lnTo>
                    <a:lnTo>
                      <a:pt x="10803" y="6666"/>
                    </a:lnTo>
                    <a:lnTo>
                      <a:pt x="10854" y="6608"/>
                    </a:lnTo>
                    <a:lnTo>
                      <a:pt x="10903" y="6549"/>
                    </a:lnTo>
                    <a:lnTo>
                      <a:pt x="10951" y="6489"/>
                    </a:lnTo>
                    <a:lnTo>
                      <a:pt x="10996" y="6429"/>
                    </a:lnTo>
                    <a:lnTo>
                      <a:pt x="11040" y="6367"/>
                    </a:lnTo>
                    <a:lnTo>
                      <a:pt x="11082" y="6305"/>
                    </a:lnTo>
                    <a:lnTo>
                      <a:pt x="11123" y="6242"/>
                    </a:lnTo>
                    <a:lnTo>
                      <a:pt x="11161" y="6179"/>
                    </a:lnTo>
                    <a:lnTo>
                      <a:pt x="11198" y="6114"/>
                    </a:lnTo>
                    <a:lnTo>
                      <a:pt x="11232" y="6050"/>
                    </a:lnTo>
                    <a:lnTo>
                      <a:pt x="11265" y="5984"/>
                    </a:lnTo>
                    <a:lnTo>
                      <a:pt x="11297" y="5917"/>
                    </a:lnTo>
                    <a:lnTo>
                      <a:pt x="11326" y="5851"/>
                    </a:lnTo>
                    <a:lnTo>
                      <a:pt x="11354" y="5782"/>
                    </a:lnTo>
                    <a:lnTo>
                      <a:pt x="11380" y="5714"/>
                    </a:lnTo>
                    <a:lnTo>
                      <a:pt x="11404" y="5645"/>
                    </a:lnTo>
                    <a:lnTo>
                      <a:pt x="11426" y="5575"/>
                    </a:lnTo>
                    <a:lnTo>
                      <a:pt x="11448" y="5504"/>
                    </a:lnTo>
                    <a:lnTo>
                      <a:pt x="11466" y="5432"/>
                    </a:lnTo>
                    <a:lnTo>
                      <a:pt x="11482" y="5361"/>
                    </a:lnTo>
                    <a:lnTo>
                      <a:pt x="11498" y="5288"/>
                    </a:lnTo>
                    <a:lnTo>
                      <a:pt x="11512" y="5214"/>
                    </a:lnTo>
                    <a:lnTo>
                      <a:pt x="11524" y="5140"/>
                    </a:lnTo>
                    <a:lnTo>
                      <a:pt x="11533" y="5065"/>
                    </a:lnTo>
                    <a:lnTo>
                      <a:pt x="11541" y="4990"/>
                    </a:lnTo>
                    <a:lnTo>
                      <a:pt x="11548" y="4913"/>
                    </a:lnTo>
                    <a:lnTo>
                      <a:pt x="11552" y="4836"/>
                    </a:lnTo>
                    <a:lnTo>
                      <a:pt x="11554" y="4758"/>
                    </a:lnTo>
                    <a:lnTo>
                      <a:pt x="11555" y="4679"/>
                    </a:lnTo>
                    <a:close/>
                    <a:moveTo>
                      <a:pt x="10797" y="4679"/>
                    </a:moveTo>
                    <a:lnTo>
                      <a:pt x="10796" y="4739"/>
                    </a:lnTo>
                    <a:lnTo>
                      <a:pt x="10795" y="4797"/>
                    </a:lnTo>
                    <a:lnTo>
                      <a:pt x="10791" y="4855"/>
                    </a:lnTo>
                    <a:lnTo>
                      <a:pt x="10786" y="4913"/>
                    </a:lnTo>
                    <a:lnTo>
                      <a:pt x="10780" y="4970"/>
                    </a:lnTo>
                    <a:lnTo>
                      <a:pt x="10773" y="5027"/>
                    </a:lnTo>
                    <a:lnTo>
                      <a:pt x="10764" y="5083"/>
                    </a:lnTo>
                    <a:lnTo>
                      <a:pt x="10754" y="5137"/>
                    </a:lnTo>
                    <a:lnTo>
                      <a:pt x="10742" y="5193"/>
                    </a:lnTo>
                    <a:lnTo>
                      <a:pt x="10729" y="5247"/>
                    </a:lnTo>
                    <a:lnTo>
                      <a:pt x="10715" y="5301"/>
                    </a:lnTo>
                    <a:lnTo>
                      <a:pt x="10700" y="5354"/>
                    </a:lnTo>
                    <a:lnTo>
                      <a:pt x="10683" y="5407"/>
                    </a:lnTo>
                    <a:lnTo>
                      <a:pt x="10664" y="5459"/>
                    </a:lnTo>
                    <a:lnTo>
                      <a:pt x="10645" y="5512"/>
                    </a:lnTo>
                    <a:lnTo>
                      <a:pt x="10624" y="5562"/>
                    </a:lnTo>
                    <a:lnTo>
                      <a:pt x="10602" y="5613"/>
                    </a:lnTo>
                    <a:lnTo>
                      <a:pt x="10577" y="5663"/>
                    </a:lnTo>
                    <a:lnTo>
                      <a:pt x="10553" y="5713"/>
                    </a:lnTo>
                    <a:lnTo>
                      <a:pt x="10527" y="5761"/>
                    </a:lnTo>
                    <a:lnTo>
                      <a:pt x="10498" y="5811"/>
                    </a:lnTo>
                    <a:lnTo>
                      <a:pt x="10470" y="5858"/>
                    </a:lnTo>
                    <a:lnTo>
                      <a:pt x="10439" y="5906"/>
                    </a:lnTo>
                    <a:lnTo>
                      <a:pt x="10408" y="5953"/>
                    </a:lnTo>
                    <a:lnTo>
                      <a:pt x="10375" y="6000"/>
                    </a:lnTo>
                    <a:lnTo>
                      <a:pt x="10340" y="6045"/>
                    </a:lnTo>
                    <a:lnTo>
                      <a:pt x="10304" y="6090"/>
                    </a:lnTo>
                    <a:lnTo>
                      <a:pt x="10267" y="6135"/>
                    </a:lnTo>
                    <a:lnTo>
                      <a:pt x="10228" y="6180"/>
                    </a:lnTo>
                    <a:lnTo>
                      <a:pt x="10189" y="6223"/>
                    </a:lnTo>
                    <a:lnTo>
                      <a:pt x="10148" y="6267"/>
                    </a:lnTo>
                    <a:lnTo>
                      <a:pt x="10106" y="6309"/>
                    </a:lnTo>
                    <a:lnTo>
                      <a:pt x="10062" y="6352"/>
                    </a:lnTo>
                    <a:lnTo>
                      <a:pt x="10017" y="6392"/>
                    </a:lnTo>
                    <a:lnTo>
                      <a:pt x="9973" y="6431"/>
                    </a:lnTo>
                    <a:lnTo>
                      <a:pt x="9928" y="6469"/>
                    </a:lnTo>
                    <a:lnTo>
                      <a:pt x="9881" y="6505"/>
                    </a:lnTo>
                    <a:lnTo>
                      <a:pt x="9835" y="6540"/>
                    </a:lnTo>
                    <a:lnTo>
                      <a:pt x="9789" y="6574"/>
                    </a:lnTo>
                    <a:lnTo>
                      <a:pt x="9741" y="6607"/>
                    </a:lnTo>
                    <a:lnTo>
                      <a:pt x="9693" y="6637"/>
                    </a:lnTo>
                    <a:lnTo>
                      <a:pt x="9644" y="6667"/>
                    </a:lnTo>
                    <a:lnTo>
                      <a:pt x="9594" y="6695"/>
                    </a:lnTo>
                    <a:lnTo>
                      <a:pt x="9545" y="6723"/>
                    </a:lnTo>
                    <a:lnTo>
                      <a:pt x="9494" y="6749"/>
                    </a:lnTo>
                    <a:lnTo>
                      <a:pt x="9444" y="6773"/>
                    </a:lnTo>
                    <a:lnTo>
                      <a:pt x="9393" y="6796"/>
                    </a:lnTo>
                    <a:lnTo>
                      <a:pt x="9340" y="6817"/>
                    </a:lnTo>
                    <a:lnTo>
                      <a:pt x="9289" y="6839"/>
                    </a:lnTo>
                    <a:lnTo>
                      <a:pt x="9235" y="6857"/>
                    </a:lnTo>
                    <a:lnTo>
                      <a:pt x="9182" y="6875"/>
                    </a:lnTo>
                    <a:lnTo>
                      <a:pt x="9127" y="6892"/>
                    </a:lnTo>
                    <a:lnTo>
                      <a:pt x="9073" y="6907"/>
                    </a:lnTo>
                    <a:lnTo>
                      <a:pt x="9018" y="6921"/>
                    </a:lnTo>
                    <a:lnTo>
                      <a:pt x="8963" y="6933"/>
                    </a:lnTo>
                    <a:lnTo>
                      <a:pt x="8906" y="6945"/>
                    </a:lnTo>
                    <a:lnTo>
                      <a:pt x="8850" y="6954"/>
                    </a:lnTo>
                    <a:lnTo>
                      <a:pt x="8792" y="6963"/>
                    </a:lnTo>
                    <a:lnTo>
                      <a:pt x="8735" y="6970"/>
                    </a:lnTo>
                    <a:lnTo>
                      <a:pt x="8676" y="6977"/>
                    </a:lnTo>
                    <a:lnTo>
                      <a:pt x="8617" y="6981"/>
                    </a:lnTo>
                    <a:lnTo>
                      <a:pt x="8558" y="6984"/>
                    </a:lnTo>
                    <a:lnTo>
                      <a:pt x="8498" y="6986"/>
                    </a:lnTo>
                    <a:lnTo>
                      <a:pt x="8438" y="6987"/>
                    </a:lnTo>
                    <a:lnTo>
                      <a:pt x="8376" y="6986"/>
                    </a:lnTo>
                    <a:lnTo>
                      <a:pt x="8316" y="6984"/>
                    </a:lnTo>
                    <a:lnTo>
                      <a:pt x="8256" y="6981"/>
                    </a:lnTo>
                    <a:lnTo>
                      <a:pt x="8197" y="6977"/>
                    </a:lnTo>
                    <a:lnTo>
                      <a:pt x="8138" y="6970"/>
                    </a:lnTo>
                    <a:lnTo>
                      <a:pt x="8080" y="6963"/>
                    </a:lnTo>
                    <a:lnTo>
                      <a:pt x="8022" y="6954"/>
                    </a:lnTo>
                    <a:lnTo>
                      <a:pt x="7965" y="6945"/>
                    </a:lnTo>
                    <a:lnTo>
                      <a:pt x="7908" y="6933"/>
                    </a:lnTo>
                    <a:lnTo>
                      <a:pt x="7852" y="6921"/>
                    </a:lnTo>
                    <a:lnTo>
                      <a:pt x="7797" y="6907"/>
                    </a:lnTo>
                    <a:lnTo>
                      <a:pt x="7742" y="6892"/>
                    </a:lnTo>
                    <a:lnTo>
                      <a:pt x="7688" y="6875"/>
                    </a:lnTo>
                    <a:lnTo>
                      <a:pt x="7635" y="6857"/>
                    </a:lnTo>
                    <a:lnTo>
                      <a:pt x="7581" y="6839"/>
                    </a:lnTo>
                    <a:lnTo>
                      <a:pt x="7528" y="6817"/>
                    </a:lnTo>
                    <a:lnTo>
                      <a:pt x="7477" y="6796"/>
                    </a:lnTo>
                    <a:lnTo>
                      <a:pt x="7425" y="6773"/>
                    </a:lnTo>
                    <a:lnTo>
                      <a:pt x="7374" y="6749"/>
                    </a:lnTo>
                    <a:lnTo>
                      <a:pt x="7325" y="6723"/>
                    </a:lnTo>
                    <a:lnTo>
                      <a:pt x="7274" y="6695"/>
                    </a:lnTo>
                    <a:lnTo>
                      <a:pt x="7226" y="6667"/>
                    </a:lnTo>
                    <a:lnTo>
                      <a:pt x="7177" y="6637"/>
                    </a:lnTo>
                    <a:lnTo>
                      <a:pt x="7130" y="6607"/>
                    </a:lnTo>
                    <a:lnTo>
                      <a:pt x="7082" y="6574"/>
                    </a:lnTo>
                    <a:lnTo>
                      <a:pt x="7035" y="6540"/>
                    </a:lnTo>
                    <a:lnTo>
                      <a:pt x="6988" y="6505"/>
                    </a:lnTo>
                    <a:lnTo>
                      <a:pt x="6943" y="6469"/>
                    </a:lnTo>
                    <a:lnTo>
                      <a:pt x="6898" y="6431"/>
                    </a:lnTo>
                    <a:lnTo>
                      <a:pt x="6853" y="6392"/>
                    </a:lnTo>
                    <a:lnTo>
                      <a:pt x="6809" y="6352"/>
                    </a:lnTo>
                    <a:lnTo>
                      <a:pt x="6766" y="6309"/>
                    </a:lnTo>
                    <a:lnTo>
                      <a:pt x="6724" y="6267"/>
                    </a:lnTo>
                    <a:lnTo>
                      <a:pt x="6683" y="6223"/>
                    </a:lnTo>
                    <a:lnTo>
                      <a:pt x="6642" y="6180"/>
                    </a:lnTo>
                    <a:lnTo>
                      <a:pt x="6604" y="6135"/>
                    </a:lnTo>
                    <a:lnTo>
                      <a:pt x="6568" y="6090"/>
                    </a:lnTo>
                    <a:lnTo>
                      <a:pt x="6532" y="6045"/>
                    </a:lnTo>
                    <a:lnTo>
                      <a:pt x="6498" y="6000"/>
                    </a:lnTo>
                    <a:lnTo>
                      <a:pt x="6464" y="5953"/>
                    </a:lnTo>
                    <a:lnTo>
                      <a:pt x="6433" y="5906"/>
                    </a:lnTo>
                    <a:lnTo>
                      <a:pt x="6403" y="5858"/>
                    </a:lnTo>
                    <a:lnTo>
                      <a:pt x="6373" y="5811"/>
                    </a:lnTo>
                    <a:lnTo>
                      <a:pt x="6346" y="5761"/>
                    </a:lnTo>
                    <a:lnTo>
                      <a:pt x="6320" y="5713"/>
                    </a:lnTo>
                    <a:lnTo>
                      <a:pt x="6295" y="5663"/>
                    </a:lnTo>
                    <a:lnTo>
                      <a:pt x="6272" y="5613"/>
                    </a:lnTo>
                    <a:lnTo>
                      <a:pt x="6250" y="5562"/>
                    </a:lnTo>
                    <a:lnTo>
                      <a:pt x="6229" y="5512"/>
                    </a:lnTo>
                    <a:lnTo>
                      <a:pt x="6209" y="5459"/>
                    </a:lnTo>
                    <a:lnTo>
                      <a:pt x="6191" y="5407"/>
                    </a:lnTo>
                    <a:lnTo>
                      <a:pt x="6174" y="5354"/>
                    </a:lnTo>
                    <a:lnTo>
                      <a:pt x="6159" y="5301"/>
                    </a:lnTo>
                    <a:lnTo>
                      <a:pt x="6145" y="5247"/>
                    </a:lnTo>
                    <a:lnTo>
                      <a:pt x="6132" y="5193"/>
                    </a:lnTo>
                    <a:lnTo>
                      <a:pt x="6120" y="5137"/>
                    </a:lnTo>
                    <a:lnTo>
                      <a:pt x="6111" y="5083"/>
                    </a:lnTo>
                    <a:lnTo>
                      <a:pt x="6102" y="5027"/>
                    </a:lnTo>
                    <a:lnTo>
                      <a:pt x="6095" y="4970"/>
                    </a:lnTo>
                    <a:lnTo>
                      <a:pt x="6089" y="4913"/>
                    </a:lnTo>
                    <a:lnTo>
                      <a:pt x="6084" y="4855"/>
                    </a:lnTo>
                    <a:lnTo>
                      <a:pt x="6080" y="4797"/>
                    </a:lnTo>
                    <a:lnTo>
                      <a:pt x="6078" y="4739"/>
                    </a:lnTo>
                    <a:lnTo>
                      <a:pt x="6078" y="4679"/>
                    </a:lnTo>
                    <a:lnTo>
                      <a:pt x="6078" y="4626"/>
                    </a:lnTo>
                    <a:lnTo>
                      <a:pt x="6080" y="4573"/>
                    </a:lnTo>
                    <a:lnTo>
                      <a:pt x="6083" y="4522"/>
                    </a:lnTo>
                    <a:lnTo>
                      <a:pt x="6088" y="4469"/>
                    </a:lnTo>
                    <a:lnTo>
                      <a:pt x="6093" y="4417"/>
                    </a:lnTo>
                    <a:lnTo>
                      <a:pt x="6099" y="4366"/>
                    </a:lnTo>
                    <a:lnTo>
                      <a:pt x="6107" y="4314"/>
                    </a:lnTo>
                    <a:lnTo>
                      <a:pt x="6115" y="4262"/>
                    </a:lnTo>
                    <a:lnTo>
                      <a:pt x="6126" y="4212"/>
                    </a:lnTo>
                    <a:lnTo>
                      <a:pt x="6136" y="4160"/>
                    </a:lnTo>
                    <a:lnTo>
                      <a:pt x="6149" y="4110"/>
                    </a:lnTo>
                    <a:lnTo>
                      <a:pt x="6161" y="4059"/>
                    </a:lnTo>
                    <a:lnTo>
                      <a:pt x="6176" y="4010"/>
                    </a:lnTo>
                    <a:lnTo>
                      <a:pt x="6191" y="3960"/>
                    </a:lnTo>
                    <a:lnTo>
                      <a:pt x="6208" y="3910"/>
                    </a:lnTo>
                    <a:lnTo>
                      <a:pt x="6226" y="3861"/>
                    </a:lnTo>
                    <a:lnTo>
                      <a:pt x="8636" y="4954"/>
                    </a:lnTo>
                    <a:lnTo>
                      <a:pt x="7504" y="2566"/>
                    </a:lnTo>
                    <a:lnTo>
                      <a:pt x="7560" y="2542"/>
                    </a:lnTo>
                    <a:lnTo>
                      <a:pt x="7616" y="2520"/>
                    </a:lnTo>
                    <a:lnTo>
                      <a:pt x="7672" y="2499"/>
                    </a:lnTo>
                    <a:lnTo>
                      <a:pt x="7729" y="2480"/>
                    </a:lnTo>
                    <a:lnTo>
                      <a:pt x="7786" y="2462"/>
                    </a:lnTo>
                    <a:lnTo>
                      <a:pt x="7843" y="2446"/>
                    </a:lnTo>
                    <a:lnTo>
                      <a:pt x="7901" y="2432"/>
                    </a:lnTo>
                    <a:lnTo>
                      <a:pt x="7959" y="2418"/>
                    </a:lnTo>
                    <a:lnTo>
                      <a:pt x="8017" y="2406"/>
                    </a:lnTo>
                    <a:lnTo>
                      <a:pt x="8076" y="2396"/>
                    </a:lnTo>
                    <a:lnTo>
                      <a:pt x="8135" y="2387"/>
                    </a:lnTo>
                    <a:lnTo>
                      <a:pt x="8195" y="2381"/>
                    </a:lnTo>
                    <a:lnTo>
                      <a:pt x="8255" y="2375"/>
                    </a:lnTo>
                    <a:lnTo>
                      <a:pt x="8315" y="2372"/>
                    </a:lnTo>
                    <a:lnTo>
                      <a:pt x="8376" y="2369"/>
                    </a:lnTo>
                    <a:lnTo>
                      <a:pt x="8438" y="2368"/>
                    </a:lnTo>
                    <a:lnTo>
                      <a:pt x="8498" y="2368"/>
                    </a:lnTo>
                    <a:lnTo>
                      <a:pt x="8558" y="2371"/>
                    </a:lnTo>
                    <a:lnTo>
                      <a:pt x="8617" y="2374"/>
                    </a:lnTo>
                    <a:lnTo>
                      <a:pt x="8676" y="2379"/>
                    </a:lnTo>
                    <a:lnTo>
                      <a:pt x="8735" y="2384"/>
                    </a:lnTo>
                    <a:lnTo>
                      <a:pt x="8792" y="2392"/>
                    </a:lnTo>
                    <a:lnTo>
                      <a:pt x="8850" y="2400"/>
                    </a:lnTo>
                    <a:lnTo>
                      <a:pt x="8906" y="2411"/>
                    </a:lnTo>
                    <a:lnTo>
                      <a:pt x="8963" y="2421"/>
                    </a:lnTo>
                    <a:lnTo>
                      <a:pt x="9018" y="2434"/>
                    </a:lnTo>
                    <a:lnTo>
                      <a:pt x="9073" y="2449"/>
                    </a:lnTo>
                    <a:lnTo>
                      <a:pt x="9127" y="2463"/>
                    </a:lnTo>
                    <a:lnTo>
                      <a:pt x="9182" y="2480"/>
                    </a:lnTo>
                    <a:lnTo>
                      <a:pt x="9235" y="2497"/>
                    </a:lnTo>
                    <a:lnTo>
                      <a:pt x="9289" y="2517"/>
                    </a:lnTo>
                    <a:lnTo>
                      <a:pt x="9340" y="2537"/>
                    </a:lnTo>
                    <a:lnTo>
                      <a:pt x="9393" y="2559"/>
                    </a:lnTo>
                    <a:lnTo>
                      <a:pt x="9444" y="2582"/>
                    </a:lnTo>
                    <a:lnTo>
                      <a:pt x="9494" y="2607"/>
                    </a:lnTo>
                    <a:lnTo>
                      <a:pt x="9545" y="2632"/>
                    </a:lnTo>
                    <a:lnTo>
                      <a:pt x="9594" y="2659"/>
                    </a:lnTo>
                    <a:lnTo>
                      <a:pt x="9644" y="2688"/>
                    </a:lnTo>
                    <a:lnTo>
                      <a:pt x="9693" y="2717"/>
                    </a:lnTo>
                    <a:lnTo>
                      <a:pt x="9741" y="2749"/>
                    </a:lnTo>
                    <a:lnTo>
                      <a:pt x="9789" y="2782"/>
                    </a:lnTo>
                    <a:lnTo>
                      <a:pt x="9835" y="2815"/>
                    </a:lnTo>
                    <a:lnTo>
                      <a:pt x="9881" y="2850"/>
                    </a:lnTo>
                    <a:lnTo>
                      <a:pt x="9928" y="2887"/>
                    </a:lnTo>
                    <a:lnTo>
                      <a:pt x="9973" y="2924"/>
                    </a:lnTo>
                    <a:lnTo>
                      <a:pt x="10017" y="2964"/>
                    </a:lnTo>
                    <a:lnTo>
                      <a:pt x="10062" y="3004"/>
                    </a:lnTo>
                    <a:lnTo>
                      <a:pt x="10106" y="3046"/>
                    </a:lnTo>
                    <a:lnTo>
                      <a:pt x="10148" y="3088"/>
                    </a:lnTo>
                    <a:lnTo>
                      <a:pt x="10189" y="3132"/>
                    </a:lnTo>
                    <a:lnTo>
                      <a:pt x="10228" y="3176"/>
                    </a:lnTo>
                    <a:lnTo>
                      <a:pt x="10267" y="3220"/>
                    </a:lnTo>
                    <a:lnTo>
                      <a:pt x="10304" y="3264"/>
                    </a:lnTo>
                    <a:lnTo>
                      <a:pt x="10340" y="3310"/>
                    </a:lnTo>
                    <a:lnTo>
                      <a:pt x="10375" y="3356"/>
                    </a:lnTo>
                    <a:lnTo>
                      <a:pt x="10408" y="3402"/>
                    </a:lnTo>
                    <a:lnTo>
                      <a:pt x="10439" y="3450"/>
                    </a:lnTo>
                    <a:lnTo>
                      <a:pt x="10470" y="3497"/>
                    </a:lnTo>
                    <a:lnTo>
                      <a:pt x="10498" y="3545"/>
                    </a:lnTo>
                    <a:lnTo>
                      <a:pt x="10527" y="3593"/>
                    </a:lnTo>
                    <a:lnTo>
                      <a:pt x="10553" y="3643"/>
                    </a:lnTo>
                    <a:lnTo>
                      <a:pt x="10577" y="3692"/>
                    </a:lnTo>
                    <a:lnTo>
                      <a:pt x="10602" y="3743"/>
                    </a:lnTo>
                    <a:lnTo>
                      <a:pt x="10624" y="3793"/>
                    </a:lnTo>
                    <a:lnTo>
                      <a:pt x="10645" y="3845"/>
                    </a:lnTo>
                    <a:lnTo>
                      <a:pt x="10664" y="3897"/>
                    </a:lnTo>
                    <a:lnTo>
                      <a:pt x="10683" y="3948"/>
                    </a:lnTo>
                    <a:lnTo>
                      <a:pt x="10700" y="4002"/>
                    </a:lnTo>
                    <a:lnTo>
                      <a:pt x="10715" y="4055"/>
                    </a:lnTo>
                    <a:lnTo>
                      <a:pt x="10729" y="4110"/>
                    </a:lnTo>
                    <a:lnTo>
                      <a:pt x="10742" y="4163"/>
                    </a:lnTo>
                    <a:lnTo>
                      <a:pt x="10754" y="4219"/>
                    </a:lnTo>
                    <a:lnTo>
                      <a:pt x="10764" y="4274"/>
                    </a:lnTo>
                    <a:lnTo>
                      <a:pt x="10773" y="4331"/>
                    </a:lnTo>
                    <a:lnTo>
                      <a:pt x="10780" y="4388"/>
                    </a:lnTo>
                    <a:lnTo>
                      <a:pt x="10786" y="4445"/>
                    </a:lnTo>
                    <a:lnTo>
                      <a:pt x="10791" y="4503"/>
                    </a:lnTo>
                    <a:lnTo>
                      <a:pt x="10795" y="4561"/>
                    </a:lnTo>
                    <a:lnTo>
                      <a:pt x="10796" y="4620"/>
                    </a:lnTo>
                    <a:lnTo>
                      <a:pt x="10797" y="467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Oval 653"/>
              <p:cNvSpPr>
                <a:spLocks noChangeArrowheads="1"/>
              </p:cNvSpPr>
              <p:nvPr/>
            </p:nvSpPr>
            <p:spPr bwMode="auto">
              <a:xfrm>
                <a:off x="3538" y="4421"/>
                <a:ext cx="320" cy="3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utoShape 654"/>
              <p:cNvSpPr>
                <a:spLocks noChangeArrowheads="1"/>
              </p:cNvSpPr>
              <p:nvPr/>
            </p:nvSpPr>
            <p:spPr bwMode="auto">
              <a:xfrm>
                <a:off x="3436" y="4313"/>
                <a:ext cx="527" cy="527"/>
              </a:xfrm>
              <a:custGeom>
                <a:avLst/>
                <a:gdLst>
                  <a:gd name="G0" fmla="+- 2582 0 0"/>
                  <a:gd name="G1" fmla="+- 21600 0 2582"/>
                  <a:gd name="G2" fmla="+- 21600 0 2582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582" y="10800"/>
                    </a:moveTo>
                    <a:cubicBezTo>
                      <a:pt x="2582" y="15339"/>
                      <a:pt x="6261" y="19018"/>
                      <a:pt x="10800" y="19018"/>
                    </a:cubicBezTo>
                    <a:cubicBezTo>
                      <a:pt x="15339" y="19018"/>
                      <a:pt x="19018" y="15339"/>
                      <a:pt x="19018" y="10800"/>
                    </a:cubicBezTo>
                    <a:cubicBezTo>
                      <a:pt x="19018" y="6261"/>
                      <a:pt x="15339" y="2582"/>
                      <a:pt x="10800" y="2582"/>
                    </a:cubicBezTo>
                    <a:cubicBezTo>
                      <a:pt x="6261" y="2582"/>
                      <a:pt x="2582" y="6261"/>
                      <a:pt x="2582" y="1080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7" name="AutoShape 656"/>
            <p:cNvSpPr>
              <a:spLocks noChangeArrowheads="1"/>
            </p:cNvSpPr>
            <p:nvPr/>
          </p:nvSpPr>
          <p:spPr bwMode="auto">
            <a:xfrm rot="1198326">
              <a:off x="4088" y="4250"/>
              <a:ext cx="97" cy="9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3" name="Group 666"/>
          <p:cNvGrpSpPr/>
          <p:nvPr/>
        </p:nvGrpSpPr>
        <p:grpSpPr bwMode="auto">
          <a:xfrm>
            <a:off x="7998842" y="2164077"/>
            <a:ext cx="652870" cy="650178"/>
            <a:chOff x="4807" y="2702"/>
            <a:chExt cx="1062" cy="1067"/>
          </a:xfrm>
        </p:grpSpPr>
        <p:sp>
          <p:nvSpPr>
            <p:cNvPr id="44" name="Freeform 667"/>
            <p:cNvSpPr/>
            <p:nvPr/>
          </p:nvSpPr>
          <p:spPr bwMode="auto">
            <a:xfrm>
              <a:off x="5187" y="2703"/>
              <a:ext cx="520" cy="303"/>
            </a:xfrm>
            <a:custGeom>
              <a:avLst/>
              <a:gdLst>
                <a:gd name="T0" fmla="*/ 1034 w 1039"/>
                <a:gd name="T1" fmla="*/ 450 h 606"/>
                <a:gd name="T2" fmla="*/ 1024 w 1039"/>
                <a:gd name="T3" fmla="*/ 476 h 606"/>
                <a:gd name="T4" fmla="*/ 1009 w 1039"/>
                <a:gd name="T5" fmla="*/ 501 h 606"/>
                <a:gd name="T6" fmla="*/ 988 w 1039"/>
                <a:gd name="T7" fmla="*/ 523 h 606"/>
                <a:gd name="T8" fmla="*/ 965 w 1039"/>
                <a:gd name="T9" fmla="*/ 542 h 606"/>
                <a:gd name="T10" fmla="*/ 936 w 1039"/>
                <a:gd name="T11" fmla="*/ 559 h 606"/>
                <a:gd name="T12" fmla="*/ 868 w 1039"/>
                <a:gd name="T13" fmla="*/ 586 h 606"/>
                <a:gd name="T14" fmla="*/ 788 w 1039"/>
                <a:gd name="T15" fmla="*/ 601 h 606"/>
                <a:gd name="T16" fmla="*/ 698 w 1039"/>
                <a:gd name="T17" fmla="*/ 606 h 606"/>
                <a:gd name="T18" fmla="*/ 599 w 1039"/>
                <a:gd name="T19" fmla="*/ 601 h 606"/>
                <a:gd name="T20" fmla="*/ 497 w 1039"/>
                <a:gd name="T21" fmla="*/ 583 h 606"/>
                <a:gd name="T22" fmla="*/ 445 w 1039"/>
                <a:gd name="T23" fmla="*/ 569 h 606"/>
                <a:gd name="T24" fmla="*/ 341 w 1039"/>
                <a:gd name="T25" fmla="*/ 533 h 606"/>
                <a:gd name="T26" fmla="*/ 249 w 1039"/>
                <a:gd name="T27" fmla="*/ 491 h 606"/>
                <a:gd name="T28" fmla="*/ 169 w 1039"/>
                <a:gd name="T29" fmla="*/ 442 h 606"/>
                <a:gd name="T30" fmla="*/ 103 w 1039"/>
                <a:gd name="T31" fmla="*/ 387 h 606"/>
                <a:gd name="T32" fmla="*/ 51 w 1039"/>
                <a:gd name="T33" fmla="*/ 329 h 606"/>
                <a:gd name="T34" fmla="*/ 23 w 1039"/>
                <a:gd name="T35" fmla="*/ 285 h 606"/>
                <a:gd name="T36" fmla="*/ 11 w 1039"/>
                <a:gd name="T37" fmla="*/ 256 h 606"/>
                <a:gd name="T38" fmla="*/ 3 w 1039"/>
                <a:gd name="T39" fmla="*/ 228 h 606"/>
                <a:gd name="T40" fmla="*/ 0 w 1039"/>
                <a:gd name="T41" fmla="*/ 199 h 606"/>
                <a:gd name="T42" fmla="*/ 3 w 1039"/>
                <a:gd name="T43" fmla="*/ 170 h 606"/>
                <a:gd name="T44" fmla="*/ 6 w 1039"/>
                <a:gd name="T45" fmla="*/ 156 h 606"/>
                <a:gd name="T46" fmla="*/ 17 w 1039"/>
                <a:gd name="T47" fmla="*/ 131 h 606"/>
                <a:gd name="T48" fmla="*/ 32 w 1039"/>
                <a:gd name="T49" fmla="*/ 105 h 606"/>
                <a:gd name="T50" fmla="*/ 51 w 1039"/>
                <a:gd name="T51" fmla="*/ 85 h 606"/>
                <a:gd name="T52" fmla="*/ 76 w 1039"/>
                <a:gd name="T53" fmla="*/ 64 h 606"/>
                <a:gd name="T54" fmla="*/ 103 w 1039"/>
                <a:gd name="T55" fmla="*/ 47 h 606"/>
                <a:gd name="T56" fmla="*/ 171 w 1039"/>
                <a:gd name="T57" fmla="*/ 20 h 606"/>
                <a:gd name="T58" fmla="*/ 251 w 1039"/>
                <a:gd name="T59" fmla="*/ 5 h 606"/>
                <a:gd name="T60" fmla="*/ 341 w 1039"/>
                <a:gd name="T61" fmla="*/ 0 h 606"/>
                <a:gd name="T62" fmla="*/ 440 w 1039"/>
                <a:gd name="T63" fmla="*/ 5 h 606"/>
                <a:gd name="T64" fmla="*/ 543 w 1039"/>
                <a:gd name="T65" fmla="*/ 24 h 606"/>
                <a:gd name="T66" fmla="*/ 596 w 1039"/>
                <a:gd name="T67" fmla="*/ 37 h 606"/>
                <a:gd name="T68" fmla="*/ 698 w 1039"/>
                <a:gd name="T69" fmla="*/ 73 h 606"/>
                <a:gd name="T70" fmla="*/ 790 w 1039"/>
                <a:gd name="T71" fmla="*/ 115 h 606"/>
                <a:gd name="T72" fmla="*/ 869 w 1039"/>
                <a:gd name="T73" fmla="*/ 165 h 606"/>
                <a:gd name="T74" fmla="*/ 937 w 1039"/>
                <a:gd name="T75" fmla="*/ 219 h 606"/>
                <a:gd name="T76" fmla="*/ 988 w 1039"/>
                <a:gd name="T77" fmla="*/ 277 h 606"/>
                <a:gd name="T78" fmla="*/ 1016 w 1039"/>
                <a:gd name="T79" fmla="*/ 321 h 606"/>
                <a:gd name="T80" fmla="*/ 1029 w 1039"/>
                <a:gd name="T81" fmla="*/ 350 h 606"/>
                <a:gd name="T82" fmla="*/ 1036 w 1039"/>
                <a:gd name="T83" fmla="*/ 379 h 606"/>
                <a:gd name="T84" fmla="*/ 1039 w 1039"/>
                <a:gd name="T85" fmla="*/ 408 h 606"/>
                <a:gd name="T86" fmla="*/ 1038 w 1039"/>
                <a:gd name="T87" fmla="*/ 436 h 606"/>
                <a:gd name="T88" fmla="*/ 1034 w 1039"/>
                <a:gd name="T89" fmla="*/ 45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9" h="606">
                  <a:moveTo>
                    <a:pt x="1034" y="450"/>
                  </a:moveTo>
                  <a:lnTo>
                    <a:pt x="1034" y="450"/>
                  </a:lnTo>
                  <a:lnTo>
                    <a:pt x="1029" y="464"/>
                  </a:lnTo>
                  <a:lnTo>
                    <a:pt x="1024" y="476"/>
                  </a:lnTo>
                  <a:lnTo>
                    <a:pt x="1016" y="489"/>
                  </a:lnTo>
                  <a:lnTo>
                    <a:pt x="1009" y="501"/>
                  </a:lnTo>
                  <a:lnTo>
                    <a:pt x="999" y="511"/>
                  </a:lnTo>
                  <a:lnTo>
                    <a:pt x="988" y="523"/>
                  </a:lnTo>
                  <a:lnTo>
                    <a:pt x="976" y="532"/>
                  </a:lnTo>
                  <a:lnTo>
                    <a:pt x="965" y="542"/>
                  </a:lnTo>
                  <a:lnTo>
                    <a:pt x="951" y="550"/>
                  </a:lnTo>
                  <a:lnTo>
                    <a:pt x="936" y="559"/>
                  </a:lnTo>
                  <a:lnTo>
                    <a:pt x="903" y="574"/>
                  </a:lnTo>
                  <a:lnTo>
                    <a:pt x="868" y="586"/>
                  </a:lnTo>
                  <a:lnTo>
                    <a:pt x="830" y="594"/>
                  </a:lnTo>
                  <a:lnTo>
                    <a:pt x="788" y="601"/>
                  </a:lnTo>
                  <a:lnTo>
                    <a:pt x="744" y="606"/>
                  </a:lnTo>
                  <a:lnTo>
                    <a:pt x="698" y="606"/>
                  </a:lnTo>
                  <a:lnTo>
                    <a:pt x="650" y="605"/>
                  </a:lnTo>
                  <a:lnTo>
                    <a:pt x="599" y="601"/>
                  </a:lnTo>
                  <a:lnTo>
                    <a:pt x="548" y="593"/>
                  </a:lnTo>
                  <a:lnTo>
                    <a:pt x="497" y="583"/>
                  </a:lnTo>
                  <a:lnTo>
                    <a:pt x="445" y="569"/>
                  </a:lnTo>
                  <a:lnTo>
                    <a:pt x="445" y="569"/>
                  </a:lnTo>
                  <a:lnTo>
                    <a:pt x="392" y="552"/>
                  </a:lnTo>
                  <a:lnTo>
                    <a:pt x="341" y="533"/>
                  </a:lnTo>
                  <a:lnTo>
                    <a:pt x="295" y="513"/>
                  </a:lnTo>
                  <a:lnTo>
                    <a:pt x="249" y="491"/>
                  </a:lnTo>
                  <a:lnTo>
                    <a:pt x="209" y="467"/>
                  </a:lnTo>
                  <a:lnTo>
                    <a:pt x="169" y="442"/>
                  </a:lnTo>
                  <a:lnTo>
                    <a:pt x="134" y="414"/>
                  </a:lnTo>
                  <a:lnTo>
                    <a:pt x="103" y="387"/>
                  </a:lnTo>
                  <a:lnTo>
                    <a:pt x="74" y="358"/>
                  </a:lnTo>
                  <a:lnTo>
                    <a:pt x="51" y="329"/>
                  </a:lnTo>
                  <a:lnTo>
                    <a:pt x="32" y="301"/>
                  </a:lnTo>
                  <a:lnTo>
                    <a:pt x="23" y="285"/>
                  </a:lnTo>
                  <a:lnTo>
                    <a:pt x="17" y="272"/>
                  </a:lnTo>
                  <a:lnTo>
                    <a:pt x="11" y="256"/>
                  </a:lnTo>
                  <a:lnTo>
                    <a:pt x="6" y="243"/>
                  </a:lnTo>
                  <a:lnTo>
                    <a:pt x="3" y="228"/>
                  </a:lnTo>
                  <a:lnTo>
                    <a:pt x="1" y="212"/>
                  </a:lnTo>
                  <a:lnTo>
                    <a:pt x="0" y="199"/>
                  </a:lnTo>
                  <a:lnTo>
                    <a:pt x="1" y="185"/>
                  </a:lnTo>
                  <a:lnTo>
                    <a:pt x="3" y="170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10" y="143"/>
                  </a:lnTo>
                  <a:lnTo>
                    <a:pt x="17" y="131"/>
                  </a:lnTo>
                  <a:lnTo>
                    <a:pt x="23" y="117"/>
                  </a:lnTo>
                  <a:lnTo>
                    <a:pt x="32" y="105"/>
                  </a:lnTo>
                  <a:lnTo>
                    <a:pt x="40" y="95"/>
                  </a:lnTo>
                  <a:lnTo>
                    <a:pt x="51" y="85"/>
                  </a:lnTo>
                  <a:lnTo>
                    <a:pt x="62" y="75"/>
                  </a:lnTo>
                  <a:lnTo>
                    <a:pt x="76" y="64"/>
                  </a:lnTo>
                  <a:lnTo>
                    <a:pt x="90" y="56"/>
                  </a:lnTo>
                  <a:lnTo>
                    <a:pt x="103" y="47"/>
                  </a:lnTo>
                  <a:lnTo>
                    <a:pt x="136" y="32"/>
                  </a:lnTo>
                  <a:lnTo>
                    <a:pt x="171" y="20"/>
                  </a:lnTo>
                  <a:lnTo>
                    <a:pt x="210" y="12"/>
                  </a:lnTo>
                  <a:lnTo>
                    <a:pt x="251" y="5"/>
                  </a:lnTo>
                  <a:lnTo>
                    <a:pt x="295" y="2"/>
                  </a:lnTo>
                  <a:lnTo>
                    <a:pt x="341" y="0"/>
                  </a:lnTo>
                  <a:lnTo>
                    <a:pt x="390" y="2"/>
                  </a:lnTo>
                  <a:lnTo>
                    <a:pt x="440" y="5"/>
                  </a:lnTo>
                  <a:lnTo>
                    <a:pt x="491" y="13"/>
                  </a:lnTo>
                  <a:lnTo>
                    <a:pt x="543" y="24"/>
                  </a:lnTo>
                  <a:lnTo>
                    <a:pt x="596" y="37"/>
                  </a:lnTo>
                  <a:lnTo>
                    <a:pt x="596" y="37"/>
                  </a:lnTo>
                  <a:lnTo>
                    <a:pt x="649" y="54"/>
                  </a:lnTo>
                  <a:lnTo>
                    <a:pt x="698" y="73"/>
                  </a:lnTo>
                  <a:lnTo>
                    <a:pt x="745" y="93"/>
                  </a:lnTo>
                  <a:lnTo>
                    <a:pt x="790" y="115"/>
                  </a:lnTo>
                  <a:lnTo>
                    <a:pt x="832" y="139"/>
                  </a:lnTo>
                  <a:lnTo>
                    <a:pt x="869" y="165"/>
                  </a:lnTo>
                  <a:lnTo>
                    <a:pt x="905" y="192"/>
                  </a:lnTo>
                  <a:lnTo>
                    <a:pt x="937" y="219"/>
                  </a:lnTo>
                  <a:lnTo>
                    <a:pt x="965" y="248"/>
                  </a:lnTo>
                  <a:lnTo>
                    <a:pt x="988" y="277"/>
                  </a:lnTo>
                  <a:lnTo>
                    <a:pt x="1009" y="306"/>
                  </a:lnTo>
                  <a:lnTo>
                    <a:pt x="1016" y="321"/>
                  </a:lnTo>
                  <a:lnTo>
                    <a:pt x="1022" y="335"/>
                  </a:lnTo>
                  <a:lnTo>
                    <a:pt x="1029" y="350"/>
                  </a:lnTo>
                  <a:lnTo>
                    <a:pt x="1033" y="365"/>
                  </a:lnTo>
                  <a:lnTo>
                    <a:pt x="1036" y="379"/>
                  </a:lnTo>
                  <a:lnTo>
                    <a:pt x="1039" y="394"/>
                  </a:lnTo>
                  <a:lnTo>
                    <a:pt x="1039" y="408"/>
                  </a:lnTo>
                  <a:lnTo>
                    <a:pt x="1039" y="423"/>
                  </a:lnTo>
                  <a:lnTo>
                    <a:pt x="1038" y="436"/>
                  </a:lnTo>
                  <a:lnTo>
                    <a:pt x="1034" y="450"/>
                  </a:lnTo>
                  <a:lnTo>
                    <a:pt x="1034" y="450"/>
                  </a:lnTo>
                  <a:close/>
                </a:path>
              </a:pathLst>
            </a:custGeom>
            <a:noFill/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668"/>
            <p:cNvSpPr/>
            <p:nvPr/>
          </p:nvSpPr>
          <p:spPr bwMode="auto">
            <a:xfrm>
              <a:off x="4954" y="2862"/>
              <a:ext cx="375" cy="374"/>
            </a:xfrm>
            <a:custGeom>
              <a:avLst/>
              <a:gdLst>
                <a:gd name="T0" fmla="*/ 12 w 749"/>
                <a:gd name="T1" fmla="*/ 0 h 747"/>
                <a:gd name="T2" fmla="*/ 12 w 749"/>
                <a:gd name="T3" fmla="*/ 0 h 747"/>
                <a:gd name="T4" fmla="*/ 5 w 749"/>
                <a:gd name="T5" fmla="*/ 25 h 747"/>
                <a:gd name="T6" fmla="*/ 2 w 749"/>
                <a:gd name="T7" fmla="*/ 51 h 747"/>
                <a:gd name="T8" fmla="*/ 0 w 749"/>
                <a:gd name="T9" fmla="*/ 78 h 747"/>
                <a:gd name="T10" fmla="*/ 0 w 749"/>
                <a:gd name="T11" fmla="*/ 105 h 747"/>
                <a:gd name="T12" fmla="*/ 3 w 749"/>
                <a:gd name="T13" fmla="*/ 130 h 747"/>
                <a:gd name="T14" fmla="*/ 9 w 749"/>
                <a:gd name="T15" fmla="*/ 158 h 747"/>
                <a:gd name="T16" fmla="*/ 15 w 749"/>
                <a:gd name="T17" fmla="*/ 185 h 747"/>
                <a:gd name="T18" fmla="*/ 26 w 749"/>
                <a:gd name="T19" fmla="*/ 212 h 747"/>
                <a:gd name="T20" fmla="*/ 36 w 749"/>
                <a:gd name="T21" fmla="*/ 239 h 747"/>
                <a:gd name="T22" fmla="*/ 49 w 749"/>
                <a:gd name="T23" fmla="*/ 266 h 747"/>
                <a:gd name="T24" fmla="*/ 65 w 749"/>
                <a:gd name="T25" fmla="*/ 293 h 747"/>
                <a:gd name="T26" fmla="*/ 82 w 749"/>
                <a:gd name="T27" fmla="*/ 319 h 747"/>
                <a:gd name="T28" fmla="*/ 100 w 749"/>
                <a:gd name="T29" fmla="*/ 346 h 747"/>
                <a:gd name="T30" fmla="*/ 122 w 749"/>
                <a:gd name="T31" fmla="*/ 372 h 747"/>
                <a:gd name="T32" fmla="*/ 145 w 749"/>
                <a:gd name="T33" fmla="*/ 399 h 747"/>
                <a:gd name="T34" fmla="*/ 168 w 749"/>
                <a:gd name="T35" fmla="*/ 424 h 747"/>
                <a:gd name="T36" fmla="*/ 194 w 749"/>
                <a:gd name="T37" fmla="*/ 450 h 747"/>
                <a:gd name="T38" fmla="*/ 223 w 749"/>
                <a:gd name="T39" fmla="*/ 474 h 747"/>
                <a:gd name="T40" fmla="*/ 252 w 749"/>
                <a:gd name="T41" fmla="*/ 497 h 747"/>
                <a:gd name="T42" fmla="*/ 282 w 749"/>
                <a:gd name="T43" fmla="*/ 521 h 747"/>
                <a:gd name="T44" fmla="*/ 313 w 749"/>
                <a:gd name="T45" fmla="*/ 545 h 747"/>
                <a:gd name="T46" fmla="*/ 347 w 749"/>
                <a:gd name="T47" fmla="*/ 567 h 747"/>
                <a:gd name="T48" fmla="*/ 382 w 749"/>
                <a:gd name="T49" fmla="*/ 589 h 747"/>
                <a:gd name="T50" fmla="*/ 418 w 749"/>
                <a:gd name="T51" fmla="*/ 609 h 747"/>
                <a:gd name="T52" fmla="*/ 455 w 749"/>
                <a:gd name="T53" fmla="*/ 630 h 747"/>
                <a:gd name="T54" fmla="*/ 494 w 749"/>
                <a:gd name="T55" fmla="*/ 650 h 747"/>
                <a:gd name="T56" fmla="*/ 534 w 749"/>
                <a:gd name="T57" fmla="*/ 669 h 747"/>
                <a:gd name="T58" fmla="*/ 574 w 749"/>
                <a:gd name="T59" fmla="*/ 686 h 747"/>
                <a:gd name="T60" fmla="*/ 617 w 749"/>
                <a:gd name="T61" fmla="*/ 703 h 747"/>
                <a:gd name="T62" fmla="*/ 659 w 749"/>
                <a:gd name="T63" fmla="*/ 718 h 747"/>
                <a:gd name="T64" fmla="*/ 703 w 749"/>
                <a:gd name="T65" fmla="*/ 733 h 747"/>
                <a:gd name="T66" fmla="*/ 749 w 749"/>
                <a:gd name="T67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9" h="747">
                  <a:moveTo>
                    <a:pt x="12" y="0"/>
                  </a:moveTo>
                  <a:lnTo>
                    <a:pt x="12" y="0"/>
                  </a:lnTo>
                  <a:lnTo>
                    <a:pt x="5" y="25"/>
                  </a:lnTo>
                  <a:lnTo>
                    <a:pt x="2" y="51"/>
                  </a:lnTo>
                  <a:lnTo>
                    <a:pt x="0" y="78"/>
                  </a:lnTo>
                  <a:lnTo>
                    <a:pt x="0" y="105"/>
                  </a:lnTo>
                  <a:lnTo>
                    <a:pt x="3" y="130"/>
                  </a:lnTo>
                  <a:lnTo>
                    <a:pt x="9" y="158"/>
                  </a:lnTo>
                  <a:lnTo>
                    <a:pt x="15" y="185"/>
                  </a:lnTo>
                  <a:lnTo>
                    <a:pt x="26" y="212"/>
                  </a:lnTo>
                  <a:lnTo>
                    <a:pt x="36" y="239"/>
                  </a:lnTo>
                  <a:lnTo>
                    <a:pt x="49" y="266"/>
                  </a:lnTo>
                  <a:lnTo>
                    <a:pt x="65" y="293"/>
                  </a:lnTo>
                  <a:lnTo>
                    <a:pt x="82" y="319"/>
                  </a:lnTo>
                  <a:lnTo>
                    <a:pt x="100" y="346"/>
                  </a:lnTo>
                  <a:lnTo>
                    <a:pt x="122" y="372"/>
                  </a:lnTo>
                  <a:lnTo>
                    <a:pt x="145" y="399"/>
                  </a:lnTo>
                  <a:lnTo>
                    <a:pt x="168" y="424"/>
                  </a:lnTo>
                  <a:lnTo>
                    <a:pt x="194" y="450"/>
                  </a:lnTo>
                  <a:lnTo>
                    <a:pt x="223" y="474"/>
                  </a:lnTo>
                  <a:lnTo>
                    <a:pt x="252" y="497"/>
                  </a:lnTo>
                  <a:lnTo>
                    <a:pt x="282" y="521"/>
                  </a:lnTo>
                  <a:lnTo>
                    <a:pt x="313" y="545"/>
                  </a:lnTo>
                  <a:lnTo>
                    <a:pt x="347" y="567"/>
                  </a:lnTo>
                  <a:lnTo>
                    <a:pt x="382" y="589"/>
                  </a:lnTo>
                  <a:lnTo>
                    <a:pt x="418" y="609"/>
                  </a:lnTo>
                  <a:lnTo>
                    <a:pt x="455" y="630"/>
                  </a:lnTo>
                  <a:lnTo>
                    <a:pt x="494" y="650"/>
                  </a:lnTo>
                  <a:lnTo>
                    <a:pt x="534" y="669"/>
                  </a:lnTo>
                  <a:lnTo>
                    <a:pt x="574" y="686"/>
                  </a:lnTo>
                  <a:lnTo>
                    <a:pt x="617" y="703"/>
                  </a:lnTo>
                  <a:lnTo>
                    <a:pt x="659" y="718"/>
                  </a:lnTo>
                  <a:lnTo>
                    <a:pt x="703" y="733"/>
                  </a:lnTo>
                  <a:lnTo>
                    <a:pt x="749" y="747"/>
                  </a:lnTo>
                </a:path>
              </a:pathLst>
            </a:custGeom>
            <a:noFill/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669"/>
            <p:cNvSpPr/>
            <p:nvPr/>
          </p:nvSpPr>
          <p:spPr bwMode="auto">
            <a:xfrm>
              <a:off x="5329" y="3096"/>
              <a:ext cx="518" cy="168"/>
            </a:xfrm>
            <a:custGeom>
              <a:avLst/>
              <a:gdLst>
                <a:gd name="T0" fmla="*/ 1037 w 1037"/>
                <a:gd name="T1" fmla="*/ 0 h 337"/>
                <a:gd name="T2" fmla="*/ 1037 w 1037"/>
                <a:gd name="T3" fmla="*/ 0 h 337"/>
                <a:gd name="T4" fmla="*/ 1028 w 1037"/>
                <a:gd name="T5" fmla="*/ 28 h 337"/>
                <a:gd name="T6" fmla="*/ 1016 w 1037"/>
                <a:gd name="T7" fmla="*/ 53 h 337"/>
                <a:gd name="T8" fmla="*/ 1003 w 1037"/>
                <a:gd name="T9" fmla="*/ 79 h 337"/>
                <a:gd name="T10" fmla="*/ 987 w 1037"/>
                <a:gd name="T11" fmla="*/ 102 h 337"/>
                <a:gd name="T12" fmla="*/ 970 w 1037"/>
                <a:gd name="T13" fmla="*/ 124 h 337"/>
                <a:gd name="T14" fmla="*/ 952 w 1037"/>
                <a:gd name="T15" fmla="*/ 146 h 337"/>
                <a:gd name="T16" fmla="*/ 931 w 1037"/>
                <a:gd name="T17" fmla="*/ 167 h 337"/>
                <a:gd name="T18" fmla="*/ 908 w 1037"/>
                <a:gd name="T19" fmla="*/ 187 h 337"/>
                <a:gd name="T20" fmla="*/ 884 w 1037"/>
                <a:gd name="T21" fmla="*/ 206 h 337"/>
                <a:gd name="T22" fmla="*/ 858 w 1037"/>
                <a:gd name="T23" fmla="*/ 223 h 337"/>
                <a:gd name="T24" fmla="*/ 829 w 1037"/>
                <a:gd name="T25" fmla="*/ 238 h 337"/>
                <a:gd name="T26" fmla="*/ 800 w 1037"/>
                <a:gd name="T27" fmla="*/ 254 h 337"/>
                <a:gd name="T28" fmla="*/ 770 w 1037"/>
                <a:gd name="T29" fmla="*/ 267 h 337"/>
                <a:gd name="T30" fmla="*/ 738 w 1037"/>
                <a:gd name="T31" fmla="*/ 281 h 337"/>
                <a:gd name="T32" fmla="*/ 705 w 1037"/>
                <a:gd name="T33" fmla="*/ 293 h 337"/>
                <a:gd name="T34" fmla="*/ 670 w 1037"/>
                <a:gd name="T35" fmla="*/ 301 h 337"/>
                <a:gd name="T36" fmla="*/ 634 w 1037"/>
                <a:gd name="T37" fmla="*/ 311 h 337"/>
                <a:gd name="T38" fmla="*/ 598 w 1037"/>
                <a:gd name="T39" fmla="*/ 318 h 337"/>
                <a:gd name="T40" fmla="*/ 559 w 1037"/>
                <a:gd name="T41" fmla="*/ 325 h 337"/>
                <a:gd name="T42" fmla="*/ 520 w 1037"/>
                <a:gd name="T43" fmla="*/ 330 h 337"/>
                <a:gd name="T44" fmla="*/ 481 w 1037"/>
                <a:gd name="T45" fmla="*/ 333 h 337"/>
                <a:gd name="T46" fmla="*/ 440 w 1037"/>
                <a:gd name="T47" fmla="*/ 335 h 337"/>
                <a:gd name="T48" fmla="*/ 400 w 1037"/>
                <a:gd name="T49" fmla="*/ 337 h 337"/>
                <a:gd name="T50" fmla="*/ 357 w 1037"/>
                <a:gd name="T51" fmla="*/ 335 h 337"/>
                <a:gd name="T52" fmla="*/ 315 w 1037"/>
                <a:gd name="T53" fmla="*/ 333 h 337"/>
                <a:gd name="T54" fmla="*/ 270 w 1037"/>
                <a:gd name="T55" fmla="*/ 330 h 337"/>
                <a:gd name="T56" fmla="*/ 226 w 1037"/>
                <a:gd name="T57" fmla="*/ 325 h 337"/>
                <a:gd name="T58" fmla="*/ 182 w 1037"/>
                <a:gd name="T59" fmla="*/ 320 h 337"/>
                <a:gd name="T60" fmla="*/ 136 w 1037"/>
                <a:gd name="T61" fmla="*/ 311 h 337"/>
                <a:gd name="T62" fmla="*/ 92 w 1037"/>
                <a:gd name="T63" fmla="*/ 303 h 337"/>
                <a:gd name="T64" fmla="*/ 46 w 1037"/>
                <a:gd name="T65" fmla="*/ 291 h 337"/>
                <a:gd name="T66" fmla="*/ 0 w 1037"/>
                <a:gd name="T67" fmla="*/ 27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7" h="337">
                  <a:moveTo>
                    <a:pt x="1037" y="0"/>
                  </a:moveTo>
                  <a:lnTo>
                    <a:pt x="1037" y="0"/>
                  </a:lnTo>
                  <a:lnTo>
                    <a:pt x="1028" y="28"/>
                  </a:lnTo>
                  <a:lnTo>
                    <a:pt x="1016" y="53"/>
                  </a:lnTo>
                  <a:lnTo>
                    <a:pt x="1003" y="79"/>
                  </a:lnTo>
                  <a:lnTo>
                    <a:pt x="987" y="102"/>
                  </a:lnTo>
                  <a:lnTo>
                    <a:pt x="970" y="124"/>
                  </a:lnTo>
                  <a:lnTo>
                    <a:pt x="952" y="146"/>
                  </a:lnTo>
                  <a:lnTo>
                    <a:pt x="931" y="167"/>
                  </a:lnTo>
                  <a:lnTo>
                    <a:pt x="908" y="187"/>
                  </a:lnTo>
                  <a:lnTo>
                    <a:pt x="884" y="206"/>
                  </a:lnTo>
                  <a:lnTo>
                    <a:pt x="858" y="223"/>
                  </a:lnTo>
                  <a:lnTo>
                    <a:pt x="829" y="238"/>
                  </a:lnTo>
                  <a:lnTo>
                    <a:pt x="800" y="254"/>
                  </a:lnTo>
                  <a:lnTo>
                    <a:pt x="770" y="267"/>
                  </a:lnTo>
                  <a:lnTo>
                    <a:pt x="738" y="281"/>
                  </a:lnTo>
                  <a:lnTo>
                    <a:pt x="705" y="293"/>
                  </a:lnTo>
                  <a:lnTo>
                    <a:pt x="670" y="301"/>
                  </a:lnTo>
                  <a:lnTo>
                    <a:pt x="634" y="311"/>
                  </a:lnTo>
                  <a:lnTo>
                    <a:pt x="598" y="318"/>
                  </a:lnTo>
                  <a:lnTo>
                    <a:pt x="559" y="325"/>
                  </a:lnTo>
                  <a:lnTo>
                    <a:pt x="520" y="330"/>
                  </a:lnTo>
                  <a:lnTo>
                    <a:pt x="481" y="333"/>
                  </a:lnTo>
                  <a:lnTo>
                    <a:pt x="440" y="335"/>
                  </a:lnTo>
                  <a:lnTo>
                    <a:pt x="400" y="337"/>
                  </a:lnTo>
                  <a:lnTo>
                    <a:pt x="357" y="335"/>
                  </a:lnTo>
                  <a:lnTo>
                    <a:pt x="315" y="333"/>
                  </a:lnTo>
                  <a:lnTo>
                    <a:pt x="270" y="330"/>
                  </a:lnTo>
                  <a:lnTo>
                    <a:pt x="226" y="325"/>
                  </a:lnTo>
                  <a:lnTo>
                    <a:pt x="182" y="320"/>
                  </a:lnTo>
                  <a:lnTo>
                    <a:pt x="136" y="311"/>
                  </a:lnTo>
                  <a:lnTo>
                    <a:pt x="92" y="303"/>
                  </a:lnTo>
                  <a:lnTo>
                    <a:pt x="46" y="291"/>
                  </a:lnTo>
                  <a:lnTo>
                    <a:pt x="0" y="279"/>
                  </a:lnTo>
                </a:path>
              </a:pathLst>
            </a:custGeom>
            <a:noFill/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670"/>
            <p:cNvSpPr/>
            <p:nvPr/>
          </p:nvSpPr>
          <p:spPr bwMode="auto">
            <a:xfrm>
              <a:off x="4814" y="3138"/>
              <a:ext cx="448" cy="355"/>
            </a:xfrm>
            <a:custGeom>
              <a:avLst/>
              <a:gdLst>
                <a:gd name="T0" fmla="*/ 7 w 897"/>
                <a:gd name="T1" fmla="*/ 0 h 710"/>
                <a:gd name="T2" fmla="*/ 7 w 897"/>
                <a:gd name="T3" fmla="*/ 0 h 710"/>
                <a:gd name="T4" fmla="*/ 1 w 897"/>
                <a:gd name="T5" fmla="*/ 22 h 710"/>
                <a:gd name="T6" fmla="*/ 0 w 897"/>
                <a:gd name="T7" fmla="*/ 44 h 710"/>
                <a:gd name="T8" fmla="*/ 0 w 897"/>
                <a:gd name="T9" fmla="*/ 68 h 710"/>
                <a:gd name="T10" fmla="*/ 3 w 897"/>
                <a:gd name="T11" fmla="*/ 90 h 710"/>
                <a:gd name="T12" fmla="*/ 8 w 897"/>
                <a:gd name="T13" fmla="*/ 113 h 710"/>
                <a:gd name="T14" fmla="*/ 15 w 897"/>
                <a:gd name="T15" fmla="*/ 137 h 710"/>
                <a:gd name="T16" fmla="*/ 25 w 897"/>
                <a:gd name="T17" fmla="*/ 163 h 710"/>
                <a:gd name="T18" fmla="*/ 39 w 897"/>
                <a:gd name="T19" fmla="*/ 187 h 710"/>
                <a:gd name="T20" fmla="*/ 54 w 897"/>
                <a:gd name="T21" fmla="*/ 210 h 710"/>
                <a:gd name="T22" fmla="*/ 71 w 897"/>
                <a:gd name="T23" fmla="*/ 236 h 710"/>
                <a:gd name="T24" fmla="*/ 90 w 897"/>
                <a:gd name="T25" fmla="*/ 260 h 710"/>
                <a:gd name="T26" fmla="*/ 112 w 897"/>
                <a:gd name="T27" fmla="*/ 285 h 710"/>
                <a:gd name="T28" fmla="*/ 134 w 897"/>
                <a:gd name="T29" fmla="*/ 309 h 710"/>
                <a:gd name="T30" fmla="*/ 159 w 897"/>
                <a:gd name="T31" fmla="*/ 334 h 710"/>
                <a:gd name="T32" fmla="*/ 188 w 897"/>
                <a:gd name="T33" fmla="*/ 358 h 710"/>
                <a:gd name="T34" fmla="*/ 217 w 897"/>
                <a:gd name="T35" fmla="*/ 382 h 710"/>
                <a:gd name="T36" fmla="*/ 248 w 897"/>
                <a:gd name="T37" fmla="*/ 407 h 710"/>
                <a:gd name="T38" fmla="*/ 280 w 897"/>
                <a:gd name="T39" fmla="*/ 431 h 710"/>
                <a:gd name="T40" fmla="*/ 316 w 897"/>
                <a:gd name="T41" fmla="*/ 453 h 710"/>
                <a:gd name="T42" fmla="*/ 351 w 897"/>
                <a:gd name="T43" fmla="*/ 477 h 710"/>
                <a:gd name="T44" fmla="*/ 389 w 897"/>
                <a:gd name="T45" fmla="*/ 499 h 710"/>
                <a:gd name="T46" fmla="*/ 430 w 897"/>
                <a:gd name="T47" fmla="*/ 521 h 710"/>
                <a:gd name="T48" fmla="*/ 470 w 897"/>
                <a:gd name="T49" fmla="*/ 543 h 710"/>
                <a:gd name="T50" fmla="*/ 513 w 897"/>
                <a:gd name="T51" fmla="*/ 565 h 710"/>
                <a:gd name="T52" fmla="*/ 555 w 897"/>
                <a:gd name="T53" fmla="*/ 586 h 710"/>
                <a:gd name="T54" fmla="*/ 601 w 897"/>
                <a:gd name="T55" fmla="*/ 606 h 710"/>
                <a:gd name="T56" fmla="*/ 647 w 897"/>
                <a:gd name="T57" fmla="*/ 625 h 710"/>
                <a:gd name="T58" fmla="*/ 695 w 897"/>
                <a:gd name="T59" fmla="*/ 643 h 710"/>
                <a:gd name="T60" fmla="*/ 744 w 897"/>
                <a:gd name="T61" fmla="*/ 662 h 710"/>
                <a:gd name="T62" fmla="*/ 793 w 897"/>
                <a:gd name="T63" fmla="*/ 679 h 710"/>
                <a:gd name="T64" fmla="*/ 844 w 897"/>
                <a:gd name="T65" fmla="*/ 694 h 710"/>
                <a:gd name="T66" fmla="*/ 897 w 897"/>
                <a:gd name="T67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7" h="710">
                  <a:moveTo>
                    <a:pt x="7" y="0"/>
                  </a:moveTo>
                  <a:lnTo>
                    <a:pt x="7" y="0"/>
                  </a:lnTo>
                  <a:lnTo>
                    <a:pt x="1" y="22"/>
                  </a:lnTo>
                  <a:lnTo>
                    <a:pt x="0" y="44"/>
                  </a:lnTo>
                  <a:lnTo>
                    <a:pt x="0" y="68"/>
                  </a:lnTo>
                  <a:lnTo>
                    <a:pt x="3" y="90"/>
                  </a:lnTo>
                  <a:lnTo>
                    <a:pt x="8" y="113"/>
                  </a:lnTo>
                  <a:lnTo>
                    <a:pt x="15" y="137"/>
                  </a:lnTo>
                  <a:lnTo>
                    <a:pt x="25" y="163"/>
                  </a:lnTo>
                  <a:lnTo>
                    <a:pt x="39" y="187"/>
                  </a:lnTo>
                  <a:lnTo>
                    <a:pt x="54" y="210"/>
                  </a:lnTo>
                  <a:lnTo>
                    <a:pt x="71" y="236"/>
                  </a:lnTo>
                  <a:lnTo>
                    <a:pt x="90" y="260"/>
                  </a:lnTo>
                  <a:lnTo>
                    <a:pt x="112" y="285"/>
                  </a:lnTo>
                  <a:lnTo>
                    <a:pt x="134" y="309"/>
                  </a:lnTo>
                  <a:lnTo>
                    <a:pt x="159" y="334"/>
                  </a:lnTo>
                  <a:lnTo>
                    <a:pt x="188" y="358"/>
                  </a:lnTo>
                  <a:lnTo>
                    <a:pt x="217" y="382"/>
                  </a:lnTo>
                  <a:lnTo>
                    <a:pt x="248" y="407"/>
                  </a:lnTo>
                  <a:lnTo>
                    <a:pt x="280" y="431"/>
                  </a:lnTo>
                  <a:lnTo>
                    <a:pt x="316" y="453"/>
                  </a:lnTo>
                  <a:lnTo>
                    <a:pt x="351" y="477"/>
                  </a:lnTo>
                  <a:lnTo>
                    <a:pt x="389" y="499"/>
                  </a:lnTo>
                  <a:lnTo>
                    <a:pt x="430" y="521"/>
                  </a:lnTo>
                  <a:lnTo>
                    <a:pt x="470" y="543"/>
                  </a:lnTo>
                  <a:lnTo>
                    <a:pt x="513" y="565"/>
                  </a:lnTo>
                  <a:lnTo>
                    <a:pt x="555" y="586"/>
                  </a:lnTo>
                  <a:lnTo>
                    <a:pt x="601" y="606"/>
                  </a:lnTo>
                  <a:lnTo>
                    <a:pt x="647" y="625"/>
                  </a:lnTo>
                  <a:lnTo>
                    <a:pt x="695" y="643"/>
                  </a:lnTo>
                  <a:lnTo>
                    <a:pt x="744" y="662"/>
                  </a:lnTo>
                  <a:lnTo>
                    <a:pt x="793" y="679"/>
                  </a:lnTo>
                  <a:lnTo>
                    <a:pt x="844" y="694"/>
                  </a:lnTo>
                  <a:lnTo>
                    <a:pt x="897" y="710"/>
                  </a:lnTo>
                </a:path>
              </a:pathLst>
            </a:custGeom>
            <a:noFill/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671"/>
            <p:cNvSpPr/>
            <p:nvPr/>
          </p:nvSpPr>
          <p:spPr bwMode="auto">
            <a:xfrm>
              <a:off x="5264" y="3427"/>
              <a:ext cx="566" cy="112"/>
            </a:xfrm>
            <a:custGeom>
              <a:avLst/>
              <a:gdLst>
                <a:gd name="T0" fmla="*/ 1132 w 1132"/>
                <a:gd name="T1" fmla="*/ 0 h 224"/>
                <a:gd name="T2" fmla="*/ 1132 w 1132"/>
                <a:gd name="T3" fmla="*/ 0 h 224"/>
                <a:gd name="T4" fmla="*/ 1125 w 1132"/>
                <a:gd name="T5" fmla="*/ 22 h 224"/>
                <a:gd name="T6" fmla="*/ 1115 w 1132"/>
                <a:gd name="T7" fmla="*/ 43 h 224"/>
                <a:gd name="T8" fmla="*/ 1103 w 1132"/>
                <a:gd name="T9" fmla="*/ 61 h 224"/>
                <a:gd name="T10" fmla="*/ 1087 w 1132"/>
                <a:gd name="T11" fmla="*/ 80 h 224"/>
                <a:gd name="T12" fmla="*/ 1070 w 1132"/>
                <a:gd name="T13" fmla="*/ 97 h 224"/>
                <a:gd name="T14" fmla="*/ 1050 w 1132"/>
                <a:gd name="T15" fmla="*/ 114 h 224"/>
                <a:gd name="T16" fmla="*/ 1030 w 1132"/>
                <a:gd name="T17" fmla="*/ 129 h 224"/>
                <a:gd name="T18" fmla="*/ 1006 w 1132"/>
                <a:gd name="T19" fmla="*/ 143 h 224"/>
                <a:gd name="T20" fmla="*/ 980 w 1132"/>
                <a:gd name="T21" fmla="*/ 155 h 224"/>
                <a:gd name="T22" fmla="*/ 953 w 1132"/>
                <a:gd name="T23" fmla="*/ 167 h 224"/>
                <a:gd name="T24" fmla="*/ 923 w 1132"/>
                <a:gd name="T25" fmla="*/ 179 h 224"/>
                <a:gd name="T26" fmla="*/ 892 w 1132"/>
                <a:gd name="T27" fmla="*/ 187 h 224"/>
                <a:gd name="T28" fmla="*/ 860 w 1132"/>
                <a:gd name="T29" fmla="*/ 196 h 224"/>
                <a:gd name="T30" fmla="*/ 824 w 1132"/>
                <a:gd name="T31" fmla="*/ 204 h 224"/>
                <a:gd name="T32" fmla="*/ 788 w 1132"/>
                <a:gd name="T33" fmla="*/ 209 h 224"/>
                <a:gd name="T34" fmla="*/ 751 w 1132"/>
                <a:gd name="T35" fmla="*/ 214 h 224"/>
                <a:gd name="T36" fmla="*/ 712 w 1132"/>
                <a:gd name="T37" fmla="*/ 219 h 224"/>
                <a:gd name="T38" fmla="*/ 671 w 1132"/>
                <a:gd name="T39" fmla="*/ 221 h 224"/>
                <a:gd name="T40" fmla="*/ 629 w 1132"/>
                <a:gd name="T41" fmla="*/ 223 h 224"/>
                <a:gd name="T42" fmla="*/ 586 w 1132"/>
                <a:gd name="T43" fmla="*/ 224 h 224"/>
                <a:gd name="T44" fmla="*/ 542 w 1132"/>
                <a:gd name="T45" fmla="*/ 223 h 224"/>
                <a:gd name="T46" fmla="*/ 498 w 1132"/>
                <a:gd name="T47" fmla="*/ 221 h 224"/>
                <a:gd name="T48" fmla="*/ 450 w 1132"/>
                <a:gd name="T49" fmla="*/ 218 h 224"/>
                <a:gd name="T50" fmla="*/ 405 w 1132"/>
                <a:gd name="T51" fmla="*/ 214 h 224"/>
                <a:gd name="T52" fmla="*/ 355 w 1132"/>
                <a:gd name="T53" fmla="*/ 207 h 224"/>
                <a:gd name="T54" fmla="*/ 306 w 1132"/>
                <a:gd name="T55" fmla="*/ 202 h 224"/>
                <a:gd name="T56" fmla="*/ 257 w 1132"/>
                <a:gd name="T57" fmla="*/ 194 h 224"/>
                <a:gd name="T58" fmla="*/ 207 w 1132"/>
                <a:gd name="T59" fmla="*/ 184 h 224"/>
                <a:gd name="T60" fmla="*/ 156 w 1132"/>
                <a:gd name="T61" fmla="*/ 173 h 224"/>
                <a:gd name="T62" fmla="*/ 106 w 1132"/>
                <a:gd name="T63" fmla="*/ 162 h 224"/>
                <a:gd name="T64" fmla="*/ 53 w 1132"/>
                <a:gd name="T65" fmla="*/ 150 h 224"/>
                <a:gd name="T66" fmla="*/ 0 w 1132"/>
                <a:gd name="T67" fmla="*/ 13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2" h="224">
                  <a:moveTo>
                    <a:pt x="1132" y="0"/>
                  </a:moveTo>
                  <a:lnTo>
                    <a:pt x="1132" y="0"/>
                  </a:lnTo>
                  <a:lnTo>
                    <a:pt x="1125" y="22"/>
                  </a:lnTo>
                  <a:lnTo>
                    <a:pt x="1115" y="43"/>
                  </a:lnTo>
                  <a:lnTo>
                    <a:pt x="1103" y="61"/>
                  </a:lnTo>
                  <a:lnTo>
                    <a:pt x="1087" y="80"/>
                  </a:lnTo>
                  <a:lnTo>
                    <a:pt x="1070" y="97"/>
                  </a:lnTo>
                  <a:lnTo>
                    <a:pt x="1050" y="114"/>
                  </a:lnTo>
                  <a:lnTo>
                    <a:pt x="1030" y="129"/>
                  </a:lnTo>
                  <a:lnTo>
                    <a:pt x="1006" y="143"/>
                  </a:lnTo>
                  <a:lnTo>
                    <a:pt x="980" y="155"/>
                  </a:lnTo>
                  <a:lnTo>
                    <a:pt x="953" y="167"/>
                  </a:lnTo>
                  <a:lnTo>
                    <a:pt x="923" y="179"/>
                  </a:lnTo>
                  <a:lnTo>
                    <a:pt x="892" y="187"/>
                  </a:lnTo>
                  <a:lnTo>
                    <a:pt x="860" y="196"/>
                  </a:lnTo>
                  <a:lnTo>
                    <a:pt x="824" y="204"/>
                  </a:lnTo>
                  <a:lnTo>
                    <a:pt x="788" y="209"/>
                  </a:lnTo>
                  <a:lnTo>
                    <a:pt x="751" y="214"/>
                  </a:lnTo>
                  <a:lnTo>
                    <a:pt x="712" y="219"/>
                  </a:lnTo>
                  <a:lnTo>
                    <a:pt x="671" y="221"/>
                  </a:lnTo>
                  <a:lnTo>
                    <a:pt x="629" y="223"/>
                  </a:lnTo>
                  <a:lnTo>
                    <a:pt x="586" y="224"/>
                  </a:lnTo>
                  <a:lnTo>
                    <a:pt x="542" y="223"/>
                  </a:lnTo>
                  <a:lnTo>
                    <a:pt x="498" y="221"/>
                  </a:lnTo>
                  <a:lnTo>
                    <a:pt x="450" y="218"/>
                  </a:lnTo>
                  <a:lnTo>
                    <a:pt x="405" y="214"/>
                  </a:lnTo>
                  <a:lnTo>
                    <a:pt x="355" y="207"/>
                  </a:lnTo>
                  <a:lnTo>
                    <a:pt x="306" y="202"/>
                  </a:lnTo>
                  <a:lnTo>
                    <a:pt x="257" y="194"/>
                  </a:lnTo>
                  <a:lnTo>
                    <a:pt x="207" y="184"/>
                  </a:lnTo>
                  <a:lnTo>
                    <a:pt x="156" y="173"/>
                  </a:lnTo>
                  <a:lnTo>
                    <a:pt x="106" y="162"/>
                  </a:lnTo>
                  <a:lnTo>
                    <a:pt x="53" y="150"/>
                  </a:lnTo>
                  <a:lnTo>
                    <a:pt x="0" y="134"/>
                  </a:lnTo>
                </a:path>
              </a:pathLst>
            </a:custGeom>
            <a:noFill/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672"/>
            <p:cNvSpPr/>
            <p:nvPr/>
          </p:nvSpPr>
          <p:spPr bwMode="auto">
            <a:xfrm>
              <a:off x="4867" y="3454"/>
              <a:ext cx="344" cy="225"/>
            </a:xfrm>
            <a:custGeom>
              <a:avLst/>
              <a:gdLst>
                <a:gd name="T0" fmla="*/ 4 w 688"/>
                <a:gd name="T1" fmla="*/ 0 h 450"/>
                <a:gd name="T2" fmla="*/ 4 w 688"/>
                <a:gd name="T3" fmla="*/ 0 h 450"/>
                <a:gd name="T4" fmla="*/ 2 w 688"/>
                <a:gd name="T5" fmla="*/ 11 h 450"/>
                <a:gd name="T6" fmla="*/ 0 w 688"/>
                <a:gd name="T7" fmla="*/ 25 h 450"/>
                <a:gd name="T8" fmla="*/ 2 w 688"/>
                <a:gd name="T9" fmla="*/ 39 h 450"/>
                <a:gd name="T10" fmla="*/ 5 w 688"/>
                <a:gd name="T11" fmla="*/ 51 h 450"/>
                <a:gd name="T12" fmla="*/ 10 w 688"/>
                <a:gd name="T13" fmla="*/ 66 h 450"/>
                <a:gd name="T14" fmla="*/ 17 w 688"/>
                <a:gd name="T15" fmla="*/ 79 h 450"/>
                <a:gd name="T16" fmla="*/ 26 w 688"/>
                <a:gd name="T17" fmla="*/ 93 h 450"/>
                <a:gd name="T18" fmla="*/ 36 w 688"/>
                <a:gd name="T19" fmla="*/ 108 h 450"/>
                <a:gd name="T20" fmla="*/ 48 w 688"/>
                <a:gd name="T21" fmla="*/ 122 h 450"/>
                <a:gd name="T22" fmla="*/ 61 w 688"/>
                <a:gd name="T23" fmla="*/ 137 h 450"/>
                <a:gd name="T24" fmla="*/ 94 w 688"/>
                <a:gd name="T25" fmla="*/ 168 h 450"/>
                <a:gd name="T26" fmla="*/ 133 w 688"/>
                <a:gd name="T27" fmla="*/ 198 h 450"/>
                <a:gd name="T28" fmla="*/ 175 w 688"/>
                <a:gd name="T29" fmla="*/ 229 h 450"/>
                <a:gd name="T30" fmla="*/ 224 w 688"/>
                <a:gd name="T31" fmla="*/ 259 h 450"/>
                <a:gd name="T32" fmla="*/ 279 w 688"/>
                <a:gd name="T33" fmla="*/ 288 h 450"/>
                <a:gd name="T34" fmla="*/ 338 w 688"/>
                <a:gd name="T35" fmla="*/ 319 h 450"/>
                <a:gd name="T36" fmla="*/ 401 w 688"/>
                <a:gd name="T37" fmla="*/ 348 h 450"/>
                <a:gd name="T38" fmla="*/ 467 w 688"/>
                <a:gd name="T39" fmla="*/ 375 h 450"/>
                <a:gd name="T40" fmla="*/ 537 w 688"/>
                <a:gd name="T41" fmla="*/ 400 h 450"/>
                <a:gd name="T42" fmla="*/ 612 w 688"/>
                <a:gd name="T43" fmla="*/ 426 h 450"/>
                <a:gd name="T44" fmla="*/ 688 w 688"/>
                <a:gd name="T45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8" h="450">
                  <a:moveTo>
                    <a:pt x="4" y="0"/>
                  </a:moveTo>
                  <a:lnTo>
                    <a:pt x="4" y="0"/>
                  </a:lnTo>
                  <a:lnTo>
                    <a:pt x="2" y="11"/>
                  </a:lnTo>
                  <a:lnTo>
                    <a:pt x="0" y="25"/>
                  </a:lnTo>
                  <a:lnTo>
                    <a:pt x="2" y="39"/>
                  </a:lnTo>
                  <a:lnTo>
                    <a:pt x="5" y="51"/>
                  </a:lnTo>
                  <a:lnTo>
                    <a:pt x="10" y="66"/>
                  </a:lnTo>
                  <a:lnTo>
                    <a:pt x="17" y="79"/>
                  </a:lnTo>
                  <a:lnTo>
                    <a:pt x="26" y="93"/>
                  </a:lnTo>
                  <a:lnTo>
                    <a:pt x="36" y="108"/>
                  </a:lnTo>
                  <a:lnTo>
                    <a:pt x="48" y="122"/>
                  </a:lnTo>
                  <a:lnTo>
                    <a:pt x="61" y="137"/>
                  </a:lnTo>
                  <a:lnTo>
                    <a:pt x="94" y="168"/>
                  </a:lnTo>
                  <a:lnTo>
                    <a:pt x="133" y="198"/>
                  </a:lnTo>
                  <a:lnTo>
                    <a:pt x="175" y="229"/>
                  </a:lnTo>
                  <a:lnTo>
                    <a:pt x="224" y="259"/>
                  </a:lnTo>
                  <a:lnTo>
                    <a:pt x="279" y="288"/>
                  </a:lnTo>
                  <a:lnTo>
                    <a:pt x="338" y="319"/>
                  </a:lnTo>
                  <a:lnTo>
                    <a:pt x="401" y="348"/>
                  </a:lnTo>
                  <a:lnTo>
                    <a:pt x="467" y="375"/>
                  </a:lnTo>
                  <a:lnTo>
                    <a:pt x="537" y="400"/>
                  </a:lnTo>
                  <a:lnTo>
                    <a:pt x="612" y="426"/>
                  </a:lnTo>
                  <a:lnTo>
                    <a:pt x="688" y="450"/>
                  </a:lnTo>
                </a:path>
              </a:pathLst>
            </a:custGeom>
            <a:noFill/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673"/>
            <p:cNvSpPr/>
            <p:nvPr/>
          </p:nvSpPr>
          <p:spPr bwMode="auto">
            <a:xfrm>
              <a:off x="5208" y="3678"/>
              <a:ext cx="353" cy="54"/>
            </a:xfrm>
            <a:custGeom>
              <a:avLst/>
              <a:gdLst>
                <a:gd name="T0" fmla="*/ 707 w 707"/>
                <a:gd name="T1" fmla="*/ 73 h 107"/>
                <a:gd name="T2" fmla="*/ 707 w 707"/>
                <a:gd name="T3" fmla="*/ 73 h 107"/>
                <a:gd name="T4" fmla="*/ 705 w 707"/>
                <a:gd name="T5" fmla="*/ 78 h 107"/>
                <a:gd name="T6" fmla="*/ 700 w 707"/>
                <a:gd name="T7" fmla="*/ 83 h 107"/>
                <a:gd name="T8" fmla="*/ 695 w 707"/>
                <a:gd name="T9" fmla="*/ 88 h 107"/>
                <a:gd name="T10" fmla="*/ 686 w 707"/>
                <a:gd name="T11" fmla="*/ 93 h 107"/>
                <a:gd name="T12" fmla="*/ 678 w 707"/>
                <a:gd name="T13" fmla="*/ 97 h 107"/>
                <a:gd name="T14" fmla="*/ 668 w 707"/>
                <a:gd name="T15" fmla="*/ 100 h 107"/>
                <a:gd name="T16" fmla="*/ 642 w 707"/>
                <a:gd name="T17" fmla="*/ 104 h 107"/>
                <a:gd name="T18" fmla="*/ 610 w 707"/>
                <a:gd name="T19" fmla="*/ 107 h 107"/>
                <a:gd name="T20" fmla="*/ 574 w 707"/>
                <a:gd name="T21" fmla="*/ 107 h 107"/>
                <a:gd name="T22" fmla="*/ 532 w 707"/>
                <a:gd name="T23" fmla="*/ 105 h 107"/>
                <a:gd name="T24" fmla="*/ 486 w 707"/>
                <a:gd name="T25" fmla="*/ 100 h 107"/>
                <a:gd name="T26" fmla="*/ 437 w 707"/>
                <a:gd name="T27" fmla="*/ 95 h 107"/>
                <a:gd name="T28" fmla="*/ 382 w 707"/>
                <a:gd name="T29" fmla="*/ 87 h 107"/>
                <a:gd name="T30" fmla="*/ 326 w 707"/>
                <a:gd name="T31" fmla="*/ 76 h 107"/>
                <a:gd name="T32" fmla="*/ 265 w 707"/>
                <a:gd name="T33" fmla="*/ 66 h 107"/>
                <a:gd name="T34" fmla="*/ 202 w 707"/>
                <a:gd name="T35" fmla="*/ 51 h 107"/>
                <a:gd name="T36" fmla="*/ 136 w 707"/>
                <a:gd name="T37" fmla="*/ 36 h 107"/>
                <a:gd name="T38" fmla="*/ 70 w 707"/>
                <a:gd name="T39" fmla="*/ 19 h 107"/>
                <a:gd name="T40" fmla="*/ 0 w 707"/>
                <a:gd name="T4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7" h="107">
                  <a:moveTo>
                    <a:pt x="707" y="73"/>
                  </a:moveTo>
                  <a:lnTo>
                    <a:pt x="707" y="73"/>
                  </a:lnTo>
                  <a:lnTo>
                    <a:pt x="705" y="78"/>
                  </a:lnTo>
                  <a:lnTo>
                    <a:pt x="700" y="83"/>
                  </a:lnTo>
                  <a:lnTo>
                    <a:pt x="695" y="88"/>
                  </a:lnTo>
                  <a:lnTo>
                    <a:pt x="686" y="93"/>
                  </a:lnTo>
                  <a:lnTo>
                    <a:pt x="678" y="97"/>
                  </a:lnTo>
                  <a:lnTo>
                    <a:pt x="668" y="100"/>
                  </a:lnTo>
                  <a:lnTo>
                    <a:pt x="642" y="104"/>
                  </a:lnTo>
                  <a:lnTo>
                    <a:pt x="610" y="107"/>
                  </a:lnTo>
                  <a:lnTo>
                    <a:pt x="574" y="107"/>
                  </a:lnTo>
                  <a:lnTo>
                    <a:pt x="532" y="105"/>
                  </a:lnTo>
                  <a:lnTo>
                    <a:pt x="486" y="100"/>
                  </a:lnTo>
                  <a:lnTo>
                    <a:pt x="437" y="95"/>
                  </a:lnTo>
                  <a:lnTo>
                    <a:pt x="382" y="87"/>
                  </a:lnTo>
                  <a:lnTo>
                    <a:pt x="326" y="76"/>
                  </a:lnTo>
                  <a:lnTo>
                    <a:pt x="265" y="66"/>
                  </a:lnTo>
                  <a:lnTo>
                    <a:pt x="202" y="51"/>
                  </a:lnTo>
                  <a:lnTo>
                    <a:pt x="136" y="36"/>
                  </a:lnTo>
                  <a:lnTo>
                    <a:pt x="70" y="1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674"/>
            <p:cNvSpPr>
              <a:spLocks noChangeShapeType="1"/>
            </p:cNvSpPr>
            <p:nvPr/>
          </p:nvSpPr>
          <p:spPr bwMode="auto">
            <a:xfrm flipH="1">
              <a:off x="5195" y="2724"/>
              <a:ext cx="294" cy="1030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675"/>
            <p:cNvSpPr/>
            <p:nvPr/>
          </p:nvSpPr>
          <p:spPr bwMode="auto">
            <a:xfrm>
              <a:off x="4807" y="2702"/>
              <a:ext cx="1059" cy="1066"/>
            </a:xfrm>
            <a:custGeom>
              <a:avLst/>
              <a:gdLst>
                <a:gd name="T0" fmla="*/ 2059 w 2117"/>
                <a:gd name="T1" fmla="*/ 1410 h 2132"/>
                <a:gd name="T2" fmla="*/ 1996 w 2117"/>
                <a:gd name="T3" fmla="*/ 1558 h 2132"/>
                <a:gd name="T4" fmla="*/ 1913 w 2117"/>
                <a:gd name="T5" fmla="*/ 1692 h 2132"/>
                <a:gd name="T6" fmla="*/ 1813 w 2117"/>
                <a:gd name="T7" fmla="*/ 1811 h 2132"/>
                <a:gd name="T8" fmla="*/ 1699 w 2117"/>
                <a:gd name="T9" fmla="*/ 1913 h 2132"/>
                <a:gd name="T10" fmla="*/ 1572 w 2117"/>
                <a:gd name="T11" fmla="*/ 1998 h 2132"/>
                <a:gd name="T12" fmla="*/ 1432 w 2117"/>
                <a:gd name="T13" fmla="*/ 2062 h 2132"/>
                <a:gd name="T14" fmla="*/ 1286 w 2117"/>
                <a:gd name="T15" fmla="*/ 2107 h 2132"/>
                <a:gd name="T16" fmla="*/ 1133 w 2117"/>
                <a:gd name="T17" fmla="*/ 2130 h 2132"/>
                <a:gd name="T18" fmla="*/ 977 w 2117"/>
                <a:gd name="T19" fmla="*/ 2130 h 2132"/>
                <a:gd name="T20" fmla="*/ 819 w 2117"/>
                <a:gd name="T21" fmla="*/ 2107 h 2132"/>
                <a:gd name="T22" fmla="*/ 714 w 2117"/>
                <a:gd name="T23" fmla="*/ 2076 h 2132"/>
                <a:gd name="T24" fmla="*/ 568 w 2117"/>
                <a:gd name="T25" fmla="*/ 2013 h 2132"/>
                <a:gd name="T26" fmla="*/ 433 w 2117"/>
                <a:gd name="T27" fmla="*/ 1930 h 2132"/>
                <a:gd name="T28" fmla="*/ 316 w 2117"/>
                <a:gd name="T29" fmla="*/ 1830 h 2132"/>
                <a:gd name="T30" fmla="*/ 216 w 2117"/>
                <a:gd name="T31" fmla="*/ 1714 h 2132"/>
                <a:gd name="T32" fmla="*/ 133 w 2117"/>
                <a:gd name="T33" fmla="*/ 1587 h 2132"/>
                <a:gd name="T34" fmla="*/ 68 w 2117"/>
                <a:gd name="T35" fmla="*/ 1448 h 2132"/>
                <a:gd name="T36" fmla="*/ 24 w 2117"/>
                <a:gd name="T37" fmla="*/ 1300 h 2132"/>
                <a:gd name="T38" fmla="*/ 2 w 2117"/>
                <a:gd name="T39" fmla="*/ 1147 h 2132"/>
                <a:gd name="T40" fmla="*/ 4 w 2117"/>
                <a:gd name="T41" fmla="*/ 989 h 2132"/>
                <a:gd name="T42" fmla="*/ 27 w 2117"/>
                <a:gd name="T43" fmla="*/ 829 h 2132"/>
                <a:gd name="T44" fmla="*/ 58 w 2117"/>
                <a:gd name="T45" fmla="*/ 724 h 2132"/>
                <a:gd name="T46" fmla="*/ 121 w 2117"/>
                <a:gd name="T47" fmla="*/ 576 h 2132"/>
                <a:gd name="T48" fmla="*/ 204 w 2117"/>
                <a:gd name="T49" fmla="*/ 442 h 2132"/>
                <a:gd name="T50" fmla="*/ 304 w 2117"/>
                <a:gd name="T51" fmla="*/ 323 h 2132"/>
                <a:gd name="T52" fmla="*/ 418 w 2117"/>
                <a:gd name="T53" fmla="*/ 219 h 2132"/>
                <a:gd name="T54" fmla="*/ 547 w 2117"/>
                <a:gd name="T55" fmla="*/ 136 h 2132"/>
                <a:gd name="T56" fmla="*/ 685 w 2117"/>
                <a:gd name="T57" fmla="*/ 72 h 2132"/>
                <a:gd name="T58" fmla="*/ 831 w 2117"/>
                <a:gd name="T59" fmla="*/ 26 h 2132"/>
                <a:gd name="T60" fmla="*/ 984 w 2117"/>
                <a:gd name="T61" fmla="*/ 4 h 2132"/>
                <a:gd name="T62" fmla="*/ 1140 w 2117"/>
                <a:gd name="T63" fmla="*/ 4 h 2132"/>
                <a:gd name="T64" fmla="*/ 1300 w 2117"/>
                <a:gd name="T65" fmla="*/ 27 h 2132"/>
                <a:gd name="T66" fmla="*/ 1403 w 2117"/>
                <a:gd name="T67" fmla="*/ 56 h 2132"/>
                <a:gd name="T68" fmla="*/ 1551 w 2117"/>
                <a:gd name="T69" fmla="*/ 121 h 2132"/>
                <a:gd name="T70" fmla="*/ 1684 w 2117"/>
                <a:gd name="T71" fmla="*/ 202 h 2132"/>
                <a:gd name="T72" fmla="*/ 1801 w 2117"/>
                <a:gd name="T73" fmla="*/ 303 h 2132"/>
                <a:gd name="T74" fmla="*/ 1903 w 2117"/>
                <a:gd name="T75" fmla="*/ 418 h 2132"/>
                <a:gd name="T76" fmla="*/ 1984 w 2117"/>
                <a:gd name="T77" fmla="*/ 547 h 2132"/>
                <a:gd name="T78" fmla="*/ 2049 w 2117"/>
                <a:gd name="T79" fmla="*/ 685 h 2132"/>
                <a:gd name="T80" fmla="*/ 2093 w 2117"/>
                <a:gd name="T81" fmla="*/ 833 h 2132"/>
                <a:gd name="T82" fmla="*/ 2115 w 2117"/>
                <a:gd name="T83" fmla="*/ 987 h 2132"/>
                <a:gd name="T84" fmla="*/ 2114 w 2117"/>
                <a:gd name="T85" fmla="*/ 1145 h 2132"/>
                <a:gd name="T86" fmla="*/ 2090 w 2117"/>
                <a:gd name="T87" fmla="*/ 1303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17" h="2132">
                  <a:moveTo>
                    <a:pt x="2076" y="1357"/>
                  </a:moveTo>
                  <a:lnTo>
                    <a:pt x="2076" y="1357"/>
                  </a:lnTo>
                  <a:lnTo>
                    <a:pt x="2059" y="1410"/>
                  </a:lnTo>
                  <a:lnTo>
                    <a:pt x="2041" y="1461"/>
                  </a:lnTo>
                  <a:lnTo>
                    <a:pt x="2020" y="1510"/>
                  </a:lnTo>
                  <a:lnTo>
                    <a:pt x="1996" y="1558"/>
                  </a:lnTo>
                  <a:lnTo>
                    <a:pt x="1971" y="1604"/>
                  </a:lnTo>
                  <a:lnTo>
                    <a:pt x="1944" y="1650"/>
                  </a:lnTo>
                  <a:lnTo>
                    <a:pt x="1913" y="1692"/>
                  </a:lnTo>
                  <a:lnTo>
                    <a:pt x="1883" y="1733"/>
                  </a:lnTo>
                  <a:lnTo>
                    <a:pt x="1849" y="1774"/>
                  </a:lnTo>
                  <a:lnTo>
                    <a:pt x="1813" y="1811"/>
                  </a:lnTo>
                  <a:lnTo>
                    <a:pt x="1777" y="1847"/>
                  </a:lnTo>
                  <a:lnTo>
                    <a:pt x="1738" y="1881"/>
                  </a:lnTo>
                  <a:lnTo>
                    <a:pt x="1699" y="1913"/>
                  </a:lnTo>
                  <a:lnTo>
                    <a:pt x="1657" y="1944"/>
                  </a:lnTo>
                  <a:lnTo>
                    <a:pt x="1614" y="1971"/>
                  </a:lnTo>
                  <a:lnTo>
                    <a:pt x="1572" y="1998"/>
                  </a:lnTo>
                  <a:lnTo>
                    <a:pt x="1526" y="2022"/>
                  </a:lnTo>
                  <a:lnTo>
                    <a:pt x="1480" y="2042"/>
                  </a:lnTo>
                  <a:lnTo>
                    <a:pt x="1432" y="2062"/>
                  </a:lnTo>
                  <a:lnTo>
                    <a:pt x="1385" y="2079"/>
                  </a:lnTo>
                  <a:lnTo>
                    <a:pt x="1336" y="2095"/>
                  </a:lnTo>
                  <a:lnTo>
                    <a:pt x="1286" y="2107"/>
                  </a:lnTo>
                  <a:lnTo>
                    <a:pt x="1235" y="2117"/>
                  </a:lnTo>
                  <a:lnTo>
                    <a:pt x="1184" y="2125"/>
                  </a:lnTo>
                  <a:lnTo>
                    <a:pt x="1133" y="2130"/>
                  </a:lnTo>
                  <a:lnTo>
                    <a:pt x="1081" y="2132"/>
                  </a:lnTo>
                  <a:lnTo>
                    <a:pt x="1030" y="2132"/>
                  </a:lnTo>
                  <a:lnTo>
                    <a:pt x="977" y="2130"/>
                  </a:lnTo>
                  <a:lnTo>
                    <a:pt x="924" y="2125"/>
                  </a:lnTo>
                  <a:lnTo>
                    <a:pt x="872" y="2117"/>
                  </a:lnTo>
                  <a:lnTo>
                    <a:pt x="819" y="2107"/>
                  </a:lnTo>
                  <a:lnTo>
                    <a:pt x="766" y="2093"/>
                  </a:lnTo>
                  <a:lnTo>
                    <a:pt x="766" y="2093"/>
                  </a:lnTo>
                  <a:lnTo>
                    <a:pt x="714" y="2076"/>
                  </a:lnTo>
                  <a:lnTo>
                    <a:pt x="663" y="2057"/>
                  </a:lnTo>
                  <a:lnTo>
                    <a:pt x="613" y="2037"/>
                  </a:lnTo>
                  <a:lnTo>
                    <a:pt x="568" y="2013"/>
                  </a:lnTo>
                  <a:lnTo>
                    <a:pt x="520" y="1988"/>
                  </a:lnTo>
                  <a:lnTo>
                    <a:pt x="476" y="1961"/>
                  </a:lnTo>
                  <a:lnTo>
                    <a:pt x="433" y="1930"/>
                  </a:lnTo>
                  <a:lnTo>
                    <a:pt x="393" y="1899"/>
                  </a:lnTo>
                  <a:lnTo>
                    <a:pt x="354" y="1865"/>
                  </a:lnTo>
                  <a:lnTo>
                    <a:pt x="316" y="1830"/>
                  </a:lnTo>
                  <a:lnTo>
                    <a:pt x="281" y="1794"/>
                  </a:lnTo>
                  <a:lnTo>
                    <a:pt x="247" y="1755"/>
                  </a:lnTo>
                  <a:lnTo>
                    <a:pt x="216" y="1714"/>
                  </a:lnTo>
                  <a:lnTo>
                    <a:pt x="185" y="1673"/>
                  </a:lnTo>
                  <a:lnTo>
                    <a:pt x="158" y="1631"/>
                  </a:lnTo>
                  <a:lnTo>
                    <a:pt x="133" y="1587"/>
                  </a:lnTo>
                  <a:lnTo>
                    <a:pt x="109" y="1541"/>
                  </a:lnTo>
                  <a:lnTo>
                    <a:pt x="87" y="1495"/>
                  </a:lnTo>
                  <a:lnTo>
                    <a:pt x="68" y="1448"/>
                  </a:lnTo>
                  <a:lnTo>
                    <a:pt x="51" y="1400"/>
                  </a:lnTo>
                  <a:lnTo>
                    <a:pt x="38" y="1351"/>
                  </a:lnTo>
                  <a:lnTo>
                    <a:pt x="24" y="1300"/>
                  </a:lnTo>
                  <a:lnTo>
                    <a:pt x="15" y="1249"/>
                  </a:lnTo>
                  <a:lnTo>
                    <a:pt x="7" y="1198"/>
                  </a:lnTo>
                  <a:lnTo>
                    <a:pt x="2" y="1147"/>
                  </a:lnTo>
                  <a:lnTo>
                    <a:pt x="0" y="1094"/>
                  </a:lnTo>
                  <a:lnTo>
                    <a:pt x="0" y="1042"/>
                  </a:lnTo>
                  <a:lnTo>
                    <a:pt x="4" y="989"/>
                  </a:lnTo>
                  <a:lnTo>
                    <a:pt x="9" y="936"/>
                  </a:lnTo>
                  <a:lnTo>
                    <a:pt x="17" y="882"/>
                  </a:lnTo>
                  <a:lnTo>
                    <a:pt x="27" y="829"/>
                  </a:lnTo>
                  <a:lnTo>
                    <a:pt x="41" y="777"/>
                  </a:lnTo>
                  <a:lnTo>
                    <a:pt x="41" y="777"/>
                  </a:lnTo>
                  <a:lnTo>
                    <a:pt x="58" y="724"/>
                  </a:lnTo>
                  <a:lnTo>
                    <a:pt x="77" y="673"/>
                  </a:lnTo>
                  <a:lnTo>
                    <a:pt x="99" y="624"/>
                  </a:lnTo>
                  <a:lnTo>
                    <a:pt x="121" y="576"/>
                  </a:lnTo>
                  <a:lnTo>
                    <a:pt x="146" y="529"/>
                  </a:lnTo>
                  <a:lnTo>
                    <a:pt x="175" y="484"/>
                  </a:lnTo>
                  <a:lnTo>
                    <a:pt x="204" y="442"/>
                  </a:lnTo>
                  <a:lnTo>
                    <a:pt x="236" y="399"/>
                  </a:lnTo>
                  <a:lnTo>
                    <a:pt x="269" y="360"/>
                  </a:lnTo>
                  <a:lnTo>
                    <a:pt x="304" y="323"/>
                  </a:lnTo>
                  <a:lnTo>
                    <a:pt x="340" y="286"/>
                  </a:lnTo>
                  <a:lnTo>
                    <a:pt x="379" y="252"/>
                  </a:lnTo>
                  <a:lnTo>
                    <a:pt x="418" y="219"/>
                  </a:lnTo>
                  <a:lnTo>
                    <a:pt x="461" y="190"/>
                  </a:lnTo>
                  <a:lnTo>
                    <a:pt x="503" y="162"/>
                  </a:lnTo>
                  <a:lnTo>
                    <a:pt x="547" y="136"/>
                  </a:lnTo>
                  <a:lnTo>
                    <a:pt x="591" y="112"/>
                  </a:lnTo>
                  <a:lnTo>
                    <a:pt x="637" y="90"/>
                  </a:lnTo>
                  <a:lnTo>
                    <a:pt x="685" y="72"/>
                  </a:lnTo>
                  <a:lnTo>
                    <a:pt x="732" y="53"/>
                  </a:lnTo>
                  <a:lnTo>
                    <a:pt x="782" y="39"/>
                  </a:lnTo>
                  <a:lnTo>
                    <a:pt x="831" y="26"/>
                  </a:lnTo>
                  <a:lnTo>
                    <a:pt x="882" y="15"/>
                  </a:lnTo>
                  <a:lnTo>
                    <a:pt x="933" y="9"/>
                  </a:lnTo>
                  <a:lnTo>
                    <a:pt x="984" y="4"/>
                  </a:lnTo>
                  <a:lnTo>
                    <a:pt x="1037" y="0"/>
                  </a:lnTo>
                  <a:lnTo>
                    <a:pt x="1087" y="0"/>
                  </a:lnTo>
                  <a:lnTo>
                    <a:pt x="1140" y="4"/>
                  </a:lnTo>
                  <a:lnTo>
                    <a:pt x="1193" y="9"/>
                  </a:lnTo>
                  <a:lnTo>
                    <a:pt x="1245" y="17"/>
                  </a:lnTo>
                  <a:lnTo>
                    <a:pt x="1300" y="27"/>
                  </a:lnTo>
                  <a:lnTo>
                    <a:pt x="1353" y="41"/>
                  </a:lnTo>
                  <a:lnTo>
                    <a:pt x="1353" y="41"/>
                  </a:lnTo>
                  <a:lnTo>
                    <a:pt x="1403" y="56"/>
                  </a:lnTo>
                  <a:lnTo>
                    <a:pt x="1454" y="75"/>
                  </a:lnTo>
                  <a:lnTo>
                    <a:pt x="1504" y="97"/>
                  </a:lnTo>
                  <a:lnTo>
                    <a:pt x="1551" y="121"/>
                  </a:lnTo>
                  <a:lnTo>
                    <a:pt x="1597" y="146"/>
                  </a:lnTo>
                  <a:lnTo>
                    <a:pt x="1641" y="173"/>
                  </a:lnTo>
                  <a:lnTo>
                    <a:pt x="1684" y="202"/>
                  </a:lnTo>
                  <a:lnTo>
                    <a:pt x="1725" y="235"/>
                  </a:lnTo>
                  <a:lnTo>
                    <a:pt x="1764" y="269"/>
                  </a:lnTo>
                  <a:lnTo>
                    <a:pt x="1801" y="303"/>
                  </a:lnTo>
                  <a:lnTo>
                    <a:pt x="1837" y="340"/>
                  </a:lnTo>
                  <a:lnTo>
                    <a:pt x="1871" y="379"/>
                  </a:lnTo>
                  <a:lnTo>
                    <a:pt x="1903" y="418"/>
                  </a:lnTo>
                  <a:lnTo>
                    <a:pt x="1932" y="461"/>
                  </a:lnTo>
                  <a:lnTo>
                    <a:pt x="1959" y="503"/>
                  </a:lnTo>
                  <a:lnTo>
                    <a:pt x="1984" y="547"/>
                  </a:lnTo>
                  <a:lnTo>
                    <a:pt x="2008" y="591"/>
                  </a:lnTo>
                  <a:lnTo>
                    <a:pt x="2030" y="639"/>
                  </a:lnTo>
                  <a:lnTo>
                    <a:pt x="2049" y="685"/>
                  </a:lnTo>
                  <a:lnTo>
                    <a:pt x="2066" y="734"/>
                  </a:lnTo>
                  <a:lnTo>
                    <a:pt x="2081" y="783"/>
                  </a:lnTo>
                  <a:lnTo>
                    <a:pt x="2093" y="833"/>
                  </a:lnTo>
                  <a:lnTo>
                    <a:pt x="2103" y="884"/>
                  </a:lnTo>
                  <a:lnTo>
                    <a:pt x="2110" y="934"/>
                  </a:lnTo>
                  <a:lnTo>
                    <a:pt x="2115" y="987"/>
                  </a:lnTo>
                  <a:lnTo>
                    <a:pt x="2117" y="1038"/>
                  </a:lnTo>
                  <a:lnTo>
                    <a:pt x="2117" y="1091"/>
                  </a:lnTo>
                  <a:lnTo>
                    <a:pt x="2114" y="1145"/>
                  </a:lnTo>
                  <a:lnTo>
                    <a:pt x="2109" y="1198"/>
                  </a:lnTo>
                  <a:lnTo>
                    <a:pt x="2100" y="1250"/>
                  </a:lnTo>
                  <a:lnTo>
                    <a:pt x="2090" y="1303"/>
                  </a:lnTo>
                  <a:lnTo>
                    <a:pt x="2076" y="1357"/>
                  </a:lnTo>
                  <a:lnTo>
                    <a:pt x="2076" y="1357"/>
                  </a:lnTo>
                  <a:close/>
                </a:path>
              </a:pathLst>
            </a:custGeom>
            <a:noFill/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676"/>
            <p:cNvSpPr/>
            <p:nvPr/>
          </p:nvSpPr>
          <p:spPr bwMode="auto">
            <a:xfrm>
              <a:off x="4810" y="2703"/>
              <a:ext cx="1059" cy="1066"/>
            </a:xfrm>
            <a:custGeom>
              <a:avLst/>
              <a:gdLst>
                <a:gd name="T0" fmla="*/ 2059 w 2117"/>
                <a:gd name="T1" fmla="*/ 1408 h 2132"/>
                <a:gd name="T2" fmla="*/ 1996 w 2117"/>
                <a:gd name="T3" fmla="*/ 1558 h 2132"/>
                <a:gd name="T4" fmla="*/ 1913 w 2117"/>
                <a:gd name="T5" fmla="*/ 1692 h 2132"/>
                <a:gd name="T6" fmla="*/ 1813 w 2117"/>
                <a:gd name="T7" fmla="*/ 1811 h 2132"/>
                <a:gd name="T8" fmla="*/ 1699 w 2117"/>
                <a:gd name="T9" fmla="*/ 1913 h 2132"/>
                <a:gd name="T10" fmla="*/ 1570 w 2117"/>
                <a:gd name="T11" fmla="*/ 1998 h 2132"/>
                <a:gd name="T12" fmla="*/ 1432 w 2117"/>
                <a:gd name="T13" fmla="*/ 2062 h 2132"/>
                <a:gd name="T14" fmla="*/ 1286 w 2117"/>
                <a:gd name="T15" fmla="*/ 2106 h 2132"/>
                <a:gd name="T16" fmla="*/ 1133 w 2117"/>
                <a:gd name="T17" fmla="*/ 2130 h 2132"/>
                <a:gd name="T18" fmla="*/ 977 w 2117"/>
                <a:gd name="T19" fmla="*/ 2130 h 2132"/>
                <a:gd name="T20" fmla="*/ 819 w 2117"/>
                <a:gd name="T21" fmla="*/ 2105 h 2132"/>
                <a:gd name="T22" fmla="*/ 714 w 2117"/>
                <a:gd name="T23" fmla="*/ 2076 h 2132"/>
                <a:gd name="T24" fmla="*/ 566 w 2117"/>
                <a:gd name="T25" fmla="*/ 2013 h 2132"/>
                <a:gd name="T26" fmla="*/ 433 w 2117"/>
                <a:gd name="T27" fmla="*/ 1930 h 2132"/>
                <a:gd name="T28" fmla="*/ 316 w 2117"/>
                <a:gd name="T29" fmla="*/ 1829 h 2132"/>
                <a:gd name="T30" fmla="*/ 216 w 2117"/>
                <a:gd name="T31" fmla="*/ 1714 h 2132"/>
                <a:gd name="T32" fmla="*/ 133 w 2117"/>
                <a:gd name="T33" fmla="*/ 1587 h 2132"/>
                <a:gd name="T34" fmla="*/ 68 w 2117"/>
                <a:gd name="T35" fmla="*/ 1447 h 2132"/>
                <a:gd name="T36" fmla="*/ 24 w 2117"/>
                <a:gd name="T37" fmla="*/ 1299 h 2132"/>
                <a:gd name="T38" fmla="*/ 2 w 2117"/>
                <a:gd name="T39" fmla="*/ 1147 h 2132"/>
                <a:gd name="T40" fmla="*/ 3 w 2117"/>
                <a:gd name="T41" fmla="*/ 989 h 2132"/>
                <a:gd name="T42" fmla="*/ 27 w 2117"/>
                <a:gd name="T43" fmla="*/ 829 h 2132"/>
                <a:gd name="T44" fmla="*/ 58 w 2117"/>
                <a:gd name="T45" fmla="*/ 724 h 2132"/>
                <a:gd name="T46" fmla="*/ 121 w 2117"/>
                <a:gd name="T47" fmla="*/ 574 h 2132"/>
                <a:gd name="T48" fmla="*/ 204 w 2117"/>
                <a:gd name="T49" fmla="*/ 440 h 2132"/>
                <a:gd name="T50" fmla="*/ 304 w 2117"/>
                <a:gd name="T51" fmla="*/ 321 h 2132"/>
                <a:gd name="T52" fmla="*/ 418 w 2117"/>
                <a:gd name="T53" fmla="*/ 219 h 2132"/>
                <a:gd name="T54" fmla="*/ 547 w 2117"/>
                <a:gd name="T55" fmla="*/ 136 h 2132"/>
                <a:gd name="T56" fmla="*/ 685 w 2117"/>
                <a:gd name="T57" fmla="*/ 70 h 2132"/>
                <a:gd name="T58" fmla="*/ 831 w 2117"/>
                <a:gd name="T59" fmla="*/ 25 h 2132"/>
                <a:gd name="T60" fmla="*/ 984 w 2117"/>
                <a:gd name="T61" fmla="*/ 3 h 2132"/>
                <a:gd name="T62" fmla="*/ 1140 w 2117"/>
                <a:gd name="T63" fmla="*/ 3 h 2132"/>
                <a:gd name="T64" fmla="*/ 1298 w 2117"/>
                <a:gd name="T65" fmla="*/ 27 h 2132"/>
                <a:gd name="T66" fmla="*/ 1403 w 2117"/>
                <a:gd name="T67" fmla="*/ 56 h 2132"/>
                <a:gd name="T68" fmla="*/ 1551 w 2117"/>
                <a:gd name="T69" fmla="*/ 119 h 2132"/>
                <a:gd name="T70" fmla="*/ 1684 w 2117"/>
                <a:gd name="T71" fmla="*/ 202 h 2132"/>
                <a:gd name="T72" fmla="*/ 1801 w 2117"/>
                <a:gd name="T73" fmla="*/ 302 h 2132"/>
                <a:gd name="T74" fmla="*/ 1901 w 2117"/>
                <a:gd name="T75" fmla="*/ 418 h 2132"/>
                <a:gd name="T76" fmla="*/ 1984 w 2117"/>
                <a:gd name="T77" fmla="*/ 547 h 2132"/>
                <a:gd name="T78" fmla="*/ 2049 w 2117"/>
                <a:gd name="T79" fmla="*/ 684 h 2132"/>
                <a:gd name="T80" fmla="*/ 2093 w 2117"/>
                <a:gd name="T81" fmla="*/ 832 h 2132"/>
                <a:gd name="T82" fmla="*/ 2115 w 2117"/>
                <a:gd name="T83" fmla="*/ 987 h 2132"/>
                <a:gd name="T84" fmla="*/ 2113 w 2117"/>
                <a:gd name="T85" fmla="*/ 1143 h 2132"/>
                <a:gd name="T86" fmla="*/ 2090 w 2117"/>
                <a:gd name="T87" fmla="*/ 1303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17" h="2132">
                  <a:moveTo>
                    <a:pt x="2076" y="1357"/>
                  </a:moveTo>
                  <a:lnTo>
                    <a:pt x="2076" y="1357"/>
                  </a:lnTo>
                  <a:lnTo>
                    <a:pt x="2059" y="1408"/>
                  </a:lnTo>
                  <a:lnTo>
                    <a:pt x="2040" y="1459"/>
                  </a:lnTo>
                  <a:lnTo>
                    <a:pt x="2020" y="1510"/>
                  </a:lnTo>
                  <a:lnTo>
                    <a:pt x="1996" y="1558"/>
                  </a:lnTo>
                  <a:lnTo>
                    <a:pt x="1971" y="1604"/>
                  </a:lnTo>
                  <a:lnTo>
                    <a:pt x="1944" y="1648"/>
                  </a:lnTo>
                  <a:lnTo>
                    <a:pt x="1913" y="1692"/>
                  </a:lnTo>
                  <a:lnTo>
                    <a:pt x="1882" y="1733"/>
                  </a:lnTo>
                  <a:lnTo>
                    <a:pt x="1848" y="1773"/>
                  </a:lnTo>
                  <a:lnTo>
                    <a:pt x="1813" y="1811"/>
                  </a:lnTo>
                  <a:lnTo>
                    <a:pt x="1777" y="1846"/>
                  </a:lnTo>
                  <a:lnTo>
                    <a:pt x="1738" y="1880"/>
                  </a:lnTo>
                  <a:lnTo>
                    <a:pt x="1699" y="1913"/>
                  </a:lnTo>
                  <a:lnTo>
                    <a:pt x="1656" y="1943"/>
                  </a:lnTo>
                  <a:lnTo>
                    <a:pt x="1614" y="1970"/>
                  </a:lnTo>
                  <a:lnTo>
                    <a:pt x="1570" y="1998"/>
                  </a:lnTo>
                  <a:lnTo>
                    <a:pt x="1526" y="2021"/>
                  </a:lnTo>
                  <a:lnTo>
                    <a:pt x="1480" y="2042"/>
                  </a:lnTo>
                  <a:lnTo>
                    <a:pt x="1432" y="2062"/>
                  </a:lnTo>
                  <a:lnTo>
                    <a:pt x="1385" y="2079"/>
                  </a:lnTo>
                  <a:lnTo>
                    <a:pt x="1335" y="2094"/>
                  </a:lnTo>
                  <a:lnTo>
                    <a:pt x="1286" y="2106"/>
                  </a:lnTo>
                  <a:lnTo>
                    <a:pt x="1235" y="2117"/>
                  </a:lnTo>
                  <a:lnTo>
                    <a:pt x="1184" y="2125"/>
                  </a:lnTo>
                  <a:lnTo>
                    <a:pt x="1133" y="2130"/>
                  </a:lnTo>
                  <a:lnTo>
                    <a:pt x="1080" y="2132"/>
                  </a:lnTo>
                  <a:lnTo>
                    <a:pt x="1030" y="2132"/>
                  </a:lnTo>
                  <a:lnTo>
                    <a:pt x="977" y="2130"/>
                  </a:lnTo>
                  <a:lnTo>
                    <a:pt x="924" y="2125"/>
                  </a:lnTo>
                  <a:lnTo>
                    <a:pt x="872" y="2117"/>
                  </a:lnTo>
                  <a:lnTo>
                    <a:pt x="819" y="2105"/>
                  </a:lnTo>
                  <a:lnTo>
                    <a:pt x="766" y="2091"/>
                  </a:lnTo>
                  <a:lnTo>
                    <a:pt x="766" y="2091"/>
                  </a:lnTo>
                  <a:lnTo>
                    <a:pt x="714" y="2076"/>
                  </a:lnTo>
                  <a:lnTo>
                    <a:pt x="663" y="2057"/>
                  </a:lnTo>
                  <a:lnTo>
                    <a:pt x="613" y="2035"/>
                  </a:lnTo>
                  <a:lnTo>
                    <a:pt x="566" y="2013"/>
                  </a:lnTo>
                  <a:lnTo>
                    <a:pt x="520" y="1987"/>
                  </a:lnTo>
                  <a:lnTo>
                    <a:pt x="476" y="1959"/>
                  </a:lnTo>
                  <a:lnTo>
                    <a:pt x="433" y="1930"/>
                  </a:lnTo>
                  <a:lnTo>
                    <a:pt x="392" y="1897"/>
                  </a:lnTo>
                  <a:lnTo>
                    <a:pt x="353" y="1865"/>
                  </a:lnTo>
                  <a:lnTo>
                    <a:pt x="316" y="1829"/>
                  </a:lnTo>
                  <a:lnTo>
                    <a:pt x="280" y="1792"/>
                  </a:lnTo>
                  <a:lnTo>
                    <a:pt x="246" y="1755"/>
                  </a:lnTo>
                  <a:lnTo>
                    <a:pt x="216" y="1714"/>
                  </a:lnTo>
                  <a:lnTo>
                    <a:pt x="185" y="1673"/>
                  </a:lnTo>
                  <a:lnTo>
                    <a:pt x="158" y="1631"/>
                  </a:lnTo>
                  <a:lnTo>
                    <a:pt x="133" y="1587"/>
                  </a:lnTo>
                  <a:lnTo>
                    <a:pt x="109" y="1541"/>
                  </a:lnTo>
                  <a:lnTo>
                    <a:pt x="87" y="1495"/>
                  </a:lnTo>
                  <a:lnTo>
                    <a:pt x="68" y="1447"/>
                  </a:lnTo>
                  <a:lnTo>
                    <a:pt x="51" y="1398"/>
                  </a:lnTo>
                  <a:lnTo>
                    <a:pt x="37" y="1350"/>
                  </a:lnTo>
                  <a:lnTo>
                    <a:pt x="24" y="1299"/>
                  </a:lnTo>
                  <a:lnTo>
                    <a:pt x="15" y="1248"/>
                  </a:lnTo>
                  <a:lnTo>
                    <a:pt x="7" y="1198"/>
                  </a:lnTo>
                  <a:lnTo>
                    <a:pt x="2" y="1147"/>
                  </a:lnTo>
                  <a:lnTo>
                    <a:pt x="0" y="1094"/>
                  </a:lnTo>
                  <a:lnTo>
                    <a:pt x="0" y="1041"/>
                  </a:lnTo>
                  <a:lnTo>
                    <a:pt x="3" y="989"/>
                  </a:lnTo>
                  <a:lnTo>
                    <a:pt x="8" y="936"/>
                  </a:lnTo>
                  <a:lnTo>
                    <a:pt x="17" y="882"/>
                  </a:lnTo>
                  <a:lnTo>
                    <a:pt x="27" y="829"/>
                  </a:lnTo>
                  <a:lnTo>
                    <a:pt x="41" y="776"/>
                  </a:lnTo>
                  <a:lnTo>
                    <a:pt x="41" y="776"/>
                  </a:lnTo>
                  <a:lnTo>
                    <a:pt x="58" y="724"/>
                  </a:lnTo>
                  <a:lnTo>
                    <a:pt x="76" y="673"/>
                  </a:lnTo>
                  <a:lnTo>
                    <a:pt x="97" y="623"/>
                  </a:lnTo>
                  <a:lnTo>
                    <a:pt x="121" y="574"/>
                  </a:lnTo>
                  <a:lnTo>
                    <a:pt x="146" y="528"/>
                  </a:lnTo>
                  <a:lnTo>
                    <a:pt x="173" y="484"/>
                  </a:lnTo>
                  <a:lnTo>
                    <a:pt x="204" y="440"/>
                  </a:lnTo>
                  <a:lnTo>
                    <a:pt x="234" y="399"/>
                  </a:lnTo>
                  <a:lnTo>
                    <a:pt x="268" y="360"/>
                  </a:lnTo>
                  <a:lnTo>
                    <a:pt x="304" y="321"/>
                  </a:lnTo>
                  <a:lnTo>
                    <a:pt x="340" y="285"/>
                  </a:lnTo>
                  <a:lnTo>
                    <a:pt x="379" y="251"/>
                  </a:lnTo>
                  <a:lnTo>
                    <a:pt x="418" y="219"/>
                  </a:lnTo>
                  <a:lnTo>
                    <a:pt x="460" y="190"/>
                  </a:lnTo>
                  <a:lnTo>
                    <a:pt x="503" y="161"/>
                  </a:lnTo>
                  <a:lnTo>
                    <a:pt x="547" y="136"/>
                  </a:lnTo>
                  <a:lnTo>
                    <a:pt x="591" y="112"/>
                  </a:lnTo>
                  <a:lnTo>
                    <a:pt x="637" y="90"/>
                  </a:lnTo>
                  <a:lnTo>
                    <a:pt x="685" y="70"/>
                  </a:lnTo>
                  <a:lnTo>
                    <a:pt x="732" y="53"/>
                  </a:lnTo>
                  <a:lnTo>
                    <a:pt x="781" y="39"/>
                  </a:lnTo>
                  <a:lnTo>
                    <a:pt x="831" y="25"/>
                  </a:lnTo>
                  <a:lnTo>
                    <a:pt x="882" y="15"/>
                  </a:lnTo>
                  <a:lnTo>
                    <a:pt x="933" y="8"/>
                  </a:lnTo>
                  <a:lnTo>
                    <a:pt x="984" y="3"/>
                  </a:lnTo>
                  <a:lnTo>
                    <a:pt x="1036" y="0"/>
                  </a:lnTo>
                  <a:lnTo>
                    <a:pt x="1087" y="0"/>
                  </a:lnTo>
                  <a:lnTo>
                    <a:pt x="1140" y="3"/>
                  </a:lnTo>
                  <a:lnTo>
                    <a:pt x="1193" y="8"/>
                  </a:lnTo>
                  <a:lnTo>
                    <a:pt x="1245" y="15"/>
                  </a:lnTo>
                  <a:lnTo>
                    <a:pt x="1298" y="27"/>
                  </a:lnTo>
                  <a:lnTo>
                    <a:pt x="1351" y="41"/>
                  </a:lnTo>
                  <a:lnTo>
                    <a:pt x="1351" y="41"/>
                  </a:lnTo>
                  <a:lnTo>
                    <a:pt x="1403" y="56"/>
                  </a:lnTo>
                  <a:lnTo>
                    <a:pt x="1454" y="75"/>
                  </a:lnTo>
                  <a:lnTo>
                    <a:pt x="1504" y="97"/>
                  </a:lnTo>
                  <a:lnTo>
                    <a:pt x="1551" y="119"/>
                  </a:lnTo>
                  <a:lnTo>
                    <a:pt x="1597" y="144"/>
                  </a:lnTo>
                  <a:lnTo>
                    <a:pt x="1641" y="173"/>
                  </a:lnTo>
                  <a:lnTo>
                    <a:pt x="1684" y="202"/>
                  </a:lnTo>
                  <a:lnTo>
                    <a:pt x="1724" y="234"/>
                  </a:lnTo>
                  <a:lnTo>
                    <a:pt x="1763" y="267"/>
                  </a:lnTo>
                  <a:lnTo>
                    <a:pt x="1801" y="302"/>
                  </a:lnTo>
                  <a:lnTo>
                    <a:pt x="1836" y="340"/>
                  </a:lnTo>
                  <a:lnTo>
                    <a:pt x="1870" y="377"/>
                  </a:lnTo>
                  <a:lnTo>
                    <a:pt x="1901" y="418"/>
                  </a:lnTo>
                  <a:lnTo>
                    <a:pt x="1932" y="459"/>
                  </a:lnTo>
                  <a:lnTo>
                    <a:pt x="1959" y="503"/>
                  </a:lnTo>
                  <a:lnTo>
                    <a:pt x="1984" y="547"/>
                  </a:lnTo>
                  <a:lnTo>
                    <a:pt x="2008" y="591"/>
                  </a:lnTo>
                  <a:lnTo>
                    <a:pt x="2030" y="637"/>
                  </a:lnTo>
                  <a:lnTo>
                    <a:pt x="2049" y="684"/>
                  </a:lnTo>
                  <a:lnTo>
                    <a:pt x="2066" y="734"/>
                  </a:lnTo>
                  <a:lnTo>
                    <a:pt x="2079" y="783"/>
                  </a:lnTo>
                  <a:lnTo>
                    <a:pt x="2093" y="832"/>
                  </a:lnTo>
                  <a:lnTo>
                    <a:pt x="2102" y="883"/>
                  </a:lnTo>
                  <a:lnTo>
                    <a:pt x="2110" y="934"/>
                  </a:lnTo>
                  <a:lnTo>
                    <a:pt x="2115" y="987"/>
                  </a:lnTo>
                  <a:lnTo>
                    <a:pt x="2117" y="1038"/>
                  </a:lnTo>
                  <a:lnTo>
                    <a:pt x="2117" y="1090"/>
                  </a:lnTo>
                  <a:lnTo>
                    <a:pt x="2113" y="1143"/>
                  </a:lnTo>
                  <a:lnTo>
                    <a:pt x="2108" y="1198"/>
                  </a:lnTo>
                  <a:lnTo>
                    <a:pt x="2100" y="1250"/>
                  </a:lnTo>
                  <a:lnTo>
                    <a:pt x="2090" y="1303"/>
                  </a:lnTo>
                  <a:lnTo>
                    <a:pt x="2076" y="1357"/>
                  </a:lnTo>
                  <a:lnTo>
                    <a:pt x="2076" y="1357"/>
                  </a:lnTo>
                  <a:close/>
                </a:path>
              </a:pathLst>
            </a:custGeom>
            <a:noFill/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677"/>
            <p:cNvSpPr/>
            <p:nvPr/>
          </p:nvSpPr>
          <p:spPr bwMode="auto">
            <a:xfrm>
              <a:off x="4867" y="2805"/>
              <a:ext cx="804" cy="663"/>
            </a:xfrm>
            <a:custGeom>
              <a:avLst/>
              <a:gdLst>
                <a:gd name="T0" fmla="*/ 0 w 1609"/>
                <a:gd name="T1" fmla="*/ 1326 h 1326"/>
                <a:gd name="T2" fmla="*/ 0 w 1609"/>
                <a:gd name="T3" fmla="*/ 1326 h 1326"/>
                <a:gd name="T4" fmla="*/ 26 w 1609"/>
                <a:gd name="T5" fmla="*/ 1243 h 1326"/>
                <a:gd name="T6" fmla="*/ 53 w 1609"/>
                <a:gd name="T7" fmla="*/ 1162 h 1326"/>
                <a:gd name="T8" fmla="*/ 83 w 1609"/>
                <a:gd name="T9" fmla="*/ 1082 h 1326"/>
                <a:gd name="T10" fmla="*/ 116 w 1609"/>
                <a:gd name="T11" fmla="*/ 1005 h 1326"/>
                <a:gd name="T12" fmla="*/ 151 w 1609"/>
                <a:gd name="T13" fmla="*/ 931 h 1326"/>
                <a:gd name="T14" fmla="*/ 189 w 1609"/>
                <a:gd name="T15" fmla="*/ 858 h 1326"/>
                <a:gd name="T16" fmla="*/ 228 w 1609"/>
                <a:gd name="T17" fmla="*/ 786 h 1326"/>
                <a:gd name="T18" fmla="*/ 269 w 1609"/>
                <a:gd name="T19" fmla="*/ 718 h 1326"/>
                <a:gd name="T20" fmla="*/ 311 w 1609"/>
                <a:gd name="T21" fmla="*/ 654 h 1326"/>
                <a:gd name="T22" fmla="*/ 357 w 1609"/>
                <a:gd name="T23" fmla="*/ 591 h 1326"/>
                <a:gd name="T24" fmla="*/ 403 w 1609"/>
                <a:gd name="T25" fmla="*/ 531 h 1326"/>
                <a:gd name="T26" fmla="*/ 452 w 1609"/>
                <a:gd name="T27" fmla="*/ 474 h 1326"/>
                <a:gd name="T28" fmla="*/ 501 w 1609"/>
                <a:gd name="T29" fmla="*/ 419 h 1326"/>
                <a:gd name="T30" fmla="*/ 552 w 1609"/>
                <a:gd name="T31" fmla="*/ 367 h 1326"/>
                <a:gd name="T32" fmla="*/ 605 w 1609"/>
                <a:gd name="T33" fmla="*/ 319 h 1326"/>
                <a:gd name="T34" fmla="*/ 658 w 1609"/>
                <a:gd name="T35" fmla="*/ 273 h 1326"/>
                <a:gd name="T36" fmla="*/ 714 w 1609"/>
                <a:gd name="T37" fmla="*/ 231 h 1326"/>
                <a:gd name="T38" fmla="*/ 768 w 1609"/>
                <a:gd name="T39" fmla="*/ 192 h 1326"/>
                <a:gd name="T40" fmla="*/ 826 w 1609"/>
                <a:gd name="T41" fmla="*/ 156 h 1326"/>
                <a:gd name="T42" fmla="*/ 884 w 1609"/>
                <a:gd name="T43" fmla="*/ 124 h 1326"/>
                <a:gd name="T44" fmla="*/ 941 w 1609"/>
                <a:gd name="T45" fmla="*/ 97 h 1326"/>
                <a:gd name="T46" fmla="*/ 1001 w 1609"/>
                <a:gd name="T47" fmla="*/ 71 h 1326"/>
                <a:gd name="T48" fmla="*/ 1060 w 1609"/>
                <a:gd name="T49" fmla="*/ 49 h 1326"/>
                <a:gd name="T50" fmla="*/ 1120 w 1609"/>
                <a:gd name="T51" fmla="*/ 32 h 1326"/>
                <a:gd name="T52" fmla="*/ 1181 w 1609"/>
                <a:gd name="T53" fmla="*/ 17 h 1326"/>
                <a:gd name="T54" fmla="*/ 1242 w 1609"/>
                <a:gd name="T55" fmla="*/ 8 h 1326"/>
                <a:gd name="T56" fmla="*/ 1303 w 1609"/>
                <a:gd name="T57" fmla="*/ 1 h 1326"/>
                <a:gd name="T58" fmla="*/ 1334 w 1609"/>
                <a:gd name="T59" fmla="*/ 0 h 1326"/>
                <a:gd name="T60" fmla="*/ 1364 w 1609"/>
                <a:gd name="T61" fmla="*/ 0 h 1326"/>
                <a:gd name="T62" fmla="*/ 1395 w 1609"/>
                <a:gd name="T63" fmla="*/ 0 h 1326"/>
                <a:gd name="T64" fmla="*/ 1425 w 1609"/>
                <a:gd name="T65" fmla="*/ 1 h 1326"/>
                <a:gd name="T66" fmla="*/ 1456 w 1609"/>
                <a:gd name="T67" fmla="*/ 5 h 1326"/>
                <a:gd name="T68" fmla="*/ 1487 w 1609"/>
                <a:gd name="T69" fmla="*/ 8 h 1326"/>
                <a:gd name="T70" fmla="*/ 1517 w 1609"/>
                <a:gd name="T71" fmla="*/ 13 h 1326"/>
                <a:gd name="T72" fmla="*/ 1548 w 1609"/>
                <a:gd name="T73" fmla="*/ 18 h 1326"/>
                <a:gd name="T74" fmla="*/ 1578 w 1609"/>
                <a:gd name="T75" fmla="*/ 25 h 1326"/>
                <a:gd name="T76" fmla="*/ 1609 w 1609"/>
                <a:gd name="T77" fmla="*/ 34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9" h="1326">
                  <a:moveTo>
                    <a:pt x="0" y="1326"/>
                  </a:moveTo>
                  <a:lnTo>
                    <a:pt x="0" y="1326"/>
                  </a:lnTo>
                  <a:lnTo>
                    <a:pt x="26" y="1243"/>
                  </a:lnTo>
                  <a:lnTo>
                    <a:pt x="53" y="1162"/>
                  </a:lnTo>
                  <a:lnTo>
                    <a:pt x="83" y="1082"/>
                  </a:lnTo>
                  <a:lnTo>
                    <a:pt x="116" y="1005"/>
                  </a:lnTo>
                  <a:lnTo>
                    <a:pt x="151" y="931"/>
                  </a:lnTo>
                  <a:lnTo>
                    <a:pt x="189" y="858"/>
                  </a:lnTo>
                  <a:lnTo>
                    <a:pt x="228" y="786"/>
                  </a:lnTo>
                  <a:lnTo>
                    <a:pt x="269" y="718"/>
                  </a:lnTo>
                  <a:lnTo>
                    <a:pt x="311" y="654"/>
                  </a:lnTo>
                  <a:lnTo>
                    <a:pt x="357" y="591"/>
                  </a:lnTo>
                  <a:lnTo>
                    <a:pt x="403" y="531"/>
                  </a:lnTo>
                  <a:lnTo>
                    <a:pt x="452" y="474"/>
                  </a:lnTo>
                  <a:lnTo>
                    <a:pt x="501" y="419"/>
                  </a:lnTo>
                  <a:lnTo>
                    <a:pt x="552" y="367"/>
                  </a:lnTo>
                  <a:lnTo>
                    <a:pt x="605" y="319"/>
                  </a:lnTo>
                  <a:lnTo>
                    <a:pt x="658" y="273"/>
                  </a:lnTo>
                  <a:lnTo>
                    <a:pt x="714" y="231"/>
                  </a:lnTo>
                  <a:lnTo>
                    <a:pt x="768" y="192"/>
                  </a:lnTo>
                  <a:lnTo>
                    <a:pt x="826" y="156"/>
                  </a:lnTo>
                  <a:lnTo>
                    <a:pt x="884" y="124"/>
                  </a:lnTo>
                  <a:lnTo>
                    <a:pt x="941" y="97"/>
                  </a:lnTo>
                  <a:lnTo>
                    <a:pt x="1001" y="71"/>
                  </a:lnTo>
                  <a:lnTo>
                    <a:pt x="1060" y="49"/>
                  </a:lnTo>
                  <a:lnTo>
                    <a:pt x="1120" y="32"/>
                  </a:lnTo>
                  <a:lnTo>
                    <a:pt x="1181" y="17"/>
                  </a:lnTo>
                  <a:lnTo>
                    <a:pt x="1242" y="8"/>
                  </a:lnTo>
                  <a:lnTo>
                    <a:pt x="1303" y="1"/>
                  </a:lnTo>
                  <a:lnTo>
                    <a:pt x="1334" y="0"/>
                  </a:lnTo>
                  <a:lnTo>
                    <a:pt x="1364" y="0"/>
                  </a:lnTo>
                  <a:lnTo>
                    <a:pt x="1395" y="0"/>
                  </a:lnTo>
                  <a:lnTo>
                    <a:pt x="1425" y="1"/>
                  </a:lnTo>
                  <a:lnTo>
                    <a:pt x="1456" y="5"/>
                  </a:lnTo>
                  <a:lnTo>
                    <a:pt x="1487" y="8"/>
                  </a:lnTo>
                  <a:lnTo>
                    <a:pt x="1517" y="13"/>
                  </a:lnTo>
                  <a:lnTo>
                    <a:pt x="1548" y="18"/>
                  </a:lnTo>
                  <a:lnTo>
                    <a:pt x="1578" y="25"/>
                  </a:lnTo>
                  <a:lnTo>
                    <a:pt x="1609" y="34"/>
                  </a:lnTo>
                </a:path>
              </a:pathLst>
            </a:custGeom>
            <a:noFill/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678"/>
            <p:cNvSpPr/>
            <p:nvPr/>
          </p:nvSpPr>
          <p:spPr bwMode="auto">
            <a:xfrm>
              <a:off x="5277" y="2707"/>
              <a:ext cx="408" cy="964"/>
            </a:xfrm>
            <a:custGeom>
              <a:avLst/>
              <a:gdLst>
                <a:gd name="T0" fmla="*/ 730 w 817"/>
                <a:gd name="T1" fmla="*/ 1928 h 1928"/>
                <a:gd name="T2" fmla="*/ 730 w 817"/>
                <a:gd name="T3" fmla="*/ 1928 h 1928"/>
                <a:gd name="T4" fmla="*/ 752 w 817"/>
                <a:gd name="T5" fmla="*/ 1845 h 1928"/>
                <a:gd name="T6" fmla="*/ 771 w 817"/>
                <a:gd name="T7" fmla="*/ 1762 h 1928"/>
                <a:gd name="T8" fmla="*/ 786 w 817"/>
                <a:gd name="T9" fmla="*/ 1680 h 1928"/>
                <a:gd name="T10" fmla="*/ 800 w 817"/>
                <a:gd name="T11" fmla="*/ 1599 h 1928"/>
                <a:gd name="T12" fmla="*/ 808 w 817"/>
                <a:gd name="T13" fmla="*/ 1517 h 1928"/>
                <a:gd name="T14" fmla="*/ 813 w 817"/>
                <a:gd name="T15" fmla="*/ 1436 h 1928"/>
                <a:gd name="T16" fmla="*/ 817 w 817"/>
                <a:gd name="T17" fmla="*/ 1358 h 1928"/>
                <a:gd name="T18" fmla="*/ 815 w 817"/>
                <a:gd name="T19" fmla="*/ 1278 h 1928"/>
                <a:gd name="T20" fmla="*/ 812 w 817"/>
                <a:gd name="T21" fmla="*/ 1201 h 1928"/>
                <a:gd name="T22" fmla="*/ 805 w 817"/>
                <a:gd name="T23" fmla="*/ 1125 h 1928"/>
                <a:gd name="T24" fmla="*/ 796 w 817"/>
                <a:gd name="T25" fmla="*/ 1050 h 1928"/>
                <a:gd name="T26" fmla="*/ 783 w 817"/>
                <a:gd name="T27" fmla="*/ 977 h 1928"/>
                <a:gd name="T28" fmla="*/ 768 w 817"/>
                <a:gd name="T29" fmla="*/ 906 h 1928"/>
                <a:gd name="T30" fmla="*/ 751 w 817"/>
                <a:gd name="T31" fmla="*/ 836 h 1928"/>
                <a:gd name="T32" fmla="*/ 729 w 817"/>
                <a:gd name="T33" fmla="*/ 767 h 1928"/>
                <a:gd name="T34" fmla="*/ 706 w 817"/>
                <a:gd name="T35" fmla="*/ 702 h 1928"/>
                <a:gd name="T36" fmla="*/ 679 w 817"/>
                <a:gd name="T37" fmla="*/ 637 h 1928"/>
                <a:gd name="T38" fmla="*/ 650 w 817"/>
                <a:gd name="T39" fmla="*/ 575 h 1928"/>
                <a:gd name="T40" fmla="*/ 620 w 817"/>
                <a:gd name="T41" fmla="*/ 515 h 1928"/>
                <a:gd name="T42" fmla="*/ 586 w 817"/>
                <a:gd name="T43" fmla="*/ 457 h 1928"/>
                <a:gd name="T44" fmla="*/ 548 w 817"/>
                <a:gd name="T45" fmla="*/ 403 h 1928"/>
                <a:gd name="T46" fmla="*/ 511 w 817"/>
                <a:gd name="T47" fmla="*/ 352 h 1928"/>
                <a:gd name="T48" fmla="*/ 469 w 817"/>
                <a:gd name="T49" fmla="*/ 301 h 1928"/>
                <a:gd name="T50" fmla="*/ 426 w 817"/>
                <a:gd name="T51" fmla="*/ 255 h 1928"/>
                <a:gd name="T52" fmla="*/ 380 w 817"/>
                <a:gd name="T53" fmla="*/ 211 h 1928"/>
                <a:gd name="T54" fmla="*/ 333 w 817"/>
                <a:gd name="T55" fmla="*/ 172 h 1928"/>
                <a:gd name="T56" fmla="*/ 282 w 817"/>
                <a:gd name="T57" fmla="*/ 135 h 1928"/>
                <a:gd name="T58" fmla="*/ 229 w 817"/>
                <a:gd name="T59" fmla="*/ 101 h 1928"/>
                <a:gd name="T60" fmla="*/ 175 w 817"/>
                <a:gd name="T61" fmla="*/ 70 h 1928"/>
                <a:gd name="T62" fmla="*/ 147 w 817"/>
                <a:gd name="T63" fmla="*/ 56 h 1928"/>
                <a:gd name="T64" fmla="*/ 119 w 817"/>
                <a:gd name="T65" fmla="*/ 43 h 1928"/>
                <a:gd name="T66" fmla="*/ 90 w 817"/>
                <a:gd name="T67" fmla="*/ 31 h 1928"/>
                <a:gd name="T68" fmla="*/ 61 w 817"/>
                <a:gd name="T69" fmla="*/ 19 h 1928"/>
                <a:gd name="T70" fmla="*/ 30 w 817"/>
                <a:gd name="T71" fmla="*/ 9 h 1928"/>
                <a:gd name="T72" fmla="*/ 0 w 817"/>
                <a:gd name="T73" fmla="*/ 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7" h="1928">
                  <a:moveTo>
                    <a:pt x="730" y="1928"/>
                  </a:moveTo>
                  <a:lnTo>
                    <a:pt x="730" y="1928"/>
                  </a:lnTo>
                  <a:lnTo>
                    <a:pt x="752" y="1845"/>
                  </a:lnTo>
                  <a:lnTo>
                    <a:pt x="771" y="1762"/>
                  </a:lnTo>
                  <a:lnTo>
                    <a:pt x="786" y="1680"/>
                  </a:lnTo>
                  <a:lnTo>
                    <a:pt x="800" y="1599"/>
                  </a:lnTo>
                  <a:lnTo>
                    <a:pt x="808" y="1517"/>
                  </a:lnTo>
                  <a:lnTo>
                    <a:pt x="813" y="1436"/>
                  </a:lnTo>
                  <a:lnTo>
                    <a:pt x="817" y="1358"/>
                  </a:lnTo>
                  <a:lnTo>
                    <a:pt x="815" y="1278"/>
                  </a:lnTo>
                  <a:lnTo>
                    <a:pt x="812" y="1201"/>
                  </a:lnTo>
                  <a:lnTo>
                    <a:pt x="805" y="1125"/>
                  </a:lnTo>
                  <a:lnTo>
                    <a:pt x="796" y="1050"/>
                  </a:lnTo>
                  <a:lnTo>
                    <a:pt x="783" y="977"/>
                  </a:lnTo>
                  <a:lnTo>
                    <a:pt x="768" y="906"/>
                  </a:lnTo>
                  <a:lnTo>
                    <a:pt x="751" y="836"/>
                  </a:lnTo>
                  <a:lnTo>
                    <a:pt x="729" y="767"/>
                  </a:lnTo>
                  <a:lnTo>
                    <a:pt x="706" y="702"/>
                  </a:lnTo>
                  <a:lnTo>
                    <a:pt x="679" y="637"/>
                  </a:lnTo>
                  <a:lnTo>
                    <a:pt x="650" y="575"/>
                  </a:lnTo>
                  <a:lnTo>
                    <a:pt x="620" y="515"/>
                  </a:lnTo>
                  <a:lnTo>
                    <a:pt x="586" y="457"/>
                  </a:lnTo>
                  <a:lnTo>
                    <a:pt x="548" y="403"/>
                  </a:lnTo>
                  <a:lnTo>
                    <a:pt x="511" y="352"/>
                  </a:lnTo>
                  <a:lnTo>
                    <a:pt x="469" y="301"/>
                  </a:lnTo>
                  <a:lnTo>
                    <a:pt x="426" y="255"/>
                  </a:lnTo>
                  <a:lnTo>
                    <a:pt x="380" y="211"/>
                  </a:lnTo>
                  <a:lnTo>
                    <a:pt x="333" y="172"/>
                  </a:lnTo>
                  <a:lnTo>
                    <a:pt x="282" y="135"/>
                  </a:lnTo>
                  <a:lnTo>
                    <a:pt x="229" y="101"/>
                  </a:lnTo>
                  <a:lnTo>
                    <a:pt x="175" y="70"/>
                  </a:lnTo>
                  <a:lnTo>
                    <a:pt x="147" y="56"/>
                  </a:lnTo>
                  <a:lnTo>
                    <a:pt x="119" y="43"/>
                  </a:lnTo>
                  <a:lnTo>
                    <a:pt x="90" y="31"/>
                  </a:lnTo>
                  <a:lnTo>
                    <a:pt x="61" y="19"/>
                  </a:lnTo>
                  <a:lnTo>
                    <a:pt x="30" y="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 build="p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02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可行性分析</a:t>
            </a:r>
          </a:p>
        </p:txBody>
      </p:sp>
      <p:sp>
        <p:nvSpPr>
          <p:cNvPr id="10" name="六边形 9"/>
          <p:cNvSpPr/>
          <p:nvPr/>
        </p:nvSpPr>
        <p:spPr>
          <a:xfrm rot="16200000" flipV="1">
            <a:off x="4301224" y="2321437"/>
            <a:ext cx="2923522" cy="2520279"/>
          </a:xfrm>
          <a:prstGeom prst="hexagon">
            <a:avLst/>
          </a:prstGeom>
          <a:noFill/>
          <a:ln>
            <a:solidFill>
              <a:schemeClr val="tx1">
                <a:lumMod val="95000"/>
                <a:lumOff val="5000"/>
                <a:alpha val="72941"/>
              </a:schemeClr>
            </a:solidFill>
            <a:prstDash val="sysDot"/>
          </a:ln>
          <a:effectLst>
            <a:outerShdw blurRad="215900" dist="127000" dir="6000000" sx="101000" sy="101000" algn="tr" rotWithShape="0">
              <a:schemeClr val="tx1">
                <a:lumMod val="95000"/>
                <a:lumOff val="5000"/>
                <a:alpha val="7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60000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942344" y="2735813"/>
            <a:ext cx="1640816" cy="1584394"/>
            <a:chOff x="1277205" y="2880519"/>
            <a:chExt cx="1338099" cy="1292087"/>
          </a:xfrm>
        </p:grpSpPr>
        <p:sp>
          <p:nvSpPr>
            <p:cNvPr id="12" name="椭圆 11"/>
            <p:cNvSpPr/>
            <p:nvPr/>
          </p:nvSpPr>
          <p:spPr>
            <a:xfrm>
              <a:off x="1439912" y="3024535"/>
              <a:ext cx="1008112" cy="1008112"/>
            </a:xfrm>
            <a:prstGeom prst="ellipse">
              <a:avLst/>
            </a:prstGeom>
            <a:effectLst>
              <a:outerShdw blurRad="330200" dist="215900" dir="8880000" sx="120000" sy="12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Picture 4" descr="F:\未标题-1.png"/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1" t="17203" r="14255" b="14689"/>
            <a:stretch>
              <a:fillRect/>
            </a:stretch>
          </p:blipFill>
          <p:spPr bwMode="auto">
            <a:xfrm>
              <a:off x="1277205" y="2880519"/>
              <a:ext cx="1338099" cy="129208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椭圆 13"/>
          <p:cNvSpPr/>
          <p:nvPr/>
        </p:nvSpPr>
        <p:spPr>
          <a:xfrm>
            <a:off x="5408215" y="1697185"/>
            <a:ext cx="750815" cy="75081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408215" y="4536232"/>
            <a:ext cx="750815" cy="75081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070798" y="2400922"/>
            <a:ext cx="750815" cy="75081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127438" y="4038306"/>
            <a:ext cx="750815" cy="75081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704359" y="2256906"/>
            <a:ext cx="750815" cy="75081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647718" y="4038307"/>
            <a:ext cx="750815" cy="75081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7597093" y="260178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单击添加标题或者复制粘贴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已经写好的本内容到此处。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78930" y="232495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操作方式科学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17352" y="438101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单击添加标题或者复制粘贴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已经写好的本内容到此处。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99189" y="410418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时间准备充足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92155" y="263478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单击添加标题或者复制粘贴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已经写好的本内容到此处。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35908" y="23579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主要任务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12414" y="441401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单击添加标题或者复制粘贴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已经写好的本内容到此处。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35908" y="413718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时间进度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52133" y="126625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单击添加标题或者复制粘贴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已经写好的本内容到此处。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77138" y="98942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协作能力强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09040" y="573075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单击添加标题或者复制粘贴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已经写好的本内容到此处。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54124" y="54539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效益预期</a:t>
            </a:r>
          </a:p>
        </p:txBody>
      </p:sp>
      <p:grpSp>
        <p:nvGrpSpPr>
          <p:cNvPr id="40" name="Group 149"/>
          <p:cNvGrpSpPr/>
          <p:nvPr/>
        </p:nvGrpSpPr>
        <p:grpSpPr bwMode="auto">
          <a:xfrm>
            <a:off x="5430805" y="1738161"/>
            <a:ext cx="670229" cy="668861"/>
            <a:chOff x="4216906" y="4857744"/>
            <a:chExt cx="713232" cy="713231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2" name="Donut 32"/>
            <p:cNvSpPr>
              <a:spLocks noChangeArrowheads="1"/>
            </p:cNvSpPr>
            <p:nvPr/>
          </p:nvSpPr>
          <p:spPr bwMode="auto">
            <a:xfrm>
              <a:off x="4216618" y="4857744"/>
              <a:ext cx="713768" cy="71288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MS PGothic" panose="020B0600070205080204" pitchFamily="-97" charset="-128"/>
              </a:endParaRPr>
            </a:p>
          </p:txBody>
        </p:sp>
        <p:grpSp>
          <p:nvGrpSpPr>
            <p:cNvPr id="43" name="Gruppe 67"/>
            <p:cNvGrpSpPr/>
            <p:nvPr/>
          </p:nvGrpSpPr>
          <p:grpSpPr bwMode="auto">
            <a:xfrm>
              <a:off x="4370796" y="5028441"/>
              <a:ext cx="405456" cy="371850"/>
              <a:chOff x="355442" y="4350695"/>
              <a:chExt cx="900893" cy="825896"/>
            </a:xfrm>
            <a:grpFill/>
          </p:grpSpPr>
          <p:sp>
            <p:nvSpPr>
              <p:cNvPr id="44" name="Freeform 26"/>
              <p:cNvSpPr>
                <a:spLocks noEditPoints="1"/>
              </p:cNvSpPr>
              <p:nvPr/>
            </p:nvSpPr>
            <p:spPr bwMode="auto">
              <a:xfrm>
                <a:off x="355442" y="4350695"/>
                <a:ext cx="584955" cy="588138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46" y="23"/>
                  </a:cxn>
                  <a:cxn ang="0">
                    <a:pos x="52" y="20"/>
                  </a:cxn>
                  <a:cxn ang="0">
                    <a:pos x="49" y="13"/>
                  </a:cxn>
                  <a:cxn ang="0">
                    <a:pos x="47" y="12"/>
                  </a:cxn>
                  <a:cxn ang="0">
                    <a:pos x="40" y="13"/>
                  </a:cxn>
                  <a:cxn ang="0">
                    <a:pos x="43" y="7"/>
                  </a:cxn>
                  <a:cxn ang="0">
                    <a:pos x="37" y="2"/>
                  </a:cxn>
                  <a:cxn ang="0">
                    <a:pos x="32" y="7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19" y="2"/>
                  </a:cxn>
                  <a:cxn ang="0">
                    <a:pos x="18" y="9"/>
                  </a:cxn>
                  <a:cxn ang="0">
                    <a:pos x="12" y="4"/>
                  </a:cxn>
                  <a:cxn ang="0">
                    <a:pos x="6" y="10"/>
                  </a:cxn>
                  <a:cxn ang="0">
                    <a:pos x="10" y="15"/>
                  </a:cxn>
                  <a:cxn ang="0">
                    <a:pos x="3" y="16"/>
                  </a:cxn>
                  <a:cxn ang="0">
                    <a:pos x="2" y="17"/>
                  </a:cxn>
                  <a:cxn ang="0">
                    <a:pos x="0" y="25"/>
                  </a:cxn>
                  <a:cxn ang="0">
                    <a:pos x="7" y="27"/>
                  </a:cxn>
                  <a:cxn ang="0">
                    <a:pos x="2" y="31"/>
                  </a:cxn>
                  <a:cxn ang="0">
                    <a:pos x="4" y="39"/>
                  </a:cxn>
                  <a:cxn ang="0">
                    <a:pos x="6" y="40"/>
                  </a:cxn>
                  <a:cxn ang="0">
                    <a:pos x="12" y="40"/>
                  </a:cxn>
                  <a:cxn ang="0">
                    <a:pos x="10" y="47"/>
                  </a:cxn>
                  <a:cxn ang="0">
                    <a:pos x="17" y="50"/>
                  </a:cxn>
                  <a:cxn ang="0">
                    <a:pos x="21" y="45"/>
                  </a:cxn>
                  <a:cxn ang="0">
                    <a:pos x="23" y="51"/>
                  </a:cxn>
                  <a:cxn ang="0">
                    <a:pos x="24" y="52"/>
                  </a:cxn>
                  <a:cxn ang="0">
                    <a:pos x="32" y="52"/>
                  </a:cxn>
                  <a:cxn ang="0">
                    <a:pos x="33" y="50"/>
                  </a:cxn>
                  <a:cxn ang="0">
                    <a:pos x="35" y="44"/>
                  </a:cxn>
                  <a:cxn ang="0">
                    <a:pos x="40" y="48"/>
                  </a:cxn>
                  <a:cxn ang="0">
                    <a:pos x="46" y="43"/>
                  </a:cxn>
                  <a:cxn ang="0">
                    <a:pos x="46" y="41"/>
                  </a:cxn>
                  <a:cxn ang="0">
                    <a:pos x="43" y="35"/>
                  </a:cxn>
                  <a:cxn ang="0">
                    <a:pos x="50" y="36"/>
                  </a:cxn>
                  <a:cxn ang="0">
                    <a:pos x="52" y="29"/>
                  </a:cxn>
                  <a:cxn ang="0">
                    <a:pos x="33" y="28"/>
                  </a:cxn>
                  <a:cxn ang="0">
                    <a:pos x="19" y="25"/>
                  </a:cxn>
                  <a:cxn ang="0">
                    <a:pos x="33" y="28"/>
                  </a:cxn>
                </a:cxnLst>
                <a:rect l="0" t="0" r="r" b="b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da-DK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MS PGothic" panose="020B0600070205080204" pitchFamily="-97" charset="-128"/>
                </a:endParaRPr>
              </a:p>
            </p:txBody>
          </p:sp>
          <p:sp>
            <p:nvSpPr>
              <p:cNvPr id="45" name="Freeform 27"/>
              <p:cNvSpPr>
                <a:spLocks noEditPoints="1"/>
              </p:cNvSpPr>
              <p:nvPr/>
            </p:nvSpPr>
            <p:spPr bwMode="auto">
              <a:xfrm>
                <a:off x="840298" y="4757386"/>
                <a:ext cx="416037" cy="419205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31" y="24"/>
                  </a:cxn>
                  <a:cxn ang="0">
                    <a:pos x="36" y="25"/>
                  </a:cxn>
                  <a:cxn ang="0">
                    <a:pos x="37" y="20"/>
                  </a:cxn>
                  <a:cxn ang="0">
                    <a:pos x="36" y="18"/>
                  </a:cxn>
                  <a:cxn ang="0">
                    <a:pos x="32" y="16"/>
                  </a:cxn>
                  <a:cxn ang="0">
                    <a:pos x="37" y="14"/>
                  </a:cxn>
                  <a:cxn ang="0">
                    <a:pos x="35" y="9"/>
                  </a:cxn>
                  <a:cxn ang="0">
                    <a:pos x="30" y="10"/>
                  </a:cxn>
                  <a:cxn ang="0">
                    <a:pos x="31" y="5"/>
                  </a:cxn>
                  <a:cxn ang="0">
                    <a:pos x="30" y="4"/>
                  </a:cxn>
                  <a:cxn ang="0">
                    <a:pos x="24" y="2"/>
                  </a:cxn>
                  <a:cxn ang="0">
                    <a:pos x="21" y="5"/>
                  </a:cxn>
                  <a:cxn ang="0">
                    <a:pos x="19" y="0"/>
                  </a:cxn>
                  <a:cxn ang="0">
                    <a:pos x="14" y="1"/>
                  </a:cxn>
                  <a:cxn ang="0">
                    <a:pos x="14" y="5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4" y="7"/>
                  </a:cxn>
                  <a:cxn ang="0">
                    <a:pos x="7" y="11"/>
                  </a:cxn>
                  <a:cxn ang="0">
                    <a:pos x="3" y="11"/>
                  </a:cxn>
                  <a:cxn ang="0">
                    <a:pos x="0" y="17"/>
                  </a:cxn>
                  <a:cxn ang="0">
                    <a:pos x="1" y="18"/>
                  </a:cxn>
                  <a:cxn ang="0">
                    <a:pos x="5" y="20"/>
                  </a:cxn>
                  <a:cxn ang="0">
                    <a:pos x="1" y="23"/>
                  </a:cxn>
                  <a:cxn ang="0">
                    <a:pos x="4" y="28"/>
                  </a:cxn>
                  <a:cxn ang="0">
                    <a:pos x="8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12" y="35"/>
                  </a:cxn>
                  <a:cxn ang="0">
                    <a:pos x="13" y="35"/>
                  </a:cxn>
                  <a:cxn ang="0">
                    <a:pos x="17" y="32"/>
                  </a:cxn>
                  <a:cxn ang="0">
                    <a:pos x="17" y="37"/>
                  </a:cxn>
                  <a:cxn ang="0">
                    <a:pos x="23" y="36"/>
                  </a:cxn>
                  <a:cxn ang="0">
                    <a:pos x="24" y="35"/>
                  </a:cxn>
                  <a:cxn ang="0">
                    <a:pos x="25" y="31"/>
                  </a:cxn>
                  <a:cxn ang="0">
                    <a:pos x="28" y="34"/>
                  </a:cxn>
                  <a:cxn ang="0">
                    <a:pos x="33" y="30"/>
                  </a:cxn>
                  <a:cxn ang="0">
                    <a:pos x="22" y="22"/>
                  </a:cxn>
                  <a:cxn ang="0">
                    <a:pos x="15" y="15"/>
                  </a:cxn>
                  <a:cxn ang="0">
                    <a:pos x="22" y="22"/>
                  </a:cxn>
                </a:cxnLst>
                <a:rect l="0" t="0" r="r" b="b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da-DK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MS PGothic" panose="020B0600070205080204" pitchFamily="-97" charset="-128"/>
                </a:endParaRPr>
              </a:p>
            </p:txBody>
          </p:sp>
        </p:grpSp>
      </p:grpSp>
      <p:grpSp>
        <p:nvGrpSpPr>
          <p:cNvPr id="46" name="Group 131"/>
          <p:cNvGrpSpPr/>
          <p:nvPr/>
        </p:nvGrpSpPr>
        <p:grpSpPr bwMode="auto">
          <a:xfrm>
            <a:off x="4108174" y="2441898"/>
            <a:ext cx="668739" cy="668861"/>
            <a:chOff x="5109971" y="1507999"/>
            <a:chExt cx="713232" cy="71323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7" name="Donut 12"/>
            <p:cNvSpPr>
              <a:spLocks noChangeArrowheads="1"/>
            </p:cNvSpPr>
            <p:nvPr/>
          </p:nvSpPr>
          <p:spPr bwMode="auto">
            <a:xfrm flipV="1">
              <a:off x="5109852" y="1508172"/>
              <a:ext cx="713017" cy="712887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MS PGothic" panose="020B0600070205080204" pitchFamily="-97" charset="-128"/>
              </a:endParaRPr>
            </a:p>
          </p:txBody>
        </p:sp>
        <p:sp>
          <p:nvSpPr>
            <p:cNvPr id="48" name="Freeform 41"/>
            <p:cNvSpPr>
              <a:spLocks noEditPoints="1"/>
            </p:cNvSpPr>
            <p:nvPr/>
          </p:nvSpPr>
          <p:spPr bwMode="auto">
            <a:xfrm>
              <a:off x="5293668" y="1709513"/>
              <a:ext cx="345387" cy="310205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-97" charset="-128"/>
              </a:endParaRPr>
            </a:p>
          </p:txBody>
        </p:sp>
      </p:grpSp>
      <p:grpSp>
        <p:nvGrpSpPr>
          <p:cNvPr id="49" name="Group 132"/>
          <p:cNvGrpSpPr/>
          <p:nvPr/>
        </p:nvGrpSpPr>
        <p:grpSpPr bwMode="auto">
          <a:xfrm>
            <a:off x="5449252" y="4585961"/>
            <a:ext cx="668739" cy="670350"/>
            <a:chOff x="5765300" y="2141983"/>
            <a:chExt cx="713233" cy="71323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0" name="Donut 13"/>
            <p:cNvSpPr>
              <a:spLocks noChangeArrowheads="1"/>
            </p:cNvSpPr>
            <p:nvPr/>
          </p:nvSpPr>
          <p:spPr bwMode="auto">
            <a:xfrm flipV="1">
              <a:off x="5764784" y="2141636"/>
              <a:ext cx="714189" cy="713640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MS PGothic" panose="020B0600070205080204" pitchFamily="-97" charset="-128"/>
              </a:endParaRPr>
            </a:p>
          </p:txBody>
        </p:sp>
        <p:sp>
          <p:nvSpPr>
            <p:cNvPr id="51" name="Freeform 41"/>
            <p:cNvSpPr>
              <a:spLocks noEditPoints="1"/>
            </p:cNvSpPr>
            <p:nvPr/>
          </p:nvSpPr>
          <p:spPr bwMode="auto">
            <a:xfrm>
              <a:off x="5946258" y="2357714"/>
              <a:ext cx="351240" cy="281484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-97" charset="-128"/>
              </a:endParaRPr>
            </a:p>
          </p:txBody>
        </p:sp>
      </p:grpSp>
      <p:grpSp>
        <p:nvGrpSpPr>
          <p:cNvPr id="52" name="Group 133"/>
          <p:cNvGrpSpPr/>
          <p:nvPr/>
        </p:nvGrpSpPr>
        <p:grpSpPr bwMode="auto">
          <a:xfrm>
            <a:off x="6740148" y="2292755"/>
            <a:ext cx="668739" cy="668860"/>
            <a:chOff x="5993893" y="3065525"/>
            <a:chExt cx="713232" cy="71323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3" name="Donut 14"/>
            <p:cNvSpPr>
              <a:spLocks noChangeArrowheads="1"/>
            </p:cNvSpPr>
            <p:nvPr/>
          </p:nvSpPr>
          <p:spPr bwMode="auto">
            <a:xfrm flipV="1">
              <a:off x="5994108" y="3065443"/>
              <a:ext cx="713017" cy="712888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MS PGothic" panose="020B0600070205080204" pitchFamily="-97" charset="-128"/>
              </a:endParaRPr>
            </a:p>
          </p:txBody>
        </p:sp>
        <p:sp>
          <p:nvSpPr>
            <p:cNvPr id="54" name="Freeform 17"/>
            <p:cNvSpPr>
              <a:spLocks noEditPoints="1"/>
            </p:cNvSpPr>
            <p:nvPr/>
          </p:nvSpPr>
          <p:spPr bwMode="auto">
            <a:xfrm>
              <a:off x="6202511" y="3249226"/>
              <a:ext cx="296212" cy="345323"/>
            </a:xfrm>
            <a:custGeom>
              <a:avLst/>
              <a:gdLst>
                <a:gd name="T0" fmla="*/ 2147483647 w 63"/>
                <a:gd name="T1" fmla="*/ 0 h 73"/>
                <a:gd name="T2" fmla="*/ 1122599098 w 63"/>
                <a:gd name="T3" fmla="*/ 0 h 73"/>
                <a:gd name="T4" fmla="*/ 561299549 w 63"/>
                <a:gd name="T5" fmla="*/ 560595689 h 73"/>
                <a:gd name="T6" fmla="*/ 561299549 w 63"/>
                <a:gd name="T7" fmla="*/ 1009069293 h 73"/>
                <a:gd name="T8" fmla="*/ 785819275 w 63"/>
                <a:gd name="T9" fmla="*/ 953011760 h 73"/>
                <a:gd name="T10" fmla="*/ 1852288207 w 63"/>
                <a:gd name="T11" fmla="*/ 2074203372 h 73"/>
                <a:gd name="T12" fmla="*/ 1627768481 w 63"/>
                <a:gd name="T13" fmla="*/ 2147483647 h 73"/>
                <a:gd name="T14" fmla="*/ 1627768481 w 63"/>
                <a:gd name="T15" fmla="*/ 2147483647 h 73"/>
                <a:gd name="T16" fmla="*/ 2147483647 w 63"/>
                <a:gd name="T17" fmla="*/ 2147483647 h 73"/>
                <a:gd name="T18" fmla="*/ 2147483647 w 63"/>
                <a:gd name="T19" fmla="*/ 2147483647 h 73"/>
                <a:gd name="T20" fmla="*/ 2147483647 w 63"/>
                <a:gd name="T21" fmla="*/ 1121191379 h 73"/>
                <a:gd name="T22" fmla="*/ 2147483647 w 63"/>
                <a:gd name="T23" fmla="*/ 0 h 73"/>
                <a:gd name="T24" fmla="*/ 2147483647 w 63"/>
                <a:gd name="T25" fmla="*/ 1345428064 h 73"/>
                <a:gd name="T26" fmla="*/ 2147483647 w 63"/>
                <a:gd name="T27" fmla="*/ 728775075 h 73"/>
                <a:gd name="T28" fmla="*/ 2147483647 w 63"/>
                <a:gd name="T29" fmla="*/ 56057314 h 73"/>
                <a:gd name="T30" fmla="*/ 2147483647 w 63"/>
                <a:gd name="T31" fmla="*/ 280294101 h 73"/>
                <a:gd name="T32" fmla="*/ 2147483647 w 63"/>
                <a:gd name="T33" fmla="*/ 560595689 h 73"/>
                <a:gd name="T34" fmla="*/ 2147483647 w 63"/>
                <a:gd name="T35" fmla="*/ 1121191379 h 73"/>
                <a:gd name="T36" fmla="*/ 2147483647 w 63"/>
                <a:gd name="T37" fmla="*/ 1121191379 h 73"/>
                <a:gd name="T38" fmla="*/ 2147483647 w 63"/>
                <a:gd name="T39" fmla="*/ 1345428064 h 73"/>
                <a:gd name="T40" fmla="*/ 2147483647 w 63"/>
                <a:gd name="T41" fmla="*/ 1345428064 h 73"/>
                <a:gd name="T42" fmla="*/ 224519784 w 63"/>
                <a:gd name="T43" fmla="*/ 2147483647 h 73"/>
                <a:gd name="T44" fmla="*/ 224519784 w 63"/>
                <a:gd name="T45" fmla="*/ 2147483647 h 73"/>
                <a:gd name="T46" fmla="*/ 785819275 w 63"/>
                <a:gd name="T47" fmla="*/ 2147483647 h 73"/>
                <a:gd name="T48" fmla="*/ 785819275 w 63"/>
                <a:gd name="T49" fmla="*/ 2147483647 h 73"/>
                <a:gd name="T50" fmla="*/ 1347118824 w 63"/>
                <a:gd name="T51" fmla="*/ 2147483647 h 73"/>
                <a:gd name="T52" fmla="*/ 1347118824 w 63"/>
                <a:gd name="T53" fmla="*/ 2147483647 h 73"/>
                <a:gd name="T54" fmla="*/ 785819275 w 63"/>
                <a:gd name="T55" fmla="*/ 2147483647 h 73"/>
                <a:gd name="T56" fmla="*/ 224519784 w 63"/>
                <a:gd name="T57" fmla="*/ 2147483647 h 73"/>
                <a:gd name="T58" fmla="*/ 785819275 w 63"/>
                <a:gd name="T59" fmla="*/ 1289370764 h 73"/>
                <a:gd name="T60" fmla="*/ 0 w 63"/>
                <a:gd name="T61" fmla="*/ 2074203372 h 73"/>
                <a:gd name="T62" fmla="*/ 785819275 w 63"/>
                <a:gd name="T63" fmla="*/ 2147483647 h 73"/>
                <a:gd name="T64" fmla="*/ 1515508618 w 63"/>
                <a:gd name="T65" fmla="*/ 2074203372 h 73"/>
                <a:gd name="T66" fmla="*/ 785819275 w 63"/>
                <a:gd name="T67" fmla="*/ 1289370764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73"/>
                <a:gd name="T104" fmla="*/ 63 w 6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73">
                  <a:moveTo>
                    <a:pt x="4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4"/>
                    <a:pt x="10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3" y="17"/>
                    <a:pt x="14" y="17"/>
                  </a:cubicBezTo>
                  <a:cubicBezTo>
                    <a:pt x="24" y="17"/>
                    <a:pt x="33" y="26"/>
                    <a:pt x="33" y="37"/>
                  </a:cubicBezTo>
                  <a:cubicBezTo>
                    <a:pt x="33" y="41"/>
                    <a:pt x="32" y="45"/>
                    <a:pt x="29" y="48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8" y="64"/>
                    <a:pt x="63" y="59"/>
                    <a:pt x="63" y="54"/>
                  </a:cubicBezTo>
                  <a:cubicBezTo>
                    <a:pt x="63" y="20"/>
                    <a:pt x="63" y="20"/>
                    <a:pt x="63" y="20"/>
                  </a:cubicBezTo>
                  <a:lnTo>
                    <a:pt x="43" y="0"/>
                  </a:lnTo>
                  <a:close/>
                  <a:moveTo>
                    <a:pt x="50" y="24"/>
                  </a:moveTo>
                  <a:cubicBezTo>
                    <a:pt x="44" y="24"/>
                    <a:pt x="39" y="19"/>
                    <a:pt x="39" y="1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6"/>
                    <a:pt x="47" y="20"/>
                    <a:pt x="53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50" y="24"/>
                  </a:lnTo>
                  <a:close/>
                  <a:moveTo>
                    <a:pt x="4" y="52"/>
                  </a:moveTo>
                  <a:cubicBezTo>
                    <a:pt x="4" y="73"/>
                    <a:pt x="4" y="73"/>
                    <a:pt x="4" y="7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4"/>
                    <a:pt x="17" y="55"/>
                    <a:pt x="14" y="55"/>
                  </a:cubicBezTo>
                  <a:cubicBezTo>
                    <a:pt x="10" y="55"/>
                    <a:pt x="7" y="54"/>
                    <a:pt x="4" y="52"/>
                  </a:cubicBezTo>
                  <a:close/>
                  <a:moveTo>
                    <a:pt x="14" y="23"/>
                  </a:moveTo>
                  <a:cubicBezTo>
                    <a:pt x="6" y="23"/>
                    <a:pt x="0" y="29"/>
                    <a:pt x="0" y="37"/>
                  </a:cubicBezTo>
                  <a:cubicBezTo>
                    <a:pt x="0" y="44"/>
                    <a:pt x="6" y="50"/>
                    <a:pt x="14" y="50"/>
                  </a:cubicBezTo>
                  <a:cubicBezTo>
                    <a:pt x="21" y="50"/>
                    <a:pt x="27" y="44"/>
                    <a:pt x="27" y="37"/>
                  </a:cubicBezTo>
                  <a:cubicBezTo>
                    <a:pt x="27" y="29"/>
                    <a:pt x="21" y="23"/>
                    <a:pt x="14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-97" charset="-128"/>
              </a:endParaRPr>
            </a:p>
          </p:txBody>
        </p:sp>
      </p:grpSp>
      <p:grpSp>
        <p:nvGrpSpPr>
          <p:cNvPr id="55" name="Group 35"/>
          <p:cNvGrpSpPr/>
          <p:nvPr/>
        </p:nvGrpSpPr>
        <p:grpSpPr bwMode="auto">
          <a:xfrm>
            <a:off x="4148435" y="4096184"/>
            <a:ext cx="668739" cy="670350"/>
            <a:chOff x="6093795" y="4270789"/>
            <a:chExt cx="967236" cy="96939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6" name="Donut 34"/>
            <p:cNvSpPr>
              <a:spLocks noChangeArrowheads="1"/>
            </p:cNvSpPr>
            <p:nvPr/>
          </p:nvSpPr>
          <p:spPr bwMode="auto">
            <a:xfrm>
              <a:off x="6093093" y="4271262"/>
              <a:ext cx="968532" cy="96835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MS PGothic" panose="020B0600070205080204" pitchFamily="-97" charset="-128"/>
              </a:endParaRPr>
            </a:p>
          </p:txBody>
        </p:sp>
        <p:grpSp>
          <p:nvGrpSpPr>
            <p:cNvPr id="57" name="Gruppe 344"/>
            <p:cNvGrpSpPr/>
            <p:nvPr/>
          </p:nvGrpSpPr>
          <p:grpSpPr bwMode="auto">
            <a:xfrm>
              <a:off x="6431797" y="4509479"/>
              <a:ext cx="291210" cy="492007"/>
              <a:chOff x="2114233" y="1516380"/>
              <a:chExt cx="263525" cy="444500"/>
            </a:xfrm>
            <a:grpFill/>
          </p:grpSpPr>
          <p:sp>
            <p:nvSpPr>
              <p:cNvPr id="58" name="Freeform 15"/>
              <p:cNvSpPr>
                <a:spLocks noEditPoints="1"/>
              </p:cNvSpPr>
              <p:nvPr/>
            </p:nvSpPr>
            <p:spPr bwMode="auto">
              <a:xfrm>
                <a:off x="2113770" y="1516292"/>
                <a:ext cx="264373" cy="444598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MS PGothic" panose="020B0600070205080204" pitchFamily="-97" charset="-128"/>
                </a:endParaRPr>
              </a:p>
            </p:txBody>
          </p:sp>
          <p:sp>
            <p:nvSpPr>
              <p:cNvPr id="59" name="Freeform 16"/>
              <p:cNvSpPr>
                <a:spLocks noEditPoints="1"/>
              </p:cNvSpPr>
              <p:nvPr/>
            </p:nvSpPr>
            <p:spPr bwMode="auto">
              <a:xfrm>
                <a:off x="2135322" y="1557883"/>
                <a:ext cx="221269" cy="361415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MS PGothic" panose="020B0600070205080204" pitchFamily="-97" charset="-128"/>
                </a:endParaRPr>
              </a:p>
            </p:txBody>
          </p:sp>
          <p:sp>
            <p:nvSpPr>
              <p:cNvPr id="60" name="Freeform 17"/>
              <p:cNvSpPr/>
              <p:nvPr/>
            </p:nvSpPr>
            <p:spPr bwMode="auto">
              <a:xfrm>
                <a:off x="2171242" y="1666881"/>
                <a:ext cx="149428" cy="252417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MS PGothic" panose="020B0600070205080204" pitchFamily="-97" charset="-128"/>
                </a:endParaRPr>
              </a:p>
            </p:txBody>
          </p:sp>
        </p:grpSp>
      </p:grpSp>
      <p:grpSp>
        <p:nvGrpSpPr>
          <p:cNvPr id="61" name="Group 144"/>
          <p:cNvGrpSpPr/>
          <p:nvPr/>
        </p:nvGrpSpPr>
        <p:grpSpPr bwMode="auto">
          <a:xfrm>
            <a:off x="6683507" y="4079282"/>
            <a:ext cx="668739" cy="668860"/>
            <a:chOff x="5109976" y="4636766"/>
            <a:chExt cx="713233" cy="713231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2" name="Donut 33"/>
            <p:cNvSpPr>
              <a:spLocks noChangeArrowheads="1"/>
            </p:cNvSpPr>
            <p:nvPr/>
          </p:nvSpPr>
          <p:spPr bwMode="auto">
            <a:xfrm>
              <a:off x="5109859" y="4637346"/>
              <a:ext cx="713018" cy="712887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MS PGothic" panose="020B0600070205080204" pitchFamily="-97" charset="-128"/>
              </a:endParaRPr>
            </a:p>
          </p:txBody>
        </p:sp>
        <p:grpSp>
          <p:nvGrpSpPr>
            <p:cNvPr id="63" name="Gruppe 66"/>
            <p:cNvGrpSpPr/>
            <p:nvPr/>
          </p:nvGrpSpPr>
          <p:grpSpPr bwMode="auto">
            <a:xfrm>
              <a:off x="5308125" y="4834464"/>
              <a:ext cx="316926" cy="317844"/>
              <a:chOff x="4167326" y="4389120"/>
              <a:chExt cx="785174" cy="787473"/>
            </a:xfrm>
            <a:grpFill/>
          </p:grpSpPr>
          <p:sp>
            <p:nvSpPr>
              <p:cNvPr id="64" name="Freeform 36"/>
              <p:cNvSpPr/>
              <p:nvPr/>
            </p:nvSpPr>
            <p:spPr bwMode="auto">
              <a:xfrm>
                <a:off x="4469208" y="4794927"/>
                <a:ext cx="190814" cy="381664"/>
              </a:xfrm>
              <a:custGeom>
                <a:avLst/>
                <a:gdLst/>
                <a:ahLst/>
                <a:cxnLst>
                  <a:cxn ang="0">
                    <a:pos x="17" y="30"/>
                  </a:cxn>
                  <a:cxn ang="0">
                    <a:pos x="14" y="34"/>
                  </a:cxn>
                  <a:cxn ang="0">
                    <a:pos x="4" y="34"/>
                  </a:cxn>
                  <a:cxn ang="0">
                    <a:pos x="0" y="30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14" y="0"/>
                  </a:cxn>
                  <a:cxn ang="0">
                    <a:pos x="17" y="3"/>
                  </a:cxn>
                  <a:cxn ang="0">
                    <a:pos x="17" y="30"/>
                  </a:cxn>
                </a:cxnLst>
                <a:rect l="0" t="0" r="r" b="b"/>
                <a:pathLst>
                  <a:path w="17" h="34">
                    <a:moveTo>
                      <a:pt x="17" y="30"/>
                    </a:moveTo>
                    <a:cubicBezTo>
                      <a:pt x="17" y="32"/>
                      <a:pt x="16" y="34"/>
                      <a:pt x="1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2" y="34"/>
                      <a:pt x="0" y="32"/>
                      <a:pt x="0" y="3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7" y="1"/>
                      <a:pt x="17" y="3"/>
                    </a:cubicBezTo>
                    <a:lnTo>
                      <a:pt x="17" y="3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da-DK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MS PGothic" panose="020B0600070205080204" pitchFamily="-97" charset="-128"/>
                </a:endParaRPr>
              </a:p>
            </p:txBody>
          </p:sp>
          <p:sp>
            <p:nvSpPr>
              <p:cNvPr id="65" name="Freeform 37"/>
              <p:cNvSpPr/>
              <p:nvPr/>
            </p:nvSpPr>
            <p:spPr bwMode="auto">
              <a:xfrm>
                <a:off x="4761686" y="4671356"/>
                <a:ext cx="190814" cy="505237"/>
              </a:xfrm>
              <a:custGeom>
                <a:avLst/>
                <a:gdLst/>
                <a:ahLst/>
                <a:cxnLst>
                  <a:cxn ang="0">
                    <a:pos x="17" y="41"/>
                  </a:cxn>
                  <a:cxn ang="0">
                    <a:pos x="13" y="45"/>
                  </a:cxn>
                  <a:cxn ang="0">
                    <a:pos x="3" y="45"/>
                  </a:cxn>
                  <a:cxn ang="0">
                    <a:pos x="0" y="41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3" y="0"/>
                  </a:cxn>
                  <a:cxn ang="0">
                    <a:pos x="17" y="3"/>
                  </a:cxn>
                  <a:cxn ang="0">
                    <a:pos x="17" y="41"/>
                  </a:cxn>
                </a:cxnLst>
                <a:rect l="0" t="0" r="r" b="b"/>
                <a:pathLst>
                  <a:path w="17" h="45">
                    <a:moveTo>
                      <a:pt x="17" y="41"/>
                    </a:moveTo>
                    <a:cubicBezTo>
                      <a:pt x="17" y="43"/>
                      <a:pt x="15" y="45"/>
                      <a:pt x="1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1" y="45"/>
                      <a:pt x="0" y="43"/>
                      <a:pt x="0" y="4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7" y="1"/>
                      <a:pt x="17" y="3"/>
                    </a:cubicBezTo>
                    <a:lnTo>
                      <a:pt x="17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da-DK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MS PGothic" panose="020B0600070205080204" pitchFamily="-97" charset="-128"/>
                </a:endParaRPr>
              </a:p>
            </p:txBody>
          </p:sp>
          <p:sp>
            <p:nvSpPr>
              <p:cNvPr id="66" name="Freeform 37"/>
              <p:cNvSpPr/>
              <p:nvPr/>
            </p:nvSpPr>
            <p:spPr bwMode="auto">
              <a:xfrm>
                <a:off x="4167326" y="4389120"/>
                <a:ext cx="206554" cy="787473"/>
              </a:xfrm>
              <a:custGeom>
                <a:avLst/>
                <a:gdLst/>
                <a:ahLst/>
                <a:cxnLst>
                  <a:cxn ang="0">
                    <a:pos x="17" y="41"/>
                  </a:cxn>
                  <a:cxn ang="0">
                    <a:pos x="13" y="45"/>
                  </a:cxn>
                  <a:cxn ang="0">
                    <a:pos x="3" y="45"/>
                  </a:cxn>
                  <a:cxn ang="0">
                    <a:pos x="0" y="41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3" y="0"/>
                  </a:cxn>
                  <a:cxn ang="0">
                    <a:pos x="17" y="3"/>
                  </a:cxn>
                  <a:cxn ang="0">
                    <a:pos x="17" y="41"/>
                  </a:cxn>
                </a:cxnLst>
                <a:rect l="0" t="0" r="r" b="b"/>
                <a:pathLst>
                  <a:path w="17" h="45">
                    <a:moveTo>
                      <a:pt x="17" y="41"/>
                    </a:moveTo>
                    <a:cubicBezTo>
                      <a:pt x="17" y="43"/>
                      <a:pt x="15" y="45"/>
                      <a:pt x="1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1" y="45"/>
                      <a:pt x="0" y="43"/>
                      <a:pt x="0" y="4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7" y="1"/>
                      <a:pt x="17" y="3"/>
                    </a:cubicBezTo>
                    <a:lnTo>
                      <a:pt x="17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da-DK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MS PGothic" panose="020B0600070205080204" pitchFamily="-97" charset="-12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2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2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2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2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2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8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6"/>
          <p:cNvCxnSpPr/>
          <p:nvPr/>
        </p:nvCxnSpPr>
        <p:spPr>
          <a:xfrm flipH="1" flipV="1">
            <a:off x="5710969" y="2952055"/>
            <a:ext cx="3441" cy="432048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同心圆 39"/>
          <p:cNvSpPr/>
          <p:nvPr/>
        </p:nvSpPr>
        <p:spPr>
          <a:xfrm>
            <a:off x="4561509" y="863824"/>
            <a:ext cx="2187791" cy="2098439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92092" y="3384103"/>
            <a:ext cx="394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方正新综艺简体" panose="02010601030101010101" pitchFamily="2" charset="-122"/>
                <a:ea typeface="方正新综艺简体" panose="02010601030101010101" pitchFamily="2" charset="-122"/>
              </a:rPr>
              <a:t>产品与运营</a:t>
            </a:r>
            <a:endParaRPr lang="en-US" altLang="zh-CN" sz="4000" dirty="0">
              <a:solidFill>
                <a:srgbClr val="C00000"/>
              </a:solidFill>
              <a:latin typeface="方正新综艺简体" panose="02010601030101010101" pitchFamily="2" charset="-122"/>
              <a:ea typeface="方正新综艺简体" panose="02010601030101010101" pitchFamily="2" charset="-122"/>
            </a:endParaRPr>
          </a:p>
        </p:txBody>
      </p:sp>
      <p:sp>
        <p:nvSpPr>
          <p:cNvPr id="8" name="梯形 7"/>
          <p:cNvSpPr/>
          <p:nvPr/>
        </p:nvSpPr>
        <p:spPr>
          <a:xfrm>
            <a:off x="4586908" y="3312096"/>
            <a:ext cx="2232248" cy="100965"/>
          </a:xfrm>
          <a:prstGeom prst="trapezoid">
            <a:avLst>
              <a:gd name="adj" fmla="val 31688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4430192" y="4032175"/>
            <a:ext cx="2554188" cy="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76068" y="420801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产品概述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76068" y="461950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产品形势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76068" y="503099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产品功能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82660" y="420801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执行方式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82661" y="461950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利润来源分析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82661" y="5030995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线下推广方案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76069" y="5422545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网络营销方案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950342" y="1202647"/>
            <a:ext cx="1528137" cy="1317360"/>
            <a:chOff x="4663003" y="1202647"/>
            <a:chExt cx="1528137" cy="1317360"/>
          </a:xfrm>
        </p:grpSpPr>
        <p:grpSp>
          <p:nvGrpSpPr>
            <p:cNvPr id="10" name="组合 9"/>
            <p:cNvGrpSpPr/>
            <p:nvPr/>
          </p:nvGrpSpPr>
          <p:grpSpPr>
            <a:xfrm>
              <a:off x="4663003" y="1202647"/>
              <a:ext cx="1528137" cy="1317360"/>
              <a:chOff x="1151880" y="2088430"/>
              <a:chExt cx="1656184" cy="1427745"/>
            </a:xfrm>
          </p:grpSpPr>
          <p:sp>
            <p:nvSpPr>
              <p:cNvPr id="11" name="六边形 10"/>
              <p:cNvSpPr/>
              <p:nvPr/>
            </p:nvSpPr>
            <p:spPr>
              <a:xfrm flipV="1">
                <a:off x="1151880" y="2088430"/>
                <a:ext cx="1656184" cy="1427745"/>
              </a:xfrm>
              <a:prstGeom prst="hexagon">
                <a:avLst/>
              </a:prstGeom>
              <a:gradFill flip="none" rotWithShape="1">
                <a:gsLst>
                  <a:gs pos="5000">
                    <a:schemeClr val="bg1">
                      <a:lumMod val="75000"/>
                    </a:schemeClr>
                  </a:gs>
                  <a:gs pos="57000">
                    <a:schemeClr val="bg1">
                      <a:shade val="67500"/>
                      <a:satMod val="115000"/>
                      <a:lumMod val="40000"/>
                      <a:lumOff val="60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FFFFFF">
                    <a:alpha val="72941"/>
                  </a:srgbClr>
                </a:solidFill>
              </a:ln>
              <a:effectLst>
                <a:outerShdw blurRad="215900" dist="127000" dir="6000000" sx="101000" sy="101000" algn="tr" rotWithShape="0">
                  <a:schemeClr val="tx1">
                    <a:lumMod val="95000"/>
                    <a:lumOff val="5000"/>
                    <a:alpha val="7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  <p:sp>
            <p:nvSpPr>
              <p:cNvPr id="12" name="六边形 11"/>
              <p:cNvSpPr/>
              <p:nvPr/>
            </p:nvSpPr>
            <p:spPr>
              <a:xfrm flipV="1">
                <a:off x="1381972" y="2318523"/>
                <a:ext cx="1159685" cy="999729"/>
              </a:xfrm>
              <a:prstGeom prst="hexagon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</p:grp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5095613" y="1549386"/>
              <a:ext cx="420397" cy="421989"/>
            </a:xfrm>
            <a:custGeom>
              <a:avLst/>
              <a:gdLst/>
              <a:ahLst/>
              <a:cxnLst>
                <a:cxn ang="0">
                  <a:pos x="51" y="27"/>
                </a:cxn>
                <a:cxn ang="0">
                  <a:pos x="46" y="23"/>
                </a:cxn>
                <a:cxn ang="0">
                  <a:pos x="52" y="20"/>
                </a:cxn>
                <a:cxn ang="0">
                  <a:pos x="49" y="13"/>
                </a:cxn>
                <a:cxn ang="0">
                  <a:pos x="47" y="12"/>
                </a:cxn>
                <a:cxn ang="0">
                  <a:pos x="40" y="13"/>
                </a:cxn>
                <a:cxn ang="0">
                  <a:pos x="43" y="7"/>
                </a:cxn>
                <a:cxn ang="0">
                  <a:pos x="37" y="2"/>
                </a:cxn>
                <a:cxn ang="0">
                  <a:pos x="32" y="7"/>
                </a:cxn>
                <a:cxn ang="0">
                  <a:pos x="29" y="1"/>
                </a:cxn>
                <a:cxn ang="0">
                  <a:pos x="27" y="0"/>
                </a:cxn>
                <a:cxn ang="0">
                  <a:pos x="19" y="2"/>
                </a:cxn>
                <a:cxn ang="0">
                  <a:pos x="18" y="9"/>
                </a:cxn>
                <a:cxn ang="0">
                  <a:pos x="12" y="4"/>
                </a:cxn>
                <a:cxn ang="0">
                  <a:pos x="6" y="10"/>
                </a:cxn>
                <a:cxn ang="0">
                  <a:pos x="10" y="15"/>
                </a:cxn>
                <a:cxn ang="0">
                  <a:pos x="3" y="16"/>
                </a:cxn>
                <a:cxn ang="0">
                  <a:pos x="2" y="17"/>
                </a:cxn>
                <a:cxn ang="0">
                  <a:pos x="0" y="25"/>
                </a:cxn>
                <a:cxn ang="0">
                  <a:pos x="7" y="27"/>
                </a:cxn>
                <a:cxn ang="0">
                  <a:pos x="2" y="31"/>
                </a:cxn>
                <a:cxn ang="0">
                  <a:pos x="4" y="39"/>
                </a:cxn>
                <a:cxn ang="0">
                  <a:pos x="6" y="40"/>
                </a:cxn>
                <a:cxn ang="0">
                  <a:pos x="12" y="40"/>
                </a:cxn>
                <a:cxn ang="0">
                  <a:pos x="10" y="47"/>
                </a:cxn>
                <a:cxn ang="0">
                  <a:pos x="17" y="50"/>
                </a:cxn>
                <a:cxn ang="0">
                  <a:pos x="21" y="45"/>
                </a:cxn>
                <a:cxn ang="0">
                  <a:pos x="23" y="51"/>
                </a:cxn>
                <a:cxn ang="0">
                  <a:pos x="24" y="52"/>
                </a:cxn>
                <a:cxn ang="0">
                  <a:pos x="32" y="52"/>
                </a:cxn>
                <a:cxn ang="0">
                  <a:pos x="33" y="50"/>
                </a:cxn>
                <a:cxn ang="0">
                  <a:pos x="35" y="44"/>
                </a:cxn>
                <a:cxn ang="0">
                  <a:pos x="40" y="48"/>
                </a:cxn>
                <a:cxn ang="0">
                  <a:pos x="46" y="43"/>
                </a:cxn>
                <a:cxn ang="0">
                  <a:pos x="46" y="41"/>
                </a:cxn>
                <a:cxn ang="0">
                  <a:pos x="43" y="35"/>
                </a:cxn>
                <a:cxn ang="0">
                  <a:pos x="50" y="36"/>
                </a:cxn>
                <a:cxn ang="0">
                  <a:pos x="52" y="29"/>
                </a:cxn>
                <a:cxn ang="0">
                  <a:pos x="33" y="28"/>
                </a:cxn>
                <a:cxn ang="0">
                  <a:pos x="19" y="25"/>
                </a:cxn>
                <a:cxn ang="0">
                  <a:pos x="33" y="28"/>
                </a:cxn>
              </a:cxnLst>
              <a:rect l="0" t="0" r="r" b="b"/>
              <a:pathLst>
                <a:path w="52" h="52">
                  <a:moveTo>
                    <a:pt x="52" y="27"/>
                  </a:moveTo>
                  <a:cubicBezTo>
                    <a:pt x="52" y="27"/>
                    <a:pt x="52" y="27"/>
                    <a:pt x="51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2" y="20"/>
                  </a:cubicBezTo>
                  <a:cubicBezTo>
                    <a:pt x="52" y="20"/>
                    <a:pt x="52" y="20"/>
                    <a:pt x="51" y="19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2"/>
                    <a:pt x="48" y="12"/>
                    <a:pt x="48" y="12"/>
                  </a:cubicBezTo>
                  <a:cubicBezTo>
                    <a:pt x="48" y="12"/>
                    <a:pt x="47" y="12"/>
                    <a:pt x="47" y="12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5" y="2"/>
                    <a:pt x="35" y="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2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1" y="32"/>
                    <a:pt x="1" y="33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5" y="40"/>
                  </a:cubicBezTo>
                  <a:cubicBezTo>
                    <a:pt x="5" y="40"/>
                    <a:pt x="5" y="40"/>
                    <a:pt x="6" y="4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6"/>
                    <a:pt x="10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7" y="50"/>
                    <a:pt x="17" y="50"/>
                  </a:cubicBezTo>
                  <a:cubicBezTo>
                    <a:pt x="17" y="50"/>
                    <a:pt x="18" y="50"/>
                    <a:pt x="18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2"/>
                    <a:pt x="33" y="51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40" y="48"/>
                  </a:cubicBezTo>
                  <a:cubicBezTo>
                    <a:pt x="40" y="48"/>
                    <a:pt x="40" y="48"/>
                    <a:pt x="41" y="48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2"/>
                  </a:cubicBezTo>
                  <a:cubicBezTo>
                    <a:pt x="46" y="42"/>
                    <a:pt x="46" y="42"/>
                    <a:pt x="46" y="4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7"/>
                    <a:pt x="50" y="36"/>
                    <a:pt x="50" y="36"/>
                  </a:cubicBezTo>
                  <a:cubicBezTo>
                    <a:pt x="50" y="36"/>
                    <a:pt x="51" y="36"/>
                    <a:pt x="51" y="35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7"/>
                  </a:cubicBezTo>
                  <a:close/>
                  <a:moveTo>
                    <a:pt x="33" y="28"/>
                  </a:moveTo>
                  <a:cubicBezTo>
                    <a:pt x="32" y="31"/>
                    <a:pt x="28" y="34"/>
                    <a:pt x="25" y="33"/>
                  </a:cubicBezTo>
                  <a:cubicBezTo>
                    <a:pt x="21" y="32"/>
                    <a:pt x="18" y="28"/>
                    <a:pt x="19" y="25"/>
                  </a:cubicBezTo>
                  <a:cubicBezTo>
                    <a:pt x="20" y="21"/>
                    <a:pt x="24" y="18"/>
                    <a:pt x="28" y="19"/>
                  </a:cubicBezTo>
                  <a:cubicBezTo>
                    <a:pt x="32" y="20"/>
                    <a:pt x="34" y="24"/>
                    <a:pt x="33" y="2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da-DK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-97" charset="-128"/>
              </a:endParaRPr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auto">
            <a:xfrm>
              <a:off x="5444687" y="1876441"/>
              <a:ext cx="298998" cy="300779"/>
            </a:xfrm>
            <a:custGeom>
              <a:avLst/>
              <a:gdLst/>
              <a:ahLst/>
              <a:cxnLst>
                <a:cxn ang="0">
                  <a:pos x="33" y="29"/>
                </a:cxn>
                <a:cxn ang="0">
                  <a:pos x="31" y="24"/>
                </a:cxn>
                <a:cxn ang="0">
                  <a:pos x="36" y="25"/>
                </a:cxn>
                <a:cxn ang="0">
                  <a:pos x="37" y="20"/>
                </a:cxn>
                <a:cxn ang="0">
                  <a:pos x="36" y="18"/>
                </a:cxn>
                <a:cxn ang="0">
                  <a:pos x="32" y="16"/>
                </a:cxn>
                <a:cxn ang="0">
                  <a:pos x="37" y="14"/>
                </a:cxn>
                <a:cxn ang="0">
                  <a:pos x="35" y="9"/>
                </a:cxn>
                <a:cxn ang="0">
                  <a:pos x="30" y="10"/>
                </a:cxn>
                <a:cxn ang="0">
                  <a:pos x="31" y="5"/>
                </a:cxn>
                <a:cxn ang="0">
                  <a:pos x="30" y="4"/>
                </a:cxn>
                <a:cxn ang="0">
                  <a:pos x="24" y="2"/>
                </a:cxn>
                <a:cxn ang="0">
                  <a:pos x="21" y="5"/>
                </a:cxn>
                <a:cxn ang="0">
                  <a:pos x="19" y="0"/>
                </a:cxn>
                <a:cxn ang="0">
                  <a:pos x="14" y="1"/>
                </a:cxn>
                <a:cxn ang="0">
                  <a:pos x="14" y="5"/>
                </a:cxn>
                <a:cxn ang="0">
                  <a:pos x="10" y="3"/>
                </a:cxn>
                <a:cxn ang="0">
                  <a:pos x="8" y="3"/>
                </a:cxn>
                <a:cxn ang="0">
                  <a:pos x="4" y="7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17"/>
                </a:cxn>
                <a:cxn ang="0">
                  <a:pos x="1" y="18"/>
                </a:cxn>
                <a:cxn ang="0">
                  <a:pos x="5" y="20"/>
                </a:cxn>
                <a:cxn ang="0">
                  <a:pos x="1" y="23"/>
                </a:cxn>
                <a:cxn ang="0">
                  <a:pos x="4" y="28"/>
                </a:cxn>
                <a:cxn ang="0">
                  <a:pos x="8" y="27"/>
                </a:cxn>
                <a:cxn ang="0">
                  <a:pos x="7" y="31"/>
                </a:cxn>
                <a:cxn ang="0">
                  <a:pos x="7" y="33"/>
                </a:cxn>
                <a:cxn ang="0">
                  <a:pos x="12" y="35"/>
                </a:cxn>
                <a:cxn ang="0">
                  <a:pos x="13" y="35"/>
                </a:cxn>
                <a:cxn ang="0">
                  <a:pos x="17" y="32"/>
                </a:cxn>
                <a:cxn ang="0">
                  <a:pos x="17" y="37"/>
                </a:cxn>
                <a:cxn ang="0">
                  <a:pos x="23" y="36"/>
                </a:cxn>
                <a:cxn ang="0">
                  <a:pos x="24" y="35"/>
                </a:cxn>
                <a:cxn ang="0">
                  <a:pos x="25" y="31"/>
                </a:cxn>
                <a:cxn ang="0">
                  <a:pos x="28" y="34"/>
                </a:cxn>
                <a:cxn ang="0">
                  <a:pos x="33" y="30"/>
                </a:cxn>
                <a:cxn ang="0">
                  <a:pos x="22" y="22"/>
                </a:cxn>
                <a:cxn ang="0">
                  <a:pos x="15" y="15"/>
                </a:cxn>
                <a:cxn ang="0">
                  <a:pos x="22" y="22"/>
                </a:cxn>
              </a:cxnLst>
              <a:rect l="0" t="0" r="r" b="b"/>
              <a:pathLst>
                <a:path w="37" h="37">
                  <a:moveTo>
                    <a:pt x="33" y="29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4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7" y="14"/>
                    <a:pt x="37" y="14"/>
                  </a:cubicBezTo>
                  <a:cubicBezTo>
                    <a:pt x="37" y="14"/>
                    <a:pt x="37" y="13"/>
                    <a:pt x="37" y="13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8"/>
                    <a:pt x="34" y="8"/>
                    <a:pt x="33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4"/>
                    <a:pt x="31" y="4"/>
                  </a:cubicBezTo>
                  <a:cubicBezTo>
                    <a:pt x="31" y="4"/>
                    <a:pt x="30" y="4"/>
                    <a:pt x="30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4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7"/>
                    <a:pt x="4" y="7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1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9"/>
                    <a:pt x="4" y="29"/>
                    <a:pt x="4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4" y="36"/>
                    <a:pt x="24" y="35"/>
                    <a:pt x="24" y="35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29"/>
                  </a:cubicBezTo>
                  <a:close/>
                  <a:moveTo>
                    <a:pt x="22" y="22"/>
                  </a:moveTo>
                  <a:cubicBezTo>
                    <a:pt x="20" y="24"/>
                    <a:pt x="17" y="24"/>
                    <a:pt x="15" y="22"/>
                  </a:cubicBezTo>
                  <a:cubicBezTo>
                    <a:pt x="13" y="20"/>
                    <a:pt x="13" y="16"/>
                    <a:pt x="15" y="15"/>
                  </a:cubicBezTo>
                  <a:cubicBezTo>
                    <a:pt x="17" y="13"/>
                    <a:pt x="21" y="13"/>
                    <a:pt x="23" y="15"/>
                  </a:cubicBezTo>
                  <a:cubicBezTo>
                    <a:pt x="24" y="17"/>
                    <a:pt x="24" y="20"/>
                    <a:pt x="22" y="2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da-DK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-97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5" grpId="0"/>
      <p:bldP spid="8" grpId="0" animBg="1"/>
      <p:bldP spid="29" grpId="0"/>
      <p:bldP spid="42" grpId="0"/>
      <p:bldP spid="43" grpId="0"/>
      <p:bldP spid="44" grpId="0"/>
      <p:bldP spid="45" grpId="0"/>
      <p:bldP spid="46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 rot="2590679" flipH="1">
            <a:off x="8145302" y="3424687"/>
            <a:ext cx="987974" cy="2998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 rot="2590679" flipH="1">
            <a:off x="4339336" y="3424687"/>
            <a:ext cx="987974" cy="2998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rot="19009321">
            <a:off x="6241510" y="3446328"/>
            <a:ext cx="987974" cy="2998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19009321">
            <a:off x="2524713" y="3349805"/>
            <a:ext cx="987974" cy="2998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03429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81662" y="475724"/>
            <a:ext cx="95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pc="-300" dirty="0">
                <a:solidFill>
                  <a:srgbClr val="C00000"/>
                </a:solidFill>
                <a:latin typeface="Impact" panose="020B0806030902050204" pitchFamily="34" charset="0"/>
              </a:rPr>
              <a:t>LOGO</a:t>
            </a:r>
            <a:endParaRPr lang="zh-CN" altLang="en-US" sz="3200" spc="-3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173631" y="469278"/>
            <a:ext cx="1937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目录页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19682" y="3507706"/>
            <a:ext cx="1737346" cy="1666391"/>
            <a:chOff x="1124875" y="2311995"/>
            <a:chExt cx="2187791" cy="2098439"/>
          </a:xfrm>
        </p:grpSpPr>
        <p:sp>
          <p:nvSpPr>
            <p:cNvPr id="10" name="同心圆 9"/>
            <p:cNvSpPr/>
            <p:nvPr/>
          </p:nvSpPr>
          <p:spPr>
            <a:xfrm>
              <a:off x="1124875" y="2311995"/>
              <a:ext cx="2187791" cy="2098439"/>
            </a:xfrm>
            <a:prstGeom prst="donut">
              <a:avLst>
                <a:gd name="adj" fmla="val 8968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shade val="67500"/>
                    <a:satMod val="115000"/>
                    <a:lumMod val="58000"/>
                    <a:lumOff val="42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513708" y="2625427"/>
              <a:ext cx="1528137" cy="1317360"/>
              <a:chOff x="1151880" y="2088430"/>
              <a:chExt cx="1656184" cy="1427745"/>
            </a:xfrm>
          </p:grpSpPr>
          <p:sp>
            <p:nvSpPr>
              <p:cNvPr id="14" name="六边形 13"/>
              <p:cNvSpPr/>
              <p:nvPr/>
            </p:nvSpPr>
            <p:spPr>
              <a:xfrm flipV="1">
                <a:off x="1151880" y="2088430"/>
                <a:ext cx="1656184" cy="1427745"/>
              </a:xfrm>
              <a:prstGeom prst="hexagon">
                <a:avLst/>
              </a:prstGeom>
              <a:gradFill flip="none" rotWithShape="1">
                <a:gsLst>
                  <a:gs pos="5000">
                    <a:schemeClr val="bg1">
                      <a:lumMod val="75000"/>
                    </a:schemeClr>
                  </a:gs>
                  <a:gs pos="57000">
                    <a:schemeClr val="bg1">
                      <a:shade val="67500"/>
                      <a:satMod val="115000"/>
                      <a:lumMod val="40000"/>
                      <a:lumOff val="60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FFFFFF">
                    <a:alpha val="72941"/>
                  </a:srgbClr>
                </a:solidFill>
              </a:ln>
              <a:effectLst>
                <a:outerShdw blurRad="215900" dist="127000" dir="6000000" sx="101000" sy="101000" algn="tr" rotWithShape="0">
                  <a:schemeClr val="tx1">
                    <a:lumMod val="95000"/>
                    <a:lumOff val="5000"/>
                    <a:alpha val="7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  <p:sp>
            <p:nvSpPr>
              <p:cNvPr id="15" name="六边形 14"/>
              <p:cNvSpPr/>
              <p:nvPr/>
            </p:nvSpPr>
            <p:spPr>
              <a:xfrm flipV="1">
                <a:off x="1381972" y="2318523"/>
                <a:ext cx="1159685" cy="999729"/>
              </a:xfrm>
              <a:prstGeom prst="hexagon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888057" y="2762552"/>
              <a:ext cx="527262" cy="1046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i="1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  <a:endParaRPr lang="zh-CN" altLang="en-US" sz="4800" i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004155" y="1886586"/>
            <a:ext cx="1737346" cy="1666391"/>
            <a:chOff x="1124875" y="2311995"/>
            <a:chExt cx="2187791" cy="2098439"/>
          </a:xfrm>
        </p:grpSpPr>
        <p:sp>
          <p:nvSpPr>
            <p:cNvPr id="19" name="同心圆 18"/>
            <p:cNvSpPr/>
            <p:nvPr/>
          </p:nvSpPr>
          <p:spPr>
            <a:xfrm>
              <a:off x="1124875" y="2311995"/>
              <a:ext cx="2187791" cy="2098439"/>
            </a:xfrm>
            <a:prstGeom prst="donut">
              <a:avLst>
                <a:gd name="adj" fmla="val 8968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shade val="67500"/>
                    <a:satMod val="115000"/>
                    <a:lumMod val="58000"/>
                    <a:lumOff val="42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513708" y="2625427"/>
              <a:ext cx="1528137" cy="1317360"/>
              <a:chOff x="1151880" y="2088430"/>
              <a:chExt cx="1656184" cy="1427745"/>
            </a:xfrm>
          </p:grpSpPr>
          <p:sp>
            <p:nvSpPr>
              <p:cNvPr id="22" name="六边形 21"/>
              <p:cNvSpPr/>
              <p:nvPr/>
            </p:nvSpPr>
            <p:spPr>
              <a:xfrm flipV="1">
                <a:off x="1151880" y="2088430"/>
                <a:ext cx="1656184" cy="1427745"/>
              </a:xfrm>
              <a:prstGeom prst="hexagon">
                <a:avLst/>
              </a:prstGeom>
              <a:gradFill flip="none" rotWithShape="1">
                <a:gsLst>
                  <a:gs pos="5000">
                    <a:schemeClr val="bg1">
                      <a:lumMod val="75000"/>
                    </a:schemeClr>
                  </a:gs>
                  <a:gs pos="57000">
                    <a:schemeClr val="bg1">
                      <a:shade val="67500"/>
                      <a:satMod val="115000"/>
                      <a:lumMod val="40000"/>
                      <a:lumOff val="60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FFFFFF">
                    <a:alpha val="72941"/>
                  </a:srgbClr>
                </a:solidFill>
              </a:ln>
              <a:effectLst>
                <a:outerShdw blurRad="215900" dist="127000" dir="6000000" sx="101000" sy="101000" algn="tr" rotWithShape="0">
                  <a:schemeClr val="tx1">
                    <a:lumMod val="95000"/>
                    <a:lumOff val="5000"/>
                    <a:alpha val="7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  <p:sp>
            <p:nvSpPr>
              <p:cNvPr id="23" name="六边形 22"/>
              <p:cNvSpPr/>
              <p:nvPr/>
            </p:nvSpPr>
            <p:spPr>
              <a:xfrm flipV="1">
                <a:off x="1421281" y="2318522"/>
                <a:ext cx="1159686" cy="999730"/>
              </a:xfrm>
              <a:prstGeom prst="hexagon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905277" y="2754638"/>
              <a:ext cx="622138" cy="1046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i="1" dirty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  <a:endParaRPr lang="zh-CN" altLang="en-US" sz="4800" i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76363" y="3517913"/>
            <a:ext cx="1737346" cy="1666391"/>
            <a:chOff x="1124875" y="2311995"/>
            <a:chExt cx="2187791" cy="2098439"/>
          </a:xfrm>
        </p:grpSpPr>
        <p:sp>
          <p:nvSpPr>
            <p:cNvPr id="25" name="同心圆 24"/>
            <p:cNvSpPr/>
            <p:nvPr/>
          </p:nvSpPr>
          <p:spPr>
            <a:xfrm>
              <a:off x="1124875" y="2311995"/>
              <a:ext cx="2187791" cy="2098439"/>
            </a:xfrm>
            <a:prstGeom prst="donut">
              <a:avLst>
                <a:gd name="adj" fmla="val 8968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shade val="67500"/>
                    <a:satMod val="115000"/>
                    <a:lumMod val="58000"/>
                    <a:lumOff val="42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1513708" y="2625427"/>
              <a:ext cx="1528137" cy="1317360"/>
              <a:chOff x="1151880" y="2088430"/>
              <a:chExt cx="1656184" cy="1427745"/>
            </a:xfrm>
          </p:grpSpPr>
          <p:sp>
            <p:nvSpPr>
              <p:cNvPr id="28" name="六边形 27"/>
              <p:cNvSpPr/>
              <p:nvPr/>
            </p:nvSpPr>
            <p:spPr>
              <a:xfrm flipV="1">
                <a:off x="1151880" y="2088430"/>
                <a:ext cx="1656184" cy="1427745"/>
              </a:xfrm>
              <a:prstGeom prst="hexagon">
                <a:avLst/>
              </a:prstGeom>
              <a:gradFill flip="none" rotWithShape="1">
                <a:gsLst>
                  <a:gs pos="5000">
                    <a:schemeClr val="bg1">
                      <a:lumMod val="75000"/>
                    </a:schemeClr>
                  </a:gs>
                  <a:gs pos="57000">
                    <a:schemeClr val="bg1">
                      <a:shade val="67500"/>
                      <a:satMod val="115000"/>
                      <a:lumMod val="40000"/>
                      <a:lumOff val="60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FFFFFF">
                    <a:alpha val="72941"/>
                  </a:srgbClr>
                </a:solidFill>
              </a:ln>
              <a:effectLst>
                <a:outerShdw blurRad="215900" dist="127000" dir="6000000" sx="101000" sy="101000" algn="tr" rotWithShape="0">
                  <a:schemeClr val="tx1">
                    <a:lumMod val="95000"/>
                    <a:lumOff val="5000"/>
                    <a:alpha val="7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  <p:sp>
            <p:nvSpPr>
              <p:cNvPr id="29" name="六边形 28"/>
              <p:cNvSpPr/>
              <p:nvPr/>
            </p:nvSpPr>
            <p:spPr>
              <a:xfrm flipV="1">
                <a:off x="1381972" y="2318523"/>
                <a:ext cx="1159685" cy="999729"/>
              </a:xfrm>
              <a:prstGeom prst="hexagon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866561" y="2762552"/>
              <a:ext cx="644343" cy="1046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i="1" dirty="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  <a:endParaRPr lang="zh-CN" altLang="en-US" sz="4800" i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748571" y="1923530"/>
            <a:ext cx="1737346" cy="1666391"/>
            <a:chOff x="1124875" y="2311995"/>
            <a:chExt cx="2187791" cy="2098439"/>
          </a:xfrm>
        </p:grpSpPr>
        <p:sp>
          <p:nvSpPr>
            <p:cNvPr id="37" name="同心圆 36"/>
            <p:cNvSpPr/>
            <p:nvPr/>
          </p:nvSpPr>
          <p:spPr>
            <a:xfrm>
              <a:off x="1124875" y="2311995"/>
              <a:ext cx="2187791" cy="2098439"/>
            </a:xfrm>
            <a:prstGeom prst="donut">
              <a:avLst>
                <a:gd name="adj" fmla="val 8968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shade val="67500"/>
                    <a:satMod val="115000"/>
                    <a:lumMod val="58000"/>
                    <a:lumOff val="42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513708" y="2625427"/>
              <a:ext cx="1528137" cy="1317360"/>
              <a:chOff x="1151880" y="2088430"/>
              <a:chExt cx="1656184" cy="1427745"/>
            </a:xfrm>
          </p:grpSpPr>
          <p:sp>
            <p:nvSpPr>
              <p:cNvPr id="42" name="六边形 41"/>
              <p:cNvSpPr/>
              <p:nvPr/>
            </p:nvSpPr>
            <p:spPr>
              <a:xfrm flipV="1">
                <a:off x="1151880" y="2088430"/>
                <a:ext cx="1656184" cy="1427745"/>
              </a:xfrm>
              <a:prstGeom prst="hexagon">
                <a:avLst/>
              </a:prstGeom>
              <a:gradFill flip="none" rotWithShape="1">
                <a:gsLst>
                  <a:gs pos="5000">
                    <a:schemeClr val="bg1">
                      <a:lumMod val="75000"/>
                    </a:schemeClr>
                  </a:gs>
                  <a:gs pos="57000">
                    <a:schemeClr val="bg1">
                      <a:shade val="67500"/>
                      <a:satMod val="115000"/>
                      <a:lumMod val="40000"/>
                      <a:lumOff val="60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FFFFFF">
                    <a:alpha val="72941"/>
                  </a:srgbClr>
                </a:solidFill>
              </a:ln>
              <a:effectLst>
                <a:outerShdw blurRad="215900" dist="127000" dir="6000000" sx="101000" sy="101000" algn="tr" rotWithShape="0">
                  <a:schemeClr val="tx1">
                    <a:lumMod val="95000"/>
                    <a:lumOff val="5000"/>
                    <a:alpha val="7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  <p:sp>
            <p:nvSpPr>
              <p:cNvPr id="43" name="六边形 42"/>
              <p:cNvSpPr/>
              <p:nvPr/>
            </p:nvSpPr>
            <p:spPr>
              <a:xfrm flipV="1">
                <a:off x="1381972" y="2318523"/>
                <a:ext cx="1159685" cy="999729"/>
              </a:xfrm>
              <a:prstGeom prst="hexagon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877944" y="2741837"/>
              <a:ext cx="620120" cy="1046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i="1" dirty="0">
                  <a:solidFill>
                    <a:schemeClr val="bg1"/>
                  </a:solidFill>
                  <a:latin typeface="Impact" panose="020B0806030902050204" pitchFamily="34" charset="0"/>
                </a:rPr>
                <a:t>4</a:t>
              </a:r>
              <a:endParaRPr lang="zh-CN" altLang="en-US" sz="4800" i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671368" y="3517913"/>
            <a:ext cx="1737346" cy="1666391"/>
            <a:chOff x="1124875" y="2311995"/>
            <a:chExt cx="2187791" cy="2098439"/>
          </a:xfrm>
        </p:grpSpPr>
        <p:sp>
          <p:nvSpPr>
            <p:cNvPr id="45" name="同心圆 44"/>
            <p:cNvSpPr/>
            <p:nvPr/>
          </p:nvSpPr>
          <p:spPr>
            <a:xfrm>
              <a:off x="1124875" y="2311995"/>
              <a:ext cx="2187791" cy="2098439"/>
            </a:xfrm>
            <a:prstGeom prst="donut">
              <a:avLst>
                <a:gd name="adj" fmla="val 8968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shade val="67500"/>
                    <a:satMod val="115000"/>
                    <a:lumMod val="58000"/>
                    <a:lumOff val="42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513708" y="2625427"/>
              <a:ext cx="1528137" cy="1317360"/>
              <a:chOff x="1151880" y="2088430"/>
              <a:chExt cx="1656184" cy="1427745"/>
            </a:xfrm>
          </p:grpSpPr>
          <p:sp>
            <p:nvSpPr>
              <p:cNvPr id="48" name="六边形 47"/>
              <p:cNvSpPr/>
              <p:nvPr/>
            </p:nvSpPr>
            <p:spPr>
              <a:xfrm flipV="1">
                <a:off x="1151880" y="2088430"/>
                <a:ext cx="1656184" cy="1427745"/>
              </a:xfrm>
              <a:prstGeom prst="hexagon">
                <a:avLst/>
              </a:prstGeom>
              <a:gradFill flip="none" rotWithShape="1">
                <a:gsLst>
                  <a:gs pos="5000">
                    <a:schemeClr val="bg1">
                      <a:lumMod val="75000"/>
                    </a:schemeClr>
                  </a:gs>
                  <a:gs pos="57000">
                    <a:schemeClr val="bg1">
                      <a:shade val="67500"/>
                      <a:satMod val="115000"/>
                      <a:lumMod val="40000"/>
                      <a:lumOff val="60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FFFFFF">
                    <a:alpha val="72941"/>
                  </a:srgbClr>
                </a:solidFill>
              </a:ln>
              <a:effectLst>
                <a:outerShdw blurRad="215900" dist="127000" dir="6000000" sx="101000" sy="101000" algn="tr" rotWithShape="0">
                  <a:schemeClr val="tx1">
                    <a:lumMod val="95000"/>
                    <a:lumOff val="5000"/>
                    <a:alpha val="7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  <p:sp>
            <p:nvSpPr>
              <p:cNvPr id="49" name="六边形 48"/>
              <p:cNvSpPr/>
              <p:nvPr/>
            </p:nvSpPr>
            <p:spPr>
              <a:xfrm flipV="1">
                <a:off x="1381972" y="2318523"/>
                <a:ext cx="1159685" cy="999729"/>
              </a:xfrm>
              <a:prstGeom prst="hexagon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866561" y="2779486"/>
              <a:ext cx="648380" cy="1046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i="1" dirty="0">
                  <a:solidFill>
                    <a:schemeClr val="bg1"/>
                  </a:solidFill>
                  <a:latin typeface="Impact" panose="020B0806030902050204" pitchFamily="34" charset="0"/>
                </a:rPr>
                <a:t>5</a:t>
              </a:r>
              <a:endParaRPr lang="zh-CN" altLang="en-US" sz="4800" i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79725" y="233616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公司与团队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965217" y="233616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产品与运营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685166" y="233616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财务与融资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92344" y="407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项目介绍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971962" y="40708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发展前景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7715" y="27042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我们是谁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848926" y="270420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商务合作方式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24138" y="2704204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我们怎么做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75592" y="444472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长期的战略目标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30686" y="445401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你要做什么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3" grpId="0" animBg="1"/>
      <p:bldP spid="5" grpId="0" animBg="1"/>
      <p:bldP spid="6" grpId="0"/>
      <p:bldP spid="57" grpId="0"/>
      <p:bldP spid="58" grpId="0"/>
      <p:bldP spid="59" grpId="0"/>
      <p:bldP spid="60" grpId="0"/>
      <p:bldP spid="7" grpId="0"/>
      <p:bldP spid="61" grpId="0"/>
      <p:bldP spid="62" grpId="0"/>
      <p:bldP spid="63" grpId="0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03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产品概述</a:t>
            </a:r>
          </a:p>
        </p:txBody>
      </p:sp>
      <p:sp>
        <p:nvSpPr>
          <p:cNvPr id="10" name="平行四边形 9"/>
          <p:cNvSpPr/>
          <p:nvPr/>
        </p:nvSpPr>
        <p:spPr>
          <a:xfrm>
            <a:off x="3407790" y="1511896"/>
            <a:ext cx="6384902" cy="1170416"/>
          </a:xfrm>
          <a:prstGeom prst="parallelogram">
            <a:avLst>
              <a:gd name="adj" fmla="val 53213"/>
            </a:avLst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平行四边形 10"/>
          <p:cNvSpPr/>
          <p:nvPr/>
        </p:nvSpPr>
        <p:spPr>
          <a:xfrm>
            <a:off x="2664478" y="2853208"/>
            <a:ext cx="6505108" cy="1170416"/>
          </a:xfrm>
          <a:prstGeom prst="parallelogram">
            <a:avLst>
              <a:gd name="adj" fmla="val 51043"/>
            </a:avLst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/>
          <p:cNvSpPr/>
          <p:nvPr/>
        </p:nvSpPr>
        <p:spPr>
          <a:xfrm>
            <a:off x="1895622" y="4193040"/>
            <a:ext cx="6505108" cy="1170416"/>
          </a:xfrm>
          <a:prstGeom prst="parallelogram">
            <a:avLst>
              <a:gd name="adj" fmla="val 57553"/>
            </a:avLst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六边形 12"/>
          <p:cNvSpPr/>
          <p:nvPr/>
        </p:nvSpPr>
        <p:spPr>
          <a:xfrm flipV="1">
            <a:off x="1727796" y="4032176"/>
            <a:ext cx="1824588" cy="1529017"/>
          </a:xfrm>
          <a:prstGeom prst="hexagon">
            <a:avLst/>
          </a:prstGeom>
          <a:gradFill flip="none" rotWithShape="1">
            <a:gsLst>
              <a:gs pos="5000">
                <a:schemeClr val="bg1">
                  <a:lumMod val="75000"/>
                </a:schemeClr>
              </a:gs>
              <a:gs pos="57000">
                <a:schemeClr val="bg1">
                  <a:shade val="67500"/>
                  <a:satMod val="115000"/>
                  <a:lumMod val="40000"/>
                  <a:lumOff val="6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FFFF">
                <a:alpha val="72941"/>
              </a:srgbClr>
            </a:solidFill>
          </a:ln>
          <a:effectLst>
            <a:outerShdw blurRad="215900" dist="127000" dir="6000000" sx="101000" sy="101000" algn="tr" rotWithShape="0">
              <a:schemeClr val="tx1">
                <a:lumMod val="95000"/>
                <a:lumOff val="5000"/>
                <a:alpha val="7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>
              <a:solidFill>
                <a:srgbClr val="860000"/>
              </a:solidFill>
            </a:endParaRPr>
          </a:p>
        </p:txBody>
      </p:sp>
      <p:sp>
        <p:nvSpPr>
          <p:cNvPr id="14" name="六边形 13"/>
          <p:cNvSpPr/>
          <p:nvPr/>
        </p:nvSpPr>
        <p:spPr>
          <a:xfrm flipV="1">
            <a:off x="7968104" y="2664024"/>
            <a:ext cx="1824588" cy="1529017"/>
          </a:xfrm>
          <a:prstGeom prst="hexagon">
            <a:avLst/>
          </a:prstGeom>
          <a:gradFill flip="none" rotWithShape="1">
            <a:gsLst>
              <a:gs pos="5000">
                <a:schemeClr val="bg1">
                  <a:lumMod val="75000"/>
                </a:schemeClr>
              </a:gs>
              <a:gs pos="57000">
                <a:schemeClr val="bg1">
                  <a:shade val="67500"/>
                  <a:satMod val="115000"/>
                  <a:lumMod val="40000"/>
                  <a:lumOff val="6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FFFF">
                <a:alpha val="72941"/>
              </a:srgbClr>
            </a:solidFill>
          </a:ln>
          <a:effectLst>
            <a:outerShdw blurRad="215900" dist="127000" dir="6000000" sx="101000" sy="101000" algn="tr" rotWithShape="0">
              <a:schemeClr val="tx1">
                <a:lumMod val="95000"/>
                <a:lumOff val="5000"/>
                <a:alpha val="7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>
              <a:solidFill>
                <a:srgbClr val="860000"/>
              </a:solidFill>
            </a:endParaRPr>
          </a:p>
        </p:txBody>
      </p:sp>
      <p:sp>
        <p:nvSpPr>
          <p:cNvPr id="15" name="六边形 14"/>
          <p:cNvSpPr/>
          <p:nvPr/>
        </p:nvSpPr>
        <p:spPr>
          <a:xfrm flipV="1">
            <a:off x="2640090" y="1295872"/>
            <a:ext cx="1824588" cy="1529017"/>
          </a:xfrm>
          <a:prstGeom prst="hexagon">
            <a:avLst/>
          </a:prstGeom>
          <a:gradFill flip="none" rotWithShape="1">
            <a:gsLst>
              <a:gs pos="5000">
                <a:schemeClr val="bg1">
                  <a:lumMod val="75000"/>
                </a:schemeClr>
              </a:gs>
              <a:gs pos="57000">
                <a:schemeClr val="bg1">
                  <a:shade val="67500"/>
                  <a:satMod val="115000"/>
                  <a:lumMod val="40000"/>
                  <a:lumOff val="6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FFFF">
                <a:alpha val="72941"/>
              </a:srgbClr>
            </a:solidFill>
          </a:ln>
          <a:effectLst>
            <a:outerShdw blurRad="215900" dist="127000" dir="6000000" sx="101000" sy="101000" algn="tr" rotWithShape="0">
              <a:schemeClr val="tx1">
                <a:lumMod val="95000"/>
                <a:lumOff val="5000"/>
                <a:alpha val="7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>
              <a:solidFill>
                <a:srgbClr val="860000"/>
              </a:solidFill>
            </a:endParaRPr>
          </a:p>
        </p:txBody>
      </p:sp>
      <p:pic>
        <p:nvPicPr>
          <p:cNvPr id="19" name="Picture 2" descr="F:\3671538_183604544000_2.jp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t="19196" r="19795"/>
          <a:stretch>
            <a:fillRect/>
          </a:stretch>
        </p:blipFill>
        <p:spPr bwMode="auto">
          <a:xfrm>
            <a:off x="2761308" y="1421561"/>
            <a:ext cx="1550052" cy="1314470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F:\3671538_135801424000_2.jpg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 bwMode="auto">
          <a:xfrm>
            <a:off x="8114180" y="2780715"/>
            <a:ext cx="1509097" cy="1336168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F:\234760-1212161H25694.jpg"/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" t="22302" r="10653"/>
          <a:stretch>
            <a:fillRect/>
          </a:stretch>
        </p:blipFill>
        <p:spPr bwMode="auto">
          <a:xfrm>
            <a:off x="1869266" y="4180341"/>
            <a:ext cx="1522500" cy="1265487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4536108" y="1632267"/>
            <a:ext cx="4546230" cy="914540"/>
            <a:chOff x="4266807" y="-1274853"/>
            <a:chExt cx="4546230" cy="914540"/>
          </a:xfrm>
        </p:grpSpPr>
        <p:sp>
          <p:nvSpPr>
            <p:cNvPr id="2" name="TextBox 1"/>
            <p:cNvSpPr txBox="1"/>
            <p:nvPr/>
          </p:nvSpPr>
          <p:spPr>
            <a:xfrm>
              <a:off x="4266807" y="-1274853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有经济效益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19499" y="-883533"/>
              <a:ext cx="44935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单击添加标题或者复制粘贴已经写好的本内容到此处。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</a:rPr>
                <a:t>单击添加标题或者复制粘贴已经写好的本内容到此处。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383980" y="3021983"/>
            <a:ext cx="4546230" cy="914540"/>
            <a:chOff x="4266807" y="-1274853"/>
            <a:chExt cx="4546230" cy="914540"/>
          </a:xfrm>
        </p:grpSpPr>
        <p:sp>
          <p:nvSpPr>
            <p:cNvPr id="26" name="TextBox 25"/>
            <p:cNvSpPr txBox="1"/>
            <p:nvPr/>
          </p:nvSpPr>
          <p:spPr>
            <a:xfrm>
              <a:off x="4266807" y="-1274853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有利于民生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19499" y="-883533"/>
              <a:ext cx="44935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单击添加标题或者复制粘贴已经写好的本内容到此处。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</a:rPr>
                <a:t>单击添加标题或者复制粘贴已经写好的本内容到此处。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505900" y="4281323"/>
            <a:ext cx="4546230" cy="914540"/>
            <a:chOff x="4266807" y="-1274853"/>
            <a:chExt cx="4546230" cy="914540"/>
          </a:xfrm>
        </p:grpSpPr>
        <p:sp>
          <p:nvSpPr>
            <p:cNvPr id="29" name="TextBox 28"/>
            <p:cNvSpPr txBox="1"/>
            <p:nvPr/>
          </p:nvSpPr>
          <p:spPr>
            <a:xfrm>
              <a:off x="4266807" y="-1274853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有利于提升政府形象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19499" y="-883533"/>
              <a:ext cx="44935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单击添加标题或者复制粘贴已经写好的本内容到此处。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</a:rPr>
                <a:t>单击添加标题或者复制粘贴已经写好的本内容到此处。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03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产品形式</a:t>
            </a: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6218418" y="3445499"/>
            <a:ext cx="1390712" cy="210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6635511" y="2423232"/>
            <a:ext cx="1124501" cy="5855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6700941" y="3902840"/>
            <a:ext cx="1012659" cy="546052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7366672" y="2423232"/>
            <a:ext cx="1993972" cy="2025660"/>
            <a:chOff x="6430716" y="2078995"/>
            <a:chExt cx="1993972" cy="2025660"/>
          </a:xfrm>
        </p:grpSpPr>
        <p:grpSp>
          <p:nvGrpSpPr>
            <p:cNvPr id="14" name="组合 13"/>
            <p:cNvGrpSpPr/>
            <p:nvPr/>
          </p:nvGrpSpPr>
          <p:grpSpPr>
            <a:xfrm>
              <a:off x="6430716" y="2078995"/>
              <a:ext cx="1993972" cy="2025660"/>
              <a:chOff x="2429110" y="1965090"/>
              <a:chExt cx="1386133" cy="140816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6" name="组合 15"/>
              <p:cNvGrpSpPr/>
              <p:nvPr/>
            </p:nvGrpSpPr>
            <p:grpSpPr>
              <a:xfrm>
                <a:off x="2429110" y="1965090"/>
                <a:ext cx="1386133" cy="1408161"/>
                <a:chOff x="1277205" y="2880519"/>
                <a:chExt cx="1338099" cy="1292087"/>
              </a:xfrm>
              <a:noFill/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1439912" y="3024535"/>
                  <a:ext cx="1008112" cy="1008112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330200" dist="215900" dir="8880000" sx="120000" sy="120000" algn="tl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9" name="Picture 4" descr="F:\未标题-1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duotone>
                    <a:prstClr val="black"/>
                    <a:schemeClr val="tx1">
                      <a:lumMod val="95000"/>
                      <a:lumOff val="5000"/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211" t="17203" r="14255" b="14689"/>
                <a:stretch>
                  <a:fillRect/>
                </a:stretch>
              </p:blipFill>
              <p:spPr bwMode="auto">
                <a:xfrm>
                  <a:off x="1277205" y="2880519"/>
                  <a:ext cx="1338099" cy="1292087"/>
                </a:xfrm>
                <a:prstGeom prst="ellipse">
                  <a:avLst/>
                </a:prstGeom>
                <a:grpFill/>
                <a:ln>
                  <a:noFill/>
                </a:ln>
              </p:spPr>
            </p:pic>
          </p:grpSp>
          <p:sp>
            <p:nvSpPr>
              <p:cNvPr id="17" name="椭圆 16"/>
              <p:cNvSpPr/>
              <p:nvPr/>
            </p:nvSpPr>
            <p:spPr>
              <a:xfrm>
                <a:off x="2702544" y="2245147"/>
                <a:ext cx="864096" cy="86409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063005" y="2686822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产品</a:t>
              </a:r>
              <a:endParaRPr lang="en-US" altLang="zh-CN" sz="24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形式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159845" y="1745107"/>
            <a:ext cx="28520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                     </a:t>
            </a:r>
            <a:r>
              <a:rPr lang="zh-CN" altLang="en-US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线下门店</a:t>
            </a:r>
            <a:endParaRPr lang="en-US" altLang="zh-CN" dirty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单击添加目标文本内容到此处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单击添加目标文本内容到此处</a:t>
            </a:r>
          </a:p>
          <a:p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5789" y="3008732"/>
            <a:ext cx="28520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                     </a:t>
            </a:r>
            <a:r>
              <a:rPr lang="zh-CN" altLang="en-US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手机</a:t>
            </a:r>
            <a:r>
              <a:rPr lang="en-US" altLang="zh-CN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APP</a:t>
            </a:r>
          </a:p>
          <a:p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单击添加目标文本内容到此处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单击添加目标文本内容到此处</a:t>
            </a:r>
          </a:p>
          <a:p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1269" y="4376884"/>
            <a:ext cx="28520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                   </a:t>
            </a:r>
            <a:r>
              <a:rPr lang="zh-CN" altLang="en-US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电脑客户端</a:t>
            </a:r>
            <a:endParaRPr lang="en-US" altLang="zh-CN" dirty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单击添加目标文本内容到此处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单击添加目标文本内容到此处</a:t>
            </a:r>
          </a:p>
          <a:p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5268858" y="1334738"/>
            <a:ext cx="1643514" cy="164351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764802" y="2592015"/>
            <a:ext cx="1643514" cy="164351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268858" y="3816151"/>
            <a:ext cx="1643514" cy="164351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Group 547"/>
          <p:cNvGrpSpPr/>
          <p:nvPr/>
        </p:nvGrpSpPr>
        <p:grpSpPr bwMode="auto">
          <a:xfrm rot="20140207">
            <a:off x="5862972" y="4431950"/>
            <a:ext cx="437542" cy="617641"/>
            <a:chOff x="2135" y="2000"/>
            <a:chExt cx="858" cy="1212"/>
          </a:xfrm>
        </p:grpSpPr>
        <p:sp>
          <p:nvSpPr>
            <p:cNvPr id="54" name="AutoShape 548"/>
            <p:cNvSpPr>
              <a:spLocks noChangeAspect="1" noChangeArrowheads="1" noTextEdit="1"/>
            </p:cNvSpPr>
            <p:nvPr/>
          </p:nvSpPr>
          <p:spPr bwMode="auto">
            <a:xfrm>
              <a:off x="2135" y="2000"/>
              <a:ext cx="858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549"/>
            <p:cNvSpPr/>
            <p:nvPr/>
          </p:nvSpPr>
          <p:spPr bwMode="auto">
            <a:xfrm>
              <a:off x="2454" y="2302"/>
              <a:ext cx="327" cy="348"/>
            </a:xfrm>
            <a:custGeom>
              <a:avLst/>
              <a:gdLst>
                <a:gd name="T0" fmla="*/ 327 w 327"/>
                <a:gd name="T1" fmla="*/ 0 h 348"/>
                <a:gd name="T2" fmla="*/ 98 w 327"/>
                <a:gd name="T3" fmla="*/ 0 h 348"/>
                <a:gd name="T4" fmla="*/ 70 w 327"/>
                <a:gd name="T5" fmla="*/ 0 h 348"/>
                <a:gd name="T6" fmla="*/ 46 w 327"/>
                <a:gd name="T7" fmla="*/ 6 h 348"/>
                <a:gd name="T8" fmla="*/ 31 w 327"/>
                <a:gd name="T9" fmla="*/ 11 h 348"/>
                <a:gd name="T10" fmla="*/ 18 w 327"/>
                <a:gd name="T11" fmla="*/ 24 h 348"/>
                <a:gd name="T12" fmla="*/ 9 w 327"/>
                <a:gd name="T13" fmla="*/ 39 h 348"/>
                <a:gd name="T14" fmla="*/ 7 w 327"/>
                <a:gd name="T15" fmla="*/ 63 h 348"/>
                <a:gd name="T16" fmla="*/ 0 w 327"/>
                <a:gd name="T17" fmla="*/ 98 h 348"/>
                <a:gd name="T18" fmla="*/ 0 w 327"/>
                <a:gd name="T19" fmla="*/ 137 h 348"/>
                <a:gd name="T20" fmla="*/ 0 w 327"/>
                <a:gd name="T21" fmla="*/ 348 h 348"/>
                <a:gd name="T22" fmla="*/ 327 w 327"/>
                <a:gd name="T23" fmla="*/ 348 h 348"/>
                <a:gd name="T24" fmla="*/ 327 w 327"/>
                <a:gd name="T25" fmla="*/ 0 h 348"/>
                <a:gd name="T26" fmla="*/ 327 w 327"/>
                <a:gd name="T2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7" h="348">
                  <a:moveTo>
                    <a:pt x="327" y="0"/>
                  </a:moveTo>
                  <a:lnTo>
                    <a:pt x="98" y="0"/>
                  </a:lnTo>
                  <a:lnTo>
                    <a:pt x="70" y="0"/>
                  </a:lnTo>
                  <a:lnTo>
                    <a:pt x="46" y="6"/>
                  </a:lnTo>
                  <a:lnTo>
                    <a:pt x="31" y="11"/>
                  </a:lnTo>
                  <a:lnTo>
                    <a:pt x="18" y="24"/>
                  </a:lnTo>
                  <a:lnTo>
                    <a:pt x="9" y="39"/>
                  </a:lnTo>
                  <a:lnTo>
                    <a:pt x="7" y="63"/>
                  </a:lnTo>
                  <a:lnTo>
                    <a:pt x="0" y="98"/>
                  </a:lnTo>
                  <a:lnTo>
                    <a:pt x="0" y="137"/>
                  </a:lnTo>
                  <a:lnTo>
                    <a:pt x="0" y="348"/>
                  </a:lnTo>
                  <a:lnTo>
                    <a:pt x="327" y="348"/>
                  </a:lnTo>
                  <a:lnTo>
                    <a:pt x="327" y="0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550"/>
            <p:cNvSpPr/>
            <p:nvPr/>
          </p:nvSpPr>
          <p:spPr bwMode="auto">
            <a:xfrm>
              <a:off x="2455" y="2677"/>
              <a:ext cx="536" cy="533"/>
            </a:xfrm>
            <a:custGeom>
              <a:avLst/>
              <a:gdLst>
                <a:gd name="T0" fmla="*/ 0 w 536"/>
                <a:gd name="T1" fmla="*/ 0 h 533"/>
                <a:gd name="T2" fmla="*/ 0 w 536"/>
                <a:gd name="T3" fmla="*/ 333 h 533"/>
                <a:gd name="T4" fmla="*/ 0 w 536"/>
                <a:gd name="T5" fmla="*/ 353 h 533"/>
                <a:gd name="T6" fmla="*/ 7 w 536"/>
                <a:gd name="T7" fmla="*/ 374 h 533"/>
                <a:gd name="T8" fmla="*/ 11 w 536"/>
                <a:gd name="T9" fmla="*/ 392 h 533"/>
                <a:gd name="T10" fmla="*/ 21 w 536"/>
                <a:gd name="T11" fmla="*/ 411 h 533"/>
                <a:gd name="T12" fmla="*/ 30 w 536"/>
                <a:gd name="T13" fmla="*/ 426 h 533"/>
                <a:gd name="T14" fmla="*/ 44 w 536"/>
                <a:gd name="T15" fmla="*/ 442 h 533"/>
                <a:gd name="T16" fmla="*/ 60 w 536"/>
                <a:gd name="T17" fmla="*/ 459 h 533"/>
                <a:gd name="T18" fmla="*/ 80 w 536"/>
                <a:gd name="T19" fmla="*/ 475 h 533"/>
                <a:gd name="T20" fmla="*/ 100 w 536"/>
                <a:gd name="T21" fmla="*/ 487 h 533"/>
                <a:gd name="T22" fmla="*/ 120 w 536"/>
                <a:gd name="T23" fmla="*/ 499 h 533"/>
                <a:gd name="T24" fmla="*/ 143 w 536"/>
                <a:gd name="T25" fmla="*/ 509 h 533"/>
                <a:gd name="T26" fmla="*/ 167 w 536"/>
                <a:gd name="T27" fmla="*/ 518 h 533"/>
                <a:gd name="T28" fmla="*/ 190 w 536"/>
                <a:gd name="T29" fmla="*/ 523 h 533"/>
                <a:gd name="T30" fmla="*/ 213 w 536"/>
                <a:gd name="T31" fmla="*/ 527 h 533"/>
                <a:gd name="T32" fmla="*/ 240 w 536"/>
                <a:gd name="T33" fmla="*/ 529 h 533"/>
                <a:gd name="T34" fmla="*/ 270 w 536"/>
                <a:gd name="T35" fmla="*/ 533 h 533"/>
                <a:gd name="T36" fmla="*/ 296 w 536"/>
                <a:gd name="T37" fmla="*/ 529 h 533"/>
                <a:gd name="T38" fmla="*/ 323 w 536"/>
                <a:gd name="T39" fmla="*/ 527 h 533"/>
                <a:gd name="T40" fmla="*/ 346 w 536"/>
                <a:gd name="T41" fmla="*/ 523 h 533"/>
                <a:gd name="T42" fmla="*/ 373 w 536"/>
                <a:gd name="T43" fmla="*/ 518 h 533"/>
                <a:gd name="T44" fmla="*/ 396 w 536"/>
                <a:gd name="T45" fmla="*/ 509 h 533"/>
                <a:gd name="T46" fmla="*/ 416 w 536"/>
                <a:gd name="T47" fmla="*/ 499 h 533"/>
                <a:gd name="T48" fmla="*/ 439 w 536"/>
                <a:gd name="T49" fmla="*/ 487 h 533"/>
                <a:gd name="T50" fmla="*/ 460 w 536"/>
                <a:gd name="T51" fmla="*/ 475 h 533"/>
                <a:gd name="T52" fmla="*/ 476 w 536"/>
                <a:gd name="T53" fmla="*/ 459 h 533"/>
                <a:gd name="T54" fmla="*/ 492 w 536"/>
                <a:gd name="T55" fmla="*/ 444 h 533"/>
                <a:gd name="T56" fmla="*/ 506 w 536"/>
                <a:gd name="T57" fmla="*/ 426 h 533"/>
                <a:gd name="T58" fmla="*/ 515 w 536"/>
                <a:gd name="T59" fmla="*/ 411 h 533"/>
                <a:gd name="T60" fmla="*/ 525 w 536"/>
                <a:gd name="T61" fmla="*/ 392 h 533"/>
                <a:gd name="T62" fmla="*/ 532 w 536"/>
                <a:gd name="T63" fmla="*/ 374 h 533"/>
                <a:gd name="T64" fmla="*/ 536 w 536"/>
                <a:gd name="T65" fmla="*/ 353 h 533"/>
                <a:gd name="T66" fmla="*/ 536 w 536"/>
                <a:gd name="T67" fmla="*/ 333 h 533"/>
                <a:gd name="T68" fmla="*/ 536 w 536"/>
                <a:gd name="T69" fmla="*/ 0 h 533"/>
                <a:gd name="T70" fmla="*/ 0 w 536"/>
                <a:gd name="T71" fmla="*/ 0 h 533"/>
                <a:gd name="T72" fmla="*/ 0 w 536"/>
                <a:gd name="T73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6" h="533">
                  <a:moveTo>
                    <a:pt x="0" y="0"/>
                  </a:moveTo>
                  <a:lnTo>
                    <a:pt x="0" y="333"/>
                  </a:lnTo>
                  <a:lnTo>
                    <a:pt x="0" y="353"/>
                  </a:lnTo>
                  <a:lnTo>
                    <a:pt x="7" y="374"/>
                  </a:lnTo>
                  <a:lnTo>
                    <a:pt x="11" y="392"/>
                  </a:lnTo>
                  <a:lnTo>
                    <a:pt x="21" y="411"/>
                  </a:lnTo>
                  <a:lnTo>
                    <a:pt x="30" y="426"/>
                  </a:lnTo>
                  <a:lnTo>
                    <a:pt x="44" y="442"/>
                  </a:lnTo>
                  <a:lnTo>
                    <a:pt x="60" y="459"/>
                  </a:lnTo>
                  <a:lnTo>
                    <a:pt x="80" y="475"/>
                  </a:lnTo>
                  <a:lnTo>
                    <a:pt x="100" y="487"/>
                  </a:lnTo>
                  <a:lnTo>
                    <a:pt x="120" y="499"/>
                  </a:lnTo>
                  <a:lnTo>
                    <a:pt x="143" y="509"/>
                  </a:lnTo>
                  <a:lnTo>
                    <a:pt x="167" y="518"/>
                  </a:lnTo>
                  <a:lnTo>
                    <a:pt x="190" y="523"/>
                  </a:lnTo>
                  <a:lnTo>
                    <a:pt x="213" y="527"/>
                  </a:lnTo>
                  <a:lnTo>
                    <a:pt x="240" y="529"/>
                  </a:lnTo>
                  <a:lnTo>
                    <a:pt x="270" y="533"/>
                  </a:lnTo>
                  <a:lnTo>
                    <a:pt x="296" y="529"/>
                  </a:lnTo>
                  <a:lnTo>
                    <a:pt x="323" y="527"/>
                  </a:lnTo>
                  <a:lnTo>
                    <a:pt x="346" y="523"/>
                  </a:lnTo>
                  <a:lnTo>
                    <a:pt x="373" y="518"/>
                  </a:lnTo>
                  <a:lnTo>
                    <a:pt x="396" y="509"/>
                  </a:lnTo>
                  <a:lnTo>
                    <a:pt x="416" y="499"/>
                  </a:lnTo>
                  <a:lnTo>
                    <a:pt x="439" y="487"/>
                  </a:lnTo>
                  <a:lnTo>
                    <a:pt x="460" y="475"/>
                  </a:lnTo>
                  <a:lnTo>
                    <a:pt x="476" y="459"/>
                  </a:lnTo>
                  <a:lnTo>
                    <a:pt x="492" y="444"/>
                  </a:lnTo>
                  <a:lnTo>
                    <a:pt x="506" y="426"/>
                  </a:lnTo>
                  <a:lnTo>
                    <a:pt x="515" y="411"/>
                  </a:lnTo>
                  <a:lnTo>
                    <a:pt x="525" y="392"/>
                  </a:lnTo>
                  <a:lnTo>
                    <a:pt x="532" y="374"/>
                  </a:lnTo>
                  <a:lnTo>
                    <a:pt x="536" y="353"/>
                  </a:lnTo>
                  <a:lnTo>
                    <a:pt x="536" y="333"/>
                  </a:lnTo>
                  <a:lnTo>
                    <a:pt x="53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551"/>
            <p:cNvSpPr/>
            <p:nvPr/>
          </p:nvSpPr>
          <p:spPr bwMode="auto">
            <a:xfrm>
              <a:off x="2800" y="2302"/>
              <a:ext cx="186" cy="348"/>
            </a:xfrm>
            <a:custGeom>
              <a:avLst/>
              <a:gdLst>
                <a:gd name="T0" fmla="*/ 0 w 186"/>
                <a:gd name="T1" fmla="*/ 0 h 348"/>
                <a:gd name="T2" fmla="*/ 0 w 186"/>
                <a:gd name="T3" fmla="*/ 348 h 348"/>
                <a:gd name="T4" fmla="*/ 186 w 186"/>
                <a:gd name="T5" fmla="*/ 348 h 348"/>
                <a:gd name="T6" fmla="*/ 186 w 186"/>
                <a:gd name="T7" fmla="*/ 137 h 348"/>
                <a:gd name="T8" fmla="*/ 186 w 186"/>
                <a:gd name="T9" fmla="*/ 94 h 348"/>
                <a:gd name="T10" fmla="*/ 183 w 186"/>
                <a:gd name="T11" fmla="*/ 61 h 348"/>
                <a:gd name="T12" fmla="*/ 177 w 186"/>
                <a:gd name="T13" fmla="*/ 36 h 348"/>
                <a:gd name="T14" fmla="*/ 170 w 186"/>
                <a:gd name="T15" fmla="*/ 21 h 348"/>
                <a:gd name="T16" fmla="*/ 162 w 186"/>
                <a:gd name="T17" fmla="*/ 11 h 348"/>
                <a:gd name="T18" fmla="*/ 146 w 186"/>
                <a:gd name="T19" fmla="*/ 3 h 348"/>
                <a:gd name="T20" fmla="*/ 125 w 186"/>
                <a:gd name="T21" fmla="*/ 0 h 348"/>
                <a:gd name="T22" fmla="*/ 101 w 186"/>
                <a:gd name="T23" fmla="*/ 0 h 348"/>
                <a:gd name="T24" fmla="*/ 0 w 186"/>
                <a:gd name="T25" fmla="*/ 0 h 348"/>
                <a:gd name="T26" fmla="*/ 0 w 186"/>
                <a:gd name="T2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348">
                  <a:moveTo>
                    <a:pt x="0" y="0"/>
                  </a:moveTo>
                  <a:lnTo>
                    <a:pt x="0" y="348"/>
                  </a:lnTo>
                  <a:lnTo>
                    <a:pt x="186" y="348"/>
                  </a:lnTo>
                  <a:lnTo>
                    <a:pt x="186" y="137"/>
                  </a:lnTo>
                  <a:lnTo>
                    <a:pt x="186" y="94"/>
                  </a:lnTo>
                  <a:lnTo>
                    <a:pt x="183" y="61"/>
                  </a:lnTo>
                  <a:lnTo>
                    <a:pt x="177" y="36"/>
                  </a:lnTo>
                  <a:lnTo>
                    <a:pt x="170" y="21"/>
                  </a:lnTo>
                  <a:lnTo>
                    <a:pt x="162" y="11"/>
                  </a:lnTo>
                  <a:lnTo>
                    <a:pt x="146" y="3"/>
                  </a:lnTo>
                  <a:lnTo>
                    <a:pt x="125" y="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552"/>
            <p:cNvSpPr/>
            <p:nvPr/>
          </p:nvSpPr>
          <p:spPr bwMode="auto">
            <a:xfrm>
              <a:off x="2733" y="2338"/>
              <a:ext cx="106" cy="244"/>
            </a:xfrm>
            <a:custGeom>
              <a:avLst/>
              <a:gdLst>
                <a:gd name="T0" fmla="*/ 106 w 106"/>
                <a:gd name="T1" fmla="*/ 49 h 244"/>
                <a:gd name="T2" fmla="*/ 106 w 106"/>
                <a:gd name="T3" fmla="*/ 49 h 244"/>
                <a:gd name="T4" fmla="*/ 106 w 106"/>
                <a:gd name="T5" fmla="*/ 40 h 244"/>
                <a:gd name="T6" fmla="*/ 103 w 106"/>
                <a:gd name="T7" fmla="*/ 31 h 244"/>
                <a:gd name="T8" fmla="*/ 98 w 106"/>
                <a:gd name="T9" fmla="*/ 21 h 244"/>
                <a:gd name="T10" fmla="*/ 91 w 106"/>
                <a:gd name="T11" fmla="*/ 15 h 244"/>
                <a:gd name="T12" fmla="*/ 81 w 106"/>
                <a:gd name="T13" fmla="*/ 9 h 244"/>
                <a:gd name="T14" fmla="*/ 72 w 106"/>
                <a:gd name="T15" fmla="*/ 3 h 244"/>
                <a:gd name="T16" fmla="*/ 63 w 106"/>
                <a:gd name="T17" fmla="*/ 0 h 244"/>
                <a:gd name="T18" fmla="*/ 54 w 106"/>
                <a:gd name="T19" fmla="*/ 0 h 244"/>
                <a:gd name="T20" fmla="*/ 42 w 106"/>
                <a:gd name="T21" fmla="*/ 0 h 244"/>
                <a:gd name="T22" fmla="*/ 33 w 106"/>
                <a:gd name="T23" fmla="*/ 3 h 244"/>
                <a:gd name="T24" fmla="*/ 24 w 106"/>
                <a:gd name="T25" fmla="*/ 9 h 244"/>
                <a:gd name="T26" fmla="*/ 15 w 106"/>
                <a:gd name="T27" fmla="*/ 15 h 244"/>
                <a:gd name="T28" fmla="*/ 8 w 106"/>
                <a:gd name="T29" fmla="*/ 21 h 244"/>
                <a:gd name="T30" fmla="*/ 2 w 106"/>
                <a:gd name="T31" fmla="*/ 31 h 244"/>
                <a:gd name="T32" fmla="*/ 0 w 106"/>
                <a:gd name="T33" fmla="*/ 40 h 244"/>
                <a:gd name="T34" fmla="*/ 0 w 106"/>
                <a:gd name="T35" fmla="*/ 49 h 244"/>
                <a:gd name="T36" fmla="*/ 0 w 106"/>
                <a:gd name="T37" fmla="*/ 195 h 244"/>
                <a:gd name="T38" fmla="*/ 0 w 106"/>
                <a:gd name="T39" fmla="*/ 205 h 244"/>
                <a:gd name="T40" fmla="*/ 2 w 106"/>
                <a:gd name="T41" fmla="*/ 214 h 244"/>
                <a:gd name="T42" fmla="*/ 8 w 106"/>
                <a:gd name="T43" fmla="*/ 223 h 244"/>
                <a:gd name="T44" fmla="*/ 15 w 106"/>
                <a:gd name="T45" fmla="*/ 229 h 244"/>
                <a:gd name="T46" fmla="*/ 24 w 106"/>
                <a:gd name="T47" fmla="*/ 236 h 244"/>
                <a:gd name="T48" fmla="*/ 33 w 106"/>
                <a:gd name="T49" fmla="*/ 242 h 244"/>
                <a:gd name="T50" fmla="*/ 42 w 106"/>
                <a:gd name="T51" fmla="*/ 244 h 244"/>
                <a:gd name="T52" fmla="*/ 54 w 106"/>
                <a:gd name="T53" fmla="*/ 244 h 244"/>
                <a:gd name="T54" fmla="*/ 63 w 106"/>
                <a:gd name="T55" fmla="*/ 244 h 244"/>
                <a:gd name="T56" fmla="*/ 72 w 106"/>
                <a:gd name="T57" fmla="*/ 242 h 244"/>
                <a:gd name="T58" fmla="*/ 81 w 106"/>
                <a:gd name="T59" fmla="*/ 236 h 244"/>
                <a:gd name="T60" fmla="*/ 91 w 106"/>
                <a:gd name="T61" fmla="*/ 229 h 244"/>
                <a:gd name="T62" fmla="*/ 98 w 106"/>
                <a:gd name="T63" fmla="*/ 223 h 244"/>
                <a:gd name="T64" fmla="*/ 103 w 106"/>
                <a:gd name="T65" fmla="*/ 214 h 244"/>
                <a:gd name="T66" fmla="*/ 106 w 106"/>
                <a:gd name="T67" fmla="*/ 205 h 244"/>
                <a:gd name="T68" fmla="*/ 106 w 106"/>
                <a:gd name="T69" fmla="*/ 195 h 244"/>
                <a:gd name="T70" fmla="*/ 106 w 106"/>
                <a:gd name="T71" fmla="*/ 49 h 244"/>
                <a:gd name="T72" fmla="*/ 106 w 106"/>
                <a:gd name="T73" fmla="*/ 4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" h="244">
                  <a:moveTo>
                    <a:pt x="106" y="49"/>
                  </a:moveTo>
                  <a:lnTo>
                    <a:pt x="106" y="49"/>
                  </a:lnTo>
                  <a:lnTo>
                    <a:pt x="106" y="40"/>
                  </a:lnTo>
                  <a:lnTo>
                    <a:pt x="103" y="31"/>
                  </a:lnTo>
                  <a:lnTo>
                    <a:pt x="98" y="21"/>
                  </a:lnTo>
                  <a:lnTo>
                    <a:pt x="91" y="15"/>
                  </a:lnTo>
                  <a:lnTo>
                    <a:pt x="81" y="9"/>
                  </a:lnTo>
                  <a:lnTo>
                    <a:pt x="72" y="3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33" y="3"/>
                  </a:lnTo>
                  <a:lnTo>
                    <a:pt x="24" y="9"/>
                  </a:lnTo>
                  <a:lnTo>
                    <a:pt x="15" y="15"/>
                  </a:lnTo>
                  <a:lnTo>
                    <a:pt x="8" y="21"/>
                  </a:lnTo>
                  <a:lnTo>
                    <a:pt x="2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195"/>
                  </a:lnTo>
                  <a:lnTo>
                    <a:pt x="0" y="205"/>
                  </a:lnTo>
                  <a:lnTo>
                    <a:pt x="2" y="214"/>
                  </a:lnTo>
                  <a:lnTo>
                    <a:pt x="8" y="223"/>
                  </a:lnTo>
                  <a:lnTo>
                    <a:pt x="15" y="229"/>
                  </a:lnTo>
                  <a:lnTo>
                    <a:pt x="24" y="236"/>
                  </a:lnTo>
                  <a:lnTo>
                    <a:pt x="33" y="242"/>
                  </a:lnTo>
                  <a:lnTo>
                    <a:pt x="42" y="244"/>
                  </a:lnTo>
                  <a:lnTo>
                    <a:pt x="54" y="244"/>
                  </a:lnTo>
                  <a:lnTo>
                    <a:pt x="63" y="244"/>
                  </a:lnTo>
                  <a:lnTo>
                    <a:pt x="72" y="242"/>
                  </a:lnTo>
                  <a:lnTo>
                    <a:pt x="81" y="236"/>
                  </a:lnTo>
                  <a:lnTo>
                    <a:pt x="91" y="229"/>
                  </a:lnTo>
                  <a:lnTo>
                    <a:pt x="98" y="223"/>
                  </a:lnTo>
                  <a:lnTo>
                    <a:pt x="103" y="214"/>
                  </a:lnTo>
                  <a:lnTo>
                    <a:pt x="106" y="205"/>
                  </a:lnTo>
                  <a:lnTo>
                    <a:pt x="106" y="195"/>
                  </a:lnTo>
                  <a:lnTo>
                    <a:pt x="106" y="49"/>
                  </a:lnTo>
                  <a:lnTo>
                    <a:pt x="106" y="49"/>
                  </a:lnTo>
                  <a:close/>
                </a:path>
              </a:pathLst>
            </a:custGeom>
            <a:solidFill>
              <a:srgbClr val="336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553"/>
            <p:cNvSpPr/>
            <p:nvPr/>
          </p:nvSpPr>
          <p:spPr bwMode="auto">
            <a:xfrm>
              <a:off x="2151" y="2016"/>
              <a:ext cx="637" cy="284"/>
            </a:xfrm>
            <a:custGeom>
              <a:avLst/>
              <a:gdLst>
                <a:gd name="T0" fmla="*/ 627 w 637"/>
                <a:gd name="T1" fmla="*/ 284 h 284"/>
                <a:gd name="T2" fmla="*/ 629 w 637"/>
                <a:gd name="T3" fmla="*/ 264 h 284"/>
                <a:gd name="T4" fmla="*/ 632 w 637"/>
                <a:gd name="T5" fmla="*/ 246 h 284"/>
                <a:gd name="T6" fmla="*/ 634 w 637"/>
                <a:gd name="T7" fmla="*/ 226 h 284"/>
                <a:gd name="T8" fmla="*/ 635 w 637"/>
                <a:gd name="T9" fmla="*/ 217 h 284"/>
                <a:gd name="T10" fmla="*/ 636 w 637"/>
                <a:gd name="T11" fmla="*/ 206 h 284"/>
                <a:gd name="T12" fmla="*/ 636 w 637"/>
                <a:gd name="T13" fmla="*/ 197 h 284"/>
                <a:gd name="T14" fmla="*/ 637 w 637"/>
                <a:gd name="T15" fmla="*/ 188 h 284"/>
                <a:gd name="T16" fmla="*/ 637 w 637"/>
                <a:gd name="T17" fmla="*/ 179 h 284"/>
                <a:gd name="T18" fmla="*/ 637 w 637"/>
                <a:gd name="T19" fmla="*/ 169 h 284"/>
                <a:gd name="T20" fmla="*/ 637 w 637"/>
                <a:gd name="T21" fmla="*/ 161 h 284"/>
                <a:gd name="T22" fmla="*/ 636 w 637"/>
                <a:gd name="T23" fmla="*/ 152 h 284"/>
                <a:gd name="T24" fmla="*/ 635 w 637"/>
                <a:gd name="T25" fmla="*/ 143 h 284"/>
                <a:gd name="T26" fmla="*/ 634 w 637"/>
                <a:gd name="T27" fmla="*/ 135 h 284"/>
                <a:gd name="T28" fmla="*/ 632 w 637"/>
                <a:gd name="T29" fmla="*/ 127 h 284"/>
                <a:gd name="T30" fmla="*/ 630 w 637"/>
                <a:gd name="T31" fmla="*/ 119 h 284"/>
                <a:gd name="T32" fmla="*/ 628 w 637"/>
                <a:gd name="T33" fmla="*/ 111 h 284"/>
                <a:gd name="T34" fmla="*/ 625 w 637"/>
                <a:gd name="T35" fmla="*/ 103 h 284"/>
                <a:gd name="T36" fmla="*/ 622 w 637"/>
                <a:gd name="T37" fmla="*/ 96 h 284"/>
                <a:gd name="T38" fmla="*/ 619 w 637"/>
                <a:gd name="T39" fmla="*/ 88 h 284"/>
                <a:gd name="T40" fmla="*/ 614 w 637"/>
                <a:gd name="T41" fmla="*/ 82 h 284"/>
                <a:gd name="T42" fmla="*/ 609 w 637"/>
                <a:gd name="T43" fmla="*/ 74 h 284"/>
                <a:gd name="T44" fmla="*/ 605 w 637"/>
                <a:gd name="T45" fmla="*/ 68 h 284"/>
                <a:gd name="T46" fmla="*/ 601 w 637"/>
                <a:gd name="T47" fmla="*/ 65 h 284"/>
                <a:gd name="T48" fmla="*/ 599 w 637"/>
                <a:gd name="T49" fmla="*/ 61 h 284"/>
                <a:gd name="T50" fmla="*/ 596 w 637"/>
                <a:gd name="T51" fmla="*/ 59 h 284"/>
                <a:gd name="T52" fmla="*/ 592 w 637"/>
                <a:gd name="T53" fmla="*/ 55 h 284"/>
                <a:gd name="T54" fmla="*/ 589 w 637"/>
                <a:gd name="T55" fmla="*/ 53 h 284"/>
                <a:gd name="T56" fmla="*/ 586 w 637"/>
                <a:gd name="T57" fmla="*/ 50 h 284"/>
                <a:gd name="T58" fmla="*/ 582 w 637"/>
                <a:gd name="T59" fmla="*/ 47 h 284"/>
                <a:gd name="T60" fmla="*/ 578 w 637"/>
                <a:gd name="T61" fmla="*/ 44 h 284"/>
                <a:gd name="T62" fmla="*/ 574 w 637"/>
                <a:gd name="T63" fmla="*/ 42 h 284"/>
                <a:gd name="T64" fmla="*/ 570 w 637"/>
                <a:gd name="T65" fmla="*/ 39 h 284"/>
                <a:gd name="T66" fmla="*/ 566 w 637"/>
                <a:gd name="T67" fmla="*/ 37 h 284"/>
                <a:gd name="T68" fmla="*/ 561 w 637"/>
                <a:gd name="T69" fmla="*/ 35 h 284"/>
                <a:gd name="T70" fmla="*/ 558 w 637"/>
                <a:gd name="T71" fmla="*/ 32 h 284"/>
                <a:gd name="T72" fmla="*/ 552 w 637"/>
                <a:gd name="T73" fmla="*/ 30 h 284"/>
                <a:gd name="T74" fmla="*/ 543 w 637"/>
                <a:gd name="T75" fmla="*/ 27 h 284"/>
                <a:gd name="T76" fmla="*/ 531 w 637"/>
                <a:gd name="T77" fmla="*/ 23 h 284"/>
                <a:gd name="T78" fmla="*/ 520 w 637"/>
                <a:gd name="T79" fmla="*/ 20 h 284"/>
                <a:gd name="T80" fmla="*/ 508 w 637"/>
                <a:gd name="T81" fmla="*/ 16 h 284"/>
                <a:gd name="T82" fmla="*/ 495 w 637"/>
                <a:gd name="T83" fmla="*/ 13 h 284"/>
                <a:gd name="T84" fmla="*/ 482 w 637"/>
                <a:gd name="T85" fmla="*/ 12 h 284"/>
                <a:gd name="T86" fmla="*/ 468 w 637"/>
                <a:gd name="T87" fmla="*/ 9 h 284"/>
                <a:gd name="T88" fmla="*/ 453 w 637"/>
                <a:gd name="T89" fmla="*/ 7 h 284"/>
                <a:gd name="T90" fmla="*/ 438 w 637"/>
                <a:gd name="T91" fmla="*/ 5 h 284"/>
                <a:gd name="T92" fmla="*/ 423 w 637"/>
                <a:gd name="T93" fmla="*/ 4 h 284"/>
                <a:gd name="T94" fmla="*/ 408 w 637"/>
                <a:gd name="T95" fmla="*/ 2 h 284"/>
                <a:gd name="T96" fmla="*/ 391 w 637"/>
                <a:gd name="T97" fmla="*/ 1 h 284"/>
                <a:gd name="T98" fmla="*/ 373 w 637"/>
                <a:gd name="T99" fmla="*/ 1 h 284"/>
                <a:gd name="T100" fmla="*/ 356 w 637"/>
                <a:gd name="T101" fmla="*/ 0 h 284"/>
                <a:gd name="T102" fmla="*/ 339 w 637"/>
                <a:gd name="T103" fmla="*/ 0 h 284"/>
                <a:gd name="T104" fmla="*/ 321 w 637"/>
                <a:gd name="T105" fmla="*/ 0 h 284"/>
                <a:gd name="T106" fmla="*/ 285 w 637"/>
                <a:gd name="T107" fmla="*/ 0 h 284"/>
                <a:gd name="T108" fmla="*/ 245 w 637"/>
                <a:gd name="T109" fmla="*/ 1 h 284"/>
                <a:gd name="T110" fmla="*/ 206 w 637"/>
                <a:gd name="T111" fmla="*/ 4 h 284"/>
                <a:gd name="T112" fmla="*/ 166 w 637"/>
                <a:gd name="T113" fmla="*/ 5 h 284"/>
                <a:gd name="T114" fmla="*/ 125 w 637"/>
                <a:gd name="T115" fmla="*/ 7 h 284"/>
                <a:gd name="T116" fmla="*/ 84 w 637"/>
                <a:gd name="T117" fmla="*/ 10 h 284"/>
                <a:gd name="T118" fmla="*/ 0 w 637"/>
                <a:gd name="T119" fmla="*/ 1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7" h="284">
                  <a:moveTo>
                    <a:pt x="627" y="284"/>
                  </a:moveTo>
                  <a:lnTo>
                    <a:pt x="629" y="264"/>
                  </a:lnTo>
                  <a:lnTo>
                    <a:pt x="632" y="246"/>
                  </a:lnTo>
                  <a:lnTo>
                    <a:pt x="634" y="226"/>
                  </a:lnTo>
                  <a:lnTo>
                    <a:pt x="635" y="217"/>
                  </a:lnTo>
                  <a:lnTo>
                    <a:pt x="636" y="206"/>
                  </a:lnTo>
                  <a:lnTo>
                    <a:pt x="636" y="197"/>
                  </a:lnTo>
                  <a:lnTo>
                    <a:pt x="637" y="188"/>
                  </a:lnTo>
                  <a:lnTo>
                    <a:pt x="637" y="179"/>
                  </a:lnTo>
                  <a:lnTo>
                    <a:pt x="637" y="169"/>
                  </a:lnTo>
                  <a:lnTo>
                    <a:pt x="637" y="161"/>
                  </a:lnTo>
                  <a:lnTo>
                    <a:pt x="636" y="152"/>
                  </a:lnTo>
                  <a:lnTo>
                    <a:pt x="635" y="143"/>
                  </a:lnTo>
                  <a:lnTo>
                    <a:pt x="634" y="135"/>
                  </a:lnTo>
                  <a:lnTo>
                    <a:pt x="632" y="127"/>
                  </a:lnTo>
                  <a:lnTo>
                    <a:pt x="630" y="119"/>
                  </a:lnTo>
                  <a:lnTo>
                    <a:pt x="628" y="111"/>
                  </a:lnTo>
                  <a:lnTo>
                    <a:pt x="625" y="103"/>
                  </a:lnTo>
                  <a:lnTo>
                    <a:pt x="622" y="96"/>
                  </a:lnTo>
                  <a:lnTo>
                    <a:pt x="619" y="88"/>
                  </a:lnTo>
                  <a:lnTo>
                    <a:pt x="614" y="82"/>
                  </a:lnTo>
                  <a:lnTo>
                    <a:pt x="609" y="74"/>
                  </a:lnTo>
                  <a:lnTo>
                    <a:pt x="605" y="68"/>
                  </a:lnTo>
                  <a:lnTo>
                    <a:pt x="601" y="65"/>
                  </a:lnTo>
                  <a:lnTo>
                    <a:pt x="599" y="61"/>
                  </a:lnTo>
                  <a:lnTo>
                    <a:pt x="596" y="59"/>
                  </a:lnTo>
                  <a:lnTo>
                    <a:pt x="592" y="55"/>
                  </a:lnTo>
                  <a:lnTo>
                    <a:pt x="589" y="53"/>
                  </a:lnTo>
                  <a:lnTo>
                    <a:pt x="586" y="50"/>
                  </a:lnTo>
                  <a:lnTo>
                    <a:pt x="582" y="47"/>
                  </a:lnTo>
                  <a:lnTo>
                    <a:pt x="578" y="44"/>
                  </a:lnTo>
                  <a:lnTo>
                    <a:pt x="574" y="42"/>
                  </a:lnTo>
                  <a:lnTo>
                    <a:pt x="570" y="39"/>
                  </a:lnTo>
                  <a:lnTo>
                    <a:pt x="566" y="37"/>
                  </a:lnTo>
                  <a:lnTo>
                    <a:pt x="561" y="35"/>
                  </a:lnTo>
                  <a:lnTo>
                    <a:pt x="558" y="32"/>
                  </a:lnTo>
                  <a:lnTo>
                    <a:pt x="552" y="30"/>
                  </a:lnTo>
                  <a:lnTo>
                    <a:pt x="543" y="27"/>
                  </a:lnTo>
                  <a:lnTo>
                    <a:pt x="531" y="23"/>
                  </a:lnTo>
                  <a:lnTo>
                    <a:pt x="520" y="20"/>
                  </a:lnTo>
                  <a:lnTo>
                    <a:pt x="508" y="16"/>
                  </a:lnTo>
                  <a:lnTo>
                    <a:pt x="495" y="13"/>
                  </a:lnTo>
                  <a:lnTo>
                    <a:pt x="482" y="12"/>
                  </a:lnTo>
                  <a:lnTo>
                    <a:pt x="468" y="9"/>
                  </a:lnTo>
                  <a:lnTo>
                    <a:pt x="453" y="7"/>
                  </a:lnTo>
                  <a:lnTo>
                    <a:pt x="438" y="5"/>
                  </a:lnTo>
                  <a:lnTo>
                    <a:pt x="423" y="4"/>
                  </a:lnTo>
                  <a:lnTo>
                    <a:pt x="408" y="2"/>
                  </a:lnTo>
                  <a:lnTo>
                    <a:pt x="391" y="1"/>
                  </a:lnTo>
                  <a:lnTo>
                    <a:pt x="373" y="1"/>
                  </a:lnTo>
                  <a:lnTo>
                    <a:pt x="356" y="0"/>
                  </a:lnTo>
                  <a:lnTo>
                    <a:pt x="339" y="0"/>
                  </a:lnTo>
                  <a:lnTo>
                    <a:pt x="321" y="0"/>
                  </a:lnTo>
                  <a:lnTo>
                    <a:pt x="285" y="0"/>
                  </a:lnTo>
                  <a:lnTo>
                    <a:pt x="245" y="1"/>
                  </a:lnTo>
                  <a:lnTo>
                    <a:pt x="206" y="4"/>
                  </a:lnTo>
                  <a:lnTo>
                    <a:pt x="166" y="5"/>
                  </a:lnTo>
                  <a:lnTo>
                    <a:pt x="125" y="7"/>
                  </a:lnTo>
                  <a:lnTo>
                    <a:pt x="84" y="10"/>
                  </a:lnTo>
                  <a:lnTo>
                    <a:pt x="0" y="15"/>
                  </a:lnTo>
                </a:path>
              </a:pathLst>
            </a:custGeom>
            <a:noFill/>
            <a:ln w="44450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554"/>
            <p:cNvSpPr/>
            <p:nvPr/>
          </p:nvSpPr>
          <p:spPr bwMode="auto">
            <a:xfrm>
              <a:off x="2454" y="2302"/>
              <a:ext cx="327" cy="348"/>
            </a:xfrm>
            <a:custGeom>
              <a:avLst/>
              <a:gdLst>
                <a:gd name="T0" fmla="*/ 327 w 327"/>
                <a:gd name="T1" fmla="*/ 0 h 348"/>
                <a:gd name="T2" fmla="*/ 98 w 327"/>
                <a:gd name="T3" fmla="*/ 0 h 348"/>
                <a:gd name="T4" fmla="*/ 70 w 327"/>
                <a:gd name="T5" fmla="*/ 0 h 348"/>
                <a:gd name="T6" fmla="*/ 46 w 327"/>
                <a:gd name="T7" fmla="*/ 6 h 348"/>
                <a:gd name="T8" fmla="*/ 31 w 327"/>
                <a:gd name="T9" fmla="*/ 11 h 348"/>
                <a:gd name="T10" fmla="*/ 18 w 327"/>
                <a:gd name="T11" fmla="*/ 24 h 348"/>
                <a:gd name="T12" fmla="*/ 9 w 327"/>
                <a:gd name="T13" fmla="*/ 39 h 348"/>
                <a:gd name="T14" fmla="*/ 7 w 327"/>
                <a:gd name="T15" fmla="*/ 63 h 348"/>
                <a:gd name="T16" fmla="*/ 0 w 327"/>
                <a:gd name="T17" fmla="*/ 98 h 348"/>
                <a:gd name="T18" fmla="*/ 0 w 327"/>
                <a:gd name="T19" fmla="*/ 137 h 348"/>
                <a:gd name="T20" fmla="*/ 0 w 327"/>
                <a:gd name="T21" fmla="*/ 348 h 348"/>
                <a:gd name="T22" fmla="*/ 327 w 327"/>
                <a:gd name="T23" fmla="*/ 348 h 348"/>
                <a:gd name="T24" fmla="*/ 327 w 327"/>
                <a:gd name="T25" fmla="*/ 0 h 348"/>
                <a:gd name="T26" fmla="*/ 327 w 327"/>
                <a:gd name="T2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7" h="348">
                  <a:moveTo>
                    <a:pt x="327" y="0"/>
                  </a:moveTo>
                  <a:lnTo>
                    <a:pt x="98" y="0"/>
                  </a:lnTo>
                  <a:lnTo>
                    <a:pt x="70" y="0"/>
                  </a:lnTo>
                  <a:lnTo>
                    <a:pt x="46" y="6"/>
                  </a:lnTo>
                  <a:lnTo>
                    <a:pt x="31" y="11"/>
                  </a:lnTo>
                  <a:lnTo>
                    <a:pt x="18" y="24"/>
                  </a:lnTo>
                  <a:lnTo>
                    <a:pt x="9" y="39"/>
                  </a:lnTo>
                  <a:lnTo>
                    <a:pt x="7" y="63"/>
                  </a:lnTo>
                  <a:lnTo>
                    <a:pt x="0" y="98"/>
                  </a:lnTo>
                  <a:lnTo>
                    <a:pt x="0" y="137"/>
                  </a:lnTo>
                  <a:lnTo>
                    <a:pt x="0" y="348"/>
                  </a:lnTo>
                  <a:lnTo>
                    <a:pt x="327" y="348"/>
                  </a:lnTo>
                  <a:lnTo>
                    <a:pt x="327" y="0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555"/>
            <p:cNvSpPr/>
            <p:nvPr/>
          </p:nvSpPr>
          <p:spPr bwMode="auto">
            <a:xfrm>
              <a:off x="2455" y="2677"/>
              <a:ext cx="536" cy="533"/>
            </a:xfrm>
            <a:custGeom>
              <a:avLst/>
              <a:gdLst>
                <a:gd name="T0" fmla="*/ 0 w 536"/>
                <a:gd name="T1" fmla="*/ 0 h 533"/>
                <a:gd name="T2" fmla="*/ 0 w 536"/>
                <a:gd name="T3" fmla="*/ 333 h 533"/>
                <a:gd name="T4" fmla="*/ 0 w 536"/>
                <a:gd name="T5" fmla="*/ 353 h 533"/>
                <a:gd name="T6" fmla="*/ 7 w 536"/>
                <a:gd name="T7" fmla="*/ 374 h 533"/>
                <a:gd name="T8" fmla="*/ 11 w 536"/>
                <a:gd name="T9" fmla="*/ 392 h 533"/>
                <a:gd name="T10" fmla="*/ 21 w 536"/>
                <a:gd name="T11" fmla="*/ 411 h 533"/>
                <a:gd name="T12" fmla="*/ 30 w 536"/>
                <a:gd name="T13" fmla="*/ 426 h 533"/>
                <a:gd name="T14" fmla="*/ 44 w 536"/>
                <a:gd name="T15" fmla="*/ 442 h 533"/>
                <a:gd name="T16" fmla="*/ 60 w 536"/>
                <a:gd name="T17" fmla="*/ 459 h 533"/>
                <a:gd name="T18" fmla="*/ 80 w 536"/>
                <a:gd name="T19" fmla="*/ 475 h 533"/>
                <a:gd name="T20" fmla="*/ 100 w 536"/>
                <a:gd name="T21" fmla="*/ 487 h 533"/>
                <a:gd name="T22" fmla="*/ 120 w 536"/>
                <a:gd name="T23" fmla="*/ 499 h 533"/>
                <a:gd name="T24" fmla="*/ 143 w 536"/>
                <a:gd name="T25" fmla="*/ 509 h 533"/>
                <a:gd name="T26" fmla="*/ 167 w 536"/>
                <a:gd name="T27" fmla="*/ 518 h 533"/>
                <a:gd name="T28" fmla="*/ 190 w 536"/>
                <a:gd name="T29" fmla="*/ 523 h 533"/>
                <a:gd name="T30" fmla="*/ 213 w 536"/>
                <a:gd name="T31" fmla="*/ 527 h 533"/>
                <a:gd name="T32" fmla="*/ 240 w 536"/>
                <a:gd name="T33" fmla="*/ 529 h 533"/>
                <a:gd name="T34" fmla="*/ 270 w 536"/>
                <a:gd name="T35" fmla="*/ 533 h 533"/>
                <a:gd name="T36" fmla="*/ 296 w 536"/>
                <a:gd name="T37" fmla="*/ 529 h 533"/>
                <a:gd name="T38" fmla="*/ 323 w 536"/>
                <a:gd name="T39" fmla="*/ 527 h 533"/>
                <a:gd name="T40" fmla="*/ 346 w 536"/>
                <a:gd name="T41" fmla="*/ 523 h 533"/>
                <a:gd name="T42" fmla="*/ 373 w 536"/>
                <a:gd name="T43" fmla="*/ 518 h 533"/>
                <a:gd name="T44" fmla="*/ 396 w 536"/>
                <a:gd name="T45" fmla="*/ 509 h 533"/>
                <a:gd name="T46" fmla="*/ 416 w 536"/>
                <a:gd name="T47" fmla="*/ 499 h 533"/>
                <a:gd name="T48" fmla="*/ 439 w 536"/>
                <a:gd name="T49" fmla="*/ 487 h 533"/>
                <a:gd name="T50" fmla="*/ 460 w 536"/>
                <a:gd name="T51" fmla="*/ 475 h 533"/>
                <a:gd name="T52" fmla="*/ 476 w 536"/>
                <a:gd name="T53" fmla="*/ 459 h 533"/>
                <a:gd name="T54" fmla="*/ 492 w 536"/>
                <a:gd name="T55" fmla="*/ 444 h 533"/>
                <a:gd name="T56" fmla="*/ 506 w 536"/>
                <a:gd name="T57" fmla="*/ 426 h 533"/>
                <a:gd name="T58" fmla="*/ 515 w 536"/>
                <a:gd name="T59" fmla="*/ 411 h 533"/>
                <a:gd name="T60" fmla="*/ 525 w 536"/>
                <a:gd name="T61" fmla="*/ 392 h 533"/>
                <a:gd name="T62" fmla="*/ 532 w 536"/>
                <a:gd name="T63" fmla="*/ 374 h 533"/>
                <a:gd name="T64" fmla="*/ 536 w 536"/>
                <a:gd name="T65" fmla="*/ 353 h 533"/>
                <a:gd name="T66" fmla="*/ 536 w 536"/>
                <a:gd name="T67" fmla="*/ 333 h 533"/>
                <a:gd name="T68" fmla="*/ 536 w 536"/>
                <a:gd name="T69" fmla="*/ 0 h 533"/>
                <a:gd name="T70" fmla="*/ 0 w 536"/>
                <a:gd name="T71" fmla="*/ 0 h 533"/>
                <a:gd name="T72" fmla="*/ 0 w 536"/>
                <a:gd name="T73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6" h="533">
                  <a:moveTo>
                    <a:pt x="0" y="0"/>
                  </a:moveTo>
                  <a:lnTo>
                    <a:pt x="0" y="333"/>
                  </a:lnTo>
                  <a:lnTo>
                    <a:pt x="0" y="353"/>
                  </a:lnTo>
                  <a:lnTo>
                    <a:pt x="7" y="374"/>
                  </a:lnTo>
                  <a:lnTo>
                    <a:pt x="11" y="392"/>
                  </a:lnTo>
                  <a:lnTo>
                    <a:pt x="21" y="411"/>
                  </a:lnTo>
                  <a:lnTo>
                    <a:pt x="30" y="426"/>
                  </a:lnTo>
                  <a:lnTo>
                    <a:pt x="44" y="442"/>
                  </a:lnTo>
                  <a:lnTo>
                    <a:pt x="60" y="459"/>
                  </a:lnTo>
                  <a:lnTo>
                    <a:pt x="80" y="475"/>
                  </a:lnTo>
                  <a:lnTo>
                    <a:pt x="100" y="487"/>
                  </a:lnTo>
                  <a:lnTo>
                    <a:pt x="120" y="499"/>
                  </a:lnTo>
                  <a:lnTo>
                    <a:pt x="143" y="509"/>
                  </a:lnTo>
                  <a:lnTo>
                    <a:pt x="167" y="518"/>
                  </a:lnTo>
                  <a:lnTo>
                    <a:pt x="190" y="523"/>
                  </a:lnTo>
                  <a:lnTo>
                    <a:pt x="213" y="527"/>
                  </a:lnTo>
                  <a:lnTo>
                    <a:pt x="240" y="529"/>
                  </a:lnTo>
                  <a:lnTo>
                    <a:pt x="270" y="533"/>
                  </a:lnTo>
                  <a:lnTo>
                    <a:pt x="296" y="529"/>
                  </a:lnTo>
                  <a:lnTo>
                    <a:pt x="323" y="527"/>
                  </a:lnTo>
                  <a:lnTo>
                    <a:pt x="346" y="523"/>
                  </a:lnTo>
                  <a:lnTo>
                    <a:pt x="373" y="518"/>
                  </a:lnTo>
                  <a:lnTo>
                    <a:pt x="396" y="509"/>
                  </a:lnTo>
                  <a:lnTo>
                    <a:pt x="416" y="499"/>
                  </a:lnTo>
                  <a:lnTo>
                    <a:pt x="439" y="487"/>
                  </a:lnTo>
                  <a:lnTo>
                    <a:pt x="460" y="475"/>
                  </a:lnTo>
                  <a:lnTo>
                    <a:pt x="476" y="459"/>
                  </a:lnTo>
                  <a:lnTo>
                    <a:pt x="492" y="444"/>
                  </a:lnTo>
                  <a:lnTo>
                    <a:pt x="506" y="426"/>
                  </a:lnTo>
                  <a:lnTo>
                    <a:pt x="515" y="411"/>
                  </a:lnTo>
                  <a:lnTo>
                    <a:pt x="525" y="392"/>
                  </a:lnTo>
                  <a:lnTo>
                    <a:pt x="532" y="374"/>
                  </a:lnTo>
                  <a:lnTo>
                    <a:pt x="536" y="353"/>
                  </a:lnTo>
                  <a:lnTo>
                    <a:pt x="536" y="333"/>
                  </a:lnTo>
                  <a:lnTo>
                    <a:pt x="53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556"/>
            <p:cNvSpPr/>
            <p:nvPr/>
          </p:nvSpPr>
          <p:spPr bwMode="auto">
            <a:xfrm>
              <a:off x="2800" y="2302"/>
              <a:ext cx="186" cy="348"/>
            </a:xfrm>
            <a:custGeom>
              <a:avLst/>
              <a:gdLst>
                <a:gd name="T0" fmla="*/ 0 w 186"/>
                <a:gd name="T1" fmla="*/ 0 h 348"/>
                <a:gd name="T2" fmla="*/ 0 w 186"/>
                <a:gd name="T3" fmla="*/ 348 h 348"/>
                <a:gd name="T4" fmla="*/ 186 w 186"/>
                <a:gd name="T5" fmla="*/ 348 h 348"/>
                <a:gd name="T6" fmla="*/ 186 w 186"/>
                <a:gd name="T7" fmla="*/ 137 h 348"/>
                <a:gd name="T8" fmla="*/ 186 w 186"/>
                <a:gd name="T9" fmla="*/ 94 h 348"/>
                <a:gd name="T10" fmla="*/ 183 w 186"/>
                <a:gd name="T11" fmla="*/ 61 h 348"/>
                <a:gd name="T12" fmla="*/ 177 w 186"/>
                <a:gd name="T13" fmla="*/ 36 h 348"/>
                <a:gd name="T14" fmla="*/ 170 w 186"/>
                <a:gd name="T15" fmla="*/ 21 h 348"/>
                <a:gd name="T16" fmla="*/ 162 w 186"/>
                <a:gd name="T17" fmla="*/ 11 h 348"/>
                <a:gd name="T18" fmla="*/ 146 w 186"/>
                <a:gd name="T19" fmla="*/ 3 h 348"/>
                <a:gd name="T20" fmla="*/ 125 w 186"/>
                <a:gd name="T21" fmla="*/ 0 h 348"/>
                <a:gd name="T22" fmla="*/ 101 w 186"/>
                <a:gd name="T23" fmla="*/ 0 h 348"/>
                <a:gd name="T24" fmla="*/ 0 w 186"/>
                <a:gd name="T25" fmla="*/ 0 h 348"/>
                <a:gd name="T26" fmla="*/ 0 w 186"/>
                <a:gd name="T2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348">
                  <a:moveTo>
                    <a:pt x="0" y="0"/>
                  </a:moveTo>
                  <a:lnTo>
                    <a:pt x="0" y="348"/>
                  </a:lnTo>
                  <a:lnTo>
                    <a:pt x="186" y="348"/>
                  </a:lnTo>
                  <a:lnTo>
                    <a:pt x="186" y="137"/>
                  </a:lnTo>
                  <a:lnTo>
                    <a:pt x="186" y="94"/>
                  </a:lnTo>
                  <a:lnTo>
                    <a:pt x="183" y="61"/>
                  </a:lnTo>
                  <a:lnTo>
                    <a:pt x="177" y="36"/>
                  </a:lnTo>
                  <a:lnTo>
                    <a:pt x="170" y="21"/>
                  </a:lnTo>
                  <a:lnTo>
                    <a:pt x="162" y="11"/>
                  </a:lnTo>
                  <a:lnTo>
                    <a:pt x="146" y="3"/>
                  </a:lnTo>
                  <a:lnTo>
                    <a:pt x="125" y="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557"/>
            <p:cNvSpPr/>
            <p:nvPr/>
          </p:nvSpPr>
          <p:spPr bwMode="auto">
            <a:xfrm>
              <a:off x="2733" y="2338"/>
              <a:ext cx="106" cy="244"/>
            </a:xfrm>
            <a:custGeom>
              <a:avLst/>
              <a:gdLst>
                <a:gd name="T0" fmla="*/ 106 w 106"/>
                <a:gd name="T1" fmla="*/ 49 h 244"/>
                <a:gd name="T2" fmla="*/ 106 w 106"/>
                <a:gd name="T3" fmla="*/ 49 h 244"/>
                <a:gd name="T4" fmla="*/ 106 w 106"/>
                <a:gd name="T5" fmla="*/ 40 h 244"/>
                <a:gd name="T6" fmla="*/ 103 w 106"/>
                <a:gd name="T7" fmla="*/ 31 h 244"/>
                <a:gd name="T8" fmla="*/ 98 w 106"/>
                <a:gd name="T9" fmla="*/ 21 h 244"/>
                <a:gd name="T10" fmla="*/ 91 w 106"/>
                <a:gd name="T11" fmla="*/ 15 h 244"/>
                <a:gd name="T12" fmla="*/ 81 w 106"/>
                <a:gd name="T13" fmla="*/ 9 h 244"/>
                <a:gd name="T14" fmla="*/ 72 w 106"/>
                <a:gd name="T15" fmla="*/ 3 h 244"/>
                <a:gd name="T16" fmla="*/ 63 w 106"/>
                <a:gd name="T17" fmla="*/ 0 h 244"/>
                <a:gd name="T18" fmla="*/ 54 w 106"/>
                <a:gd name="T19" fmla="*/ 0 h 244"/>
                <a:gd name="T20" fmla="*/ 42 w 106"/>
                <a:gd name="T21" fmla="*/ 0 h 244"/>
                <a:gd name="T22" fmla="*/ 33 w 106"/>
                <a:gd name="T23" fmla="*/ 3 h 244"/>
                <a:gd name="T24" fmla="*/ 24 w 106"/>
                <a:gd name="T25" fmla="*/ 9 h 244"/>
                <a:gd name="T26" fmla="*/ 15 w 106"/>
                <a:gd name="T27" fmla="*/ 15 h 244"/>
                <a:gd name="T28" fmla="*/ 8 w 106"/>
                <a:gd name="T29" fmla="*/ 21 h 244"/>
                <a:gd name="T30" fmla="*/ 2 w 106"/>
                <a:gd name="T31" fmla="*/ 31 h 244"/>
                <a:gd name="T32" fmla="*/ 0 w 106"/>
                <a:gd name="T33" fmla="*/ 40 h 244"/>
                <a:gd name="T34" fmla="*/ 0 w 106"/>
                <a:gd name="T35" fmla="*/ 49 h 244"/>
                <a:gd name="T36" fmla="*/ 0 w 106"/>
                <a:gd name="T37" fmla="*/ 195 h 244"/>
                <a:gd name="T38" fmla="*/ 0 w 106"/>
                <a:gd name="T39" fmla="*/ 205 h 244"/>
                <a:gd name="T40" fmla="*/ 2 w 106"/>
                <a:gd name="T41" fmla="*/ 214 h 244"/>
                <a:gd name="T42" fmla="*/ 8 w 106"/>
                <a:gd name="T43" fmla="*/ 223 h 244"/>
                <a:gd name="T44" fmla="*/ 15 w 106"/>
                <a:gd name="T45" fmla="*/ 229 h 244"/>
                <a:gd name="T46" fmla="*/ 24 w 106"/>
                <a:gd name="T47" fmla="*/ 236 h 244"/>
                <a:gd name="T48" fmla="*/ 33 w 106"/>
                <a:gd name="T49" fmla="*/ 242 h 244"/>
                <a:gd name="T50" fmla="*/ 42 w 106"/>
                <a:gd name="T51" fmla="*/ 244 h 244"/>
                <a:gd name="T52" fmla="*/ 54 w 106"/>
                <a:gd name="T53" fmla="*/ 244 h 244"/>
                <a:gd name="T54" fmla="*/ 63 w 106"/>
                <a:gd name="T55" fmla="*/ 244 h 244"/>
                <a:gd name="T56" fmla="*/ 72 w 106"/>
                <a:gd name="T57" fmla="*/ 242 h 244"/>
                <a:gd name="T58" fmla="*/ 81 w 106"/>
                <a:gd name="T59" fmla="*/ 236 h 244"/>
                <a:gd name="T60" fmla="*/ 91 w 106"/>
                <a:gd name="T61" fmla="*/ 229 h 244"/>
                <a:gd name="T62" fmla="*/ 98 w 106"/>
                <a:gd name="T63" fmla="*/ 223 h 244"/>
                <a:gd name="T64" fmla="*/ 103 w 106"/>
                <a:gd name="T65" fmla="*/ 214 h 244"/>
                <a:gd name="T66" fmla="*/ 106 w 106"/>
                <a:gd name="T67" fmla="*/ 205 h 244"/>
                <a:gd name="T68" fmla="*/ 106 w 106"/>
                <a:gd name="T69" fmla="*/ 195 h 244"/>
                <a:gd name="T70" fmla="*/ 106 w 106"/>
                <a:gd name="T71" fmla="*/ 49 h 244"/>
                <a:gd name="T72" fmla="*/ 106 w 106"/>
                <a:gd name="T73" fmla="*/ 4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" h="244">
                  <a:moveTo>
                    <a:pt x="106" y="49"/>
                  </a:moveTo>
                  <a:lnTo>
                    <a:pt x="106" y="49"/>
                  </a:lnTo>
                  <a:lnTo>
                    <a:pt x="106" y="40"/>
                  </a:lnTo>
                  <a:lnTo>
                    <a:pt x="103" y="31"/>
                  </a:lnTo>
                  <a:lnTo>
                    <a:pt x="98" y="21"/>
                  </a:lnTo>
                  <a:lnTo>
                    <a:pt x="91" y="15"/>
                  </a:lnTo>
                  <a:lnTo>
                    <a:pt x="81" y="9"/>
                  </a:lnTo>
                  <a:lnTo>
                    <a:pt x="72" y="3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33" y="3"/>
                  </a:lnTo>
                  <a:lnTo>
                    <a:pt x="24" y="9"/>
                  </a:lnTo>
                  <a:lnTo>
                    <a:pt x="15" y="15"/>
                  </a:lnTo>
                  <a:lnTo>
                    <a:pt x="8" y="21"/>
                  </a:lnTo>
                  <a:lnTo>
                    <a:pt x="2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195"/>
                  </a:lnTo>
                  <a:lnTo>
                    <a:pt x="0" y="205"/>
                  </a:lnTo>
                  <a:lnTo>
                    <a:pt x="2" y="214"/>
                  </a:lnTo>
                  <a:lnTo>
                    <a:pt x="8" y="223"/>
                  </a:lnTo>
                  <a:lnTo>
                    <a:pt x="15" y="229"/>
                  </a:lnTo>
                  <a:lnTo>
                    <a:pt x="24" y="236"/>
                  </a:lnTo>
                  <a:lnTo>
                    <a:pt x="33" y="242"/>
                  </a:lnTo>
                  <a:lnTo>
                    <a:pt x="42" y="244"/>
                  </a:lnTo>
                  <a:lnTo>
                    <a:pt x="54" y="244"/>
                  </a:lnTo>
                  <a:lnTo>
                    <a:pt x="63" y="244"/>
                  </a:lnTo>
                  <a:lnTo>
                    <a:pt x="72" y="242"/>
                  </a:lnTo>
                  <a:lnTo>
                    <a:pt x="81" y="236"/>
                  </a:lnTo>
                  <a:lnTo>
                    <a:pt x="91" y="229"/>
                  </a:lnTo>
                  <a:lnTo>
                    <a:pt x="98" y="223"/>
                  </a:lnTo>
                  <a:lnTo>
                    <a:pt x="103" y="214"/>
                  </a:lnTo>
                  <a:lnTo>
                    <a:pt x="106" y="205"/>
                  </a:lnTo>
                  <a:lnTo>
                    <a:pt x="106" y="195"/>
                  </a:lnTo>
                  <a:lnTo>
                    <a:pt x="106" y="49"/>
                  </a:lnTo>
                  <a:lnTo>
                    <a:pt x="10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558"/>
            <p:cNvSpPr/>
            <p:nvPr/>
          </p:nvSpPr>
          <p:spPr bwMode="auto">
            <a:xfrm>
              <a:off x="2151" y="2002"/>
              <a:ext cx="651" cy="300"/>
            </a:xfrm>
            <a:custGeom>
              <a:avLst/>
              <a:gdLst>
                <a:gd name="T0" fmla="*/ 646 w 651"/>
                <a:gd name="T1" fmla="*/ 261 h 300"/>
                <a:gd name="T2" fmla="*/ 647 w 651"/>
                <a:gd name="T3" fmla="*/ 241 h 300"/>
                <a:gd name="T4" fmla="*/ 650 w 651"/>
                <a:gd name="T5" fmla="*/ 222 h 300"/>
                <a:gd name="T6" fmla="*/ 651 w 651"/>
                <a:gd name="T7" fmla="*/ 203 h 300"/>
                <a:gd name="T8" fmla="*/ 651 w 651"/>
                <a:gd name="T9" fmla="*/ 183 h 300"/>
                <a:gd name="T10" fmla="*/ 650 w 651"/>
                <a:gd name="T11" fmla="*/ 165 h 300"/>
                <a:gd name="T12" fmla="*/ 649 w 651"/>
                <a:gd name="T13" fmla="*/ 156 h 300"/>
                <a:gd name="T14" fmla="*/ 646 w 651"/>
                <a:gd name="T15" fmla="*/ 139 h 300"/>
                <a:gd name="T16" fmla="*/ 643 w 651"/>
                <a:gd name="T17" fmla="*/ 129 h 300"/>
                <a:gd name="T18" fmla="*/ 638 w 651"/>
                <a:gd name="T19" fmla="*/ 112 h 300"/>
                <a:gd name="T20" fmla="*/ 635 w 651"/>
                <a:gd name="T21" fmla="*/ 104 h 300"/>
                <a:gd name="T22" fmla="*/ 625 w 651"/>
                <a:gd name="T23" fmla="*/ 88 h 300"/>
                <a:gd name="T24" fmla="*/ 621 w 651"/>
                <a:gd name="T25" fmla="*/ 80 h 300"/>
                <a:gd name="T26" fmla="*/ 612 w 651"/>
                <a:gd name="T27" fmla="*/ 69 h 300"/>
                <a:gd name="T28" fmla="*/ 606 w 651"/>
                <a:gd name="T29" fmla="*/ 63 h 300"/>
                <a:gd name="T30" fmla="*/ 601 w 651"/>
                <a:gd name="T31" fmla="*/ 59 h 300"/>
                <a:gd name="T32" fmla="*/ 593 w 651"/>
                <a:gd name="T33" fmla="*/ 52 h 300"/>
                <a:gd name="T34" fmla="*/ 585 w 651"/>
                <a:gd name="T35" fmla="*/ 46 h 300"/>
                <a:gd name="T36" fmla="*/ 577 w 651"/>
                <a:gd name="T37" fmla="*/ 42 h 300"/>
                <a:gd name="T38" fmla="*/ 563 w 651"/>
                <a:gd name="T39" fmla="*/ 35 h 300"/>
                <a:gd name="T40" fmla="*/ 547 w 651"/>
                <a:gd name="T41" fmla="*/ 28 h 300"/>
                <a:gd name="T42" fmla="*/ 524 w 651"/>
                <a:gd name="T43" fmla="*/ 20 h 300"/>
                <a:gd name="T44" fmla="*/ 510 w 651"/>
                <a:gd name="T45" fmla="*/ 16 h 300"/>
                <a:gd name="T46" fmla="*/ 484 w 651"/>
                <a:gd name="T47" fmla="*/ 12 h 300"/>
                <a:gd name="T48" fmla="*/ 455 w 651"/>
                <a:gd name="T49" fmla="*/ 7 h 300"/>
                <a:gd name="T50" fmla="*/ 439 w 651"/>
                <a:gd name="T51" fmla="*/ 5 h 300"/>
                <a:gd name="T52" fmla="*/ 392 w 651"/>
                <a:gd name="T53" fmla="*/ 1 h 300"/>
                <a:gd name="T54" fmla="*/ 357 w 651"/>
                <a:gd name="T55" fmla="*/ 0 h 300"/>
                <a:gd name="T56" fmla="*/ 321 w 651"/>
                <a:gd name="T57" fmla="*/ 0 h 300"/>
                <a:gd name="T58" fmla="*/ 245 w 651"/>
                <a:gd name="T59" fmla="*/ 1 h 300"/>
                <a:gd name="T60" fmla="*/ 165 w 651"/>
                <a:gd name="T61" fmla="*/ 5 h 300"/>
                <a:gd name="T62" fmla="*/ 83 w 651"/>
                <a:gd name="T63" fmla="*/ 11 h 300"/>
                <a:gd name="T64" fmla="*/ 0 w 651"/>
                <a:gd name="T65" fmla="*/ 29 h 300"/>
                <a:gd name="T66" fmla="*/ 126 w 651"/>
                <a:gd name="T67" fmla="*/ 35 h 300"/>
                <a:gd name="T68" fmla="*/ 206 w 651"/>
                <a:gd name="T69" fmla="*/ 31 h 300"/>
                <a:gd name="T70" fmla="*/ 285 w 651"/>
                <a:gd name="T71" fmla="*/ 28 h 300"/>
                <a:gd name="T72" fmla="*/ 339 w 651"/>
                <a:gd name="T73" fmla="*/ 28 h 300"/>
                <a:gd name="T74" fmla="*/ 373 w 651"/>
                <a:gd name="T75" fmla="*/ 29 h 300"/>
                <a:gd name="T76" fmla="*/ 407 w 651"/>
                <a:gd name="T77" fmla="*/ 30 h 300"/>
                <a:gd name="T78" fmla="*/ 452 w 651"/>
                <a:gd name="T79" fmla="*/ 35 h 300"/>
                <a:gd name="T80" fmla="*/ 479 w 651"/>
                <a:gd name="T81" fmla="*/ 38 h 300"/>
                <a:gd name="T82" fmla="*/ 505 w 651"/>
                <a:gd name="T83" fmla="*/ 44 h 300"/>
                <a:gd name="T84" fmla="*/ 528 w 651"/>
                <a:gd name="T85" fmla="*/ 50 h 300"/>
                <a:gd name="T86" fmla="*/ 552 w 651"/>
                <a:gd name="T87" fmla="*/ 59 h 300"/>
                <a:gd name="T88" fmla="*/ 564 w 651"/>
                <a:gd name="T89" fmla="*/ 66 h 300"/>
                <a:gd name="T90" fmla="*/ 567 w 651"/>
                <a:gd name="T91" fmla="*/ 68 h 300"/>
                <a:gd name="T92" fmla="*/ 578 w 651"/>
                <a:gd name="T93" fmla="*/ 75 h 300"/>
                <a:gd name="T94" fmla="*/ 583 w 651"/>
                <a:gd name="T95" fmla="*/ 79 h 300"/>
                <a:gd name="T96" fmla="*/ 589 w 651"/>
                <a:gd name="T97" fmla="*/ 86 h 300"/>
                <a:gd name="T98" fmla="*/ 593 w 651"/>
                <a:gd name="T99" fmla="*/ 90 h 300"/>
                <a:gd name="T100" fmla="*/ 602 w 651"/>
                <a:gd name="T101" fmla="*/ 103 h 300"/>
                <a:gd name="T102" fmla="*/ 609 w 651"/>
                <a:gd name="T103" fmla="*/ 116 h 300"/>
                <a:gd name="T104" fmla="*/ 614 w 651"/>
                <a:gd name="T105" fmla="*/ 128 h 300"/>
                <a:gd name="T106" fmla="*/ 619 w 651"/>
                <a:gd name="T107" fmla="*/ 143 h 300"/>
                <a:gd name="T108" fmla="*/ 621 w 651"/>
                <a:gd name="T109" fmla="*/ 159 h 300"/>
                <a:gd name="T110" fmla="*/ 623 w 651"/>
                <a:gd name="T111" fmla="*/ 175 h 300"/>
                <a:gd name="T112" fmla="*/ 623 w 651"/>
                <a:gd name="T113" fmla="*/ 201 h 300"/>
                <a:gd name="T114" fmla="*/ 622 w 651"/>
                <a:gd name="T115" fmla="*/ 219 h 300"/>
                <a:gd name="T116" fmla="*/ 620 w 651"/>
                <a:gd name="T117" fmla="*/ 238 h 300"/>
                <a:gd name="T118" fmla="*/ 616 w 651"/>
                <a:gd name="T119" fmla="*/ 277 h 300"/>
                <a:gd name="T120" fmla="*/ 640 w 651"/>
                <a:gd name="T1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1" h="300">
                  <a:moveTo>
                    <a:pt x="640" y="300"/>
                  </a:moveTo>
                  <a:lnTo>
                    <a:pt x="643" y="280"/>
                  </a:lnTo>
                  <a:lnTo>
                    <a:pt x="643" y="280"/>
                  </a:lnTo>
                  <a:lnTo>
                    <a:pt x="646" y="261"/>
                  </a:lnTo>
                  <a:lnTo>
                    <a:pt x="646" y="261"/>
                  </a:lnTo>
                  <a:lnTo>
                    <a:pt x="646" y="261"/>
                  </a:lnTo>
                  <a:lnTo>
                    <a:pt x="647" y="241"/>
                  </a:lnTo>
                  <a:lnTo>
                    <a:pt x="647" y="241"/>
                  </a:lnTo>
                  <a:lnTo>
                    <a:pt x="649" y="232"/>
                  </a:lnTo>
                  <a:lnTo>
                    <a:pt x="649" y="232"/>
                  </a:lnTo>
                  <a:lnTo>
                    <a:pt x="649" y="231"/>
                  </a:lnTo>
                  <a:lnTo>
                    <a:pt x="650" y="222"/>
                  </a:lnTo>
                  <a:lnTo>
                    <a:pt x="650" y="222"/>
                  </a:lnTo>
                  <a:lnTo>
                    <a:pt x="650" y="212"/>
                  </a:lnTo>
                  <a:lnTo>
                    <a:pt x="650" y="212"/>
                  </a:lnTo>
                  <a:lnTo>
                    <a:pt x="651" y="203"/>
                  </a:lnTo>
                  <a:lnTo>
                    <a:pt x="651" y="203"/>
                  </a:lnTo>
                  <a:lnTo>
                    <a:pt x="651" y="202"/>
                  </a:lnTo>
                  <a:lnTo>
                    <a:pt x="651" y="193"/>
                  </a:lnTo>
                  <a:lnTo>
                    <a:pt x="651" y="183"/>
                  </a:lnTo>
                  <a:lnTo>
                    <a:pt x="651" y="175"/>
                  </a:lnTo>
                  <a:lnTo>
                    <a:pt x="651" y="174"/>
                  </a:lnTo>
                  <a:lnTo>
                    <a:pt x="651" y="174"/>
                  </a:lnTo>
                  <a:lnTo>
                    <a:pt x="650" y="165"/>
                  </a:lnTo>
                  <a:lnTo>
                    <a:pt x="650" y="165"/>
                  </a:lnTo>
                  <a:lnTo>
                    <a:pt x="650" y="164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7" y="148"/>
                  </a:lnTo>
                  <a:lnTo>
                    <a:pt x="647" y="147"/>
                  </a:lnTo>
                  <a:lnTo>
                    <a:pt x="647" y="147"/>
                  </a:lnTo>
                  <a:lnTo>
                    <a:pt x="646" y="139"/>
                  </a:lnTo>
                  <a:lnTo>
                    <a:pt x="646" y="137"/>
                  </a:lnTo>
                  <a:lnTo>
                    <a:pt x="645" y="137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42" y="121"/>
                  </a:lnTo>
                  <a:lnTo>
                    <a:pt x="640" y="120"/>
                  </a:lnTo>
                  <a:lnTo>
                    <a:pt x="640" y="120"/>
                  </a:lnTo>
                  <a:lnTo>
                    <a:pt x="638" y="112"/>
                  </a:lnTo>
                  <a:lnTo>
                    <a:pt x="638" y="112"/>
                  </a:lnTo>
                  <a:lnTo>
                    <a:pt x="638" y="112"/>
                  </a:lnTo>
                  <a:lnTo>
                    <a:pt x="635" y="104"/>
                  </a:lnTo>
                  <a:lnTo>
                    <a:pt x="635" y="104"/>
                  </a:lnTo>
                  <a:lnTo>
                    <a:pt x="631" y="96"/>
                  </a:lnTo>
                  <a:lnTo>
                    <a:pt x="630" y="95"/>
                  </a:lnTo>
                  <a:lnTo>
                    <a:pt x="630" y="95"/>
                  </a:lnTo>
                  <a:lnTo>
                    <a:pt x="625" y="88"/>
                  </a:lnTo>
                  <a:lnTo>
                    <a:pt x="625" y="88"/>
                  </a:lnTo>
                  <a:lnTo>
                    <a:pt x="621" y="81"/>
                  </a:lnTo>
                  <a:lnTo>
                    <a:pt x="621" y="81"/>
                  </a:lnTo>
                  <a:lnTo>
                    <a:pt x="621" y="80"/>
                  </a:lnTo>
                  <a:lnTo>
                    <a:pt x="615" y="73"/>
                  </a:lnTo>
                  <a:lnTo>
                    <a:pt x="615" y="73"/>
                  </a:lnTo>
                  <a:lnTo>
                    <a:pt x="614" y="72"/>
                  </a:lnTo>
                  <a:lnTo>
                    <a:pt x="612" y="69"/>
                  </a:lnTo>
                  <a:lnTo>
                    <a:pt x="612" y="69"/>
                  </a:lnTo>
                  <a:lnTo>
                    <a:pt x="608" y="66"/>
                  </a:lnTo>
                  <a:lnTo>
                    <a:pt x="608" y="66"/>
                  </a:lnTo>
                  <a:lnTo>
                    <a:pt x="606" y="63"/>
                  </a:lnTo>
                  <a:lnTo>
                    <a:pt x="606" y="63"/>
                  </a:lnTo>
                  <a:lnTo>
                    <a:pt x="602" y="59"/>
                  </a:lnTo>
                  <a:lnTo>
                    <a:pt x="601" y="59"/>
                  </a:lnTo>
                  <a:lnTo>
                    <a:pt x="601" y="59"/>
                  </a:lnTo>
                  <a:lnTo>
                    <a:pt x="598" y="56"/>
                  </a:lnTo>
                  <a:lnTo>
                    <a:pt x="594" y="53"/>
                  </a:lnTo>
                  <a:lnTo>
                    <a:pt x="594" y="53"/>
                  </a:lnTo>
                  <a:lnTo>
                    <a:pt x="593" y="52"/>
                  </a:lnTo>
                  <a:lnTo>
                    <a:pt x="590" y="50"/>
                  </a:lnTo>
                  <a:lnTo>
                    <a:pt x="586" y="48"/>
                  </a:lnTo>
                  <a:lnTo>
                    <a:pt x="585" y="46"/>
                  </a:lnTo>
                  <a:lnTo>
                    <a:pt x="585" y="46"/>
                  </a:lnTo>
                  <a:lnTo>
                    <a:pt x="581" y="44"/>
                  </a:lnTo>
                  <a:lnTo>
                    <a:pt x="582" y="45"/>
                  </a:lnTo>
                  <a:lnTo>
                    <a:pt x="578" y="42"/>
                  </a:lnTo>
                  <a:lnTo>
                    <a:pt x="577" y="42"/>
                  </a:lnTo>
                  <a:lnTo>
                    <a:pt x="576" y="41"/>
                  </a:lnTo>
                  <a:lnTo>
                    <a:pt x="573" y="38"/>
                  </a:lnTo>
                  <a:lnTo>
                    <a:pt x="568" y="36"/>
                  </a:lnTo>
                  <a:lnTo>
                    <a:pt x="563" y="35"/>
                  </a:lnTo>
                  <a:lnTo>
                    <a:pt x="563" y="34"/>
                  </a:lnTo>
                  <a:lnTo>
                    <a:pt x="562" y="34"/>
                  </a:lnTo>
                  <a:lnTo>
                    <a:pt x="558" y="31"/>
                  </a:lnTo>
                  <a:lnTo>
                    <a:pt x="547" y="28"/>
                  </a:lnTo>
                  <a:lnTo>
                    <a:pt x="547" y="27"/>
                  </a:lnTo>
                  <a:lnTo>
                    <a:pt x="546" y="27"/>
                  </a:lnTo>
                  <a:lnTo>
                    <a:pt x="535" y="23"/>
                  </a:lnTo>
                  <a:lnTo>
                    <a:pt x="524" y="20"/>
                  </a:lnTo>
                  <a:lnTo>
                    <a:pt x="524" y="20"/>
                  </a:lnTo>
                  <a:lnTo>
                    <a:pt x="511" y="16"/>
                  </a:lnTo>
                  <a:lnTo>
                    <a:pt x="511" y="16"/>
                  </a:lnTo>
                  <a:lnTo>
                    <a:pt x="510" y="16"/>
                  </a:lnTo>
                  <a:lnTo>
                    <a:pt x="498" y="14"/>
                  </a:lnTo>
                  <a:lnTo>
                    <a:pt x="498" y="14"/>
                  </a:lnTo>
                  <a:lnTo>
                    <a:pt x="498" y="14"/>
                  </a:lnTo>
                  <a:lnTo>
                    <a:pt x="484" y="12"/>
                  </a:lnTo>
                  <a:lnTo>
                    <a:pt x="484" y="12"/>
                  </a:lnTo>
                  <a:lnTo>
                    <a:pt x="470" y="10"/>
                  </a:lnTo>
                  <a:lnTo>
                    <a:pt x="470" y="10"/>
                  </a:lnTo>
                  <a:lnTo>
                    <a:pt x="455" y="7"/>
                  </a:lnTo>
                  <a:lnTo>
                    <a:pt x="455" y="7"/>
                  </a:lnTo>
                  <a:lnTo>
                    <a:pt x="440" y="5"/>
                  </a:lnTo>
                  <a:lnTo>
                    <a:pt x="440" y="5"/>
                  </a:lnTo>
                  <a:lnTo>
                    <a:pt x="439" y="5"/>
                  </a:lnTo>
                  <a:lnTo>
                    <a:pt x="424" y="4"/>
                  </a:lnTo>
                  <a:lnTo>
                    <a:pt x="408" y="3"/>
                  </a:lnTo>
                  <a:lnTo>
                    <a:pt x="408" y="3"/>
                  </a:lnTo>
                  <a:lnTo>
                    <a:pt x="392" y="1"/>
                  </a:lnTo>
                  <a:lnTo>
                    <a:pt x="392" y="1"/>
                  </a:lnTo>
                  <a:lnTo>
                    <a:pt x="374" y="1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05" y="4"/>
                  </a:lnTo>
                  <a:lnTo>
                    <a:pt x="205" y="4"/>
                  </a:lnTo>
                  <a:lnTo>
                    <a:pt x="165" y="5"/>
                  </a:lnTo>
                  <a:lnTo>
                    <a:pt x="165" y="5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0" y="1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43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126" y="35"/>
                  </a:lnTo>
                  <a:lnTo>
                    <a:pt x="126" y="35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206" y="31"/>
                  </a:lnTo>
                  <a:lnTo>
                    <a:pt x="206" y="31"/>
                  </a:lnTo>
                  <a:lnTo>
                    <a:pt x="247" y="29"/>
                  </a:lnTo>
                  <a:lnTo>
                    <a:pt x="247" y="29"/>
                  </a:lnTo>
                  <a:lnTo>
                    <a:pt x="285" y="28"/>
                  </a:lnTo>
                  <a:lnTo>
                    <a:pt x="285" y="28"/>
                  </a:lnTo>
                  <a:lnTo>
                    <a:pt x="321" y="28"/>
                  </a:lnTo>
                  <a:lnTo>
                    <a:pt x="320" y="28"/>
                  </a:lnTo>
                  <a:lnTo>
                    <a:pt x="339" y="28"/>
                  </a:lnTo>
                  <a:lnTo>
                    <a:pt x="339" y="28"/>
                  </a:lnTo>
                  <a:lnTo>
                    <a:pt x="356" y="28"/>
                  </a:lnTo>
                  <a:lnTo>
                    <a:pt x="356" y="28"/>
                  </a:lnTo>
                  <a:lnTo>
                    <a:pt x="373" y="29"/>
                  </a:lnTo>
                  <a:lnTo>
                    <a:pt x="391" y="29"/>
                  </a:lnTo>
                  <a:lnTo>
                    <a:pt x="391" y="29"/>
                  </a:lnTo>
                  <a:lnTo>
                    <a:pt x="407" y="30"/>
                  </a:lnTo>
                  <a:lnTo>
                    <a:pt x="407" y="30"/>
                  </a:lnTo>
                  <a:lnTo>
                    <a:pt x="422" y="31"/>
                  </a:lnTo>
                  <a:lnTo>
                    <a:pt x="438" y="33"/>
                  </a:lnTo>
                  <a:lnTo>
                    <a:pt x="437" y="33"/>
                  </a:lnTo>
                  <a:lnTo>
                    <a:pt x="452" y="35"/>
                  </a:lnTo>
                  <a:lnTo>
                    <a:pt x="452" y="35"/>
                  </a:lnTo>
                  <a:lnTo>
                    <a:pt x="467" y="37"/>
                  </a:lnTo>
                  <a:lnTo>
                    <a:pt x="467" y="37"/>
                  </a:lnTo>
                  <a:lnTo>
                    <a:pt x="479" y="38"/>
                  </a:lnTo>
                  <a:lnTo>
                    <a:pt x="479" y="38"/>
                  </a:lnTo>
                  <a:lnTo>
                    <a:pt x="493" y="41"/>
                  </a:lnTo>
                  <a:lnTo>
                    <a:pt x="492" y="41"/>
                  </a:lnTo>
                  <a:lnTo>
                    <a:pt x="505" y="44"/>
                  </a:lnTo>
                  <a:lnTo>
                    <a:pt x="505" y="43"/>
                  </a:lnTo>
                  <a:lnTo>
                    <a:pt x="516" y="46"/>
                  </a:lnTo>
                  <a:lnTo>
                    <a:pt x="516" y="46"/>
                  </a:lnTo>
                  <a:lnTo>
                    <a:pt x="528" y="50"/>
                  </a:lnTo>
                  <a:lnTo>
                    <a:pt x="538" y="53"/>
                  </a:lnTo>
                  <a:lnTo>
                    <a:pt x="537" y="52"/>
                  </a:lnTo>
                  <a:lnTo>
                    <a:pt x="546" y="57"/>
                  </a:lnTo>
                  <a:lnTo>
                    <a:pt x="552" y="59"/>
                  </a:lnTo>
                  <a:lnTo>
                    <a:pt x="551" y="59"/>
                  </a:lnTo>
                  <a:lnTo>
                    <a:pt x="555" y="61"/>
                  </a:lnTo>
                  <a:lnTo>
                    <a:pt x="560" y="64"/>
                  </a:lnTo>
                  <a:lnTo>
                    <a:pt x="564" y="66"/>
                  </a:lnTo>
                  <a:lnTo>
                    <a:pt x="562" y="65"/>
                  </a:lnTo>
                  <a:lnTo>
                    <a:pt x="566" y="67"/>
                  </a:lnTo>
                  <a:lnTo>
                    <a:pt x="567" y="68"/>
                  </a:lnTo>
                  <a:lnTo>
                    <a:pt x="567" y="68"/>
                  </a:lnTo>
                  <a:lnTo>
                    <a:pt x="571" y="71"/>
                  </a:lnTo>
                  <a:lnTo>
                    <a:pt x="570" y="69"/>
                  </a:lnTo>
                  <a:lnTo>
                    <a:pt x="574" y="73"/>
                  </a:lnTo>
                  <a:lnTo>
                    <a:pt x="578" y="75"/>
                  </a:lnTo>
                  <a:lnTo>
                    <a:pt x="577" y="74"/>
                  </a:lnTo>
                  <a:lnTo>
                    <a:pt x="581" y="77"/>
                  </a:lnTo>
                  <a:lnTo>
                    <a:pt x="584" y="80"/>
                  </a:lnTo>
                  <a:lnTo>
                    <a:pt x="583" y="79"/>
                  </a:lnTo>
                  <a:lnTo>
                    <a:pt x="586" y="82"/>
                  </a:lnTo>
                  <a:lnTo>
                    <a:pt x="586" y="82"/>
                  </a:lnTo>
                  <a:lnTo>
                    <a:pt x="589" y="86"/>
                  </a:lnTo>
                  <a:lnTo>
                    <a:pt x="589" y="86"/>
                  </a:lnTo>
                  <a:lnTo>
                    <a:pt x="592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3" y="90"/>
                  </a:lnTo>
                  <a:lnTo>
                    <a:pt x="599" y="96"/>
                  </a:lnTo>
                  <a:lnTo>
                    <a:pt x="598" y="96"/>
                  </a:lnTo>
                  <a:lnTo>
                    <a:pt x="602" y="103"/>
                  </a:lnTo>
                  <a:lnTo>
                    <a:pt x="602" y="103"/>
                  </a:lnTo>
                  <a:lnTo>
                    <a:pt x="607" y="110"/>
                  </a:lnTo>
                  <a:lnTo>
                    <a:pt x="606" y="107"/>
                  </a:lnTo>
                  <a:lnTo>
                    <a:pt x="609" y="116"/>
                  </a:lnTo>
                  <a:lnTo>
                    <a:pt x="609" y="116"/>
                  </a:lnTo>
                  <a:lnTo>
                    <a:pt x="613" y="122"/>
                  </a:lnTo>
                  <a:lnTo>
                    <a:pt x="612" y="121"/>
                  </a:lnTo>
                  <a:lnTo>
                    <a:pt x="615" y="129"/>
                  </a:lnTo>
                  <a:lnTo>
                    <a:pt x="614" y="128"/>
                  </a:lnTo>
                  <a:lnTo>
                    <a:pt x="616" y="136"/>
                  </a:lnTo>
                  <a:lnTo>
                    <a:pt x="616" y="136"/>
                  </a:lnTo>
                  <a:lnTo>
                    <a:pt x="619" y="144"/>
                  </a:lnTo>
                  <a:lnTo>
                    <a:pt x="619" y="143"/>
                  </a:lnTo>
                  <a:lnTo>
                    <a:pt x="620" y="151"/>
                  </a:lnTo>
                  <a:lnTo>
                    <a:pt x="620" y="151"/>
                  </a:lnTo>
                  <a:lnTo>
                    <a:pt x="621" y="159"/>
                  </a:lnTo>
                  <a:lnTo>
                    <a:pt x="621" y="159"/>
                  </a:lnTo>
                  <a:lnTo>
                    <a:pt x="622" y="167"/>
                  </a:lnTo>
                  <a:lnTo>
                    <a:pt x="622" y="167"/>
                  </a:lnTo>
                  <a:lnTo>
                    <a:pt x="623" y="175"/>
                  </a:lnTo>
                  <a:lnTo>
                    <a:pt x="623" y="175"/>
                  </a:lnTo>
                  <a:lnTo>
                    <a:pt x="623" y="183"/>
                  </a:lnTo>
                  <a:lnTo>
                    <a:pt x="623" y="193"/>
                  </a:lnTo>
                  <a:lnTo>
                    <a:pt x="623" y="202"/>
                  </a:lnTo>
                  <a:lnTo>
                    <a:pt x="623" y="201"/>
                  </a:lnTo>
                  <a:lnTo>
                    <a:pt x="622" y="211"/>
                  </a:lnTo>
                  <a:lnTo>
                    <a:pt x="622" y="211"/>
                  </a:lnTo>
                  <a:lnTo>
                    <a:pt x="622" y="219"/>
                  </a:lnTo>
                  <a:lnTo>
                    <a:pt x="622" y="219"/>
                  </a:lnTo>
                  <a:lnTo>
                    <a:pt x="621" y="230"/>
                  </a:lnTo>
                  <a:lnTo>
                    <a:pt x="621" y="228"/>
                  </a:lnTo>
                  <a:lnTo>
                    <a:pt x="620" y="238"/>
                  </a:lnTo>
                  <a:lnTo>
                    <a:pt x="620" y="238"/>
                  </a:lnTo>
                  <a:lnTo>
                    <a:pt x="619" y="258"/>
                  </a:lnTo>
                  <a:lnTo>
                    <a:pt x="619" y="257"/>
                  </a:lnTo>
                  <a:lnTo>
                    <a:pt x="616" y="277"/>
                  </a:lnTo>
                  <a:lnTo>
                    <a:pt x="616" y="277"/>
                  </a:lnTo>
                  <a:lnTo>
                    <a:pt x="614" y="296"/>
                  </a:lnTo>
                  <a:lnTo>
                    <a:pt x="627" y="298"/>
                  </a:lnTo>
                  <a:lnTo>
                    <a:pt x="627" y="298"/>
                  </a:lnTo>
                  <a:lnTo>
                    <a:pt x="640" y="30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5" name="Group 230"/>
          <p:cNvGrpSpPr/>
          <p:nvPr/>
        </p:nvGrpSpPr>
        <p:grpSpPr bwMode="auto">
          <a:xfrm rot="774914">
            <a:off x="5427257" y="3066042"/>
            <a:ext cx="330848" cy="700927"/>
            <a:chOff x="2881" y="3615"/>
            <a:chExt cx="498" cy="1057"/>
          </a:xfrm>
        </p:grpSpPr>
        <p:sp>
          <p:nvSpPr>
            <p:cNvPr id="66" name="Freeform 201"/>
            <p:cNvSpPr>
              <a:spLocks noEditPoints="1"/>
            </p:cNvSpPr>
            <p:nvPr/>
          </p:nvSpPr>
          <p:spPr bwMode="auto">
            <a:xfrm>
              <a:off x="2881" y="3615"/>
              <a:ext cx="498" cy="1057"/>
            </a:xfrm>
            <a:custGeom>
              <a:avLst/>
              <a:gdLst>
                <a:gd name="T0" fmla="*/ 7958 w 7972"/>
                <a:gd name="T1" fmla="*/ 14298 h 16916"/>
                <a:gd name="T2" fmla="*/ 7905 w 7972"/>
                <a:gd name="T3" fmla="*/ 14651 h 16916"/>
                <a:gd name="T4" fmla="*/ 7808 w 7972"/>
                <a:gd name="T5" fmla="*/ 14988 h 16916"/>
                <a:gd name="T6" fmla="*/ 7671 w 7972"/>
                <a:gd name="T7" fmla="*/ 15307 h 16916"/>
                <a:gd name="T8" fmla="*/ 7491 w 7972"/>
                <a:gd name="T9" fmla="*/ 15609 h 16916"/>
                <a:gd name="T10" fmla="*/ 7269 w 7972"/>
                <a:gd name="T11" fmla="*/ 15895 h 16916"/>
                <a:gd name="T12" fmla="*/ 7007 w 7972"/>
                <a:gd name="T13" fmla="*/ 16163 h 16916"/>
                <a:gd name="T14" fmla="*/ 6725 w 7972"/>
                <a:gd name="T15" fmla="*/ 16393 h 16916"/>
                <a:gd name="T16" fmla="*/ 6426 w 7972"/>
                <a:gd name="T17" fmla="*/ 16582 h 16916"/>
                <a:gd name="T18" fmla="*/ 6110 w 7972"/>
                <a:gd name="T19" fmla="*/ 16728 h 16916"/>
                <a:gd name="T20" fmla="*/ 5778 w 7972"/>
                <a:gd name="T21" fmla="*/ 16833 h 16916"/>
                <a:gd name="T22" fmla="*/ 5429 w 7972"/>
                <a:gd name="T23" fmla="*/ 16895 h 16916"/>
                <a:gd name="T24" fmla="*/ 5063 w 7972"/>
                <a:gd name="T25" fmla="*/ 16916 h 16916"/>
                <a:gd name="T26" fmla="*/ 2596 w 7972"/>
                <a:gd name="T27" fmla="*/ 16902 h 16916"/>
                <a:gd name="T28" fmla="*/ 2245 w 7972"/>
                <a:gd name="T29" fmla="*/ 16848 h 16916"/>
                <a:gd name="T30" fmla="*/ 1911 w 7972"/>
                <a:gd name="T31" fmla="*/ 16752 h 16916"/>
                <a:gd name="T32" fmla="*/ 1592 w 7972"/>
                <a:gd name="T33" fmla="*/ 16614 h 16916"/>
                <a:gd name="T34" fmla="*/ 1292 w 7972"/>
                <a:gd name="T35" fmla="*/ 16434 h 16916"/>
                <a:gd name="T36" fmla="*/ 1008 w 7972"/>
                <a:gd name="T37" fmla="*/ 16213 h 16916"/>
                <a:gd name="T38" fmla="*/ 745 w 7972"/>
                <a:gd name="T39" fmla="*/ 15950 h 16916"/>
                <a:gd name="T40" fmla="*/ 517 w 7972"/>
                <a:gd name="T41" fmla="*/ 15668 h 16916"/>
                <a:gd name="T42" fmla="*/ 331 w 7972"/>
                <a:gd name="T43" fmla="*/ 15369 h 16916"/>
                <a:gd name="T44" fmla="*/ 186 w 7972"/>
                <a:gd name="T45" fmla="*/ 15052 h 16916"/>
                <a:gd name="T46" fmla="*/ 82 w 7972"/>
                <a:gd name="T47" fmla="*/ 14720 h 16916"/>
                <a:gd name="T48" fmla="*/ 21 w 7972"/>
                <a:gd name="T49" fmla="*/ 14370 h 16916"/>
                <a:gd name="T50" fmla="*/ 0 w 7972"/>
                <a:gd name="T51" fmla="*/ 14005 h 16916"/>
                <a:gd name="T52" fmla="*/ 14 w 7972"/>
                <a:gd name="T53" fmla="*/ 5013 h 16916"/>
                <a:gd name="T54" fmla="*/ 66 w 7972"/>
                <a:gd name="T55" fmla="*/ 4660 h 16916"/>
                <a:gd name="T56" fmla="*/ 162 w 7972"/>
                <a:gd name="T57" fmla="*/ 4326 h 16916"/>
                <a:gd name="T58" fmla="*/ 298 w 7972"/>
                <a:gd name="T59" fmla="*/ 4008 h 16916"/>
                <a:gd name="T60" fmla="*/ 476 w 7972"/>
                <a:gd name="T61" fmla="*/ 3707 h 16916"/>
                <a:gd name="T62" fmla="*/ 695 w 7972"/>
                <a:gd name="T63" fmla="*/ 3424 h 16916"/>
                <a:gd name="T64" fmla="*/ 954 w 7972"/>
                <a:gd name="T65" fmla="*/ 3159 h 16916"/>
                <a:gd name="T66" fmla="*/ 1235 w 7972"/>
                <a:gd name="T67" fmla="*/ 2931 h 16916"/>
                <a:gd name="T68" fmla="*/ 1531 w 7972"/>
                <a:gd name="T69" fmla="*/ 2745 h 16916"/>
                <a:gd name="T70" fmla="*/ 1845 w 7972"/>
                <a:gd name="T71" fmla="*/ 2601 h 16916"/>
                <a:gd name="T72" fmla="*/ 2176 w 7972"/>
                <a:gd name="T73" fmla="*/ 2497 h 16916"/>
                <a:gd name="T74" fmla="*/ 2525 w 7972"/>
                <a:gd name="T75" fmla="*/ 2434 h 16916"/>
                <a:gd name="T76" fmla="*/ 2890 w 7972"/>
                <a:gd name="T77" fmla="*/ 2414 h 16916"/>
                <a:gd name="T78" fmla="*/ 4960 w 7972"/>
                <a:gd name="T79" fmla="*/ 611 h 16916"/>
                <a:gd name="T80" fmla="*/ 5005 w 7972"/>
                <a:gd name="T81" fmla="*/ 445 h 16916"/>
                <a:gd name="T82" fmla="*/ 5092 w 7972"/>
                <a:gd name="T83" fmla="*/ 294 h 16916"/>
                <a:gd name="T84" fmla="*/ 5218 w 7972"/>
                <a:gd name="T85" fmla="*/ 162 h 16916"/>
                <a:gd name="T86" fmla="*/ 5365 w 7972"/>
                <a:gd name="T87" fmla="*/ 66 h 16916"/>
                <a:gd name="T88" fmla="*/ 5528 w 7972"/>
                <a:gd name="T89" fmla="*/ 14 h 16916"/>
                <a:gd name="T90" fmla="*/ 5707 w 7972"/>
                <a:gd name="T91" fmla="*/ 1 h 16916"/>
                <a:gd name="T92" fmla="*/ 5880 w 7972"/>
                <a:gd name="T93" fmla="*/ 29 h 16916"/>
                <a:gd name="T94" fmla="*/ 6037 w 7972"/>
                <a:gd name="T95" fmla="*/ 100 h 16916"/>
                <a:gd name="T96" fmla="*/ 6177 w 7972"/>
                <a:gd name="T97" fmla="*/ 212 h 16916"/>
                <a:gd name="T98" fmla="*/ 6289 w 7972"/>
                <a:gd name="T99" fmla="*/ 352 h 16916"/>
                <a:gd name="T100" fmla="*/ 6359 w 7972"/>
                <a:gd name="T101" fmla="*/ 509 h 16916"/>
                <a:gd name="T102" fmla="*/ 6388 w 7972"/>
                <a:gd name="T103" fmla="*/ 682 h 16916"/>
                <a:gd name="T104" fmla="*/ 6672 w 7972"/>
                <a:gd name="T105" fmla="*/ 2906 h 16916"/>
                <a:gd name="T106" fmla="*/ 7081 w 7972"/>
                <a:gd name="T107" fmla="*/ 3210 h 16916"/>
                <a:gd name="T108" fmla="*/ 7414 w 7972"/>
                <a:gd name="T109" fmla="*/ 3559 h 16916"/>
                <a:gd name="T110" fmla="*/ 7669 w 7972"/>
                <a:gd name="T111" fmla="*/ 3955 h 16916"/>
                <a:gd name="T112" fmla="*/ 7846 w 7972"/>
                <a:gd name="T113" fmla="*/ 4397 h 16916"/>
                <a:gd name="T114" fmla="*/ 7948 w 7972"/>
                <a:gd name="T115" fmla="*/ 4884 h 16916"/>
                <a:gd name="T116" fmla="*/ 7972 w 7972"/>
                <a:gd name="T117" fmla="*/ 14005 h 16916"/>
                <a:gd name="T118" fmla="*/ 1878 w 7972"/>
                <a:gd name="T119" fmla="*/ 7488 h 16916"/>
                <a:gd name="T120" fmla="*/ 1878 w 7972"/>
                <a:gd name="T121" fmla="*/ 5411 h 16916"/>
                <a:gd name="T122" fmla="*/ 1878 w 7972"/>
                <a:gd name="T123" fmla="*/ 5190 h 16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72" h="16916">
                  <a:moveTo>
                    <a:pt x="7972" y="14005"/>
                  </a:moveTo>
                  <a:lnTo>
                    <a:pt x="7971" y="14079"/>
                  </a:lnTo>
                  <a:lnTo>
                    <a:pt x="7969" y="14153"/>
                  </a:lnTo>
                  <a:lnTo>
                    <a:pt x="7965" y="14226"/>
                  </a:lnTo>
                  <a:lnTo>
                    <a:pt x="7958" y="14298"/>
                  </a:lnTo>
                  <a:lnTo>
                    <a:pt x="7951" y="14370"/>
                  </a:lnTo>
                  <a:lnTo>
                    <a:pt x="7942" y="14442"/>
                  </a:lnTo>
                  <a:lnTo>
                    <a:pt x="7931" y="14512"/>
                  </a:lnTo>
                  <a:lnTo>
                    <a:pt x="7918" y="14582"/>
                  </a:lnTo>
                  <a:lnTo>
                    <a:pt x="7905" y="14651"/>
                  </a:lnTo>
                  <a:lnTo>
                    <a:pt x="7889" y="14720"/>
                  </a:lnTo>
                  <a:lnTo>
                    <a:pt x="7871" y="14788"/>
                  </a:lnTo>
                  <a:lnTo>
                    <a:pt x="7852" y="14855"/>
                  </a:lnTo>
                  <a:lnTo>
                    <a:pt x="7830" y="14922"/>
                  </a:lnTo>
                  <a:lnTo>
                    <a:pt x="7808" y="14988"/>
                  </a:lnTo>
                  <a:lnTo>
                    <a:pt x="7784" y="15052"/>
                  </a:lnTo>
                  <a:lnTo>
                    <a:pt x="7759" y="15117"/>
                  </a:lnTo>
                  <a:lnTo>
                    <a:pt x="7731" y="15182"/>
                  </a:lnTo>
                  <a:lnTo>
                    <a:pt x="7701" y="15244"/>
                  </a:lnTo>
                  <a:lnTo>
                    <a:pt x="7671" y="15307"/>
                  </a:lnTo>
                  <a:lnTo>
                    <a:pt x="7638" y="15369"/>
                  </a:lnTo>
                  <a:lnTo>
                    <a:pt x="7603" y="15430"/>
                  </a:lnTo>
                  <a:lnTo>
                    <a:pt x="7567" y="15491"/>
                  </a:lnTo>
                  <a:lnTo>
                    <a:pt x="7530" y="15550"/>
                  </a:lnTo>
                  <a:lnTo>
                    <a:pt x="7491" y="15609"/>
                  </a:lnTo>
                  <a:lnTo>
                    <a:pt x="7450" y="15668"/>
                  </a:lnTo>
                  <a:lnTo>
                    <a:pt x="7407" y="15726"/>
                  </a:lnTo>
                  <a:lnTo>
                    <a:pt x="7363" y="15783"/>
                  </a:lnTo>
                  <a:lnTo>
                    <a:pt x="7316" y="15840"/>
                  </a:lnTo>
                  <a:lnTo>
                    <a:pt x="7269" y="15895"/>
                  </a:lnTo>
                  <a:lnTo>
                    <a:pt x="7220" y="15950"/>
                  </a:lnTo>
                  <a:lnTo>
                    <a:pt x="7169" y="16005"/>
                  </a:lnTo>
                  <a:lnTo>
                    <a:pt x="7116" y="16060"/>
                  </a:lnTo>
                  <a:lnTo>
                    <a:pt x="7062" y="16112"/>
                  </a:lnTo>
                  <a:lnTo>
                    <a:pt x="7007" y="16163"/>
                  </a:lnTo>
                  <a:lnTo>
                    <a:pt x="6952" y="16213"/>
                  </a:lnTo>
                  <a:lnTo>
                    <a:pt x="6896" y="16261"/>
                  </a:lnTo>
                  <a:lnTo>
                    <a:pt x="6840" y="16306"/>
                  </a:lnTo>
                  <a:lnTo>
                    <a:pt x="6783" y="16351"/>
                  </a:lnTo>
                  <a:lnTo>
                    <a:pt x="6725" y="16393"/>
                  </a:lnTo>
                  <a:lnTo>
                    <a:pt x="6667" y="16434"/>
                  </a:lnTo>
                  <a:lnTo>
                    <a:pt x="6607" y="16474"/>
                  </a:lnTo>
                  <a:lnTo>
                    <a:pt x="6548" y="16512"/>
                  </a:lnTo>
                  <a:lnTo>
                    <a:pt x="6487" y="16548"/>
                  </a:lnTo>
                  <a:lnTo>
                    <a:pt x="6426" y="16582"/>
                  </a:lnTo>
                  <a:lnTo>
                    <a:pt x="6364" y="16614"/>
                  </a:lnTo>
                  <a:lnTo>
                    <a:pt x="6302" y="16645"/>
                  </a:lnTo>
                  <a:lnTo>
                    <a:pt x="6238" y="16675"/>
                  </a:lnTo>
                  <a:lnTo>
                    <a:pt x="6175" y="16702"/>
                  </a:lnTo>
                  <a:lnTo>
                    <a:pt x="6110" y="16728"/>
                  </a:lnTo>
                  <a:lnTo>
                    <a:pt x="6046" y="16752"/>
                  </a:lnTo>
                  <a:lnTo>
                    <a:pt x="5979" y="16774"/>
                  </a:lnTo>
                  <a:lnTo>
                    <a:pt x="5913" y="16796"/>
                  </a:lnTo>
                  <a:lnTo>
                    <a:pt x="5846" y="16815"/>
                  </a:lnTo>
                  <a:lnTo>
                    <a:pt x="5778" y="16833"/>
                  </a:lnTo>
                  <a:lnTo>
                    <a:pt x="5709" y="16848"/>
                  </a:lnTo>
                  <a:lnTo>
                    <a:pt x="5640" y="16862"/>
                  </a:lnTo>
                  <a:lnTo>
                    <a:pt x="5570" y="16875"/>
                  </a:lnTo>
                  <a:lnTo>
                    <a:pt x="5500" y="16887"/>
                  </a:lnTo>
                  <a:lnTo>
                    <a:pt x="5429" y="16895"/>
                  </a:lnTo>
                  <a:lnTo>
                    <a:pt x="5357" y="16902"/>
                  </a:lnTo>
                  <a:lnTo>
                    <a:pt x="5285" y="16909"/>
                  </a:lnTo>
                  <a:lnTo>
                    <a:pt x="5212" y="16913"/>
                  </a:lnTo>
                  <a:lnTo>
                    <a:pt x="5138" y="16915"/>
                  </a:lnTo>
                  <a:lnTo>
                    <a:pt x="5063" y="16916"/>
                  </a:lnTo>
                  <a:lnTo>
                    <a:pt x="2890" y="16916"/>
                  </a:lnTo>
                  <a:lnTo>
                    <a:pt x="2816" y="16915"/>
                  </a:lnTo>
                  <a:lnTo>
                    <a:pt x="2742" y="16913"/>
                  </a:lnTo>
                  <a:lnTo>
                    <a:pt x="2669" y="16909"/>
                  </a:lnTo>
                  <a:lnTo>
                    <a:pt x="2596" y="16902"/>
                  </a:lnTo>
                  <a:lnTo>
                    <a:pt x="2525" y="16895"/>
                  </a:lnTo>
                  <a:lnTo>
                    <a:pt x="2454" y="16887"/>
                  </a:lnTo>
                  <a:lnTo>
                    <a:pt x="2384" y="16875"/>
                  </a:lnTo>
                  <a:lnTo>
                    <a:pt x="2314" y="16862"/>
                  </a:lnTo>
                  <a:lnTo>
                    <a:pt x="2245" y="16848"/>
                  </a:lnTo>
                  <a:lnTo>
                    <a:pt x="2176" y="16833"/>
                  </a:lnTo>
                  <a:lnTo>
                    <a:pt x="2108" y="16815"/>
                  </a:lnTo>
                  <a:lnTo>
                    <a:pt x="2042" y="16796"/>
                  </a:lnTo>
                  <a:lnTo>
                    <a:pt x="1976" y="16774"/>
                  </a:lnTo>
                  <a:lnTo>
                    <a:pt x="1911" y="16752"/>
                  </a:lnTo>
                  <a:lnTo>
                    <a:pt x="1845" y="16728"/>
                  </a:lnTo>
                  <a:lnTo>
                    <a:pt x="1782" y="16702"/>
                  </a:lnTo>
                  <a:lnTo>
                    <a:pt x="1718" y="16675"/>
                  </a:lnTo>
                  <a:lnTo>
                    <a:pt x="1655" y="16645"/>
                  </a:lnTo>
                  <a:lnTo>
                    <a:pt x="1592" y="16614"/>
                  </a:lnTo>
                  <a:lnTo>
                    <a:pt x="1531" y="16582"/>
                  </a:lnTo>
                  <a:lnTo>
                    <a:pt x="1470" y="16548"/>
                  </a:lnTo>
                  <a:lnTo>
                    <a:pt x="1410" y="16512"/>
                  </a:lnTo>
                  <a:lnTo>
                    <a:pt x="1351" y="16474"/>
                  </a:lnTo>
                  <a:lnTo>
                    <a:pt x="1292" y="16434"/>
                  </a:lnTo>
                  <a:lnTo>
                    <a:pt x="1235" y="16393"/>
                  </a:lnTo>
                  <a:lnTo>
                    <a:pt x="1176" y="16351"/>
                  </a:lnTo>
                  <a:lnTo>
                    <a:pt x="1120" y="16306"/>
                  </a:lnTo>
                  <a:lnTo>
                    <a:pt x="1064" y="16261"/>
                  </a:lnTo>
                  <a:lnTo>
                    <a:pt x="1008" y="16213"/>
                  </a:lnTo>
                  <a:lnTo>
                    <a:pt x="954" y="16163"/>
                  </a:lnTo>
                  <a:lnTo>
                    <a:pt x="900" y="16112"/>
                  </a:lnTo>
                  <a:lnTo>
                    <a:pt x="847" y="16060"/>
                  </a:lnTo>
                  <a:lnTo>
                    <a:pt x="794" y="16005"/>
                  </a:lnTo>
                  <a:lnTo>
                    <a:pt x="745" y="15950"/>
                  </a:lnTo>
                  <a:lnTo>
                    <a:pt x="695" y="15895"/>
                  </a:lnTo>
                  <a:lnTo>
                    <a:pt x="648" y="15840"/>
                  </a:lnTo>
                  <a:lnTo>
                    <a:pt x="603" y="15783"/>
                  </a:lnTo>
                  <a:lnTo>
                    <a:pt x="558" y="15726"/>
                  </a:lnTo>
                  <a:lnTo>
                    <a:pt x="517" y="15668"/>
                  </a:lnTo>
                  <a:lnTo>
                    <a:pt x="476" y="15609"/>
                  </a:lnTo>
                  <a:lnTo>
                    <a:pt x="437" y="15550"/>
                  </a:lnTo>
                  <a:lnTo>
                    <a:pt x="400" y="15491"/>
                  </a:lnTo>
                  <a:lnTo>
                    <a:pt x="365" y="15430"/>
                  </a:lnTo>
                  <a:lnTo>
                    <a:pt x="331" y="15369"/>
                  </a:lnTo>
                  <a:lnTo>
                    <a:pt x="298" y="15307"/>
                  </a:lnTo>
                  <a:lnTo>
                    <a:pt x="267" y="15244"/>
                  </a:lnTo>
                  <a:lnTo>
                    <a:pt x="239" y="15182"/>
                  </a:lnTo>
                  <a:lnTo>
                    <a:pt x="211" y="15117"/>
                  </a:lnTo>
                  <a:lnTo>
                    <a:pt x="186" y="15052"/>
                  </a:lnTo>
                  <a:lnTo>
                    <a:pt x="162" y="14988"/>
                  </a:lnTo>
                  <a:lnTo>
                    <a:pt x="139" y="14922"/>
                  </a:lnTo>
                  <a:lnTo>
                    <a:pt x="119" y="14855"/>
                  </a:lnTo>
                  <a:lnTo>
                    <a:pt x="100" y="14788"/>
                  </a:lnTo>
                  <a:lnTo>
                    <a:pt x="82" y="14720"/>
                  </a:lnTo>
                  <a:lnTo>
                    <a:pt x="66" y="14651"/>
                  </a:lnTo>
                  <a:lnTo>
                    <a:pt x="53" y="14582"/>
                  </a:lnTo>
                  <a:lnTo>
                    <a:pt x="40" y="14512"/>
                  </a:lnTo>
                  <a:lnTo>
                    <a:pt x="29" y="14442"/>
                  </a:lnTo>
                  <a:lnTo>
                    <a:pt x="21" y="14370"/>
                  </a:lnTo>
                  <a:lnTo>
                    <a:pt x="14" y="14298"/>
                  </a:lnTo>
                  <a:lnTo>
                    <a:pt x="7" y="14226"/>
                  </a:lnTo>
                  <a:lnTo>
                    <a:pt x="3" y="14153"/>
                  </a:lnTo>
                  <a:lnTo>
                    <a:pt x="1" y="14079"/>
                  </a:lnTo>
                  <a:lnTo>
                    <a:pt x="0" y="14005"/>
                  </a:lnTo>
                  <a:lnTo>
                    <a:pt x="0" y="5306"/>
                  </a:lnTo>
                  <a:lnTo>
                    <a:pt x="1" y="5232"/>
                  </a:lnTo>
                  <a:lnTo>
                    <a:pt x="3" y="5158"/>
                  </a:lnTo>
                  <a:lnTo>
                    <a:pt x="7" y="5085"/>
                  </a:lnTo>
                  <a:lnTo>
                    <a:pt x="14" y="5013"/>
                  </a:lnTo>
                  <a:lnTo>
                    <a:pt x="21" y="4941"/>
                  </a:lnTo>
                  <a:lnTo>
                    <a:pt x="29" y="4870"/>
                  </a:lnTo>
                  <a:lnTo>
                    <a:pt x="40" y="4800"/>
                  </a:lnTo>
                  <a:lnTo>
                    <a:pt x="53" y="4730"/>
                  </a:lnTo>
                  <a:lnTo>
                    <a:pt x="66" y="4660"/>
                  </a:lnTo>
                  <a:lnTo>
                    <a:pt x="82" y="4593"/>
                  </a:lnTo>
                  <a:lnTo>
                    <a:pt x="100" y="4525"/>
                  </a:lnTo>
                  <a:lnTo>
                    <a:pt x="119" y="4458"/>
                  </a:lnTo>
                  <a:lnTo>
                    <a:pt x="139" y="4391"/>
                  </a:lnTo>
                  <a:lnTo>
                    <a:pt x="162" y="4326"/>
                  </a:lnTo>
                  <a:lnTo>
                    <a:pt x="186" y="4261"/>
                  </a:lnTo>
                  <a:lnTo>
                    <a:pt x="211" y="4197"/>
                  </a:lnTo>
                  <a:lnTo>
                    <a:pt x="239" y="4133"/>
                  </a:lnTo>
                  <a:lnTo>
                    <a:pt x="267" y="4071"/>
                  </a:lnTo>
                  <a:lnTo>
                    <a:pt x="298" y="4008"/>
                  </a:lnTo>
                  <a:lnTo>
                    <a:pt x="331" y="3947"/>
                  </a:lnTo>
                  <a:lnTo>
                    <a:pt x="365" y="3885"/>
                  </a:lnTo>
                  <a:lnTo>
                    <a:pt x="400" y="3826"/>
                  </a:lnTo>
                  <a:lnTo>
                    <a:pt x="437" y="3766"/>
                  </a:lnTo>
                  <a:lnTo>
                    <a:pt x="476" y="3707"/>
                  </a:lnTo>
                  <a:lnTo>
                    <a:pt x="517" y="3649"/>
                  </a:lnTo>
                  <a:lnTo>
                    <a:pt x="558" y="3592"/>
                  </a:lnTo>
                  <a:lnTo>
                    <a:pt x="603" y="3535"/>
                  </a:lnTo>
                  <a:lnTo>
                    <a:pt x="648" y="3479"/>
                  </a:lnTo>
                  <a:lnTo>
                    <a:pt x="695" y="3424"/>
                  </a:lnTo>
                  <a:lnTo>
                    <a:pt x="745" y="3368"/>
                  </a:lnTo>
                  <a:lnTo>
                    <a:pt x="794" y="3314"/>
                  </a:lnTo>
                  <a:lnTo>
                    <a:pt x="847" y="3261"/>
                  </a:lnTo>
                  <a:lnTo>
                    <a:pt x="900" y="3210"/>
                  </a:lnTo>
                  <a:lnTo>
                    <a:pt x="954" y="3159"/>
                  </a:lnTo>
                  <a:lnTo>
                    <a:pt x="1008" y="3110"/>
                  </a:lnTo>
                  <a:lnTo>
                    <a:pt x="1064" y="3062"/>
                  </a:lnTo>
                  <a:lnTo>
                    <a:pt x="1120" y="3017"/>
                  </a:lnTo>
                  <a:lnTo>
                    <a:pt x="1176" y="2973"/>
                  </a:lnTo>
                  <a:lnTo>
                    <a:pt x="1235" y="2931"/>
                  </a:lnTo>
                  <a:lnTo>
                    <a:pt x="1292" y="2891"/>
                  </a:lnTo>
                  <a:lnTo>
                    <a:pt x="1351" y="2852"/>
                  </a:lnTo>
                  <a:lnTo>
                    <a:pt x="1410" y="2815"/>
                  </a:lnTo>
                  <a:lnTo>
                    <a:pt x="1470" y="2779"/>
                  </a:lnTo>
                  <a:lnTo>
                    <a:pt x="1531" y="2745"/>
                  </a:lnTo>
                  <a:lnTo>
                    <a:pt x="1592" y="2713"/>
                  </a:lnTo>
                  <a:lnTo>
                    <a:pt x="1655" y="2682"/>
                  </a:lnTo>
                  <a:lnTo>
                    <a:pt x="1718" y="2654"/>
                  </a:lnTo>
                  <a:lnTo>
                    <a:pt x="1782" y="2626"/>
                  </a:lnTo>
                  <a:lnTo>
                    <a:pt x="1845" y="2601"/>
                  </a:lnTo>
                  <a:lnTo>
                    <a:pt x="1911" y="2576"/>
                  </a:lnTo>
                  <a:lnTo>
                    <a:pt x="1976" y="2554"/>
                  </a:lnTo>
                  <a:lnTo>
                    <a:pt x="2042" y="2533"/>
                  </a:lnTo>
                  <a:lnTo>
                    <a:pt x="2108" y="2514"/>
                  </a:lnTo>
                  <a:lnTo>
                    <a:pt x="2176" y="2497"/>
                  </a:lnTo>
                  <a:lnTo>
                    <a:pt x="2245" y="2481"/>
                  </a:lnTo>
                  <a:lnTo>
                    <a:pt x="2314" y="2467"/>
                  </a:lnTo>
                  <a:lnTo>
                    <a:pt x="2384" y="2455"/>
                  </a:lnTo>
                  <a:lnTo>
                    <a:pt x="2454" y="2444"/>
                  </a:lnTo>
                  <a:lnTo>
                    <a:pt x="2525" y="2434"/>
                  </a:lnTo>
                  <a:lnTo>
                    <a:pt x="2596" y="2427"/>
                  </a:lnTo>
                  <a:lnTo>
                    <a:pt x="2669" y="2422"/>
                  </a:lnTo>
                  <a:lnTo>
                    <a:pt x="2742" y="2417"/>
                  </a:lnTo>
                  <a:lnTo>
                    <a:pt x="2816" y="2414"/>
                  </a:lnTo>
                  <a:lnTo>
                    <a:pt x="2890" y="2414"/>
                  </a:lnTo>
                  <a:lnTo>
                    <a:pt x="4953" y="2414"/>
                  </a:lnTo>
                  <a:lnTo>
                    <a:pt x="4953" y="719"/>
                  </a:lnTo>
                  <a:lnTo>
                    <a:pt x="4954" y="682"/>
                  </a:lnTo>
                  <a:lnTo>
                    <a:pt x="4956" y="646"/>
                  </a:lnTo>
                  <a:lnTo>
                    <a:pt x="4960" y="611"/>
                  </a:lnTo>
                  <a:lnTo>
                    <a:pt x="4966" y="576"/>
                  </a:lnTo>
                  <a:lnTo>
                    <a:pt x="4974" y="542"/>
                  </a:lnTo>
                  <a:lnTo>
                    <a:pt x="4982" y="509"/>
                  </a:lnTo>
                  <a:lnTo>
                    <a:pt x="4993" y="476"/>
                  </a:lnTo>
                  <a:lnTo>
                    <a:pt x="5005" y="445"/>
                  </a:lnTo>
                  <a:lnTo>
                    <a:pt x="5019" y="413"/>
                  </a:lnTo>
                  <a:lnTo>
                    <a:pt x="5035" y="382"/>
                  </a:lnTo>
                  <a:lnTo>
                    <a:pt x="5053" y="352"/>
                  </a:lnTo>
                  <a:lnTo>
                    <a:pt x="5072" y="323"/>
                  </a:lnTo>
                  <a:lnTo>
                    <a:pt x="5092" y="294"/>
                  </a:lnTo>
                  <a:lnTo>
                    <a:pt x="5114" y="266"/>
                  </a:lnTo>
                  <a:lnTo>
                    <a:pt x="5139" y="239"/>
                  </a:lnTo>
                  <a:lnTo>
                    <a:pt x="5164" y="212"/>
                  </a:lnTo>
                  <a:lnTo>
                    <a:pt x="5191" y="186"/>
                  </a:lnTo>
                  <a:lnTo>
                    <a:pt x="5218" y="162"/>
                  </a:lnTo>
                  <a:lnTo>
                    <a:pt x="5247" y="140"/>
                  </a:lnTo>
                  <a:lnTo>
                    <a:pt x="5275" y="119"/>
                  </a:lnTo>
                  <a:lnTo>
                    <a:pt x="5305" y="100"/>
                  </a:lnTo>
                  <a:lnTo>
                    <a:pt x="5334" y="82"/>
                  </a:lnTo>
                  <a:lnTo>
                    <a:pt x="5365" y="66"/>
                  </a:lnTo>
                  <a:lnTo>
                    <a:pt x="5397" y="53"/>
                  </a:lnTo>
                  <a:lnTo>
                    <a:pt x="5429" y="40"/>
                  </a:lnTo>
                  <a:lnTo>
                    <a:pt x="5461" y="29"/>
                  </a:lnTo>
                  <a:lnTo>
                    <a:pt x="5494" y="21"/>
                  </a:lnTo>
                  <a:lnTo>
                    <a:pt x="5528" y="14"/>
                  </a:lnTo>
                  <a:lnTo>
                    <a:pt x="5563" y="7"/>
                  </a:lnTo>
                  <a:lnTo>
                    <a:pt x="5598" y="3"/>
                  </a:lnTo>
                  <a:lnTo>
                    <a:pt x="5634" y="1"/>
                  </a:lnTo>
                  <a:lnTo>
                    <a:pt x="5671" y="0"/>
                  </a:lnTo>
                  <a:lnTo>
                    <a:pt x="5707" y="1"/>
                  </a:lnTo>
                  <a:lnTo>
                    <a:pt x="5743" y="3"/>
                  </a:lnTo>
                  <a:lnTo>
                    <a:pt x="5778" y="7"/>
                  </a:lnTo>
                  <a:lnTo>
                    <a:pt x="5813" y="14"/>
                  </a:lnTo>
                  <a:lnTo>
                    <a:pt x="5847" y="21"/>
                  </a:lnTo>
                  <a:lnTo>
                    <a:pt x="5880" y="29"/>
                  </a:lnTo>
                  <a:lnTo>
                    <a:pt x="5912" y="40"/>
                  </a:lnTo>
                  <a:lnTo>
                    <a:pt x="5945" y="53"/>
                  </a:lnTo>
                  <a:lnTo>
                    <a:pt x="5976" y="66"/>
                  </a:lnTo>
                  <a:lnTo>
                    <a:pt x="6006" y="82"/>
                  </a:lnTo>
                  <a:lnTo>
                    <a:pt x="6037" y="100"/>
                  </a:lnTo>
                  <a:lnTo>
                    <a:pt x="6066" y="119"/>
                  </a:lnTo>
                  <a:lnTo>
                    <a:pt x="6094" y="140"/>
                  </a:lnTo>
                  <a:lnTo>
                    <a:pt x="6123" y="162"/>
                  </a:lnTo>
                  <a:lnTo>
                    <a:pt x="6150" y="186"/>
                  </a:lnTo>
                  <a:lnTo>
                    <a:pt x="6177" y="212"/>
                  </a:lnTo>
                  <a:lnTo>
                    <a:pt x="6202" y="239"/>
                  </a:lnTo>
                  <a:lnTo>
                    <a:pt x="6226" y="266"/>
                  </a:lnTo>
                  <a:lnTo>
                    <a:pt x="6249" y="294"/>
                  </a:lnTo>
                  <a:lnTo>
                    <a:pt x="6270" y="323"/>
                  </a:lnTo>
                  <a:lnTo>
                    <a:pt x="6289" y="352"/>
                  </a:lnTo>
                  <a:lnTo>
                    <a:pt x="6306" y="382"/>
                  </a:lnTo>
                  <a:lnTo>
                    <a:pt x="6322" y="413"/>
                  </a:lnTo>
                  <a:lnTo>
                    <a:pt x="6335" y="445"/>
                  </a:lnTo>
                  <a:lnTo>
                    <a:pt x="6348" y="476"/>
                  </a:lnTo>
                  <a:lnTo>
                    <a:pt x="6359" y="509"/>
                  </a:lnTo>
                  <a:lnTo>
                    <a:pt x="6368" y="542"/>
                  </a:lnTo>
                  <a:lnTo>
                    <a:pt x="6376" y="576"/>
                  </a:lnTo>
                  <a:lnTo>
                    <a:pt x="6381" y="611"/>
                  </a:lnTo>
                  <a:lnTo>
                    <a:pt x="6385" y="646"/>
                  </a:lnTo>
                  <a:lnTo>
                    <a:pt x="6388" y="682"/>
                  </a:lnTo>
                  <a:lnTo>
                    <a:pt x="6388" y="719"/>
                  </a:lnTo>
                  <a:lnTo>
                    <a:pt x="6388" y="2746"/>
                  </a:lnTo>
                  <a:lnTo>
                    <a:pt x="6486" y="2798"/>
                  </a:lnTo>
                  <a:lnTo>
                    <a:pt x="6581" y="2851"/>
                  </a:lnTo>
                  <a:lnTo>
                    <a:pt x="6672" y="2906"/>
                  </a:lnTo>
                  <a:lnTo>
                    <a:pt x="6760" y="2963"/>
                  </a:lnTo>
                  <a:lnTo>
                    <a:pt x="6844" y="3022"/>
                  </a:lnTo>
                  <a:lnTo>
                    <a:pt x="6927" y="3083"/>
                  </a:lnTo>
                  <a:lnTo>
                    <a:pt x="7005" y="3145"/>
                  </a:lnTo>
                  <a:lnTo>
                    <a:pt x="7081" y="3210"/>
                  </a:lnTo>
                  <a:lnTo>
                    <a:pt x="7154" y="3276"/>
                  </a:lnTo>
                  <a:lnTo>
                    <a:pt x="7224" y="3344"/>
                  </a:lnTo>
                  <a:lnTo>
                    <a:pt x="7290" y="3414"/>
                  </a:lnTo>
                  <a:lnTo>
                    <a:pt x="7353" y="3486"/>
                  </a:lnTo>
                  <a:lnTo>
                    <a:pt x="7414" y="3559"/>
                  </a:lnTo>
                  <a:lnTo>
                    <a:pt x="7471" y="3635"/>
                  </a:lnTo>
                  <a:lnTo>
                    <a:pt x="7525" y="3713"/>
                  </a:lnTo>
                  <a:lnTo>
                    <a:pt x="7577" y="3791"/>
                  </a:lnTo>
                  <a:lnTo>
                    <a:pt x="7624" y="3873"/>
                  </a:lnTo>
                  <a:lnTo>
                    <a:pt x="7669" y="3955"/>
                  </a:lnTo>
                  <a:lnTo>
                    <a:pt x="7711" y="4040"/>
                  </a:lnTo>
                  <a:lnTo>
                    <a:pt x="7749" y="4126"/>
                  </a:lnTo>
                  <a:lnTo>
                    <a:pt x="7785" y="4215"/>
                  </a:lnTo>
                  <a:lnTo>
                    <a:pt x="7818" y="4305"/>
                  </a:lnTo>
                  <a:lnTo>
                    <a:pt x="7846" y="4397"/>
                  </a:lnTo>
                  <a:lnTo>
                    <a:pt x="7873" y="4490"/>
                  </a:lnTo>
                  <a:lnTo>
                    <a:pt x="7896" y="4586"/>
                  </a:lnTo>
                  <a:lnTo>
                    <a:pt x="7916" y="4684"/>
                  </a:lnTo>
                  <a:lnTo>
                    <a:pt x="7933" y="4783"/>
                  </a:lnTo>
                  <a:lnTo>
                    <a:pt x="7948" y="4884"/>
                  </a:lnTo>
                  <a:lnTo>
                    <a:pt x="7958" y="4987"/>
                  </a:lnTo>
                  <a:lnTo>
                    <a:pt x="7966" y="5091"/>
                  </a:lnTo>
                  <a:lnTo>
                    <a:pt x="7970" y="5198"/>
                  </a:lnTo>
                  <a:lnTo>
                    <a:pt x="7972" y="5306"/>
                  </a:lnTo>
                  <a:lnTo>
                    <a:pt x="7972" y="14005"/>
                  </a:lnTo>
                  <a:close/>
                  <a:moveTo>
                    <a:pt x="1878" y="6837"/>
                  </a:moveTo>
                  <a:lnTo>
                    <a:pt x="1878" y="7365"/>
                  </a:lnTo>
                  <a:lnTo>
                    <a:pt x="1878" y="7621"/>
                  </a:lnTo>
                  <a:lnTo>
                    <a:pt x="1878" y="7648"/>
                  </a:lnTo>
                  <a:lnTo>
                    <a:pt x="1878" y="7488"/>
                  </a:lnTo>
                  <a:lnTo>
                    <a:pt x="1878" y="7184"/>
                  </a:lnTo>
                  <a:lnTo>
                    <a:pt x="1878" y="6782"/>
                  </a:lnTo>
                  <a:lnTo>
                    <a:pt x="1878" y="6323"/>
                  </a:lnTo>
                  <a:lnTo>
                    <a:pt x="1878" y="5852"/>
                  </a:lnTo>
                  <a:lnTo>
                    <a:pt x="1878" y="5411"/>
                  </a:lnTo>
                  <a:lnTo>
                    <a:pt x="1878" y="5045"/>
                  </a:lnTo>
                  <a:lnTo>
                    <a:pt x="1878" y="4796"/>
                  </a:lnTo>
                  <a:lnTo>
                    <a:pt x="1878" y="4708"/>
                  </a:lnTo>
                  <a:lnTo>
                    <a:pt x="1878" y="4825"/>
                  </a:lnTo>
                  <a:lnTo>
                    <a:pt x="1878" y="5190"/>
                  </a:lnTo>
                  <a:lnTo>
                    <a:pt x="1878" y="5845"/>
                  </a:lnTo>
                  <a:lnTo>
                    <a:pt x="1878" y="68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202"/>
            <p:cNvSpPr/>
            <p:nvPr/>
          </p:nvSpPr>
          <p:spPr bwMode="auto">
            <a:xfrm>
              <a:off x="2881" y="3615"/>
              <a:ext cx="498" cy="1057"/>
            </a:xfrm>
            <a:custGeom>
              <a:avLst/>
              <a:gdLst>
                <a:gd name="T0" fmla="*/ 7958 w 7972"/>
                <a:gd name="T1" fmla="*/ 14298 h 16916"/>
                <a:gd name="T2" fmla="*/ 7905 w 7972"/>
                <a:gd name="T3" fmla="*/ 14651 h 16916"/>
                <a:gd name="T4" fmla="*/ 7808 w 7972"/>
                <a:gd name="T5" fmla="*/ 14988 h 16916"/>
                <a:gd name="T6" fmla="*/ 7671 w 7972"/>
                <a:gd name="T7" fmla="*/ 15307 h 16916"/>
                <a:gd name="T8" fmla="*/ 7491 w 7972"/>
                <a:gd name="T9" fmla="*/ 15609 h 16916"/>
                <a:gd name="T10" fmla="*/ 7269 w 7972"/>
                <a:gd name="T11" fmla="*/ 15895 h 16916"/>
                <a:gd name="T12" fmla="*/ 7007 w 7972"/>
                <a:gd name="T13" fmla="*/ 16163 h 16916"/>
                <a:gd name="T14" fmla="*/ 6725 w 7972"/>
                <a:gd name="T15" fmla="*/ 16393 h 16916"/>
                <a:gd name="T16" fmla="*/ 6426 w 7972"/>
                <a:gd name="T17" fmla="*/ 16582 h 16916"/>
                <a:gd name="T18" fmla="*/ 6110 w 7972"/>
                <a:gd name="T19" fmla="*/ 16728 h 16916"/>
                <a:gd name="T20" fmla="*/ 5778 w 7972"/>
                <a:gd name="T21" fmla="*/ 16833 h 16916"/>
                <a:gd name="T22" fmla="*/ 5429 w 7972"/>
                <a:gd name="T23" fmla="*/ 16895 h 16916"/>
                <a:gd name="T24" fmla="*/ 5063 w 7972"/>
                <a:gd name="T25" fmla="*/ 16916 h 16916"/>
                <a:gd name="T26" fmla="*/ 2596 w 7972"/>
                <a:gd name="T27" fmla="*/ 16902 h 16916"/>
                <a:gd name="T28" fmla="*/ 2245 w 7972"/>
                <a:gd name="T29" fmla="*/ 16848 h 16916"/>
                <a:gd name="T30" fmla="*/ 1911 w 7972"/>
                <a:gd name="T31" fmla="*/ 16752 h 16916"/>
                <a:gd name="T32" fmla="*/ 1592 w 7972"/>
                <a:gd name="T33" fmla="*/ 16614 h 16916"/>
                <a:gd name="T34" fmla="*/ 1292 w 7972"/>
                <a:gd name="T35" fmla="*/ 16434 h 16916"/>
                <a:gd name="T36" fmla="*/ 1008 w 7972"/>
                <a:gd name="T37" fmla="*/ 16213 h 16916"/>
                <a:gd name="T38" fmla="*/ 745 w 7972"/>
                <a:gd name="T39" fmla="*/ 15950 h 16916"/>
                <a:gd name="T40" fmla="*/ 517 w 7972"/>
                <a:gd name="T41" fmla="*/ 15668 h 16916"/>
                <a:gd name="T42" fmla="*/ 331 w 7972"/>
                <a:gd name="T43" fmla="*/ 15369 h 16916"/>
                <a:gd name="T44" fmla="*/ 186 w 7972"/>
                <a:gd name="T45" fmla="*/ 15052 h 16916"/>
                <a:gd name="T46" fmla="*/ 82 w 7972"/>
                <a:gd name="T47" fmla="*/ 14720 h 16916"/>
                <a:gd name="T48" fmla="*/ 21 w 7972"/>
                <a:gd name="T49" fmla="*/ 14370 h 16916"/>
                <a:gd name="T50" fmla="*/ 0 w 7972"/>
                <a:gd name="T51" fmla="*/ 14005 h 16916"/>
                <a:gd name="T52" fmla="*/ 14 w 7972"/>
                <a:gd name="T53" fmla="*/ 5013 h 16916"/>
                <a:gd name="T54" fmla="*/ 66 w 7972"/>
                <a:gd name="T55" fmla="*/ 4660 h 16916"/>
                <a:gd name="T56" fmla="*/ 162 w 7972"/>
                <a:gd name="T57" fmla="*/ 4326 h 16916"/>
                <a:gd name="T58" fmla="*/ 298 w 7972"/>
                <a:gd name="T59" fmla="*/ 4008 h 16916"/>
                <a:gd name="T60" fmla="*/ 476 w 7972"/>
                <a:gd name="T61" fmla="*/ 3707 h 16916"/>
                <a:gd name="T62" fmla="*/ 695 w 7972"/>
                <a:gd name="T63" fmla="*/ 3424 h 16916"/>
                <a:gd name="T64" fmla="*/ 954 w 7972"/>
                <a:gd name="T65" fmla="*/ 3159 h 16916"/>
                <a:gd name="T66" fmla="*/ 1235 w 7972"/>
                <a:gd name="T67" fmla="*/ 2931 h 16916"/>
                <a:gd name="T68" fmla="*/ 1531 w 7972"/>
                <a:gd name="T69" fmla="*/ 2745 h 16916"/>
                <a:gd name="T70" fmla="*/ 1845 w 7972"/>
                <a:gd name="T71" fmla="*/ 2601 h 16916"/>
                <a:gd name="T72" fmla="*/ 2176 w 7972"/>
                <a:gd name="T73" fmla="*/ 2497 h 16916"/>
                <a:gd name="T74" fmla="*/ 2525 w 7972"/>
                <a:gd name="T75" fmla="*/ 2434 h 16916"/>
                <a:gd name="T76" fmla="*/ 2890 w 7972"/>
                <a:gd name="T77" fmla="*/ 2414 h 16916"/>
                <a:gd name="T78" fmla="*/ 4960 w 7972"/>
                <a:gd name="T79" fmla="*/ 611 h 16916"/>
                <a:gd name="T80" fmla="*/ 5005 w 7972"/>
                <a:gd name="T81" fmla="*/ 445 h 16916"/>
                <a:gd name="T82" fmla="*/ 5092 w 7972"/>
                <a:gd name="T83" fmla="*/ 294 h 16916"/>
                <a:gd name="T84" fmla="*/ 5218 w 7972"/>
                <a:gd name="T85" fmla="*/ 162 h 16916"/>
                <a:gd name="T86" fmla="*/ 5365 w 7972"/>
                <a:gd name="T87" fmla="*/ 66 h 16916"/>
                <a:gd name="T88" fmla="*/ 5528 w 7972"/>
                <a:gd name="T89" fmla="*/ 14 h 16916"/>
                <a:gd name="T90" fmla="*/ 5707 w 7972"/>
                <a:gd name="T91" fmla="*/ 1 h 16916"/>
                <a:gd name="T92" fmla="*/ 5880 w 7972"/>
                <a:gd name="T93" fmla="*/ 29 h 16916"/>
                <a:gd name="T94" fmla="*/ 6037 w 7972"/>
                <a:gd name="T95" fmla="*/ 100 h 16916"/>
                <a:gd name="T96" fmla="*/ 6177 w 7972"/>
                <a:gd name="T97" fmla="*/ 212 h 16916"/>
                <a:gd name="T98" fmla="*/ 6289 w 7972"/>
                <a:gd name="T99" fmla="*/ 352 h 16916"/>
                <a:gd name="T100" fmla="*/ 6359 w 7972"/>
                <a:gd name="T101" fmla="*/ 509 h 16916"/>
                <a:gd name="T102" fmla="*/ 6388 w 7972"/>
                <a:gd name="T103" fmla="*/ 682 h 16916"/>
                <a:gd name="T104" fmla="*/ 6672 w 7972"/>
                <a:gd name="T105" fmla="*/ 2906 h 16916"/>
                <a:gd name="T106" fmla="*/ 7081 w 7972"/>
                <a:gd name="T107" fmla="*/ 3210 h 16916"/>
                <a:gd name="T108" fmla="*/ 7414 w 7972"/>
                <a:gd name="T109" fmla="*/ 3559 h 16916"/>
                <a:gd name="T110" fmla="*/ 7669 w 7972"/>
                <a:gd name="T111" fmla="*/ 3955 h 16916"/>
                <a:gd name="T112" fmla="*/ 7846 w 7972"/>
                <a:gd name="T113" fmla="*/ 4397 h 16916"/>
                <a:gd name="T114" fmla="*/ 7948 w 7972"/>
                <a:gd name="T115" fmla="*/ 4884 h 16916"/>
                <a:gd name="T116" fmla="*/ 7972 w 7972"/>
                <a:gd name="T117" fmla="*/ 14005 h 16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72" h="16916">
                  <a:moveTo>
                    <a:pt x="7972" y="14005"/>
                  </a:moveTo>
                  <a:lnTo>
                    <a:pt x="7971" y="14079"/>
                  </a:lnTo>
                  <a:lnTo>
                    <a:pt x="7969" y="14153"/>
                  </a:lnTo>
                  <a:lnTo>
                    <a:pt x="7965" y="14226"/>
                  </a:lnTo>
                  <a:lnTo>
                    <a:pt x="7958" y="14298"/>
                  </a:lnTo>
                  <a:lnTo>
                    <a:pt x="7951" y="14370"/>
                  </a:lnTo>
                  <a:lnTo>
                    <a:pt x="7942" y="14442"/>
                  </a:lnTo>
                  <a:lnTo>
                    <a:pt x="7931" y="14512"/>
                  </a:lnTo>
                  <a:lnTo>
                    <a:pt x="7918" y="14582"/>
                  </a:lnTo>
                  <a:lnTo>
                    <a:pt x="7905" y="14651"/>
                  </a:lnTo>
                  <a:lnTo>
                    <a:pt x="7889" y="14720"/>
                  </a:lnTo>
                  <a:lnTo>
                    <a:pt x="7871" y="14788"/>
                  </a:lnTo>
                  <a:lnTo>
                    <a:pt x="7852" y="14855"/>
                  </a:lnTo>
                  <a:lnTo>
                    <a:pt x="7830" y="14922"/>
                  </a:lnTo>
                  <a:lnTo>
                    <a:pt x="7808" y="14988"/>
                  </a:lnTo>
                  <a:lnTo>
                    <a:pt x="7784" y="15052"/>
                  </a:lnTo>
                  <a:lnTo>
                    <a:pt x="7759" y="15117"/>
                  </a:lnTo>
                  <a:lnTo>
                    <a:pt x="7731" y="15182"/>
                  </a:lnTo>
                  <a:lnTo>
                    <a:pt x="7701" y="15244"/>
                  </a:lnTo>
                  <a:lnTo>
                    <a:pt x="7671" y="15307"/>
                  </a:lnTo>
                  <a:lnTo>
                    <a:pt x="7638" y="15369"/>
                  </a:lnTo>
                  <a:lnTo>
                    <a:pt x="7603" y="15430"/>
                  </a:lnTo>
                  <a:lnTo>
                    <a:pt x="7567" y="15491"/>
                  </a:lnTo>
                  <a:lnTo>
                    <a:pt x="7530" y="15550"/>
                  </a:lnTo>
                  <a:lnTo>
                    <a:pt x="7491" y="15609"/>
                  </a:lnTo>
                  <a:lnTo>
                    <a:pt x="7450" y="15668"/>
                  </a:lnTo>
                  <a:lnTo>
                    <a:pt x="7407" y="15726"/>
                  </a:lnTo>
                  <a:lnTo>
                    <a:pt x="7363" y="15783"/>
                  </a:lnTo>
                  <a:lnTo>
                    <a:pt x="7316" y="15840"/>
                  </a:lnTo>
                  <a:lnTo>
                    <a:pt x="7269" y="15895"/>
                  </a:lnTo>
                  <a:lnTo>
                    <a:pt x="7220" y="15950"/>
                  </a:lnTo>
                  <a:lnTo>
                    <a:pt x="7169" y="16005"/>
                  </a:lnTo>
                  <a:lnTo>
                    <a:pt x="7116" y="16060"/>
                  </a:lnTo>
                  <a:lnTo>
                    <a:pt x="7062" y="16112"/>
                  </a:lnTo>
                  <a:lnTo>
                    <a:pt x="7007" y="16163"/>
                  </a:lnTo>
                  <a:lnTo>
                    <a:pt x="6952" y="16213"/>
                  </a:lnTo>
                  <a:lnTo>
                    <a:pt x="6896" y="16261"/>
                  </a:lnTo>
                  <a:lnTo>
                    <a:pt x="6840" y="16306"/>
                  </a:lnTo>
                  <a:lnTo>
                    <a:pt x="6783" y="16351"/>
                  </a:lnTo>
                  <a:lnTo>
                    <a:pt x="6725" y="16393"/>
                  </a:lnTo>
                  <a:lnTo>
                    <a:pt x="6667" y="16434"/>
                  </a:lnTo>
                  <a:lnTo>
                    <a:pt x="6607" y="16474"/>
                  </a:lnTo>
                  <a:lnTo>
                    <a:pt x="6548" y="16512"/>
                  </a:lnTo>
                  <a:lnTo>
                    <a:pt x="6487" y="16548"/>
                  </a:lnTo>
                  <a:lnTo>
                    <a:pt x="6426" y="16582"/>
                  </a:lnTo>
                  <a:lnTo>
                    <a:pt x="6364" y="16614"/>
                  </a:lnTo>
                  <a:lnTo>
                    <a:pt x="6302" y="16645"/>
                  </a:lnTo>
                  <a:lnTo>
                    <a:pt x="6238" y="16675"/>
                  </a:lnTo>
                  <a:lnTo>
                    <a:pt x="6175" y="16702"/>
                  </a:lnTo>
                  <a:lnTo>
                    <a:pt x="6110" y="16728"/>
                  </a:lnTo>
                  <a:lnTo>
                    <a:pt x="6046" y="16752"/>
                  </a:lnTo>
                  <a:lnTo>
                    <a:pt x="5979" y="16774"/>
                  </a:lnTo>
                  <a:lnTo>
                    <a:pt x="5913" y="16796"/>
                  </a:lnTo>
                  <a:lnTo>
                    <a:pt x="5846" y="16815"/>
                  </a:lnTo>
                  <a:lnTo>
                    <a:pt x="5778" y="16833"/>
                  </a:lnTo>
                  <a:lnTo>
                    <a:pt x="5709" y="16848"/>
                  </a:lnTo>
                  <a:lnTo>
                    <a:pt x="5640" y="16862"/>
                  </a:lnTo>
                  <a:lnTo>
                    <a:pt x="5570" y="16875"/>
                  </a:lnTo>
                  <a:lnTo>
                    <a:pt x="5500" y="16887"/>
                  </a:lnTo>
                  <a:lnTo>
                    <a:pt x="5429" y="16895"/>
                  </a:lnTo>
                  <a:lnTo>
                    <a:pt x="5357" y="16902"/>
                  </a:lnTo>
                  <a:lnTo>
                    <a:pt x="5285" y="16909"/>
                  </a:lnTo>
                  <a:lnTo>
                    <a:pt x="5212" y="16913"/>
                  </a:lnTo>
                  <a:lnTo>
                    <a:pt x="5138" y="16915"/>
                  </a:lnTo>
                  <a:lnTo>
                    <a:pt x="5063" y="16916"/>
                  </a:lnTo>
                  <a:lnTo>
                    <a:pt x="2890" y="16916"/>
                  </a:lnTo>
                  <a:lnTo>
                    <a:pt x="2816" y="16915"/>
                  </a:lnTo>
                  <a:lnTo>
                    <a:pt x="2742" y="16913"/>
                  </a:lnTo>
                  <a:lnTo>
                    <a:pt x="2669" y="16909"/>
                  </a:lnTo>
                  <a:lnTo>
                    <a:pt x="2596" y="16902"/>
                  </a:lnTo>
                  <a:lnTo>
                    <a:pt x="2525" y="16895"/>
                  </a:lnTo>
                  <a:lnTo>
                    <a:pt x="2454" y="16887"/>
                  </a:lnTo>
                  <a:lnTo>
                    <a:pt x="2384" y="16875"/>
                  </a:lnTo>
                  <a:lnTo>
                    <a:pt x="2314" y="16862"/>
                  </a:lnTo>
                  <a:lnTo>
                    <a:pt x="2245" y="16848"/>
                  </a:lnTo>
                  <a:lnTo>
                    <a:pt x="2176" y="16833"/>
                  </a:lnTo>
                  <a:lnTo>
                    <a:pt x="2108" y="16815"/>
                  </a:lnTo>
                  <a:lnTo>
                    <a:pt x="2042" y="16796"/>
                  </a:lnTo>
                  <a:lnTo>
                    <a:pt x="1976" y="16774"/>
                  </a:lnTo>
                  <a:lnTo>
                    <a:pt x="1911" y="16752"/>
                  </a:lnTo>
                  <a:lnTo>
                    <a:pt x="1845" y="16728"/>
                  </a:lnTo>
                  <a:lnTo>
                    <a:pt x="1782" y="16702"/>
                  </a:lnTo>
                  <a:lnTo>
                    <a:pt x="1718" y="16675"/>
                  </a:lnTo>
                  <a:lnTo>
                    <a:pt x="1655" y="16645"/>
                  </a:lnTo>
                  <a:lnTo>
                    <a:pt x="1592" y="16614"/>
                  </a:lnTo>
                  <a:lnTo>
                    <a:pt x="1531" y="16582"/>
                  </a:lnTo>
                  <a:lnTo>
                    <a:pt x="1470" y="16548"/>
                  </a:lnTo>
                  <a:lnTo>
                    <a:pt x="1410" y="16512"/>
                  </a:lnTo>
                  <a:lnTo>
                    <a:pt x="1351" y="16474"/>
                  </a:lnTo>
                  <a:lnTo>
                    <a:pt x="1292" y="16434"/>
                  </a:lnTo>
                  <a:lnTo>
                    <a:pt x="1235" y="16393"/>
                  </a:lnTo>
                  <a:lnTo>
                    <a:pt x="1176" y="16351"/>
                  </a:lnTo>
                  <a:lnTo>
                    <a:pt x="1120" y="16306"/>
                  </a:lnTo>
                  <a:lnTo>
                    <a:pt x="1064" y="16261"/>
                  </a:lnTo>
                  <a:lnTo>
                    <a:pt x="1008" y="16213"/>
                  </a:lnTo>
                  <a:lnTo>
                    <a:pt x="954" y="16163"/>
                  </a:lnTo>
                  <a:lnTo>
                    <a:pt x="900" y="16112"/>
                  </a:lnTo>
                  <a:lnTo>
                    <a:pt x="847" y="16060"/>
                  </a:lnTo>
                  <a:lnTo>
                    <a:pt x="794" y="16005"/>
                  </a:lnTo>
                  <a:lnTo>
                    <a:pt x="745" y="15950"/>
                  </a:lnTo>
                  <a:lnTo>
                    <a:pt x="695" y="15895"/>
                  </a:lnTo>
                  <a:lnTo>
                    <a:pt x="648" y="15840"/>
                  </a:lnTo>
                  <a:lnTo>
                    <a:pt x="603" y="15783"/>
                  </a:lnTo>
                  <a:lnTo>
                    <a:pt x="558" y="15726"/>
                  </a:lnTo>
                  <a:lnTo>
                    <a:pt x="517" y="15668"/>
                  </a:lnTo>
                  <a:lnTo>
                    <a:pt x="476" y="15609"/>
                  </a:lnTo>
                  <a:lnTo>
                    <a:pt x="437" y="15550"/>
                  </a:lnTo>
                  <a:lnTo>
                    <a:pt x="400" y="15491"/>
                  </a:lnTo>
                  <a:lnTo>
                    <a:pt x="365" y="15430"/>
                  </a:lnTo>
                  <a:lnTo>
                    <a:pt x="331" y="15369"/>
                  </a:lnTo>
                  <a:lnTo>
                    <a:pt x="298" y="15307"/>
                  </a:lnTo>
                  <a:lnTo>
                    <a:pt x="267" y="15244"/>
                  </a:lnTo>
                  <a:lnTo>
                    <a:pt x="239" y="15182"/>
                  </a:lnTo>
                  <a:lnTo>
                    <a:pt x="211" y="15117"/>
                  </a:lnTo>
                  <a:lnTo>
                    <a:pt x="186" y="15052"/>
                  </a:lnTo>
                  <a:lnTo>
                    <a:pt x="162" y="14988"/>
                  </a:lnTo>
                  <a:lnTo>
                    <a:pt x="139" y="14922"/>
                  </a:lnTo>
                  <a:lnTo>
                    <a:pt x="119" y="14855"/>
                  </a:lnTo>
                  <a:lnTo>
                    <a:pt x="100" y="14788"/>
                  </a:lnTo>
                  <a:lnTo>
                    <a:pt x="82" y="14720"/>
                  </a:lnTo>
                  <a:lnTo>
                    <a:pt x="66" y="14651"/>
                  </a:lnTo>
                  <a:lnTo>
                    <a:pt x="53" y="14582"/>
                  </a:lnTo>
                  <a:lnTo>
                    <a:pt x="40" y="14512"/>
                  </a:lnTo>
                  <a:lnTo>
                    <a:pt x="29" y="14442"/>
                  </a:lnTo>
                  <a:lnTo>
                    <a:pt x="21" y="14370"/>
                  </a:lnTo>
                  <a:lnTo>
                    <a:pt x="14" y="14298"/>
                  </a:lnTo>
                  <a:lnTo>
                    <a:pt x="7" y="14226"/>
                  </a:lnTo>
                  <a:lnTo>
                    <a:pt x="3" y="14153"/>
                  </a:lnTo>
                  <a:lnTo>
                    <a:pt x="1" y="14079"/>
                  </a:lnTo>
                  <a:lnTo>
                    <a:pt x="0" y="14005"/>
                  </a:lnTo>
                  <a:lnTo>
                    <a:pt x="0" y="5306"/>
                  </a:lnTo>
                  <a:lnTo>
                    <a:pt x="1" y="5232"/>
                  </a:lnTo>
                  <a:lnTo>
                    <a:pt x="3" y="5158"/>
                  </a:lnTo>
                  <a:lnTo>
                    <a:pt x="7" y="5085"/>
                  </a:lnTo>
                  <a:lnTo>
                    <a:pt x="14" y="5013"/>
                  </a:lnTo>
                  <a:lnTo>
                    <a:pt x="21" y="4941"/>
                  </a:lnTo>
                  <a:lnTo>
                    <a:pt x="29" y="4870"/>
                  </a:lnTo>
                  <a:lnTo>
                    <a:pt x="40" y="4800"/>
                  </a:lnTo>
                  <a:lnTo>
                    <a:pt x="53" y="4730"/>
                  </a:lnTo>
                  <a:lnTo>
                    <a:pt x="66" y="4660"/>
                  </a:lnTo>
                  <a:lnTo>
                    <a:pt x="82" y="4593"/>
                  </a:lnTo>
                  <a:lnTo>
                    <a:pt x="100" y="4525"/>
                  </a:lnTo>
                  <a:lnTo>
                    <a:pt x="119" y="4458"/>
                  </a:lnTo>
                  <a:lnTo>
                    <a:pt x="139" y="4391"/>
                  </a:lnTo>
                  <a:lnTo>
                    <a:pt x="162" y="4326"/>
                  </a:lnTo>
                  <a:lnTo>
                    <a:pt x="186" y="4261"/>
                  </a:lnTo>
                  <a:lnTo>
                    <a:pt x="211" y="4197"/>
                  </a:lnTo>
                  <a:lnTo>
                    <a:pt x="239" y="4133"/>
                  </a:lnTo>
                  <a:lnTo>
                    <a:pt x="267" y="4071"/>
                  </a:lnTo>
                  <a:lnTo>
                    <a:pt x="298" y="4008"/>
                  </a:lnTo>
                  <a:lnTo>
                    <a:pt x="331" y="3947"/>
                  </a:lnTo>
                  <a:lnTo>
                    <a:pt x="365" y="3885"/>
                  </a:lnTo>
                  <a:lnTo>
                    <a:pt x="400" y="3826"/>
                  </a:lnTo>
                  <a:lnTo>
                    <a:pt x="437" y="3766"/>
                  </a:lnTo>
                  <a:lnTo>
                    <a:pt x="476" y="3707"/>
                  </a:lnTo>
                  <a:lnTo>
                    <a:pt x="517" y="3649"/>
                  </a:lnTo>
                  <a:lnTo>
                    <a:pt x="558" y="3592"/>
                  </a:lnTo>
                  <a:lnTo>
                    <a:pt x="603" y="3535"/>
                  </a:lnTo>
                  <a:lnTo>
                    <a:pt x="648" y="3479"/>
                  </a:lnTo>
                  <a:lnTo>
                    <a:pt x="695" y="3424"/>
                  </a:lnTo>
                  <a:lnTo>
                    <a:pt x="745" y="3368"/>
                  </a:lnTo>
                  <a:lnTo>
                    <a:pt x="794" y="3314"/>
                  </a:lnTo>
                  <a:lnTo>
                    <a:pt x="847" y="3261"/>
                  </a:lnTo>
                  <a:lnTo>
                    <a:pt x="900" y="3210"/>
                  </a:lnTo>
                  <a:lnTo>
                    <a:pt x="954" y="3159"/>
                  </a:lnTo>
                  <a:lnTo>
                    <a:pt x="1008" y="3110"/>
                  </a:lnTo>
                  <a:lnTo>
                    <a:pt x="1064" y="3062"/>
                  </a:lnTo>
                  <a:lnTo>
                    <a:pt x="1120" y="3017"/>
                  </a:lnTo>
                  <a:lnTo>
                    <a:pt x="1176" y="2973"/>
                  </a:lnTo>
                  <a:lnTo>
                    <a:pt x="1235" y="2931"/>
                  </a:lnTo>
                  <a:lnTo>
                    <a:pt x="1292" y="2891"/>
                  </a:lnTo>
                  <a:lnTo>
                    <a:pt x="1351" y="2852"/>
                  </a:lnTo>
                  <a:lnTo>
                    <a:pt x="1410" y="2815"/>
                  </a:lnTo>
                  <a:lnTo>
                    <a:pt x="1470" y="2779"/>
                  </a:lnTo>
                  <a:lnTo>
                    <a:pt x="1531" y="2745"/>
                  </a:lnTo>
                  <a:lnTo>
                    <a:pt x="1592" y="2713"/>
                  </a:lnTo>
                  <a:lnTo>
                    <a:pt x="1655" y="2682"/>
                  </a:lnTo>
                  <a:lnTo>
                    <a:pt x="1718" y="2654"/>
                  </a:lnTo>
                  <a:lnTo>
                    <a:pt x="1782" y="2626"/>
                  </a:lnTo>
                  <a:lnTo>
                    <a:pt x="1845" y="2601"/>
                  </a:lnTo>
                  <a:lnTo>
                    <a:pt x="1911" y="2576"/>
                  </a:lnTo>
                  <a:lnTo>
                    <a:pt x="1976" y="2554"/>
                  </a:lnTo>
                  <a:lnTo>
                    <a:pt x="2042" y="2533"/>
                  </a:lnTo>
                  <a:lnTo>
                    <a:pt x="2108" y="2514"/>
                  </a:lnTo>
                  <a:lnTo>
                    <a:pt x="2176" y="2497"/>
                  </a:lnTo>
                  <a:lnTo>
                    <a:pt x="2245" y="2481"/>
                  </a:lnTo>
                  <a:lnTo>
                    <a:pt x="2314" y="2467"/>
                  </a:lnTo>
                  <a:lnTo>
                    <a:pt x="2384" y="2455"/>
                  </a:lnTo>
                  <a:lnTo>
                    <a:pt x="2454" y="2444"/>
                  </a:lnTo>
                  <a:lnTo>
                    <a:pt x="2525" y="2434"/>
                  </a:lnTo>
                  <a:lnTo>
                    <a:pt x="2596" y="2427"/>
                  </a:lnTo>
                  <a:lnTo>
                    <a:pt x="2669" y="2422"/>
                  </a:lnTo>
                  <a:lnTo>
                    <a:pt x="2742" y="2417"/>
                  </a:lnTo>
                  <a:lnTo>
                    <a:pt x="2816" y="2414"/>
                  </a:lnTo>
                  <a:lnTo>
                    <a:pt x="2890" y="2414"/>
                  </a:lnTo>
                  <a:lnTo>
                    <a:pt x="4953" y="2414"/>
                  </a:lnTo>
                  <a:lnTo>
                    <a:pt x="4953" y="719"/>
                  </a:lnTo>
                  <a:lnTo>
                    <a:pt x="4954" y="682"/>
                  </a:lnTo>
                  <a:lnTo>
                    <a:pt x="4956" y="646"/>
                  </a:lnTo>
                  <a:lnTo>
                    <a:pt x="4960" y="611"/>
                  </a:lnTo>
                  <a:lnTo>
                    <a:pt x="4966" y="576"/>
                  </a:lnTo>
                  <a:lnTo>
                    <a:pt x="4974" y="542"/>
                  </a:lnTo>
                  <a:lnTo>
                    <a:pt x="4982" y="509"/>
                  </a:lnTo>
                  <a:lnTo>
                    <a:pt x="4993" y="476"/>
                  </a:lnTo>
                  <a:lnTo>
                    <a:pt x="5005" y="445"/>
                  </a:lnTo>
                  <a:lnTo>
                    <a:pt x="5019" y="413"/>
                  </a:lnTo>
                  <a:lnTo>
                    <a:pt x="5035" y="382"/>
                  </a:lnTo>
                  <a:lnTo>
                    <a:pt x="5053" y="352"/>
                  </a:lnTo>
                  <a:lnTo>
                    <a:pt x="5072" y="323"/>
                  </a:lnTo>
                  <a:lnTo>
                    <a:pt x="5092" y="294"/>
                  </a:lnTo>
                  <a:lnTo>
                    <a:pt x="5114" y="266"/>
                  </a:lnTo>
                  <a:lnTo>
                    <a:pt x="5139" y="239"/>
                  </a:lnTo>
                  <a:lnTo>
                    <a:pt x="5164" y="212"/>
                  </a:lnTo>
                  <a:lnTo>
                    <a:pt x="5191" y="186"/>
                  </a:lnTo>
                  <a:lnTo>
                    <a:pt x="5218" y="162"/>
                  </a:lnTo>
                  <a:lnTo>
                    <a:pt x="5247" y="140"/>
                  </a:lnTo>
                  <a:lnTo>
                    <a:pt x="5275" y="119"/>
                  </a:lnTo>
                  <a:lnTo>
                    <a:pt x="5305" y="100"/>
                  </a:lnTo>
                  <a:lnTo>
                    <a:pt x="5334" y="82"/>
                  </a:lnTo>
                  <a:lnTo>
                    <a:pt x="5365" y="66"/>
                  </a:lnTo>
                  <a:lnTo>
                    <a:pt x="5397" y="53"/>
                  </a:lnTo>
                  <a:lnTo>
                    <a:pt x="5429" y="40"/>
                  </a:lnTo>
                  <a:lnTo>
                    <a:pt x="5461" y="29"/>
                  </a:lnTo>
                  <a:lnTo>
                    <a:pt x="5494" y="21"/>
                  </a:lnTo>
                  <a:lnTo>
                    <a:pt x="5528" y="14"/>
                  </a:lnTo>
                  <a:lnTo>
                    <a:pt x="5563" y="7"/>
                  </a:lnTo>
                  <a:lnTo>
                    <a:pt x="5598" y="3"/>
                  </a:lnTo>
                  <a:lnTo>
                    <a:pt x="5634" y="1"/>
                  </a:lnTo>
                  <a:lnTo>
                    <a:pt x="5671" y="0"/>
                  </a:lnTo>
                  <a:lnTo>
                    <a:pt x="5707" y="1"/>
                  </a:lnTo>
                  <a:lnTo>
                    <a:pt x="5743" y="3"/>
                  </a:lnTo>
                  <a:lnTo>
                    <a:pt x="5778" y="7"/>
                  </a:lnTo>
                  <a:lnTo>
                    <a:pt x="5813" y="14"/>
                  </a:lnTo>
                  <a:lnTo>
                    <a:pt x="5847" y="21"/>
                  </a:lnTo>
                  <a:lnTo>
                    <a:pt x="5880" y="29"/>
                  </a:lnTo>
                  <a:lnTo>
                    <a:pt x="5912" y="40"/>
                  </a:lnTo>
                  <a:lnTo>
                    <a:pt x="5945" y="53"/>
                  </a:lnTo>
                  <a:lnTo>
                    <a:pt x="5976" y="66"/>
                  </a:lnTo>
                  <a:lnTo>
                    <a:pt x="6006" y="82"/>
                  </a:lnTo>
                  <a:lnTo>
                    <a:pt x="6037" y="100"/>
                  </a:lnTo>
                  <a:lnTo>
                    <a:pt x="6066" y="119"/>
                  </a:lnTo>
                  <a:lnTo>
                    <a:pt x="6094" y="140"/>
                  </a:lnTo>
                  <a:lnTo>
                    <a:pt x="6123" y="162"/>
                  </a:lnTo>
                  <a:lnTo>
                    <a:pt x="6150" y="186"/>
                  </a:lnTo>
                  <a:lnTo>
                    <a:pt x="6177" y="212"/>
                  </a:lnTo>
                  <a:lnTo>
                    <a:pt x="6202" y="239"/>
                  </a:lnTo>
                  <a:lnTo>
                    <a:pt x="6226" y="266"/>
                  </a:lnTo>
                  <a:lnTo>
                    <a:pt x="6249" y="294"/>
                  </a:lnTo>
                  <a:lnTo>
                    <a:pt x="6270" y="323"/>
                  </a:lnTo>
                  <a:lnTo>
                    <a:pt x="6289" y="352"/>
                  </a:lnTo>
                  <a:lnTo>
                    <a:pt x="6306" y="382"/>
                  </a:lnTo>
                  <a:lnTo>
                    <a:pt x="6322" y="413"/>
                  </a:lnTo>
                  <a:lnTo>
                    <a:pt x="6335" y="445"/>
                  </a:lnTo>
                  <a:lnTo>
                    <a:pt x="6348" y="476"/>
                  </a:lnTo>
                  <a:lnTo>
                    <a:pt x="6359" y="509"/>
                  </a:lnTo>
                  <a:lnTo>
                    <a:pt x="6368" y="542"/>
                  </a:lnTo>
                  <a:lnTo>
                    <a:pt x="6376" y="576"/>
                  </a:lnTo>
                  <a:lnTo>
                    <a:pt x="6381" y="611"/>
                  </a:lnTo>
                  <a:lnTo>
                    <a:pt x="6385" y="646"/>
                  </a:lnTo>
                  <a:lnTo>
                    <a:pt x="6388" y="682"/>
                  </a:lnTo>
                  <a:lnTo>
                    <a:pt x="6388" y="719"/>
                  </a:lnTo>
                  <a:lnTo>
                    <a:pt x="6388" y="2746"/>
                  </a:lnTo>
                  <a:lnTo>
                    <a:pt x="6486" y="2798"/>
                  </a:lnTo>
                  <a:lnTo>
                    <a:pt x="6581" y="2851"/>
                  </a:lnTo>
                  <a:lnTo>
                    <a:pt x="6672" y="2906"/>
                  </a:lnTo>
                  <a:lnTo>
                    <a:pt x="6760" y="2963"/>
                  </a:lnTo>
                  <a:lnTo>
                    <a:pt x="6844" y="3022"/>
                  </a:lnTo>
                  <a:lnTo>
                    <a:pt x="6927" y="3083"/>
                  </a:lnTo>
                  <a:lnTo>
                    <a:pt x="7005" y="3145"/>
                  </a:lnTo>
                  <a:lnTo>
                    <a:pt x="7081" y="3210"/>
                  </a:lnTo>
                  <a:lnTo>
                    <a:pt x="7154" y="3276"/>
                  </a:lnTo>
                  <a:lnTo>
                    <a:pt x="7224" y="3344"/>
                  </a:lnTo>
                  <a:lnTo>
                    <a:pt x="7290" y="3414"/>
                  </a:lnTo>
                  <a:lnTo>
                    <a:pt x="7353" y="3486"/>
                  </a:lnTo>
                  <a:lnTo>
                    <a:pt x="7414" y="3559"/>
                  </a:lnTo>
                  <a:lnTo>
                    <a:pt x="7471" y="3635"/>
                  </a:lnTo>
                  <a:lnTo>
                    <a:pt x="7525" y="3713"/>
                  </a:lnTo>
                  <a:lnTo>
                    <a:pt x="7577" y="3791"/>
                  </a:lnTo>
                  <a:lnTo>
                    <a:pt x="7624" y="3873"/>
                  </a:lnTo>
                  <a:lnTo>
                    <a:pt x="7669" y="3955"/>
                  </a:lnTo>
                  <a:lnTo>
                    <a:pt x="7711" y="4040"/>
                  </a:lnTo>
                  <a:lnTo>
                    <a:pt x="7749" y="4126"/>
                  </a:lnTo>
                  <a:lnTo>
                    <a:pt x="7785" y="4215"/>
                  </a:lnTo>
                  <a:lnTo>
                    <a:pt x="7818" y="4305"/>
                  </a:lnTo>
                  <a:lnTo>
                    <a:pt x="7846" y="4397"/>
                  </a:lnTo>
                  <a:lnTo>
                    <a:pt x="7873" y="4490"/>
                  </a:lnTo>
                  <a:lnTo>
                    <a:pt x="7896" y="4586"/>
                  </a:lnTo>
                  <a:lnTo>
                    <a:pt x="7916" y="4684"/>
                  </a:lnTo>
                  <a:lnTo>
                    <a:pt x="7933" y="4783"/>
                  </a:lnTo>
                  <a:lnTo>
                    <a:pt x="7948" y="4884"/>
                  </a:lnTo>
                  <a:lnTo>
                    <a:pt x="7958" y="4987"/>
                  </a:lnTo>
                  <a:lnTo>
                    <a:pt x="7966" y="5091"/>
                  </a:lnTo>
                  <a:lnTo>
                    <a:pt x="7970" y="5198"/>
                  </a:lnTo>
                  <a:lnTo>
                    <a:pt x="7972" y="5306"/>
                  </a:lnTo>
                  <a:lnTo>
                    <a:pt x="7972" y="140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203"/>
            <p:cNvSpPr/>
            <p:nvPr/>
          </p:nvSpPr>
          <p:spPr bwMode="auto">
            <a:xfrm>
              <a:off x="2998" y="3909"/>
              <a:ext cx="1" cy="184"/>
            </a:xfrm>
            <a:custGeom>
              <a:avLst/>
              <a:gdLst>
                <a:gd name="T0" fmla="*/ 2129 h 2940"/>
                <a:gd name="T1" fmla="*/ 2657 h 2940"/>
                <a:gd name="T2" fmla="*/ 2913 h 2940"/>
                <a:gd name="T3" fmla="*/ 2940 h 2940"/>
                <a:gd name="T4" fmla="*/ 2780 h 2940"/>
                <a:gd name="T5" fmla="*/ 2476 h 2940"/>
                <a:gd name="T6" fmla="*/ 2074 h 2940"/>
                <a:gd name="T7" fmla="*/ 1615 h 2940"/>
                <a:gd name="T8" fmla="*/ 1144 h 2940"/>
                <a:gd name="T9" fmla="*/ 703 h 2940"/>
                <a:gd name="T10" fmla="*/ 337 h 2940"/>
                <a:gd name="T11" fmla="*/ 88 h 2940"/>
                <a:gd name="T12" fmla="*/ 0 h 2940"/>
                <a:gd name="T13" fmla="*/ 117 h 2940"/>
                <a:gd name="T14" fmla="*/ 482 h 2940"/>
                <a:gd name="T15" fmla="*/ 1137 h 2940"/>
                <a:gd name="T16" fmla="*/ 2129 h 29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</a:cxnLst>
              <a:rect l="0" t="0" r="r" b="b"/>
              <a:pathLst>
                <a:path h="2940">
                  <a:moveTo>
                    <a:pt x="0" y="2129"/>
                  </a:moveTo>
                  <a:lnTo>
                    <a:pt x="0" y="2657"/>
                  </a:lnTo>
                  <a:lnTo>
                    <a:pt x="0" y="2913"/>
                  </a:lnTo>
                  <a:lnTo>
                    <a:pt x="0" y="2940"/>
                  </a:lnTo>
                  <a:lnTo>
                    <a:pt x="0" y="2780"/>
                  </a:lnTo>
                  <a:lnTo>
                    <a:pt x="0" y="2476"/>
                  </a:lnTo>
                  <a:lnTo>
                    <a:pt x="0" y="2074"/>
                  </a:lnTo>
                  <a:lnTo>
                    <a:pt x="0" y="1615"/>
                  </a:lnTo>
                  <a:lnTo>
                    <a:pt x="0" y="1144"/>
                  </a:lnTo>
                  <a:lnTo>
                    <a:pt x="0" y="703"/>
                  </a:lnTo>
                  <a:lnTo>
                    <a:pt x="0" y="337"/>
                  </a:lnTo>
                  <a:lnTo>
                    <a:pt x="0" y="88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0" y="482"/>
                  </a:lnTo>
                  <a:lnTo>
                    <a:pt x="0" y="1137"/>
                  </a:lnTo>
                  <a:lnTo>
                    <a:pt x="0" y="21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204"/>
            <p:cNvSpPr/>
            <p:nvPr/>
          </p:nvSpPr>
          <p:spPr bwMode="auto">
            <a:xfrm>
              <a:off x="2941" y="3876"/>
              <a:ext cx="373" cy="223"/>
            </a:xfrm>
            <a:custGeom>
              <a:avLst/>
              <a:gdLst>
                <a:gd name="T0" fmla="*/ 5072 w 5962"/>
                <a:gd name="T1" fmla="*/ 1 h 3574"/>
                <a:gd name="T2" fmla="*/ 5213 w 5962"/>
                <a:gd name="T3" fmla="*/ 19 h 3574"/>
                <a:gd name="T4" fmla="*/ 5345 w 5962"/>
                <a:gd name="T5" fmla="*/ 58 h 3574"/>
                <a:gd name="T6" fmla="*/ 5470 w 5962"/>
                <a:gd name="T7" fmla="*/ 115 h 3574"/>
                <a:gd name="T8" fmla="*/ 5584 w 5962"/>
                <a:gd name="T9" fmla="*/ 188 h 3574"/>
                <a:gd name="T10" fmla="*/ 5687 w 5962"/>
                <a:gd name="T11" fmla="*/ 277 h 3574"/>
                <a:gd name="T12" fmla="*/ 5775 w 5962"/>
                <a:gd name="T13" fmla="*/ 378 h 3574"/>
                <a:gd name="T14" fmla="*/ 5849 w 5962"/>
                <a:gd name="T15" fmla="*/ 493 h 3574"/>
                <a:gd name="T16" fmla="*/ 5905 w 5962"/>
                <a:gd name="T17" fmla="*/ 618 h 3574"/>
                <a:gd name="T18" fmla="*/ 5943 w 5962"/>
                <a:gd name="T19" fmla="*/ 751 h 3574"/>
                <a:gd name="T20" fmla="*/ 5961 w 5962"/>
                <a:gd name="T21" fmla="*/ 891 h 3574"/>
                <a:gd name="T22" fmla="*/ 5961 w 5962"/>
                <a:gd name="T23" fmla="*/ 2684 h 3574"/>
                <a:gd name="T24" fmla="*/ 5943 w 5962"/>
                <a:gd name="T25" fmla="*/ 2825 h 3574"/>
                <a:gd name="T26" fmla="*/ 5905 w 5962"/>
                <a:gd name="T27" fmla="*/ 2958 h 3574"/>
                <a:gd name="T28" fmla="*/ 5849 w 5962"/>
                <a:gd name="T29" fmla="*/ 3082 h 3574"/>
                <a:gd name="T30" fmla="*/ 5775 w 5962"/>
                <a:gd name="T31" fmla="*/ 3196 h 3574"/>
                <a:gd name="T32" fmla="*/ 5687 w 5962"/>
                <a:gd name="T33" fmla="*/ 3299 h 3574"/>
                <a:gd name="T34" fmla="*/ 5584 w 5962"/>
                <a:gd name="T35" fmla="*/ 3387 h 3574"/>
                <a:gd name="T36" fmla="*/ 5470 w 5962"/>
                <a:gd name="T37" fmla="*/ 3461 h 3574"/>
                <a:gd name="T38" fmla="*/ 5345 w 5962"/>
                <a:gd name="T39" fmla="*/ 3517 h 3574"/>
                <a:gd name="T40" fmla="*/ 5213 w 5962"/>
                <a:gd name="T41" fmla="*/ 3555 h 3574"/>
                <a:gd name="T42" fmla="*/ 5072 w 5962"/>
                <a:gd name="T43" fmla="*/ 3573 h 3574"/>
                <a:gd name="T44" fmla="*/ 891 w 5962"/>
                <a:gd name="T45" fmla="*/ 3573 h 3574"/>
                <a:gd name="T46" fmla="*/ 750 w 5962"/>
                <a:gd name="T47" fmla="*/ 3555 h 3574"/>
                <a:gd name="T48" fmla="*/ 617 w 5962"/>
                <a:gd name="T49" fmla="*/ 3517 h 3574"/>
                <a:gd name="T50" fmla="*/ 492 w 5962"/>
                <a:gd name="T51" fmla="*/ 3461 h 3574"/>
                <a:gd name="T52" fmla="*/ 378 w 5962"/>
                <a:gd name="T53" fmla="*/ 3387 h 3574"/>
                <a:gd name="T54" fmla="*/ 276 w 5962"/>
                <a:gd name="T55" fmla="*/ 3299 h 3574"/>
                <a:gd name="T56" fmla="*/ 187 w 5962"/>
                <a:gd name="T57" fmla="*/ 3196 h 3574"/>
                <a:gd name="T58" fmla="*/ 114 w 5962"/>
                <a:gd name="T59" fmla="*/ 3082 h 3574"/>
                <a:gd name="T60" fmla="*/ 57 w 5962"/>
                <a:gd name="T61" fmla="*/ 2958 h 3574"/>
                <a:gd name="T62" fmla="*/ 19 w 5962"/>
                <a:gd name="T63" fmla="*/ 2825 h 3574"/>
                <a:gd name="T64" fmla="*/ 1 w 5962"/>
                <a:gd name="T65" fmla="*/ 2684 h 3574"/>
                <a:gd name="T66" fmla="*/ 1 w 5962"/>
                <a:gd name="T67" fmla="*/ 891 h 3574"/>
                <a:gd name="T68" fmla="*/ 19 w 5962"/>
                <a:gd name="T69" fmla="*/ 751 h 3574"/>
                <a:gd name="T70" fmla="*/ 57 w 5962"/>
                <a:gd name="T71" fmla="*/ 618 h 3574"/>
                <a:gd name="T72" fmla="*/ 114 w 5962"/>
                <a:gd name="T73" fmla="*/ 493 h 3574"/>
                <a:gd name="T74" fmla="*/ 187 w 5962"/>
                <a:gd name="T75" fmla="*/ 378 h 3574"/>
                <a:gd name="T76" fmla="*/ 276 w 5962"/>
                <a:gd name="T77" fmla="*/ 277 h 3574"/>
                <a:gd name="T78" fmla="*/ 378 w 5962"/>
                <a:gd name="T79" fmla="*/ 188 h 3574"/>
                <a:gd name="T80" fmla="*/ 492 w 5962"/>
                <a:gd name="T81" fmla="*/ 115 h 3574"/>
                <a:gd name="T82" fmla="*/ 617 w 5962"/>
                <a:gd name="T83" fmla="*/ 58 h 3574"/>
                <a:gd name="T84" fmla="*/ 750 w 5962"/>
                <a:gd name="T85" fmla="*/ 19 h 3574"/>
                <a:gd name="T86" fmla="*/ 891 w 5962"/>
                <a:gd name="T87" fmla="*/ 1 h 3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62" h="3574">
                  <a:moveTo>
                    <a:pt x="938" y="0"/>
                  </a:moveTo>
                  <a:lnTo>
                    <a:pt x="5024" y="0"/>
                  </a:lnTo>
                  <a:lnTo>
                    <a:pt x="5072" y="1"/>
                  </a:lnTo>
                  <a:lnTo>
                    <a:pt x="5120" y="6"/>
                  </a:lnTo>
                  <a:lnTo>
                    <a:pt x="5166" y="11"/>
                  </a:lnTo>
                  <a:lnTo>
                    <a:pt x="5213" y="19"/>
                  </a:lnTo>
                  <a:lnTo>
                    <a:pt x="5257" y="30"/>
                  </a:lnTo>
                  <a:lnTo>
                    <a:pt x="5302" y="43"/>
                  </a:lnTo>
                  <a:lnTo>
                    <a:pt x="5345" y="58"/>
                  </a:lnTo>
                  <a:lnTo>
                    <a:pt x="5389" y="74"/>
                  </a:lnTo>
                  <a:lnTo>
                    <a:pt x="5430" y="94"/>
                  </a:lnTo>
                  <a:lnTo>
                    <a:pt x="5470" y="115"/>
                  </a:lnTo>
                  <a:lnTo>
                    <a:pt x="5509" y="137"/>
                  </a:lnTo>
                  <a:lnTo>
                    <a:pt x="5547" y="161"/>
                  </a:lnTo>
                  <a:lnTo>
                    <a:pt x="5584" y="188"/>
                  </a:lnTo>
                  <a:lnTo>
                    <a:pt x="5620" y="215"/>
                  </a:lnTo>
                  <a:lnTo>
                    <a:pt x="5654" y="245"/>
                  </a:lnTo>
                  <a:lnTo>
                    <a:pt x="5687" y="277"/>
                  </a:lnTo>
                  <a:lnTo>
                    <a:pt x="5718" y="310"/>
                  </a:lnTo>
                  <a:lnTo>
                    <a:pt x="5747" y="343"/>
                  </a:lnTo>
                  <a:lnTo>
                    <a:pt x="5775" y="378"/>
                  </a:lnTo>
                  <a:lnTo>
                    <a:pt x="5801" y="415"/>
                  </a:lnTo>
                  <a:lnTo>
                    <a:pt x="5826" y="454"/>
                  </a:lnTo>
                  <a:lnTo>
                    <a:pt x="5849" y="493"/>
                  </a:lnTo>
                  <a:lnTo>
                    <a:pt x="5869" y="533"/>
                  </a:lnTo>
                  <a:lnTo>
                    <a:pt x="5888" y="575"/>
                  </a:lnTo>
                  <a:lnTo>
                    <a:pt x="5905" y="618"/>
                  </a:lnTo>
                  <a:lnTo>
                    <a:pt x="5920" y="661"/>
                  </a:lnTo>
                  <a:lnTo>
                    <a:pt x="5932" y="706"/>
                  </a:lnTo>
                  <a:lnTo>
                    <a:pt x="5943" y="751"/>
                  </a:lnTo>
                  <a:lnTo>
                    <a:pt x="5952" y="797"/>
                  </a:lnTo>
                  <a:lnTo>
                    <a:pt x="5957" y="844"/>
                  </a:lnTo>
                  <a:lnTo>
                    <a:pt x="5961" y="891"/>
                  </a:lnTo>
                  <a:lnTo>
                    <a:pt x="5962" y="940"/>
                  </a:lnTo>
                  <a:lnTo>
                    <a:pt x="5962" y="2636"/>
                  </a:lnTo>
                  <a:lnTo>
                    <a:pt x="5961" y="2684"/>
                  </a:lnTo>
                  <a:lnTo>
                    <a:pt x="5957" y="2732"/>
                  </a:lnTo>
                  <a:lnTo>
                    <a:pt x="5952" y="2778"/>
                  </a:lnTo>
                  <a:lnTo>
                    <a:pt x="5943" y="2825"/>
                  </a:lnTo>
                  <a:lnTo>
                    <a:pt x="5932" y="2870"/>
                  </a:lnTo>
                  <a:lnTo>
                    <a:pt x="5920" y="2915"/>
                  </a:lnTo>
                  <a:lnTo>
                    <a:pt x="5905" y="2958"/>
                  </a:lnTo>
                  <a:lnTo>
                    <a:pt x="5888" y="3000"/>
                  </a:lnTo>
                  <a:lnTo>
                    <a:pt x="5869" y="3042"/>
                  </a:lnTo>
                  <a:lnTo>
                    <a:pt x="5849" y="3082"/>
                  </a:lnTo>
                  <a:lnTo>
                    <a:pt x="5826" y="3121"/>
                  </a:lnTo>
                  <a:lnTo>
                    <a:pt x="5801" y="3159"/>
                  </a:lnTo>
                  <a:lnTo>
                    <a:pt x="5775" y="3196"/>
                  </a:lnTo>
                  <a:lnTo>
                    <a:pt x="5747" y="3232"/>
                  </a:lnTo>
                  <a:lnTo>
                    <a:pt x="5718" y="3266"/>
                  </a:lnTo>
                  <a:lnTo>
                    <a:pt x="5687" y="3299"/>
                  </a:lnTo>
                  <a:lnTo>
                    <a:pt x="5654" y="3330"/>
                  </a:lnTo>
                  <a:lnTo>
                    <a:pt x="5620" y="3359"/>
                  </a:lnTo>
                  <a:lnTo>
                    <a:pt x="5584" y="3387"/>
                  </a:lnTo>
                  <a:lnTo>
                    <a:pt x="5547" y="3414"/>
                  </a:lnTo>
                  <a:lnTo>
                    <a:pt x="5509" y="3438"/>
                  </a:lnTo>
                  <a:lnTo>
                    <a:pt x="5470" y="3461"/>
                  </a:lnTo>
                  <a:lnTo>
                    <a:pt x="5430" y="3481"/>
                  </a:lnTo>
                  <a:lnTo>
                    <a:pt x="5389" y="3500"/>
                  </a:lnTo>
                  <a:lnTo>
                    <a:pt x="5345" y="3517"/>
                  </a:lnTo>
                  <a:lnTo>
                    <a:pt x="5302" y="3532"/>
                  </a:lnTo>
                  <a:lnTo>
                    <a:pt x="5257" y="3545"/>
                  </a:lnTo>
                  <a:lnTo>
                    <a:pt x="5213" y="3555"/>
                  </a:lnTo>
                  <a:lnTo>
                    <a:pt x="5166" y="3564"/>
                  </a:lnTo>
                  <a:lnTo>
                    <a:pt x="5120" y="3570"/>
                  </a:lnTo>
                  <a:lnTo>
                    <a:pt x="5072" y="3573"/>
                  </a:lnTo>
                  <a:lnTo>
                    <a:pt x="5024" y="3574"/>
                  </a:lnTo>
                  <a:lnTo>
                    <a:pt x="938" y="3574"/>
                  </a:lnTo>
                  <a:lnTo>
                    <a:pt x="891" y="3573"/>
                  </a:lnTo>
                  <a:lnTo>
                    <a:pt x="843" y="3570"/>
                  </a:lnTo>
                  <a:lnTo>
                    <a:pt x="796" y="3564"/>
                  </a:lnTo>
                  <a:lnTo>
                    <a:pt x="750" y="3555"/>
                  </a:lnTo>
                  <a:lnTo>
                    <a:pt x="705" y="3545"/>
                  </a:lnTo>
                  <a:lnTo>
                    <a:pt x="660" y="3532"/>
                  </a:lnTo>
                  <a:lnTo>
                    <a:pt x="617" y="3517"/>
                  </a:lnTo>
                  <a:lnTo>
                    <a:pt x="574" y="3500"/>
                  </a:lnTo>
                  <a:lnTo>
                    <a:pt x="532" y="3481"/>
                  </a:lnTo>
                  <a:lnTo>
                    <a:pt x="492" y="3461"/>
                  </a:lnTo>
                  <a:lnTo>
                    <a:pt x="453" y="3438"/>
                  </a:lnTo>
                  <a:lnTo>
                    <a:pt x="415" y="3414"/>
                  </a:lnTo>
                  <a:lnTo>
                    <a:pt x="378" y="3387"/>
                  </a:lnTo>
                  <a:lnTo>
                    <a:pt x="343" y="3359"/>
                  </a:lnTo>
                  <a:lnTo>
                    <a:pt x="309" y="3330"/>
                  </a:lnTo>
                  <a:lnTo>
                    <a:pt x="276" y="3299"/>
                  </a:lnTo>
                  <a:lnTo>
                    <a:pt x="244" y="3266"/>
                  </a:lnTo>
                  <a:lnTo>
                    <a:pt x="215" y="3232"/>
                  </a:lnTo>
                  <a:lnTo>
                    <a:pt x="187" y="3196"/>
                  </a:lnTo>
                  <a:lnTo>
                    <a:pt x="161" y="3159"/>
                  </a:lnTo>
                  <a:lnTo>
                    <a:pt x="136" y="3121"/>
                  </a:lnTo>
                  <a:lnTo>
                    <a:pt x="114" y="3082"/>
                  </a:lnTo>
                  <a:lnTo>
                    <a:pt x="93" y="3042"/>
                  </a:lnTo>
                  <a:lnTo>
                    <a:pt x="74" y="3000"/>
                  </a:lnTo>
                  <a:lnTo>
                    <a:pt x="57" y="2958"/>
                  </a:lnTo>
                  <a:lnTo>
                    <a:pt x="42" y="2915"/>
                  </a:lnTo>
                  <a:lnTo>
                    <a:pt x="30" y="2870"/>
                  </a:lnTo>
                  <a:lnTo>
                    <a:pt x="19" y="2825"/>
                  </a:lnTo>
                  <a:lnTo>
                    <a:pt x="12" y="2778"/>
                  </a:lnTo>
                  <a:lnTo>
                    <a:pt x="5" y="2732"/>
                  </a:lnTo>
                  <a:lnTo>
                    <a:pt x="1" y="2684"/>
                  </a:lnTo>
                  <a:lnTo>
                    <a:pt x="0" y="2636"/>
                  </a:lnTo>
                  <a:lnTo>
                    <a:pt x="0" y="940"/>
                  </a:lnTo>
                  <a:lnTo>
                    <a:pt x="1" y="891"/>
                  </a:lnTo>
                  <a:lnTo>
                    <a:pt x="5" y="844"/>
                  </a:lnTo>
                  <a:lnTo>
                    <a:pt x="12" y="797"/>
                  </a:lnTo>
                  <a:lnTo>
                    <a:pt x="19" y="751"/>
                  </a:lnTo>
                  <a:lnTo>
                    <a:pt x="30" y="706"/>
                  </a:lnTo>
                  <a:lnTo>
                    <a:pt x="42" y="661"/>
                  </a:lnTo>
                  <a:lnTo>
                    <a:pt x="57" y="618"/>
                  </a:lnTo>
                  <a:lnTo>
                    <a:pt x="74" y="575"/>
                  </a:lnTo>
                  <a:lnTo>
                    <a:pt x="93" y="533"/>
                  </a:lnTo>
                  <a:lnTo>
                    <a:pt x="114" y="493"/>
                  </a:lnTo>
                  <a:lnTo>
                    <a:pt x="136" y="454"/>
                  </a:lnTo>
                  <a:lnTo>
                    <a:pt x="161" y="415"/>
                  </a:lnTo>
                  <a:lnTo>
                    <a:pt x="187" y="378"/>
                  </a:lnTo>
                  <a:lnTo>
                    <a:pt x="215" y="343"/>
                  </a:lnTo>
                  <a:lnTo>
                    <a:pt x="244" y="310"/>
                  </a:lnTo>
                  <a:lnTo>
                    <a:pt x="276" y="277"/>
                  </a:lnTo>
                  <a:lnTo>
                    <a:pt x="309" y="245"/>
                  </a:lnTo>
                  <a:lnTo>
                    <a:pt x="343" y="215"/>
                  </a:lnTo>
                  <a:lnTo>
                    <a:pt x="378" y="188"/>
                  </a:lnTo>
                  <a:lnTo>
                    <a:pt x="415" y="161"/>
                  </a:lnTo>
                  <a:lnTo>
                    <a:pt x="453" y="137"/>
                  </a:lnTo>
                  <a:lnTo>
                    <a:pt x="492" y="115"/>
                  </a:lnTo>
                  <a:lnTo>
                    <a:pt x="532" y="94"/>
                  </a:lnTo>
                  <a:lnTo>
                    <a:pt x="574" y="74"/>
                  </a:lnTo>
                  <a:lnTo>
                    <a:pt x="617" y="58"/>
                  </a:lnTo>
                  <a:lnTo>
                    <a:pt x="660" y="43"/>
                  </a:lnTo>
                  <a:lnTo>
                    <a:pt x="705" y="30"/>
                  </a:lnTo>
                  <a:lnTo>
                    <a:pt x="750" y="19"/>
                  </a:lnTo>
                  <a:lnTo>
                    <a:pt x="796" y="11"/>
                  </a:lnTo>
                  <a:lnTo>
                    <a:pt x="843" y="6"/>
                  </a:lnTo>
                  <a:lnTo>
                    <a:pt x="891" y="1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205"/>
            <p:cNvSpPr/>
            <p:nvPr/>
          </p:nvSpPr>
          <p:spPr bwMode="auto">
            <a:xfrm>
              <a:off x="2941" y="3876"/>
              <a:ext cx="373" cy="223"/>
            </a:xfrm>
            <a:custGeom>
              <a:avLst/>
              <a:gdLst>
                <a:gd name="T0" fmla="*/ 5072 w 5962"/>
                <a:gd name="T1" fmla="*/ 1 h 3574"/>
                <a:gd name="T2" fmla="*/ 5213 w 5962"/>
                <a:gd name="T3" fmla="*/ 19 h 3574"/>
                <a:gd name="T4" fmla="*/ 5345 w 5962"/>
                <a:gd name="T5" fmla="*/ 58 h 3574"/>
                <a:gd name="T6" fmla="*/ 5470 w 5962"/>
                <a:gd name="T7" fmla="*/ 115 h 3574"/>
                <a:gd name="T8" fmla="*/ 5584 w 5962"/>
                <a:gd name="T9" fmla="*/ 188 h 3574"/>
                <a:gd name="T10" fmla="*/ 5687 w 5962"/>
                <a:gd name="T11" fmla="*/ 277 h 3574"/>
                <a:gd name="T12" fmla="*/ 5775 w 5962"/>
                <a:gd name="T13" fmla="*/ 378 h 3574"/>
                <a:gd name="T14" fmla="*/ 5849 w 5962"/>
                <a:gd name="T15" fmla="*/ 493 h 3574"/>
                <a:gd name="T16" fmla="*/ 5905 w 5962"/>
                <a:gd name="T17" fmla="*/ 618 h 3574"/>
                <a:gd name="T18" fmla="*/ 5943 w 5962"/>
                <a:gd name="T19" fmla="*/ 751 h 3574"/>
                <a:gd name="T20" fmla="*/ 5961 w 5962"/>
                <a:gd name="T21" fmla="*/ 891 h 3574"/>
                <a:gd name="T22" fmla="*/ 5961 w 5962"/>
                <a:gd name="T23" fmla="*/ 2684 h 3574"/>
                <a:gd name="T24" fmla="*/ 5943 w 5962"/>
                <a:gd name="T25" fmla="*/ 2825 h 3574"/>
                <a:gd name="T26" fmla="*/ 5905 w 5962"/>
                <a:gd name="T27" fmla="*/ 2958 h 3574"/>
                <a:gd name="T28" fmla="*/ 5849 w 5962"/>
                <a:gd name="T29" fmla="*/ 3082 h 3574"/>
                <a:gd name="T30" fmla="*/ 5775 w 5962"/>
                <a:gd name="T31" fmla="*/ 3196 h 3574"/>
                <a:gd name="T32" fmla="*/ 5687 w 5962"/>
                <a:gd name="T33" fmla="*/ 3299 h 3574"/>
                <a:gd name="T34" fmla="*/ 5584 w 5962"/>
                <a:gd name="T35" fmla="*/ 3387 h 3574"/>
                <a:gd name="T36" fmla="*/ 5470 w 5962"/>
                <a:gd name="T37" fmla="*/ 3461 h 3574"/>
                <a:gd name="T38" fmla="*/ 5345 w 5962"/>
                <a:gd name="T39" fmla="*/ 3517 h 3574"/>
                <a:gd name="T40" fmla="*/ 5213 w 5962"/>
                <a:gd name="T41" fmla="*/ 3555 h 3574"/>
                <a:gd name="T42" fmla="*/ 5072 w 5962"/>
                <a:gd name="T43" fmla="*/ 3573 h 3574"/>
                <a:gd name="T44" fmla="*/ 891 w 5962"/>
                <a:gd name="T45" fmla="*/ 3573 h 3574"/>
                <a:gd name="T46" fmla="*/ 750 w 5962"/>
                <a:gd name="T47" fmla="*/ 3555 h 3574"/>
                <a:gd name="T48" fmla="*/ 617 w 5962"/>
                <a:gd name="T49" fmla="*/ 3517 h 3574"/>
                <a:gd name="T50" fmla="*/ 492 w 5962"/>
                <a:gd name="T51" fmla="*/ 3461 h 3574"/>
                <a:gd name="T52" fmla="*/ 378 w 5962"/>
                <a:gd name="T53" fmla="*/ 3387 h 3574"/>
                <a:gd name="T54" fmla="*/ 276 w 5962"/>
                <a:gd name="T55" fmla="*/ 3299 h 3574"/>
                <a:gd name="T56" fmla="*/ 187 w 5962"/>
                <a:gd name="T57" fmla="*/ 3196 h 3574"/>
                <a:gd name="T58" fmla="*/ 114 w 5962"/>
                <a:gd name="T59" fmla="*/ 3082 h 3574"/>
                <a:gd name="T60" fmla="*/ 57 w 5962"/>
                <a:gd name="T61" fmla="*/ 2958 h 3574"/>
                <a:gd name="T62" fmla="*/ 19 w 5962"/>
                <a:gd name="T63" fmla="*/ 2825 h 3574"/>
                <a:gd name="T64" fmla="*/ 1 w 5962"/>
                <a:gd name="T65" fmla="*/ 2684 h 3574"/>
                <a:gd name="T66" fmla="*/ 1 w 5962"/>
                <a:gd name="T67" fmla="*/ 891 h 3574"/>
                <a:gd name="T68" fmla="*/ 19 w 5962"/>
                <a:gd name="T69" fmla="*/ 751 h 3574"/>
                <a:gd name="T70" fmla="*/ 57 w 5962"/>
                <a:gd name="T71" fmla="*/ 618 h 3574"/>
                <a:gd name="T72" fmla="*/ 114 w 5962"/>
                <a:gd name="T73" fmla="*/ 493 h 3574"/>
                <a:gd name="T74" fmla="*/ 187 w 5962"/>
                <a:gd name="T75" fmla="*/ 378 h 3574"/>
                <a:gd name="T76" fmla="*/ 276 w 5962"/>
                <a:gd name="T77" fmla="*/ 277 h 3574"/>
                <a:gd name="T78" fmla="*/ 378 w 5962"/>
                <a:gd name="T79" fmla="*/ 188 h 3574"/>
                <a:gd name="T80" fmla="*/ 492 w 5962"/>
                <a:gd name="T81" fmla="*/ 115 h 3574"/>
                <a:gd name="T82" fmla="*/ 617 w 5962"/>
                <a:gd name="T83" fmla="*/ 58 h 3574"/>
                <a:gd name="T84" fmla="*/ 750 w 5962"/>
                <a:gd name="T85" fmla="*/ 19 h 3574"/>
                <a:gd name="T86" fmla="*/ 891 w 5962"/>
                <a:gd name="T87" fmla="*/ 1 h 3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62" h="3574">
                  <a:moveTo>
                    <a:pt x="938" y="0"/>
                  </a:moveTo>
                  <a:lnTo>
                    <a:pt x="5024" y="0"/>
                  </a:lnTo>
                  <a:lnTo>
                    <a:pt x="5072" y="1"/>
                  </a:lnTo>
                  <a:lnTo>
                    <a:pt x="5120" y="6"/>
                  </a:lnTo>
                  <a:lnTo>
                    <a:pt x="5166" y="11"/>
                  </a:lnTo>
                  <a:lnTo>
                    <a:pt x="5213" y="19"/>
                  </a:lnTo>
                  <a:lnTo>
                    <a:pt x="5257" y="30"/>
                  </a:lnTo>
                  <a:lnTo>
                    <a:pt x="5302" y="43"/>
                  </a:lnTo>
                  <a:lnTo>
                    <a:pt x="5345" y="58"/>
                  </a:lnTo>
                  <a:lnTo>
                    <a:pt x="5389" y="74"/>
                  </a:lnTo>
                  <a:lnTo>
                    <a:pt x="5430" y="94"/>
                  </a:lnTo>
                  <a:lnTo>
                    <a:pt x="5470" y="115"/>
                  </a:lnTo>
                  <a:lnTo>
                    <a:pt x="5509" y="137"/>
                  </a:lnTo>
                  <a:lnTo>
                    <a:pt x="5547" y="161"/>
                  </a:lnTo>
                  <a:lnTo>
                    <a:pt x="5584" y="188"/>
                  </a:lnTo>
                  <a:lnTo>
                    <a:pt x="5620" y="215"/>
                  </a:lnTo>
                  <a:lnTo>
                    <a:pt x="5654" y="245"/>
                  </a:lnTo>
                  <a:lnTo>
                    <a:pt x="5687" y="277"/>
                  </a:lnTo>
                  <a:lnTo>
                    <a:pt x="5718" y="310"/>
                  </a:lnTo>
                  <a:lnTo>
                    <a:pt x="5747" y="343"/>
                  </a:lnTo>
                  <a:lnTo>
                    <a:pt x="5775" y="378"/>
                  </a:lnTo>
                  <a:lnTo>
                    <a:pt x="5801" y="415"/>
                  </a:lnTo>
                  <a:lnTo>
                    <a:pt x="5826" y="454"/>
                  </a:lnTo>
                  <a:lnTo>
                    <a:pt x="5849" y="493"/>
                  </a:lnTo>
                  <a:lnTo>
                    <a:pt x="5869" y="533"/>
                  </a:lnTo>
                  <a:lnTo>
                    <a:pt x="5888" y="575"/>
                  </a:lnTo>
                  <a:lnTo>
                    <a:pt x="5905" y="618"/>
                  </a:lnTo>
                  <a:lnTo>
                    <a:pt x="5920" y="661"/>
                  </a:lnTo>
                  <a:lnTo>
                    <a:pt x="5932" y="706"/>
                  </a:lnTo>
                  <a:lnTo>
                    <a:pt x="5943" y="751"/>
                  </a:lnTo>
                  <a:lnTo>
                    <a:pt x="5952" y="797"/>
                  </a:lnTo>
                  <a:lnTo>
                    <a:pt x="5957" y="844"/>
                  </a:lnTo>
                  <a:lnTo>
                    <a:pt x="5961" y="891"/>
                  </a:lnTo>
                  <a:lnTo>
                    <a:pt x="5962" y="940"/>
                  </a:lnTo>
                  <a:lnTo>
                    <a:pt x="5962" y="2636"/>
                  </a:lnTo>
                  <a:lnTo>
                    <a:pt x="5961" y="2684"/>
                  </a:lnTo>
                  <a:lnTo>
                    <a:pt x="5957" y="2732"/>
                  </a:lnTo>
                  <a:lnTo>
                    <a:pt x="5952" y="2778"/>
                  </a:lnTo>
                  <a:lnTo>
                    <a:pt x="5943" y="2825"/>
                  </a:lnTo>
                  <a:lnTo>
                    <a:pt x="5932" y="2870"/>
                  </a:lnTo>
                  <a:lnTo>
                    <a:pt x="5920" y="2915"/>
                  </a:lnTo>
                  <a:lnTo>
                    <a:pt x="5905" y="2958"/>
                  </a:lnTo>
                  <a:lnTo>
                    <a:pt x="5888" y="3000"/>
                  </a:lnTo>
                  <a:lnTo>
                    <a:pt x="5869" y="3042"/>
                  </a:lnTo>
                  <a:lnTo>
                    <a:pt x="5849" y="3082"/>
                  </a:lnTo>
                  <a:lnTo>
                    <a:pt x="5826" y="3121"/>
                  </a:lnTo>
                  <a:lnTo>
                    <a:pt x="5801" y="3159"/>
                  </a:lnTo>
                  <a:lnTo>
                    <a:pt x="5775" y="3196"/>
                  </a:lnTo>
                  <a:lnTo>
                    <a:pt x="5747" y="3232"/>
                  </a:lnTo>
                  <a:lnTo>
                    <a:pt x="5718" y="3266"/>
                  </a:lnTo>
                  <a:lnTo>
                    <a:pt x="5687" y="3299"/>
                  </a:lnTo>
                  <a:lnTo>
                    <a:pt x="5654" y="3330"/>
                  </a:lnTo>
                  <a:lnTo>
                    <a:pt x="5620" y="3359"/>
                  </a:lnTo>
                  <a:lnTo>
                    <a:pt x="5584" y="3387"/>
                  </a:lnTo>
                  <a:lnTo>
                    <a:pt x="5547" y="3414"/>
                  </a:lnTo>
                  <a:lnTo>
                    <a:pt x="5509" y="3438"/>
                  </a:lnTo>
                  <a:lnTo>
                    <a:pt x="5470" y="3461"/>
                  </a:lnTo>
                  <a:lnTo>
                    <a:pt x="5430" y="3481"/>
                  </a:lnTo>
                  <a:lnTo>
                    <a:pt x="5389" y="3500"/>
                  </a:lnTo>
                  <a:lnTo>
                    <a:pt x="5345" y="3517"/>
                  </a:lnTo>
                  <a:lnTo>
                    <a:pt x="5302" y="3532"/>
                  </a:lnTo>
                  <a:lnTo>
                    <a:pt x="5257" y="3545"/>
                  </a:lnTo>
                  <a:lnTo>
                    <a:pt x="5213" y="3555"/>
                  </a:lnTo>
                  <a:lnTo>
                    <a:pt x="5166" y="3564"/>
                  </a:lnTo>
                  <a:lnTo>
                    <a:pt x="5120" y="3570"/>
                  </a:lnTo>
                  <a:lnTo>
                    <a:pt x="5072" y="3573"/>
                  </a:lnTo>
                  <a:lnTo>
                    <a:pt x="5024" y="3574"/>
                  </a:lnTo>
                  <a:lnTo>
                    <a:pt x="938" y="3574"/>
                  </a:lnTo>
                  <a:lnTo>
                    <a:pt x="891" y="3573"/>
                  </a:lnTo>
                  <a:lnTo>
                    <a:pt x="843" y="3570"/>
                  </a:lnTo>
                  <a:lnTo>
                    <a:pt x="796" y="3564"/>
                  </a:lnTo>
                  <a:lnTo>
                    <a:pt x="750" y="3555"/>
                  </a:lnTo>
                  <a:lnTo>
                    <a:pt x="705" y="3545"/>
                  </a:lnTo>
                  <a:lnTo>
                    <a:pt x="660" y="3532"/>
                  </a:lnTo>
                  <a:lnTo>
                    <a:pt x="617" y="3517"/>
                  </a:lnTo>
                  <a:lnTo>
                    <a:pt x="574" y="3500"/>
                  </a:lnTo>
                  <a:lnTo>
                    <a:pt x="532" y="3481"/>
                  </a:lnTo>
                  <a:lnTo>
                    <a:pt x="492" y="3461"/>
                  </a:lnTo>
                  <a:lnTo>
                    <a:pt x="453" y="3438"/>
                  </a:lnTo>
                  <a:lnTo>
                    <a:pt x="415" y="3414"/>
                  </a:lnTo>
                  <a:lnTo>
                    <a:pt x="378" y="3387"/>
                  </a:lnTo>
                  <a:lnTo>
                    <a:pt x="343" y="3359"/>
                  </a:lnTo>
                  <a:lnTo>
                    <a:pt x="309" y="3330"/>
                  </a:lnTo>
                  <a:lnTo>
                    <a:pt x="276" y="3299"/>
                  </a:lnTo>
                  <a:lnTo>
                    <a:pt x="244" y="3266"/>
                  </a:lnTo>
                  <a:lnTo>
                    <a:pt x="215" y="3232"/>
                  </a:lnTo>
                  <a:lnTo>
                    <a:pt x="187" y="3196"/>
                  </a:lnTo>
                  <a:lnTo>
                    <a:pt x="161" y="3159"/>
                  </a:lnTo>
                  <a:lnTo>
                    <a:pt x="136" y="3121"/>
                  </a:lnTo>
                  <a:lnTo>
                    <a:pt x="114" y="3082"/>
                  </a:lnTo>
                  <a:lnTo>
                    <a:pt x="93" y="3042"/>
                  </a:lnTo>
                  <a:lnTo>
                    <a:pt x="74" y="3000"/>
                  </a:lnTo>
                  <a:lnTo>
                    <a:pt x="57" y="2958"/>
                  </a:lnTo>
                  <a:lnTo>
                    <a:pt x="42" y="2915"/>
                  </a:lnTo>
                  <a:lnTo>
                    <a:pt x="30" y="2870"/>
                  </a:lnTo>
                  <a:lnTo>
                    <a:pt x="19" y="2825"/>
                  </a:lnTo>
                  <a:lnTo>
                    <a:pt x="12" y="2778"/>
                  </a:lnTo>
                  <a:lnTo>
                    <a:pt x="5" y="2732"/>
                  </a:lnTo>
                  <a:lnTo>
                    <a:pt x="1" y="2684"/>
                  </a:lnTo>
                  <a:lnTo>
                    <a:pt x="0" y="2636"/>
                  </a:lnTo>
                  <a:lnTo>
                    <a:pt x="0" y="940"/>
                  </a:lnTo>
                  <a:lnTo>
                    <a:pt x="1" y="891"/>
                  </a:lnTo>
                  <a:lnTo>
                    <a:pt x="5" y="844"/>
                  </a:lnTo>
                  <a:lnTo>
                    <a:pt x="12" y="797"/>
                  </a:lnTo>
                  <a:lnTo>
                    <a:pt x="19" y="751"/>
                  </a:lnTo>
                  <a:lnTo>
                    <a:pt x="30" y="706"/>
                  </a:lnTo>
                  <a:lnTo>
                    <a:pt x="42" y="661"/>
                  </a:lnTo>
                  <a:lnTo>
                    <a:pt x="57" y="618"/>
                  </a:lnTo>
                  <a:lnTo>
                    <a:pt x="74" y="575"/>
                  </a:lnTo>
                  <a:lnTo>
                    <a:pt x="93" y="533"/>
                  </a:lnTo>
                  <a:lnTo>
                    <a:pt x="114" y="493"/>
                  </a:lnTo>
                  <a:lnTo>
                    <a:pt x="136" y="454"/>
                  </a:lnTo>
                  <a:lnTo>
                    <a:pt x="161" y="415"/>
                  </a:lnTo>
                  <a:lnTo>
                    <a:pt x="187" y="378"/>
                  </a:lnTo>
                  <a:lnTo>
                    <a:pt x="215" y="343"/>
                  </a:lnTo>
                  <a:lnTo>
                    <a:pt x="244" y="310"/>
                  </a:lnTo>
                  <a:lnTo>
                    <a:pt x="276" y="277"/>
                  </a:lnTo>
                  <a:lnTo>
                    <a:pt x="309" y="245"/>
                  </a:lnTo>
                  <a:lnTo>
                    <a:pt x="343" y="215"/>
                  </a:lnTo>
                  <a:lnTo>
                    <a:pt x="378" y="188"/>
                  </a:lnTo>
                  <a:lnTo>
                    <a:pt x="415" y="161"/>
                  </a:lnTo>
                  <a:lnTo>
                    <a:pt x="453" y="137"/>
                  </a:lnTo>
                  <a:lnTo>
                    <a:pt x="492" y="115"/>
                  </a:lnTo>
                  <a:lnTo>
                    <a:pt x="532" y="94"/>
                  </a:lnTo>
                  <a:lnTo>
                    <a:pt x="574" y="74"/>
                  </a:lnTo>
                  <a:lnTo>
                    <a:pt x="617" y="58"/>
                  </a:lnTo>
                  <a:lnTo>
                    <a:pt x="660" y="43"/>
                  </a:lnTo>
                  <a:lnTo>
                    <a:pt x="705" y="30"/>
                  </a:lnTo>
                  <a:lnTo>
                    <a:pt x="750" y="19"/>
                  </a:lnTo>
                  <a:lnTo>
                    <a:pt x="796" y="11"/>
                  </a:lnTo>
                  <a:lnTo>
                    <a:pt x="843" y="6"/>
                  </a:lnTo>
                  <a:lnTo>
                    <a:pt x="891" y="1"/>
                  </a:lnTo>
                  <a:lnTo>
                    <a:pt x="938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206"/>
            <p:cNvSpPr/>
            <p:nvPr/>
          </p:nvSpPr>
          <p:spPr bwMode="auto">
            <a:xfrm>
              <a:off x="2966" y="4314"/>
              <a:ext cx="79" cy="80"/>
            </a:xfrm>
            <a:custGeom>
              <a:avLst/>
              <a:gdLst>
                <a:gd name="T0" fmla="*/ 1059 w 1270"/>
                <a:gd name="T1" fmla="*/ 0 h 1273"/>
                <a:gd name="T2" fmla="*/ 1081 w 1270"/>
                <a:gd name="T3" fmla="*/ 2 h 1273"/>
                <a:gd name="T4" fmla="*/ 1101 w 1270"/>
                <a:gd name="T5" fmla="*/ 5 h 1273"/>
                <a:gd name="T6" fmla="*/ 1141 w 1270"/>
                <a:gd name="T7" fmla="*/ 17 h 1273"/>
                <a:gd name="T8" fmla="*/ 1177 w 1270"/>
                <a:gd name="T9" fmla="*/ 38 h 1273"/>
                <a:gd name="T10" fmla="*/ 1209 w 1270"/>
                <a:gd name="T11" fmla="*/ 63 h 1273"/>
                <a:gd name="T12" fmla="*/ 1234 w 1270"/>
                <a:gd name="T13" fmla="*/ 95 h 1273"/>
                <a:gd name="T14" fmla="*/ 1254 w 1270"/>
                <a:gd name="T15" fmla="*/ 131 h 1273"/>
                <a:gd name="T16" fmla="*/ 1266 w 1270"/>
                <a:gd name="T17" fmla="*/ 170 h 1273"/>
                <a:gd name="T18" fmla="*/ 1269 w 1270"/>
                <a:gd name="T19" fmla="*/ 191 h 1273"/>
                <a:gd name="T20" fmla="*/ 1270 w 1270"/>
                <a:gd name="T21" fmla="*/ 212 h 1273"/>
                <a:gd name="T22" fmla="*/ 1270 w 1270"/>
                <a:gd name="T23" fmla="*/ 1072 h 1273"/>
                <a:gd name="T24" fmla="*/ 1268 w 1270"/>
                <a:gd name="T25" fmla="*/ 1093 h 1273"/>
                <a:gd name="T26" fmla="*/ 1261 w 1270"/>
                <a:gd name="T27" fmla="*/ 1124 h 1273"/>
                <a:gd name="T28" fmla="*/ 1245 w 1270"/>
                <a:gd name="T29" fmla="*/ 1162 h 1273"/>
                <a:gd name="T30" fmla="*/ 1223 w 1270"/>
                <a:gd name="T31" fmla="*/ 1196 h 1273"/>
                <a:gd name="T32" fmla="*/ 1193 w 1270"/>
                <a:gd name="T33" fmla="*/ 1225 h 1273"/>
                <a:gd name="T34" fmla="*/ 1159 w 1270"/>
                <a:gd name="T35" fmla="*/ 1247 h 1273"/>
                <a:gd name="T36" fmla="*/ 1122 w 1270"/>
                <a:gd name="T37" fmla="*/ 1264 h 1273"/>
                <a:gd name="T38" fmla="*/ 1091 w 1270"/>
                <a:gd name="T39" fmla="*/ 1270 h 1273"/>
                <a:gd name="T40" fmla="*/ 1069 w 1270"/>
                <a:gd name="T41" fmla="*/ 1272 h 1273"/>
                <a:gd name="T42" fmla="*/ 211 w 1270"/>
                <a:gd name="T43" fmla="*/ 1273 h 1273"/>
                <a:gd name="T44" fmla="*/ 190 w 1270"/>
                <a:gd name="T45" fmla="*/ 1271 h 1273"/>
                <a:gd name="T46" fmla="*/ 169 w 1270"/>
                <a:gd name="T47" fmla="*/ 1268 h 1273"/>
                <a:gd name="T48" fmla="*/ 130 w 1270"/>
                <a:gd name="T49" fmla="*/ 1256 h 1273"/>
                <a:gd name="T50" fmla="*/ 94 w 1270"/>
                <a:gd name="T51" fmla="*/ 1236 h 1273"/>
                <a:gd name="T52" fmla="*/ 62 w 1270"/>
                <a:gd name="T53" fmla="*/ 1211 h 1273"/>
                <a:gd name="T54" fmla="*/ 36 w 1270"/>
                <a:gd name="T55" fmla="*/ 1179 h 1273"/>
                <a:gd name="T56" fmla="*/ 16 w 1270"/>
                <a:gd name="T57" fmla="*/ 1143 h 1273"/>
                <a:gd name="T58" fmla="*/ 4 w 1270"/>
                <a:gd name="T59" fmla="*/ 1104 h 1273"/>
                <a:gd name="T60" fmla="*/ 1 w 1270"/>
                <a:gd name="T61" fmla="*/ 1083 h 1273"/>
                <a:gd name="T62" fmla="*/ 0 w 1270"/>
                <a:gd name="T63" fmla="*/ 1061 h 1273"/>
                <a:gd name="T64" fmla="*/ 0 w 1270"/>
                <a:gd name="T65" fmla="*/ 202 h 1273"/>
                <a:gd name="T66" fmla="*/ 2 w 1270"/>
                <a:gd name="T67" fmla="*/ 180 h 1273"/>
                <a:gd name="T68" fmla="*/ 9 w 1270"/>
                <a:gd name="T69" fmla="*/ 150 h 1273"/>
                <a:gd name="T70" fmla="*/ 25 w 1270"/>
                <a:gd name="T71" fmla="*/ 112 h 1273"/>
                <a:gd name="T72" fmla="*/ 48 w 1270"/>
                <a:gd name="T73" fmla="*/ 78 h 1273"/>
                <a:gd name="T74" fmla="*/ 77 w 1270"/>
                <a:gd name="T75" fmla="*/ 49 h 1273"/>
                <a:gd name="T76" fmla="*/ 111 w 1270"/>
                <a:gd name="T77" fmla="*/ 27 h 1273"/>
                <a:gd name="T78" fmla="*/ 149 w 1270"/>
                <a:gd name="T79" fmla="*/ 10 h 1273"/>
                <a:gd name="T80" fmla="*/ 179 w 1270"/>
                <a:gd name="T81" fmla="*/ 4 h 1273"/>
                <a:gd name="T82" fmla="*/ 201 w 1270"/>
                <a:gd name="T83" fmla="*/ 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0" h="1273">
                  <a:moveTo>
                    <a:pt x="211" y="0"/>
                  </a:moveTo>
                  <a:lnTo>
                    <a:pt x="1059" y="0"/>
                  </a:lnTo>
                  <a:lnTo>
                    <a:pt x="1069" y="2"/>
                  </a:lnTo>
                  <a:lnTo>
                    <a:pt x="1081" y="2"/>
                  </a:lnTo>
                  <a:lnTo>
                    <a:pt x="1091" y="4"/>
                  </a:lnTo>
                  <a:lnTo>
                    <a:pt x="1101" y="5"/>
                  </a:lnTo>
                  <a:lnTo>
                    <a:pt x="1122" y="10"/>
                  </a:lnTo>
                  <a:lnTo>
                    <a:pt x="1141" y="17"/>
                  </a:lnTo>
                  <a:lnTo>
                    <a:pt x="1159" y="27"/>
                  </a:lnTo>
                  <a:lnTo>
                    <a:pt x="1177" y="38"/>
                  </a:lnTo>
                  <a:lnTo>
                    <a:pt x="1193" y="49"/>
                  </a:lnTo>
                  <a:lnTo>
                    <a:pt x="1209" y="63"/>
                  </a:lnTo>
                  <a:lnTo>
                    <a:pt x="1223" y="78"/>
                  </a:lnTo>
                  <a:lnTo>
                    <a:pt x="1234" y="95"/>
                  </a:lnTo>
                  <a:lnTo>
                    <a:pt x="1245" y="112"/>
                  </a:lnTo>
                  <a:lnTo>
                    <a:pt x="1254" y="131"/>
                  </a:lnTo>
                  <a:lnTo>
                    <a:pt x="1261" y="150"/>
                  </a:lnTo>
                  <a:lnTo>
                    <a:pt x="1266" y="170"/>
                  </a:lnTo>
                  <a:lnTo>
                    <a:pt x="1268" y="180"/>
                  </a:lnTo>
                  <a:lnTo>
                    <a:pt x="1269" y="191"/>
                  </a:lnTo>
                  <a:lnTo>
                    <a:pt x="1270" y="202"/>
                  </a:lnTo>
                  <a:lnTo>
                    <a:pt x="1270" y="212"/>
                  </a:lnTo>
                  <a:lnTo>
                    <a:pt x="1270" y="1061"/>
                  </a:lnTo>
                  <a:lnTo>
                    <a:pt x="1270" y="1072"/>
                  </a:lnTo>
                  <a:lnTo>
                    <a:pt x="1269" y="1083"/>
                  </a:lnTo>
                  <a:lnTo>
                    <a:pt x="1268" y="1093"/>
                  </a:lnTo>
                  <a:lnTo>
                    <a:pt x="1266" y="1104"/>
                  </a:lnTo>
                  <a:lnTo>
                    <a:pt x="1261" y="1124"/>
                  </a:lnTo>
                  <a:lnTo>
                    <a:pt x="1254" y="1143"/>
                  </a:lnTo>
                  <a:lnTo>
                    <a:pt x="1245" y="1162"/>
                  </a:lnTo>
                  <a:lnTo>
                    <a:pt x="1234" y="1179"/>
                  </a:lnTo>
                  <a:lnTo>
                    <a:pt x="1223" y="1196"/>
                  </a:lnTo>
                  <a:lnTo>
                    <a:pt x="1209" y="1211"/>
                  </a:lnTo>
                  <a:lnTo>
                    <a:pt x="1193" y="1225"/>
                  </a:lnTo>
                  <a:lnTo>
                    <a:pt x="1177" y="1236"/>
                  </a:lnTo>
                  <a:lnTo>
                    <a:pt x="1159" y="1247"/>
                  </a:lnTo>
                  <a:lnTo>
                    <a:pt x="1141" y="1256"/>
                  </a:lnTo>
                  <a:lnTo>
                    <a:pt x="1122" y="1264"/>
                  </a:lnTo>
                  <a:lnTo>
                    <a:pt x="1101" y="1268"/>
                  </a:lnTo>
                  <a:lnTo>
                    <a:pt x="1091" y="1270"/>
                  </a:lnTo>
                  <a:lnTo>
                    <a:pt x="1081" y="1271"/>
                  </a:lnTo>
                  <a:lnTo>
                    <a:pt x="1069" y="1272"/>
                  </a:lnTo>
                  <a:lnTo>
                    <a:pt x="1059" y="1273"/>
                  </a:lnTo>
                  <a:lnTo>
                    <a:pt x="211" y="1273"/>
                  </a:lnTo>
                  <a:lnTo>
                    <a:pt x="201" y="1272"/>
                  </a:lnTo>
                  <a:lnTo>
                    <a:pt x="190" y="1271"/>
                  </a:lnTo>
                  <a:lnTo>
                    <a:pt x="179" y="1270"/>
                  </a:lnTo>
                  <a:lnTo>
                    <a:pt x="169" y="1268"/>
                  </a:lnTo>
                  <a:lnTo>
                    <a:pt x="149" y="1264"/>
                  </a:lnTo>
                  <a:lnTo>
                    <a:pt x="130" y="1256"/>
                  </a:lnTo>
                  <a:lnTo>
                    <a:pt x="111" y="1247"/>
                  </a:lnTo>
                  <a:lnTo>
                    <a:pt x="94" y="1236"/>
                  </a:lnTo>
                  <a:lnTo>
                    <a:pt x="77" y="1225"/>
                  </a:lnTo>
                  <a:lnTo>
                    <a:pt x="62" y="1211"/>
                  </a:lnTo>
                  <a:lnTo>
                    <a:pt x="48" y="1196"/>
                  </a:lnTo>
                  <a:lnTo>
                    <a:pt x="36" y="1179"/>
                  </a:lnTo>
                  <a:lnTo>
                    <a:pt x="25" y="1162"/>
                  </a:lnTo>
                  <a:lnTo>
                    <a:pt x="16" y="1143"/>
                  </a:lnTo>
                  <a:lnTo>
                    <a:pt x="9" y="1124"/>
                  </a:lnTo>
                  <a:lnTo>
                    <a:pt x="4" y="1104"/>
                  </a:lnTo>
                  <a:lnTo>
                    <a:pt x="2" y="1093"/>
                  </a:lnTo>
                  <a:lnTo>
                    <a:pt x="1" y="1083"/>
                  </a:lnTo>
                  <a:lnTo>
                    <a:pt x="0" y="1072"/>
                  </a:lnTo>
                  <a:lnTo>
                    <a:pt x="0" y="1061"/>
                  </a:lnTo>
                  <a:lnTo>
                    <a:pt x="0" y="212"/>
                  </a:lnTo>
                  <a:lnTo>
                    <a:pt x="0" y="202"/>
                  </a:lnTo>
                  <a:lnTo>
                    <a:pt x="1" y="191"/>
                  </a:lnTo>
                  <a:lnTo>
                    <a:pt x="2" y="180"/>
                  </a:lnTo>
                  <a:lnTo>
                    <a:pt x="4" y="170"/>
                  </a:lnTo>
                  <a:lnTo>
                    <a:pt x="9" y="150"/>
                  </a:lnTo>
                  <a:lnTo>
                    <a:pt x="16" y="131"/>
                  </a:lnTo>
                  <a:lnTo>
                    <a:pt x="25" y="112"/>
                  </a:lnTo>
                  <a:lnTo>
                    <a:pt x="36" y="95"/>
                  </a:lnTo>
                  <a:lnTo>
                    <a:pt x="48" y="78"/>
                  </a:lnTo>
                  <a:lnTo>
                    <a:pt x="62" y="63"/>
                  </a:lnTo>
                  <a:lnTo>
                    <a:pt x="77" y="49"/>
                  </a:lnTo>
                  <a:lnTo>
                    <a:pt x="94" y="38"/>
                  </a:lnTo>
                  <a:lnTo>
                    <a:pt x="111" y="27"/>
                  </a:lnTo>
                  <a:lnTo>
                    <a:pt x="130" y="17"/>
                  </a:lnTo>
                  <a:lnTo>
                    <a:pt x="149" y="10"/>
                  </a:lnTo>
                  <a:lnTo>
                    <a:pt x="169" y="5"/>
                  </a:lnTo>
                  <a:lnTo>
                    <a:pt x="179" y="4"/>
                  </a:lnTo>
                  <a:lnTo>
                    <a:pt x="190" y="2"/>
                  </a:lnTo>
                  <a:lnTo>
                    <a:pt x="201" y="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207"/>
            <p:cNvSpPr/>
            <p:nvPr/>
          </p:nvSpPr>
          <p:spPr bwMode="auto">
            <a:xfrm>
              <a:off x="2966" y="4314"/>
              <a:ext cx="79" cy="80"/>
            </a:xfrm>
            <a:custGeom>
              <a:avLst/>
              <a:gdLst>
                <a:gd name="T0" fmla="*/ 1059 w 1270"/>
                <a:gd name="T1" fmla="*/ 0 h 1273"/>
                <a:gd name="T2" fmla="*/ 1081 w 1270"/>
                <a:gd name="T3" fmla="*/ 2 h 1273"/>
                <a:gd name="T4" fmla="*/ 1101 w 1270"/>
                <a:gd name="T5" fmla="*/ 5 h 1273"/>
                <a:gd name="T6" fmla="*/ 1141 w 1270"/>
                <a:gd name="T7" fmla="*/ 17 h 1273"/>
                <a:gd name="T8" fmla="*/ 1177 w 1270"/>
                <a:gd name="T9" fmla="*/ 38 h 1273"/>
                <a:gd name="T10" fmla="*/ 1209 w 1270"/>
                <a:gd name="T11" fmla="*/ 63 h 1273"/>
                <a:gd name="T12" fmla="*/ 1234 w 1270"/>
                <a:gd name="T13" fmla="*/ 95 h 1273"/>
                <a:gd name="T14" fmla="*/ 1254 w 1270"/>
                <a:gd name="T15" fmla="*/ 131 h 1273"/>
                <a:gd name="T16" fmla="*/ 1266 w 1270"/>
                <a:gd name="T17" fmla="*/ 170 h 1273"/>
                <a:gd name="T18" fmla="*/ 1269 w 1270"/>
                <a:gd name="T19" fmla="*/ 191 h 1273"/>
                <a:gd name="T20" fmla="*/ 1270 w 1270"/>
                <a:gd name="T21" fmla="*/ 212 h 1273"/>
                <a:gd name="T22" fmla="*/ 1270 w 1270"/>
                <a:gd name="T23" fmla="*/ 1072 h 1273"/>
                <a:gd name="T24" fmla="*/ 1268 w 1270"/>
                <a:gd name="T25" fmla="*/ 1093 h 1273"/>
                <a:gd name="T26" fmla="*/ 1261 w 1270"/>
                <a:gd name="T27" fmla="*/ 1124 h 1273"/>
                <a:gd name="T28" fmla="*/ 1245 w 1270"/>
                <a:gd name="T29" fmla="*/ 1162 h 1273"/>
                <a:gd name="T30" fmla="*/ 1223 w 1270"/>
                <a:gd name="T31" fmla="*/ 1196 h 1273"/>
                <a:gd name="T32" fmla="*/ 1193 w 1270"/>
                <a:gd name="T33" fmla="*/ 1225 h 1273"/>
                <a:gd name="T34" fmla="*/ 1159 w 1270"/>
                <a:gd name="T35" fmla="*/ 1247 h 1273"/>
                <a:gd name="T36" fmla="*/ 1122 w 1270"/>
                <a:gd name="T37" fmla="*/ 1264 h 1273"/>
                <a:gd name="T38" fmla="*/ 1091 w 1270"/>
                <a:gd name="T39" fmla="*/ 1270 h 1273"/>
                <a:gd name="T40" fmla="*/ 1069 w 1270"/>
                <a:gd name="T41" fmla="*/ 1272 h 1273"/>
                <a:gd name="T42" fmla="*/ 211 w 1270"/>
                <a:gd name="T43" fmla="*/ 1273 h 1273"/>
                <a:gd name="T44" fmla="*/ 190 w 1270"/>
                <a:gd name="T45" fmla="*/ 1271 h 1273"/>
                <a:gd name="T46" fmla="*/ 169 w 1270"/>
                <a:gd name="T47" fmla="*/ 1268 h 1273"/>
                <a:gd name="T48" fmla="*/ 130 w 1270"/>
                <a:gd name="T49" fmla="*/ 1256 h 1273"/>
                <a:gd name="T50" fmla="*/ 94 w 1270"/>
                <a:gd name="T51" fmla="*/ 1236 h 1273"/>
                <a:gd name="T52" fmla="*/ 62 w 1270"/>
                <a:gd name="T53" fmla="*/ 1211 h 1273"/>
                <a:gd name="T54" fmla="*/ 36 w 1270"/>
                <a:gd name="T55" fmla="*/ 1179 h 1273"/>
                <a:gd name="T56" fmla="*/ 16 w 1270"/>
                <a:gd name="T57" fmla="*/ 1143 h 1273"/>
                <a:gd name="T58" fmla="*/ 4 w 1270"/>
                <a:gd name="T59" fmla="*/ 1104 h 1273"/>
                <a:gd name="T60" fmla="*/ 1 w 1270"/>
                <a:gd name="T61" fmla="*/ 1083 h 1273"/>
                <a:gd name="T62" fmla="*/ 0 w 1270"/>
                <a:gd name="T63" fmla="*/ 1061 h 1273"/>
                <a:gd name="T64" fmla="*/ 0 w 1270"/>
                <a:gd name="T65" fmla="*/ 202 h 1273"/>
                <a:gd name="T66" fmla="*/ 2 w 1270"/>
                <a:gd name="T67" fmla="*/ 180 h 1273"/>
                <a:gd name="T68" fmla="*/ 9 w 1270"/>
                <a:gd name="T69" fmla="*/ 150 h 1273"/>
                <a:gd name="T70" fmla="*/ 25 w 1270"/>
                <a:gd name="T71" fmla="*/ 112 h 1273"/>
                <a:gd name="T72" fmla="*/ 48 w 1270"/>
                <a:gd name="T73" fmla="*/ 78 h 1273"/>
                <a:gd name="T74" fmla="*/ 77 w 1270"/>
                <a:gd name="T75" fmla="*/ 49 h 1273"/>
                <a:gd name="T76" fmla="*/ 111 w 1270"/>
                <a:gd name="T77" fmla="*/ 27 h 1273"/>
                <a:gd name="T78" fmla="*/ 149 w 1270"/>
                <a:gd name="T79" fmla="*/ 10 h 1273"/>
                <a:gd name="T80" fmla="*/ 179 w 1270"/>
                <a:gd name="T81" fmla="*/ 4 h 1273"/>
                <a:gd name="T82" fmla="*/ 201 w 1270"/>
                <a:gd name="T83" fmla="*/ 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0" h="1273">
                  <a:moveTo>
                    <a:pt x="211" y="0"/>
                  </a:moveTo>
                  <a:lnTo>
                    <a:pt x="1059" y="0"/>
                  </a:lnTo>
                  <a:lnTo>
                    <a:pt x="1069" y="2"/>
                  </a:lnTo>
                  <a:lnTo>
                    <a:pt x="1081" y="2"/>
                  </a:lnTo>
                  <a:lnTo>
                    <a:pt x="1091" y="4"/>
                  </a:lnTo>
                  <a:lnTo>
                    <a:pt x="1101" y="5"/>
                  </a:lnTo>
                  <a:lnTo>
                    <a:pt x="1122" y="10"/>
                  </a:lnTo>
                  <a:lnTo>
                    <a:pt x="1141" y="17"/>
                  </a:lnTo>
                  <a:lnTo>
                    <a:pt x="1159" y="27"/>
                  </a:lnTo>
                  <a:lnTo>
                    <a:pt x="1177" y="38"/>
                  </a:lnTo>
                  <a:lnTo>
                    <a:pt x="1193" y="49"/>
                  </a:lnTo>
                  <a:lnTo>
                    <a:pt x="1209" y="63"/>
                  </a:lnTo>
                  <a:lnTo>
                    <a:pt x="1223" y="78"/>
                  </a:lnTo>
                  <a:lnTo>
                    <a:pt x="1234" y="95"/>
                  </a:lnTo>
                  <a:lnTo>
                    <a:pt x="1245" y="112"/>
                  </a:lnTo>
                  <a:lnTo>
                    <a:pt x="1254" y="131"/>
                  </a:lnTo>
                  <a:lnTo>
                    <a:pt x="1261" y="150"/>
                  </a:lnTo>
                  <a:lnTo>
                    <a:pt x="1266" y="170"/>
                  </a:lnTo>
                  <a:lnTo>
                    <a:pt x="1268" y="180"/>
                  </a:lnTo>
                  <a:lnTo>
                    <a:pt x="1269" y="191"/>
                  </a:lnTo>
                  <a:lnTo>
                    <a:pt x="1270" y="202"/>
                  </a:lnTo>
                  <a:lnTo>
                    <a:pt x="1270" y="212"/>
                  </a:lnTo>
                  <a:lnTo>
                    <a:pt x="1270" y="1061"/>
                  </a:lnTo>
                  <a:lnTo>
                    <a:pt x="1270" y="1072"/>
                  </a:lnTo>
                  <a:lnTo>
                    <a:pt x="1269" y="1083"/>
                  </a:lnTo>
                  <a:lnTo>
                    <a:pt x="1268" y="1093"/>
                  </a:lnTo>
                  <a:lnTo>
                    <a:pt x="1266" y="1104"/>
                  </a:lnTo>
                  <a:lnTo>
                    <a:pt x="1261" y="1124"/>
                  </a:lnTo>
                  <a:lnTo>
                    <a:pt x="1254" y="1143"/>
                  </a:lnTo>
                  <a:lnTo>
                    <a:pt x="1245" y="1162"/>
                  </a:lnTo>
                  <a:lnTo>
                    <a:pt x="1234" y="1179"/>
                  </a:lnTo>
                  <a:lnTo>
                    <a:pt x="1223" y="1196"/>
                  </a:lnTo>
                  <a:lnTo>
                    <a:pt x="1209" y="1211"/>
                  </a:lnTo>
                  <a:lnTo>
                    <a:pt x="1193" y="1225"/>
                  </a:lnTo>
                  <a:lnTo>
                    <a:pt x="1177" y="1236"/>
                  </a:lnTo>
                  <a:lnTo>
                    <a:pt x="1159" y="1247"/>
                  </a:lnTo>
                  <a:lnTo>
                    <a:pt x="1141" y="1256"/>
                  </a:lnTo>
                  <a:lnTo>
                    <a:pt x="1122" y="1264"/>
                  </a:lnTo>
                  <a:lnTo>
                    <a:pt x="1101" y="1268"/>
                  </a:lnTo>
                  <a:lnTo>
                    <a:pt x="1091" y="1270"/>
                  </a:lnTo>
                  <a:lnTo>
                    <a:pt x="1081" y="1271"/>
                  </a:lnTo>
                  <a:lnTo>
                    <a:pt x="1069" y="1272"/>
                  </a:lnTo>
                  <a:lnTo>
                    <a:pt x="1059" y="1273"/>
                  </a:lnTo>
                  <a:lnTo>
                    <a:pt x="211" y="1273"/>
                  </a:lnTo>
                  <a:lnTo>
                    <a:pt x="201" y="1272"/>
                  </a:lnTo>
                  <a:lnTo>
                    <a:pt x="190" y="1271"/>
                  </a:lnTo>
                  <a:lnTo>
                    <a:pt x="179" y="1270"/>
                  </a:lnTo>
                  <a:lnTo>
                    <a:pt x="169" y="1268"/>
                  </a:lnTo>
                  <a:lnTo>
                    <a:pt x="149" y="1264"/>
                  </a:lnTo>
                  <a:lnTo>
                    <a:pt x="130" y="1256"/>
                  </a:lnTo>
                  <a:lnTo>
                    <a:pt x="111" y="1247"/>
                  </a:lnTo>
                  <a:lnTo>
                    <a:pt x="94" y="1236"/>
                  </a:lnTo>
                  <a:lnTo>
                    <a:pt x="77" y="1225"/>
                  </a:lnTo>
                  <a:lnTo>
                    <a:pt x="62" y="1211"/>
                  </a:lnTo>
                  <a:lnTo>
                    <a:pt x="48" y="1196"/>
                  </a:lnTo>
                  <a:lnTo>
                    <a:pt x="36" y="1179"/>
                  </a:lnTo>
                  <a:lnTo>
                    <a:pt x="25" y="1162"/>
                  </a:lnTo>
                  <a:lnTo>
                    <a:pt x="16" y="1143"/>
                  </a:lnTo>
                  <a:lnTo>
                    <a:pt x="9" y="1124"/>
                  </a:lnTo>
                  <a:lnTo>
                    <a:pt x="4" y="1104"/>
                  </a:lnTo>
                  <a:lnTo>
                    <a:pt x="2" y="1093"/>
                  </a:lnTo>
                  <a:lnTo>
                    <a:pt x="1" y="1083"/>
                  </a:lnTo>
                  <a:lnTo>
                    <a:pt x="0" y="1072"/>
                  </a:lnTo>
                  <a:lnTo>
                    <a:pt x="0" y="1061"/>
                  </a:lnTo>
                  <a:lnTo>
                    <a:pt x="0" y="212"/>
                  </a:lnTo>
                  <a:lnTo>
                    <a:pt x="0" y="202"/>
                  </a:lnTo>
                  <a:lnTo>
                    <a:pt x="1" y="191"/>
                  </a:lnTo>
                  <a:lnTo>
                    <a:pt x="2" y="180"/>
                  </a:lnTo>
                  <a:lnTo>
                    <a:pt x="4" y="170"/>
                  </a:lnTo>
                  <a:lnTo>
                    <a:pt x="9" y="150"/>
                  </a:lnTo>
                  <a:lnTo>
                    <a:pt x="16" y="131"/>
                  </a:lnTo>
                  <a:lnTo>
                    <a:pt x="25" y="112"/>
                  </a:lnTo>
                  <a:lnTo>
                    <a:pt x="36" y="95"/>
                  </a:lnTo>
                  <a:lnTo>
                    <a:pt x="48" y="78"/>
                  </a:lnTo>
                  <a:lnTo>
                    <a:pt x="62" y="63"/>
                  </a:lnTo>
                  <a:lnTo>
                    <a:pt x="77" y="49"/>
                  </a:lnTo>
                  <a:lnTo>
                    <a:pt x="94" y="38"/>
                  </a:lnTo>
                  <a:lnTo>
                    <a:pt x="111" y="27"/>
                  </a:lnTo>
                  <a:lnTo>
                    <a:pt x="130" y="17"/>
                  </a:lnTo>
                  <a:lnTo>
                    <a:pt x="149" y="10"/>
                  </a:lnTo>
                  <a:lnTo>
                    <a:pt x="169" y="5"/>
                  </a:lnTo>
                  <a:lnTo>
                    <a:pt x="179" y="4"/>
                  </a:lnTo>
                  <a:lnTo>
                    <a:pt x="190" y="2"/>
                  </a:lnTo>
                  <a:lnTo>
                    <a:pt x="201" y="2"/>
                  </a:lnTo>
                  <a:lnTo>
                    <a:pt x="21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208"/>
            <p:cNvSpPr/>
            <p:nvPr/>
          </p:nvSpPr>
          <p:spPr bwMode="auto">
            <a:xfrm>
              <a:off x="3081" y="4314"/>
              <a:ext cx="80" cy="80"/>
            </a:xfrm>
            <a:custGeom>
              <a:avLst/>
              <a:gdLst>
                <a:gd name="T0" fmla="*/ 1059 w 1271"/>
                <a:gd name="T1" fmla="*/ 0 h 1273"/>
                <a:gd name="T2" fmla="*/ 1081 w 1271"/>
                <a:gd name="T3" fmla="*/ 2 h 1273"/>
                <a:gd name="T4" fmla="*/ 1102 w 1271"/>
                <a:gd name="T5" fmla="*/ 5 h 1273"/>
                <a:gd name="T6" fmla="*/ 1141 w 1271"/>
                <a:gd name="T7" fmla="*/ 17 h 1273"/>
                <a:gd name="T8" fmla="*/ 1177 w 1271"/>
                <a:gd name="T9" fmla="*/ 38 h 1273"/>
                <a:gd name="T10" fmla="*/ 1209 w 1271"/>
                <a:gd name="T11" fmla="*/ 63 h 1273"/>
                <a:gd name="T12" fmla="*/ 1234 w 1271"/>
                <a:gd name="T13" fmla="*/ 95 h 1273"/>
                <a:gd name="T14" fmla="*/ 1254 w 1271"/>
                <a:gd name="T15" fmla="*/ 131 h 1273"/>
                <a:gd name="T16" fmla="*/ 1266 w 1271"/>
                <a:gd name="T17" fmla="*/ 170 h 1273"/>
                <a:gd name="T18" fmla="*/ 1270 w 1271"/>
                <a:gd name="T19" fmla="*/ 191 h 1273"/>
                <a:gd name="T20" fmla="*/ 1271 w 1271"/>
                <a:gd name="T21" fmla="*/ 212 h 1273"/>
                <a:gd name="T22" fmla="*/ 1270 w 1271"/>
                <a:gd name="T23" fmla="*/ 1072 h 1273"/>
                <a:gd name="T24" fmla="*/ 1268 w 1271"/>
                <a:gd name="T25" fmla="*/ 1093 h 1273"/>
                <a:gd name="T26" fmla="*/ 1262 w 1271"/>
                <a:gd name="T27" fmla="*/ 1124 h 1273"/>
                <a:gd name="T28" fmla="*/ 1245 w 1271"/>
                <a:gd name="T29" fmla="*/ 1162 h 1273"/>
                <a:gd name="T30" fmla="*/ 1223 w 1271"/>
                <a:gd name="T31" fmla="*/ 1196 h 1273"/>
                <a:gd name="T32" fmla="*/ 1194 w 1271"/>
                <a:gd name="T33" fmla="*/ 1225 h 1273"/>
                <a:gd name="T34" fmla="*/ 1160 w 1271"/>
                <a:gd name="T35" fmla="*/ 1247 h 1273"/>
                <a:gd name="T36" fmla="*/ 1122 w 1271"/>
                <a:gd name="T37" fmla="*/ 1264 h 1273"/>
                <a:gd name="T38" fmla="*/ 1091 w 1271"/>
                <a:gd name="T39" fmla="*/ 1270 h 1273"/>
                <a:gd name="T40" fmla="*/ 1070 w 1271"/>
                <a:gd name="T41" fmla="*/ 1272 h 1273"/>
                <a:gd name="T42" fmla="*/ 212 w 1271"/>
                <a:gd name="T43" fmla="*/ 1273 h 1273"/>
                <a:gd name="T44" fmla="*/ 190 w 1271"/>
                <a:gd name="T45" fmla="*/ 1271 h 1273"/>
                <a:gd name="T46" fmla="*/ 169 w 1271"/>
                <a:gd name="T47" fmla="*/ 1268 h 1273"/>
                <a:gd name="T48" fmla="*/ 130 w 1271"/>
                <a:gd name="T49" fmla="*/ 1256 h 1273"/>
                <a:gd name="T50" fmla="*/ 94 w 1271"/>
                <a:gd name="T51" fmla="*/ 1236 h 1273"/>
                <a:gd name="T52" fmla="*/ 62 w 1271"/>
                <a:gd name="T53" fmla="*/ 1211 h 1273"/>
                <a:gd name="T54" fmla="*/ 37 w 1271"/>
                <a:gd name="T55" fmla="*/ 1179 h 1273"/>
                <a:gd name="T56" fmla="*/ 16 w 1271"/>
                <a:gd name="T57" fmla="*/ 1143 h 1273"/>
                <a:gd name="T58" fmla="*/ 4 w 1271"/>
                <a:gd name="T59" fmla="*/ 1104 h 1273"/>
                <a:gd name="T60" fmla="*/ 1 w 1271"/>
                <a:gd name="T61" fmla="*/ 1083 h 1273"/>
                <a:gd name="T62" fmla="*/ 0 w 1271"/>
                <a:gd name="T63" fmla="*/ 1061 h 1273"/>
                <a:gd name="T64" fmla="*/ 1 w 1271"/>
                <a:gd name="T65" fmla="*/ 202 h 1273"/>
                <a:gd name="T66" fmla="*/ 3 w 1271"/>
                <a:gd name="T67" fmla="*/ 180 h 1273"/>
                <a:gd name="T68" fmla="*/ 9 w 1271"/>
                <a:gd name="T69" fmla="*/ 150 h 1273"/>
                <a:gd name="T70" fmla="*/ 25 w 1271"/>
                <a:gd name="T71" fmla="*/ 112 h 1273"/>
                <a:gd name="T72" fmla="*/ 48 w 1271"/>
                <a:gd name="T73" fmla="*/ 78 h 1273"/>
                <a:gd name="T74" fmla="*/ 77 w 1271"/>
                <a:gd name="T75" fmla="*/ 49 h 1273"/>
                <a:gd name="T76" fmla="*/ 111 w 1271"/>
                <a:gd name="T77" fmla="*/ 27 h 1273"/>
                <a:gd name="T78" fmla="*/ 149 w 1271"/>
                <a:gd name="T79" fmla="*/ 10 h 1273"/>
                <a:gd name="T80" fmla="*/ 179 w 1271"/>
                <a:gd name="T81" fmla="*/ 4 h 1273"/>
                <a:gd name="T82" fmla="*/ 201 w 1271"/>
                <a:gd name="T83" fmla="*/ 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1" h="1273">
                  <a:moveTo>
                    <a:pt x="212" y="0"/>
                  </a:moveTo>
                  <a:lnTo>
                    <a:pt x="1059" y="0"/>
                  </a:lnTo>
                  <a:lnTo>
                    <a:pt x="1070" y="2"/>
                  </a:lnTo>
                  <a:lnTo>
                    <a:pt x="1081" y="2"/>
                  </a:lnTo>
                  <a:lnTo>
                    <a:pt x="1091" y="4"/>
                  </a:lnTo>
                  <a:lnTo>
                    <a:pt x="1102" y="5"/>
                  </a:lnTo>
                  <a:lnTo>
                    <a:pt x="1122" y="10"/>
                  </a:lnTo>
                  <a:lnTo>
                    <a:pt x="1141" y="17"/>
                  </a:lnTo>
                  <a:lnTo>
                    <a:pt x="1160" y="27"/>
                  </a:lnTo>
                  <a:lnTo>
                    <a:pt x="1177" y="38"/>
                  </a:lnTo>
                  <a:lnTo>
                    <a:pt x="1194" y="49"/>
                  </a:lnTo>
                  <a:lnTo>
                    <a:pt x="1209" y="63"/>
                  </a:lnTo>
                  <a:lnTo>
                    <a:pt x="1223" y="78"/>
                  </a:lnTo>
                  <a:lnTo>
                    <a:pt x="1234" y="95"/>
                  </a:lnTo>
                  <a:lnTo>
                    <a:pt x="1245" y="112"/>
                  </a:lnTo>
                  <a:lnTo>
                    <a:pt x="1254" y="131"/>
                  </a:lnTo>
                  <a:lnTo>
                    <a:pt x="1262" y="150"/>
                  </a:lnTo>
                  <a:lnTo>
                    <a:pt x="1266" y="170"/>
                  </a:lnTo>
                  <a:lnTo>
                    <a:pt x="1268" y="180"/>
                  </a:lnTo>
                  <a:lnTo>
                    <a:pt x="1270" y="191"/>
                  </a:lnTo>
                  <a:lnTo>
                    <a:pt x="1270" y="202"/>
                  </a:lnTo>
                  <a:lnTo>
                    <a:pt x="1271" y="212"/>
                  </a:lnTo>
                  <a:lnTo>
                    <a:pt x="1271" y="1061"/>
                  </a:lnTo>
                  <a:lnTo>
                    <a:pt x="1270" y="1072"/>
                  </a:lnTo>
                  <a:lnTo>
                    <a:pt x="1270" y="1083"/>
                  </a:lnTo>
                  <a:lnTo>
                    <a:pt x="1268" y="1093"/>
                  </a:lnTo>
                  <a:lnTo>
                    <a:pt x="1266" y="1104"/>
                  </a:lnTo>
                  <a:lnTo>
                    <a:pt x="1262" y="1124"/>
                  </a:lnTo>
                  <a:lnTo>
                    <a:pt x="1254" y="1143"/>
                  </a:lnTo>
                  <a:lnTo>
                    <a:pt x="1245" y="1162"/>
                  </a:lnTo>
                  <a:lnTo>
                    <a:pt x="1234" y="1179"/>
                  </a:lnTo>
                  <a:lnTo>
                    <a:pt x="1223" y="1196"/>
                  </a:lnTo>
                  <a:lnTo>
                    <a:pt x="1209" y="1211"/>
                  </a:lnTo>
                  <a:lnTo>
                    <a:pt x="1194" y="1225"/>
                  </a:lnTo>
                  <a:lnTo>
                    <a:pt x="1177" y="1236"/>
                  </a:lnTo>
                  <a:lnTo>
                    <a:pt x="1160" y="1247"/>
                  </a:lnTo>
                  <a:lnTo>
                    <a:pt x="1141" y="1256"/>
                  </a:lnTo>
                  <a:lnTo>
                    <a:pt x="1122" y="1264"/>
                  </a:lnTo>
                  <a:lnTo>
                    <a:pt x="1102" y="1268"/>
                  </a:lnTo>
                  <a:lnTo>
                    <a:pt x="1091" y="1270"/>
                  </a:lnTo>
                  <a:lnTo>
                    <a:pt x="1081" y="1271"/>
                  </a:lnTo>
                  <a:lnTo>
                    <a:pt x="1070" y="1272"/>
                  </a:lnTo>
                  <a:lnTo>
                    <a:pt x="1059" y="1273"/>
                  </a:lnTo>
                  <a:lnTo>
                    <a:pt x="212" y="1273"/>
                  </a:lnTo>
                  <a:lnTo>
                    <a:pt x="201" y="1272"/>
                  </a:lnTo>
                  <a:lnTo>
                    <a:pt x="190" y="1271"/>
                  </a:lnTo>
                  <a:lnTo>
                    <a:pt x="179" y="1270"/>
                  </a:lnTo>
                  <a:lnTo>
                    <a:pt x="169" y="1268"/>
                  </a:lnTo>
                  <a:lnTo>
                    <a:pt x="149" y="1264"/>
                  </a:lnTo>
                  <a:lnTo>
                    <a:pt x="130" y="1256"/>
                  </a:lnTo>
                  <a:lnTo>
                    <a:pt x="111" y="1247"/>
                  </a:lnTo>
                  <a:lnTo>
                    <a:pt x="94" y="1236"/>
                  </a:lnTo>
                  <a:lnTo>
                    <a:pt x="77" y="1225"/>
                  </a:lnTo>
                  <a:lnTo>
                    <a:pt x="62" y="1211"/>
                  </a:lnTo>
                  <a:lnTo>
                    <a:pt x="48" y="1196"/>
                  </a:lnTo>
                  <a:lnTo>
                    <a:pt x="37" y="1179"/>
                  </a:lnTo>
                  <a:lnTo>
                    <a:pt x="25" y="1162"/>
                  </a:lnTo>
                  <a:lnTo>
                    <a:pt x="16" y="1143"/>
                  </a:lnTo>
                  <a:lnTo>
                    <a:pt x="9" y="1124"/>
                  </a:lnTo>
                  <a:lnTo>
                    <a:pt x="4" y="1104"/>
                  </a:lnTo>
                  <a:lnTo>
                    <a:pt x="3" y="1093"/>
                  </a:lnTo>
                  <a:lnTo>
                    <a:pt x="1" y="1083"/>
                  </a:lnTo>
                  <a:lnTo>
                    <a:pt x="1" y="1072"/>
                  </a:lnTo>
                  <a:lnTo>
                    <a:pt x="0" y="1061"/>
                  </a:lnTo>
                  <a:lnTo>
                    <a:pt x="0" y="212"/>
                  </a:lnTo>
                  <a:lnTo>
                    <a:pt x="1" y="202"/>
                  </a:lnTo>
                  <a:lnTo>
                    <a:pt x="1" y="191"/>
                  </a:lnTo>
                  <a:lnTo>
                    <a:pt x="3" y="180"/>
                  </a:lnTo>
                  <a:lnTo>
                    <a:pt x="4" y="170"/>
                  </a:lnTo>
                  <a:lnTo>
                    <a:pt x="9" y="150"/>
                  </a:lnTo>
                  <a:lnTo>
                    <a:pt x="16" y="131"/>
                  </a:lnTo>
                  <a:lnTo>
                    <a:pt x="25" y="112"/>
                  </a:lnTo>
                  <a:lnTo>
                    <a:pt x="37" y="95"/>
                  </a:lnTo>
                  <a:lnTo>
                    <a:pt x="48" y="78"/>
                  </a:lnTo>
                  <a:lnTo>
                    <a:pt x="62" y="63"/>
                  </a:lnTo>
                  <a:lnTo>
                    <a:pt x="77" y="49"/>
                  </a:lnTo>
                  <a:lnTo>
                    <a:pt x="94" y="38"/>
                  </a:lnTo>
                  <a:lnTo>
                    <a:pt x="111" y="27"/>
                  </a:lnTo>
                  <a:lnTo>
                    <a:pt x="130" y="17"/>
                  </a:lnTo>
                  <a:lnTo>
                    <a:pt x="149" y="10"/>
                  </a:lnTo>
                  <a:lnTo>
                    <a:pt x="169" y="5"/>
                  </a:lnTo>
                  <a:lnTo>
                    <a:pt x="179" y="4"/>
                  </a:lnTo>
                  <a:lnTo>
                    <a:pt x="190" y="2"/>
                  </a:lnTo>
                  <a:lnTo>
                    <a:pt x="201" y="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209"/>
            <p:cNvSpPr/>
            <p:nvPr/>
          </p:nvSpPr>
          <p:spPr bwMode="auto">
            <a:xfrm>
              <a:off x="3081" y="4314"/>
              <a:ext cx="80" cy="80"/>
            </a:xfrm>
            <a:custGeom>
              <a:avLst/>
              <a:gdLst>
                <a:gd name="T0" fmla="*/ 1059 w 1271"/>
                <a:gd name="T1" fmla="*/ 0 h 1273"/>
                <a:gd name="T2" fmla="*/ 1081 w 1271"/>
                <a:gd name="T3" fmla="*/ 2 h 1273"/>
                <a:gd name="T4" fmla="*/ 1102 w 1271"/>
                <a:gd name="T5" fmla="*/ 5 h 1273"/>
                <a:gd name="T6" fmla="*/ 1141 w 1271"/>
                <a:gd name="T7" fmla="*/ 17 h 1273"/>
                <a:gd name="T8" fmla="*/ 1177 w 1271"/>
                <a:gd name="T9" fmla="*/ 38 h 1273"/>
                <a:gd name="T10" fmla="*/ 1209 w 1271"/>
                <a:gd name="T11" fmla="*/ 63 h 1273"/>
                <a:gd name="T12" fmla="*/ 1234 w 1271"/>
                <a:gd name="T13" fmla="*/ 95 h 1273"/>
                <a:gd name="T14" fmla="*/ 1254 w 1271"/>
                <a:gd name="T15" fmla="*/ 131 h 1273"/>
                <a:gd name="T16" fmla="*/ 1266 w 1271"/>
                <a:gd name="T17" fmla="*/ 170 h 1273"/>
                <a:gd name="T18" fmla="*/ 1270 w 1271"/>
                <a:gd name="T19" fmla="*/ 191 h 1273"/>
                <a:gd name="T20" fmla="*/ 1271 w 1271"/>
                <a:gd name="T21" fmla="*/ 212 h 1273"/>
                <a:gd name="T22" fmla="*/ 1270 w 1271"/>
                <a:gd name="T23" fmla="*/ 1072 h 1273"/>
                <a:gd name="T24" fmla="*/ 1268 w 1271"/>
                <a:gd name="T25" fmla="*/ 1093 h 1273"/>
                <a:gd name="T26" fmla="*/ 1262 w 1271"/>
                <a:gd name="T27" fmla="*/ 1124 h 1273"/>
                <a:gd name="T28" fmla="*/ 1245 w 1271"/>
                <a:gd name="T29" fmla="*/ 1162 h 1273"/>
                <a:gd name="T30" fmla="*/ 1223 w 1271"/>
                <a:gd name="T31" fmla="*/ 1196 h 1273"/>
                <a:gd name="T32" fmla="*/ 1194 w 1271"/>
                <a:gd name="T33" fmla="*/ 1225 h 1273"/>
                <a:gd name="T34" fmla="*/ 1160 w 1271"/>
                <a:gd name="T35" fmla="*/ 1247 h 1273"/>
                <a:gd name="T36" fmla="*/ 1122 w 1271"/>
                <a:gd name="T37" fmla="*/ 1264 h 1273"/>
                <a:gd name="T38" fmla="*/ 1091 w 1271"/>
                <a:gd name="T39" fmla="*/ 1270 h 1273"/>
                <a:gd name="T40" fmla="*/ 1070 w 1271"/>
                <a:gd name="T41" fmla="*/ 1272 h 1273"/>
                <a:gd name="T42" fmla="*/ 212 w 1271"/>
                <a:gd name="T43" fmla="*/ 1273 h 1273"/>
                <a:gd name="T44" fmla="*/ 190 w 1271"/>
                <a:gd name="T45" fmla="*/ 1271 h 1273"/>
                <a:gd name="T46" fmla="*/ 169 w 1271"/>
                <a:gd name="T47" fmla="*/ 1268 h 1273"/>
                <a:gd name="T48" fmla="*/ 130 w 1271"/>
                <a:gd name="T49" fmla="*/ 1256 h 1273"/>
                <a:gd name="T50" fmla="*/ 94 w 1271"/>
                <a:gd name="T51" fmla="*/ 1236 h 1273"/>
                <a:gd name="T52" fmla="*/ 62 w 1271"/>
                <a:gd name="T53" fmla="*/ 1211 h 1273"/>
                <a:gd name="T54" fmla="*/ 37 w 1271"/>
                <a:gd name="T55" fmla="*/ 1179 h 1273"/>
                <a:gd name="T56" fmla="*/ 16 w 1271"/>
                <a:gd name="T57" fmla="*/ 1143 h 1273"/>
                <a:gd name="T58" fmla="*/ 4 w 1271"/>
                <a:gd name="T59" fmla="*/ 1104 h 1273"/>
                <a:gd name="T60" fmla="*/ 1 w 1271"/>
                <a:gd name="T61" fmla="*/ 1083 h 1273"/>
                <a:gd name="T62" fmla="*/ 0 w 1271"/>
                <a:gd name="T63" fmla="*/ 1061 h 1273"/>
                <a:gd name="T64" fmla="*/ 1 w 1271"/>
                <a:gd name="T65" fmla="*/ 202 h 1273"/>
                <a:gd name="T66" fmla="*/ 3 w 1271"/>
                <a:gd name="T67" fmla="*/ 180 h 1273"/>
                <a:gd name="T68" fmla="*/ 9 w 1271"/>
                <a:gd name="T69" fmla="*/ 150 h 1273"/>
                <a:gd name="T70" fmla="*/ 25 w 1271"/>
                <a:gd name="T71" fmla="*/ 112 h 1273"/>
                <a:gd name="T72" fmla="*/ 48 w 1271"/>
                <a:gd name="T73" fmla="*/ 78 h 1273"/>
                <a:gd name="T74" fmla="*/ 77 w 1271"/>
                <a:gd name="T75" fmla="*/ 49 h 1273"/>
                <a:gd name="T76" fmla="*/ 111 w 1271"/>
                <a:gd name="T77" fmla="*/ 27 h 1273"/>
                <a:gd name="T78" fmla="*/ 149 w 1271"/>
                <a:gd name="T79" fmla="*/ 10 h 1273"/>
                <a:gd name="T80" fmla="*/ 179 w 1271"/>
                <a:gd name="T81" fmla="*/ 4 h 1273"/>
                <a:gd name="T82" fmla="*/ 201 w 1271"/>
                <a:gd name="T83" fmla="*/ 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1" h="1273">
                  <a:moveTo>
                    <a:pt x="212" y="0"/>
                  </a:moveTo>
                  <a:lnTo>
                    <a:pt x="1059" y="0"/>
                  </a:lnTo>
                  <a:lnTo>
                    <a:pt x="1070" y="2"/>
                  </a:lnTo>
                  <a:lnTo>
                    <a:pt x="1081" y="2"/>
                  </a:lnTo>
                  <a:lnTo>
                    <a:pt x="1091" y="4"/>
                  </a:lnTo>
                  <a:lnTo>
                    <a:pt x="1102" y="5"/>
                  </a:lnTo>
                  <a:lnTo>
                    <a:pt x="1122" y="10"/>
                  </a:lnTo>
                  <a:lnTo>
                    <a:pt x="1141" y="17"/>
                  </a:lnTo>
                  <a:lnTo>
                    <a:pt x="1160" y="27"/>
                  </a:lnTo>
                  <a:lnTo>
                    <a:pt x="1177" y="38"/>
                  </a:lnTo>
                  <a:lnTo>
                    <a:pt x="1194" y="49"/>
                  </a:lnTo>
                  <a:lnTo>
                    <a:pt x="1209" y="63"/>
                  </a:lnTo>
                  <a:lnTo>
                    <a:pt x="1223" y="78"/>
                  </a:lnTo>
                  <a:lnTo>
                    <a:pt x="1234" y="95"/>
                  </a:lnTo>
                  <a:lnTo>
                    <a:pt x="1245" y="112"/>
                  </a:lnTo>
                  <a:lnTo>
                    <a:pt x="1254" y="131"/>
                  </a:lnTo>
                  <a:lnTo>
                    <a:pt x="1262" y="150"/>
                  </a:lnTo>
                  <a:lnTo>
                    <a:pt x="1266" y="170"/>
                  </a:lnTo>
                  <a:lnTo>
                    <a:pt x="1268" y="180"/>
                  </a:lnTo>
                  <a:lnTo>
                    <a:pt x="1270" y="191"/>
                  </a:lnTo>
                  <a:lnTo>
                    <a:pt x="1270" y="202"/>
                  </a:lnTo>
                  <a:lnTo>
                    <a:pt x="1271" y="212"/>
                  </a:lnTo>
                  <a:lnTo>
                    <a:pt x="1271" y="1061"/>
                  </a:lnTo>
                  <a:lnTo>
                    <a:pt x="1270" y="1072"/>
                  </a:lnTo>
                  <a:lnTo>
                    <a:pt x="1270" y="1083"/>
                  </a:lnTo>
                  <a:lnTo>
                    <a:pt x="1268" y="1093"/>
                  </a:lnTo>
                  <a:lnTo>
                    <a:pt x="1266" y="1104"/>
                  </a:lnTo>
                  <a:lnTo>
                    <a:pt x="1262" y="1124"/>
                  </a:lnTo>
                  <a:lnTo>
                    <a:pt x="1254" y="1143"/>
                  </a:lnTo>
                  <a:lnTo>
                    <a:pt x="1245" y="1162"/>
                  </a:lnTo>
                  <a:lnTo>
                    <a:pt x="1234" y="1179"/>
                  </a:lnTo>
                  <a:lnTo>
                    <a:pt x="1223" y="1196"/>
                  </a:lnTo>
                  <a:lnTo>
                    <a:pt x="1209" y="1211"/>
                  </a:lnTo>
                  <a:lnTo>
                    <a:pt x="1194" y="1225"/>
                  </a:lnTo>
                  <a:lnTo>
                    <a:pt x="1177" y="1236"/>
                  </a:lnTo>
                  <a:lnTo>
                    <a:pt x="1160" y="1247"/>
                  </a:lnTo>
                  <a:lnTo>
                    <a:pt x="1141" y="1256"/>
                  </a:lnTo>
                  <a:lnTo>
                    <a:pt x="1122" y="1264"/>
                  </a:lnTo>
                  <a:lnTo>
                    <a:pt x="1102" y="1268"/>
                  </a:lnTo>
                  <a:lnTo>
                    <a:pt x="1091" y="1270"/>
                  </a:lnTo>
                  <a:lnTo>
                    <a:pt x="1081" y="1271"/>
                  </a:lnTo>
                  <a:lnTo>
                    <a:pt x="1070" y="1272"/>
                  </a:lnTo>
                  <a:lnTo>
                    <a:pt x="1059" y="1273"/>
                  </a:lnTo>
                  <a:lnTo>
                    <a:pt x="212" y="1273"/>
                  </a:lnTo>
                  <a:lnTo>
                    <a:pt x="201" y="1272"/>
                  </a:lnTo>
                  <a:lnTo>
                    <a:pt x="190" y="1271"/>
                  </a:lnTo>
                  <a:lnTo>
                    <a:pt x="179" y="1270"/>
                  </a:lnTo>
                  <a:lnTo>
                    <a:pt x="169" y="1268"/>
                  </a:lnTo>
                  <a:lnTo>
                    <a:pt x="149" y="1264"/>
                  </a:lnTo>
                  <a:lnTo>
                    <a:pt x="130" y="1256"/>
                  </a:lnTo>
                  <a:lnTo>
                    <a:pt x="111" y="1247"/>
                  </a:lnTo>
                  <a:lnTo>
                    <a:pt x="94" y="1236"/>
                  </a:lnTo>
                  <a:lnTo>
                    <a:pt x="77" y="1225"/>
                  </a:lnTo>
                  <a:lnTo>
                    <a:pt x="62" y="1211"/>
                  </a:lnTo>
                  <a:lnTo>
                    <a:pt x="48" y="1196"/>
                  </a:lnTo>
                  <a:lnTo>
                    <a:pt x="37" y="1179"/>
                  </a:lnTo>
                  <a:lnTo>
                    <a:pt x="25" y="1162"/>
                  </a:lnTo>
                  <a:lnTo>
                    <a:pt x="16" y="1143"/>
                  </a:lnTo>
                  <a:lnTo>
                    <a:pt x="9" y="1124"/>
                  </a:lnTo>
                  <a:lnTo>
                    <a:pt x="4" y="1104"/>
                  </a:lnTo>
                  <a:lnTo>
                    <a:pt x="3" y="1093"/>
                  </a:lnTo>
                  <a:lnTo>
                    <a:pt x="1" y="1083"/>
                  </a:lnTo>
                  <a:lnTo>
                    <a:pt x="1" y="1072"/>
                  </a:lnTo>
                  <a:lnTo>
                    <a:pt x="0" y="1061"/>
                  </a:lnTo>
                  <a:lnTo>
                    <a:pt x="0" y="212"/>
                  </a:lnTo>
                  <a:lnTo>
                    <a:pt x="1" y="202"/>
                  </a:lnTo>
                  <a:lnTo>
                    <a:pt x="1" y="191"/>
                  </a:lnTo>
                  <a:lnTo>
                    <a:pt x="3" y="180"/>
                  </a:lnTo>
                  <a:lnTo>
                    <a:pt x="4" y="170"/>
                  </a:lnTo>
                  <a:lnTo>
                    <a:pt x="9" y="150"/>
                  </a:lnTo>
                  <a:lnTo>
                    <a:pt x="16" y="131"/>
                  </a:lnTo>
                  <a:lnTo>
                    <a:pt x="25" y="112"/>
                  </a:lnTo>
                  <a:lnTo>
                    <a:pt x="37" y="95"/>
                  </a:lnTo>
                  <a:lnTo>
                    <a:pt x="48" y="78"/>
                  </a:lnTo>
                  <a:lnTo>
                    <a:pt x="62" y="63"/>
                  </a:lnTo>
                  <a:lnTo>
                    <a:pt x="77" y="49"/>
                  </a:lnTo>
                  <a:lnTo>
                    <a:pt x="94" y="38"/>
                  </a:lnTo>
                  <a:lnTo>
                    <a:pt x="111" y="27"/>
                  </a:lnTo>
                  <a:lnTo>
                    <a:pt x="130" y="17"/>
                  </a:lnTo>
                  <a:lnTo>
                    <a:pt x="149" y="10"/>
                  </a:lnTo>
                  <a:lnTo>
                    <a:pt x="169" y="5"/>
                  </a:lnTo>
                  <a:lnTo>
                    <a:pt x="179" y="4"/>
                  </a:lnTo>
                  <a:lnTo>
                    <a:pt x="190" y="2"/>
                  </a:lnTo>
                  <a:lnTo>
                    <a:pt x="201" y="2"/>
                  </a:lnTo>
                  <a:lnTo>
                    <a:pt x="21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210"/>
            <p:cNvSpPr/>
            <p:nvPr/>
          </p:nvSpPr>
          <p:spPr bwMode="auto">
            <a:xfrm>
              <a:off x="3196" y="4314"/>
              <a:ext cx="80" cy="80"/>
            </a:xfrm>
            <a:custGeom>
              <a:avLst/>
              <a:gdLst>
                <a:gd name="T0" fmla="*/ 1060 w 1271"/>
                <a:gd name="T1" fmla="*/ 0 h 1273"/>
                <a:gd name="T2" fmla="*/ 1081 w 1271"/>
                <a:gd name="T3" fmla="*/ 2 h 1273"/>
                <a:gd name="T4" fmla="*/ 1102 w 1271"/>
                <a:gd name="T5" fmla="*/ 5 h 1273"/>
                <a:gd name="T6" fmla="*/ 1141 w 1271"/>
                <a:gd name="T7" fmla="*/ 17 h 1273"/>
                <a:gd name="T8" fmla="*/ 1177 w 1271"/>
                <a:gd name="T9" fmla="*/ 38 h 1273"/>
                <a:gd name="T10" fmla="*/ 1209 w 1271"/>
                <a:gd name="T11" fmla="*/ 63 h 1273"/>
                <a:gd name="T12" fmla="*/ 1234 w 1271"/>
                <a:gd name="T13" fmla="*/ 95 h 1273"/>
                <a:gd name="T14" fmla="*/ 1254 w 1271"/>
                <a:gd name="T15" fmla="*/ 131 h 1273"/>
                <a:gd name="T16" fmla="*/ 1267 w 1271"/>
                <a:gd name="T17" fmla="*/ 170 h 1273"/>
                <a:gd name="T18" fmla="*/ 1270 w 1271"/>
                <a:gd name="T19" fmla="*/ 191 h 1273"/>
                <a:gd name="T20" fmla="*/ 1271 w 1271"/>
                <a:gd name="T21" fmla="*/ 212 h 1273"/>
                <a:gd name="T22" fmla="*/ 1270 w 1271"/>
                <a:gd name="T23" fmla="*/ 1072 h 1273"/>
                <a:gd name="T24" fmla="*/ 1268 w 1271"/>
                <a:gd name="T25" fmla="*/ 1093 h 1273"/>
                <a:gd name="T26" fmla="*/ 1262 w 1271"/>
                <a:gd name="T27" fmla="*/ 1124 h 1273"/>
                <a:gd name="T28" fmla="*/ 1245 w 1271"/>
                <a:gd name="T29" fmla="*/ 1162 h 1273"/>
                <a:gd name="T30" fmla="*/ 1223 w 1271"/>
                <a:gd name="T31" fmla="*/ 1196 h 1273"/>
                <a:gd name="T32" fmla="*/ 1194 w 1271"/>
                <a:gd name="T33" fmla="*/ 1225 h 1273"/>
                <a:gd name="T34" fmla="*/ 1160 w 1271"/>
                <a:gd name="T35" fmla="*/ 1247 h 1273"/>
                <a:gd name="T36" fmla="*/ 1122 w 1271"/>
                <a:gd name="T37" fmla="*/ 1264 h 1273"/>
                <a:gd name="T38" fmla="*/ 1092 w 1271"/>
                <a:gd name="T39" fmla="*/ 1270 h 1273"/>
                <a:gd name="T40" fmla="*/ 1070 w 1271"/>
                <a:gd name="T41" fmla="*/ 1272 h 1273"/>
                <a:gd name="T42" fmla="*/ 212 w 1271"/>
                <a:gd name="T43" fmla="*/ 1273 h 1273"/>
                <a:gd name="T44" fmla="*/ 190 w 1271"/>
                <a:gd name="T45" fmla="*/ 1271 h 1273"/>
                <a:gd name="T46" fmla="*/ 169 w 1271"/>
                <a:gd name="T47" fmla="*/ 1268 h 1273"/>
                <a:gd name="T48" fmla="*/ 130 w 1271"/>
                <a:gd name="T49" fmla="*/ 1256 h 1273"/>
                <a:gd name="T50" fmla="*/ 94 w 1271"/>
                <a:gd name="T51" fmla="*/ 1236 h 1273"/>
                <a:gd name="T52" fmla="*/ 62 w 1271"/>
                <a:gd name="T53" fmla="*/ 1211 h 1273"/>
                <a:gd name="T54" fmla="*/ 37 w 1271"/>
                <a:gd name="T55" fmla="*/ 1179 h 1273"/>
                <a:gd name="T56" fmla="*/ 17 w 1271"/>
                <a:gd name="T57" fmla="*/ 1143 h 1273"/>
                <a:gd name="T58" fmla="*/ 5 w 1271"/>
                <a:gd name="T59" fmla="*/ 1104 h 1273"/>
                <a:gd name="T60" fmla="*/ 1 w 1271"/>
                <a:gd name="T61" fmla="*/ 1083 h 1273"/>
                <a:gd name="T62" fmla="*/ 0 w 1271"/>
                <a:gd name="T63" fmla="*/ 1061 h 1273"/>
                <a:gd name="T64" fmla="*/ 1 w 1271"/>
                <a:gd name="T65" fmla="*/ 202 h 1273"/>
                <a:gd name="T66" fmla="*/ 3 w 1271"/>
                <a:gd name="T67" fmla="*/ 180 h 1273"/>
                <a:gd name="T68" fmla="*/ 9 w 1271"/>
                <a:gd name="T69" fmla="*/ 150 h 1273"/>
                <a:gd name="T70" fmla="*/ 26 w 1271"/>
                <a:gd name="T71" fmla="*/ 112 h 1273"/>
                <a:gd name="T72" fmla="*/ 48 w 1271"/>
                <a:gd name="T73" fmla="*/ 78 h 1273"/>
                <a:gd name="T74" fmla="*/ 77 w 1271"/>
                <a:gd name="T75" fmla="*/ 49 h 1273"/>
                <a:gd name="T76" fmla="*/ 111 w 1271"/>
                <a:gd name="T77" fmla="*/ 27 h 1273"/>
                <a:gd name="T78" fmla="*/ 149 w 1271"/>
                <a:gd name="T79" fmla="*/ 10 h 1273"/>
                <a:gd name="T80" fmla="*/ 179 w 1271"/>
                <a:gd name="T81" fmla="*/ 4 h 1273"/>
                <a:gd name="T82" fmla="*/ 201 w 1271"/>
                <a:gd name="T83" fmla="*/ 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1" h="1273">
                  <a:moveTo>
                    <a:pt x="212" y="0"/>
                  </a:moveTo>
                  <a:lnTo>
                    <a:pt x="1060" y="0"/>
                  </a:lnTo>
                  <a:lnTo>
                    <a:pt x="1070" y="2"/>
                  </a:lnTo>
                  <a:lnTo>
                    <a:pt x="1081" y="2"/>
                  </a:lnTo>
                  <a:lnTo>
                    <a:pt x="1092" y="4"/>
                  </a:lnTo>
                  <a:lnTo>
                    <a:pt x="1102" y="5"/>
                  </a:lnTo>
                  <a:lnTo>
                    <a:pt x="1122" y="10"/>
                  </a:lnTo>
                  <a:lnTo>
                    <a:pt x="1141" y="17"/>
                  </a:lnTo>
                  <a:lnTo>
                    <a:pt x="1160" y="27"/>
                  </a:lnTo>
                  <a:lnTo>
                    <a:pt x="1177" y="38"/>
                  </a:lnTo>
                  <a:lnTo>
                    <a:pt x="1194" y="49"/>
                  </a:lnTo>
                  <a:lnTo>
                    <a:pt x="1209" y="63"/>
                  </a:lnTo>
                  <a:lnTo>
                    <a:pt x="1223" y="78"/>
                  </a:lnTo>
                  <a:lnTo>
                    <a:pt x="1234" y="95"/>
                  </a:lnTo>
                  <a:lnTo>
                    <a:pt x="1245" y="112"/>
                  </a:lnTo>
                  <a:lnTo>
                    <a:pt x="1254" y="131"/>
                  </a:lnTo>
                  <a:lnTo>
                    <a:pt x="1262" y="150"/>
                  </a:lnTo>
                  <a:lnTo>
                    <a:pt x="1267" y="170"/>
                  </a:lnTo>
                  <a:lnTo>
                    <a:pt x="1268" y="180"/>
                  </a:lnTo>
                  <a:lnTo>
                    <a:pt x="1270" y="191"/>
                  </a:lnTo>
                  <a:lnTo>
                    <a:pt x="1270" y="202"/>
                  </a:lnTo>
                  <a:lnTo>
                    <a:pt x="1271" y="212"/>
                  </a:lnTo>
                  <a:lnTo>
                    <a:pt x="1271" y="1061"/>
                  </a:lnTo>
                  <a:lnTo>
                    <a:pt x="1270" y="1072"/>
                  </a:lnTo>
                  <a:lnTo>
                    <a:pt x="1270" y="1083"/>
                  </a:lnTo>
                  <a:lnTo>
                    <a:pt x="1268" y="1093"/>
                  </a:lnTo>
                  <a:lnTo>
                    <a:pt x="1267" y="1104"/>
                  </a:lnTo>
                  <a:lnTo>
                    <a:pt x="1262" y="1124"/>
                  </a:lnTo>
                  <a:lnTo>
                    <a:pt x="1254" y="1143"/>
                  </a:lnTo>
                  <a:lnTo>
                    <a:pt x="1245" y="1162"/>
                  </a:lnTo>
                  <a:lnTo>
                    <a:pt x="1234" y="1179"/>
                  </a:lnTo>
                  <a:lnTo>
                    <a:pt x="1223" y="1196"/>
                  </a:lnTo>
                  <a:lnTo>
                    <a:pt x="1209" y="1211"/>
                  </a:lnTo>
                  <a:lnTo>
                    <a:pt x="1194" y="1225"/>
                  </a:lnTo>
                  <a:lnTo>
                    <a:pt x="1177" y="1236"/>
                  </a:lnTo>
                  <a:lnTo>
                    <a:pt x="1160" y="1247"/>
                  </a:lnTo>
                  <a:lnTo>
                    <a:pt x="1141" y="1256"/>
                  </a:lnTo>
                  <a:lnTo>
                    <a:pt x="1122" y="1264"/>
                  </a:lnTo>
                  <a:lnTo>
                    <a:pt x="1102" y="1268"/>
                  </a:lnTo>
                  <a:lnTo>
                    <a:pt x="1092" y="1270"/>
                  </a:lnTo>
                  <a:lnTo>
                    <a:pt x="1081" y="1271"/>
                  </a:lnTo>
                  <a:lnTo>
                    <a:pt x="1070" y="1272"/>
                  </a:lnTo>
                  <a:lnTo>
                    <a:pt x="1060" y="1273"/>
                  </a:lnTo>
                  <a:lnTo>
                    <a:pt x="212" y="1273"/>
                  </a:lnTo>
                  <a:lnTo>
                    <a:pt x="201" y="1272"/>
                  </a:lnTo>
                  <a:lnTo>
                    <a:pt x="190" y="1271"/>
                  </a:lnTo>
                  <a:lnTo>
                    <a:pt x="179" y="1270"/>
                  </a:lnTo>
                  <a:lnTo>
                    <a:pt x="169" y="1268"/>
                  </a:lnTo>
                  <a:lnTo>
                    <a:pt x="149" y="1264"/>
                  </a:lnTo>
                  <a:lnTo>
                    <a:pt x="130" y="1256"/>
                  </a:lnTo>
                  <a:lnTo>
                    <a:pt x="111" y="1247"/>
                  </a:lnTo>
                  <a:lnTo>
                    <a:pt x="94" y="1236"/>
                  </a:lnTo>
                  <a:lnTo>
                    <a:pt x="77" y="1225"/>
                  </a:lnTo>
                  <a:lnTo>
                    <a:pt x="62" y="1211"/>
                  </a:lnTo>
                  <a:lnTo>
                    <a:pt x="48" y="1196"/>
                  </a:lnTo>
                  <a:lnTo>
                    <a:pt x="37" y="1179"/>
                  </a:lnTo>
                  <a:lnTo>
                    <a:pt x="26" y="1162"/>
                  </a:lnTo>
                  <a:lnTo>
                    <a:pt x="17" y="1143"/>
                  </a:lnTo>
                  <a:lnTo>
                    <a:pt x="9" y="1124"/>
                  </a:lnTo>
                  <a:lnTo>
                    <a:pt x="5" y="1104"/>
                  </a:lnTo>
                  <a:lnTo>
                    <a:pt x="3" y="1093"/>
                  </a:lnTo>
                  <a:lnTo>
                    <a:pt x="1" y="1083"/>
                  </a:lnTo>
                  <a:lnTo>
                    <a:pt x="1" y="1072"/>
                  </a:lnTo>
                  <a:lnTo>
                    <a:pt x="0" y="1061"/>
                  </a:lnTo>
                  <a:lnTo>
                    <a:pt x="0" y="212"/>
                  </a:lnTo>
                  <a:lnTo>
                    <a:pt x="1" y="202"/>
                  </a:lnTo>
                  <a:lnTo>
                    <a:pt x="1" y="191"/>
                  </a:lnTo>
                  <a:lnTo>
                    <a:pt x="3" y="180"/>
                  </a:lnTo>
                  <a:lnTo>
                    <a:pt x="5" y="170"/>
                  </a:lnTo>
                  <a:lnTo>
                    <a:pt x="9" y="150"/>
                  </a:lnTo>
                  <a:lnTo>
                    <a:pt x="17" y="131"/>
                  </a:lnTo>
                  <a:lnTo>
                    <a:pt x="26" y="112"/>
                  </a:lnTo>
                  <a:lnTo>
                    <a:pt x="37" y="95"/>
                  </a:lnTo>
                  <a:lnTo>
                    <a:pt x="48" y="78"/>
                  </a:lnTo>
                  <a:lnTo>
                    <a:pt x="62" y="63"/>
                  </a:lnTo>
                  <a:lnTo>
                    <a:pt x="77" y="49"/>
                  </a:lnTo>
                  <a:lnTo>
                    <a:pt x="94" y="38"/>
                  </a:lnTo>
                  <a:lnTo>
                    <a:pt x="111" y="27"/>
                  </a:lnTo>
                  <a:lnTo>
                    <a:pt x="130" y="17"/>
                  </a:lnTo>
                  <a:lnTo>
                    <a:pt x="149" y="10"/>
                  </a:lnTo>
                  <a:lnTo>
                    <a:pt x="169" y="5"/>
                  </a:lnTo>
                  <a:lnTo>
                    <a:pt x="179" y="4"/>
                  </a:lnTo>
                  <a:lnTo>
                    <a:pt x="190" y="2"/>
                  </a:lnTo>
                  <a:lnTo>
                    <a:pt x="201" y="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211"/>
            <p:cNvSpPr/>
            <p:nvPr/>
          </p:nvSpPr>
          <p:spPr bwMode="auto">
            <a:xfrm>
              <a:off x="3196" y="4314"/>
              <a:ext cx="80" cy="80"/>
            </a:xfrm>
            <a:custGeom>
              <a:avLst/>
              <a:gdLst>
                <a:gd name="T0" fmla="*/ 1060 w 1271"/>
                <a:gd name="T1" fmla="*/ 0 h 1273"/>
                <a:gd name="T2" fmla="*/ 1081 w 1271"/>
                <a:gd name="T3" fmla="*/ 2 h 1273"/>
                <a:gd name="T4" fmla="*/ 1102 w 1271"/>
                <a:gd name="T5" fmla="*/ 5 h 1273"/>
                <a:gd name="T6" fmla="*/ 1141 w 1271"/>
                <a:gd name="T7" fmla="*/ 17 h 1273"/>
                <a:gd name="T8" fmla="*/ 1177 w 1271"/>
                <a:gd name="T9" fmla="*/ 38 h 1273"/>
                <a:gd name="T10" fmla="*/ 1209 w 1271"/>
                <a:gd name="T11" fmla="*/ 63 h 1273"/>
                <a:gd name="T12" fmla="*/ 1234 w 1271"/>
                <a:gd name="T13" fmla="*/ 95 h 1273"/>
                <a:gd name="T14" fmla="*/ 1254 w 1271"/>
                <a:gd name="T15" fmla="*/ 131 h 1273"/>
                <a:gd name="T16" fmla="*/ 1267 w 1271"/>
                <a:gd name="T17" fmla="*/ 170 h 1273"/>
                <a:gd name="T18" fmla="*/ 1270 w 1271"/>
                <a:gd name="T19" fmla="*/ 191 h 1273"/>
                <a:gd name="T20" fmla="*/ 1271 w 1271"/>
                <a:gd name="T21" fmla="*/ 212 h 1273"/>
                <a:gd name="T22" fmla="*/ 1270 w 1271"/>
                <a:gd name="T23" fmla="*/ 1072 h 1273"/>
                <a:gd name="T24" fmla="*/ 1268 w 1271"/>
                <a:gd name="T25" fmla="*/ 1093 h 1273"/>
                <a:gd name="T26" fmla="*/ 1262 w 1271"/>
                <a:gd name="T27" fmla="*/ 1124 h 1273"/>
                <a:gd name="T28" fmla="*/ 1245 w 1271"/>
                <a:gd name="T29" fmla="*/ 1162 h 1273"/>
                <a:gd name="T30" fmla="*/ 1223 w 1271"/>
                <a:gd name="T31" fmla="*/ 1196 h 1273"/>
                <a:gd name="T32" fmla="*/ 1194 w 1271"/>
                <a:gd name="T33" fmla="*/ 1225 h 1273"/>
                <a:gd name="T34" fmla="*/ 1160 w 1271"/>
                <a:gd name="T35" fmla="*/ 1247 h 1273"/>
                <a:gd name="T36" fmla="*/ 1122 w 1271"/>
                <a:gd name="T37" fmla="*/ 1264 h 1273"/>
                <a:gd name="T38" fmla="*/ 1092 w 1271"/>
                <a:gd name="T39" fmla="*/ 1270 h 1273"/>
                <a:gd name="T40" fmla="*/ 1070 w 1271"/>
                <a:gd name="T41" fmla="*/ 1272 h 1273"/>
                <a:gd name="T42" fmla="*/ 212 w 1271"/>
                <a:gd name="T43" fmla="*/ 1273 h 1273"/>
                <a:gd name="T44" fmla="*/ 190 w 1271"/>
                <a:gd name="T45" fmla="*/ 1271 h 1273"/>
                <a:gd name="T46" fmla="*/ 169 w 1271"/>
                <a:gd name="T47" fmla="*/ 1268 h 1273"/>
                <a:gd name="T48" fmla="*/ 130 w 1271"/>
                <a:gd name="T49" fmla="*/ 1256 h 1273"/>
                <a:gd name="T50" fmla="*/ 94 w 1271"/>
                <a:gd name="T51" fmla="*/ 1236 h 1273"/>
                <a:gd name="T52" fmla="*/ 62 w 1271"/>
                <a:gd name="T53" fmla="*/ 1211 h 1273"/>
                <a:gd name="T54" fmla="*/ 37 w 1271"/>
                <a:gd name="T55" fmla="*/ 1179 h 1273"/>
                <a:gd name="T56" fmla="*/ 17 w 1271"/>
                <a:gd name="T57" fmla="*/ 1143 h 1273"/>
                <a:gd name="T58" fmla="*/ 5 w 1271"/>
                <a:gd name="T59" fmla="*/ 1104 h 1273"/>
                <a:gd name="T60" fmla="*/ 1 w 1271"/>
                <a:gd name="T61" fmla="*/ 1083 h 1273"/>
                <a:gd name="T62" fmla="*/ 0 w 1271"/>
                <a:gd name="T63" fmla="*/ 1061 h 1273"/>
                <a:gd name="T64" fmla="*/ 1 w 1271"/>
                <a:gd name="T65" fmla="*/ 202 h 1273"/>
                <a:gd name="T66" fmla="*/ 3 w 1271"/>
                <a:gd name="T67" fmla="*/ 180 h 1273"/>
                <a:gd name="T68" fmla="*/ 9 w 1271"/>
                <a:gd name="T69" fmla="*/ 150 h 1273"/>
                <a:gd name="T70" fmla="*/ 26 w 1271"/>
                <a:gd name="T71" fmla="*/ 112 h 1273"/>
                <a:gd name="T72" fmla="*/ 48 w 1271"/>
                <a:gd name="T73" fmla="*/ 78 h 1273"/>
                <a:gd name="T74" fmla="*/ 77 w 1271"/>
                <a:gd name="T75" fmla="*/ 49 h 1273"/>
                <a:gd name="T76" fmla="*/ 111 w 1271"/>
                <a:gd name="T77" fmla="*/ 27 h 1273"/>
                <a:gd name="T78" fmla="*/ 149 w 1271"/>
                <a:gd name="T79" fmla="*/ 10 h 1273"/>
                <a:gd name="T80" fmla="*/ 179 w 1271"/>
                <a:gd name="T81" fmla="*/ 4 h 1273"/>
                <a:gd name="T82" fmla="*/ 201 w 1271"/>
                <a:gd name="T83" fmla="*/ 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1" h="1273">
                  <a:moveTo>
                    <a:pt x="212" y="0"/>
                  </a:moveTo>
                  <a:lnTo>
                    <a:pt x="1060" y="0"/>
                  </a:lnTo>
                  <a:lnTo>
                    <a:pt x="1070" y="2"/>
                  </a:lnTo>
                  <a:lnTo>
                    <a:pt x="1081" y="2"/>
                  </a:lnTo>
                  <a:lnTo>
                    <a:pt x="1092" y="4"/>
                  </a:lnTo>
                  <a:lnTo>
                    <a:pt x="1102" y="5"/>
                  </a:lnTo>
                  <a:lnTo>
                    <a:pt x="1122" y="10"/>
                  </a:lnTo>
                  <a:lnTo>
                    <a:pt x="1141" y="17"/>
                  </a:lnTo>
                  <a:lnTo>
                    <a:pt x="1160" y="27"/>
                  </a:lnTo>
                  <a:lnTo>
                    <a:pt x="1177" y="38"/>
                  </a:lnTo>
                  <a:lnTo>
                    <a:pt x="1194" y="49"/>
                  </a:lnTo>
                  <a:lnTo>
                    <a:pt x="1209" y="63"/>
                  </a:lnTo>
                  <a:lnTo>
                    <a:pt x="1223" y="78"/>
                  </a:lnTo>
                  <a:lnTo>
                    <a:pt x="1234" y="95"/>
                  </a:lnTo>
                  <a:lnTo>
                    <a:pt x="1245" y="112"/>
                  </a:lnTo>
                  <a:lnTo>
                    <a:pt x="1254" y="131"/>
                  </a:lnTo>
                  <a:lnTo>
                    <a:pt x="1262" y="150"/>
                  </a:lnTo>
                  <a:lnTo>
                    <a:pt x="1267" y="170"/>
                  </a:lnTo>
                  <a:lnTo>
                    <a:pt x="1268" y="180"/>
                  </a:lnTo>
                  <a:lnTo>
                    <a:pt x="1270" y="191"/>
                  </a:lnTo>
                  <a:lnTo>
                    <a:pt x="1270" y="202"/>
                  </a:lnTo>
                  <a:lnTo>
                    <a:pt x="1271" y="212"/>
                  </a:lnTo>
                  <a:lnTo>
                    <a:pt x="1271" y="1061"/>
                  </a:lnTo>
                  <a:lnTo>
                    <a:pt x="1270" y="1072"/>
                  </a:lnTo>
                  <a:lnTo>
                    <a:pt x="1270" y="1083"/>
                  </a:lnTo>
                  <a:lnTo>
                    <a:pt x="1268" y="1093"/>
                  </a:lnTo>
                  <a:lnTo>
                    <a:pt x="1267" y="1104"/>
                  </a:lnTo>
                  <a:lnTo>
                    <a:pt x="1262" y="1124"/>
                  </a:lnTo>
                  <a:lnTo>
                    <a:pt x="1254" y="1143"/>
                  </a:lnTo>
                  <a:lnTo>
                    <a:pt x="1245" y="1162"/>
                  </a:lnTo>
                  <a:lnTo>
                    <a:pt x="1234" y="1179"/>
                  </a:lnTo>
                  <a:lnTo>
                    <a:pt x="1223" y="1196"/>
                  </a:lnTo>
                  <a:lnTo>
                    <a:pt x="1209" y="1211"/>
                  </a:lnTo>
                  <a:lnTo>
                    <a:pt x="1194" y="1225"/>
                  </a:lnTo>
                  <a:lnTo>
                    <a:pt x="1177" y="1236"/>
                  </a:lnTo>
                  <a:lnTo>
                    <a:pt x="1160" y="1247"/>
                  </a:lnTo>
                  <a:lnTo>
                    <a:pt x="1141" y="1256"/>
                  </a:lnTo>
                  <a:lnTo>
                    <a:pt x="1122" y="1264"/>
                  </a:lnTo>
                  <a:lnTo>
                    <a:pt x="1102" y="1268"/>
                  </a:lnTo>
                  <a:lnTo>
                    <a:pt x="1092" y="1270"/>
                  </a:lnTo>
                  <a:lnTo>
                    <a:pt x="1081" y="1271"/>
                  </a:lnTo>
                  <a:lnTo>
                    <a:pt x="1070" y="1272"/>
                  </a:lnTo>
                  <a:lnTo>
                    <a:pt x="1060" y="1273"/>
                  </a:lnTo>
                  <a:lnTo>
                    <a:pt x="212" y="1273"/>
                  </a:lnTo>
                  <a:lnTo>
                    <a:pt x="201" y="1272"/>
                  </a:lnTo>
                  <a:lnTo>
                    <a:pt x="190" y="1271"/>
                  </a:lnTo>
                  <a:lnTo>
                    <a:pt x="179" y="1270"/>
                  </a:lnTo>
                  <a:lnTo>
                    <a:pt x="169" y="1268"/>
                  </a:lnTo>
                  <a:lnTo>
                    <a:pt x="149" y="1264"/>
                  </a:lnTo>
                  <a:lnTo>
                    <a:pt x="130" y="1256"/>
                  </a:lnTo>
                  <a:lnTo>
                    <a:pt x="111" y="1247"/>
                  </a:lnTo>
                  <a:lnTo>
                    <a:pt x="94" y="1236"/>
                  </a:lnTo>
                  <a:lnTo>
                    <a:pt x="77" y="1225"/>
                  </a:lnTo>
                  <a:lnTo>
                    <a:pt x="62" y="1211"/>
                  </a:lnTo>
                  <a:lnTo>
                    <a:pt x="48" y="1196"/>
                  </a:lnTo>
                  <a:lnTo>
                    <a:pt x="37" y="1179"/>
                  </a:lnTo>
                  <a:lnTo>
                    <a:pt x="26" y="1162"/>
                  </a:lnTo>
                  <a:lnTo>
                    <a:pt x="17" y="1143"/>
                  </a:lnTo>
                  <a:lnTo>
                    <a:pt x="9" y="1124"/>
                  </a:lnTo>
                  <a:lnTo>
                    <a:pt x="5" y="1104"/>
                  </a:lnTo>
                  <a:lnTo>
                    <a:pt x="3" y="1093"/>
                  </a:lnTo>
                  <a:lnTo>
                    <a:pt x="1" y="1083"/>
                  </a:lnTo>
                  <a:lnTo>
                    <a:pt x="1" y="1072"/>
                  </a:lnTo>
                  <a:lnTo>
                    <a:pt x="0" y="1061"/>
                  </a:lnTo>
                  <a:lnTo>
                    <a:pt x="0" y="212"/>
                  </a:lnTo>
                  <a:lnTo>
                    <a:pt x="1" y="202"/>
                  </a:lnTo>
                  <a:lnTo>
                    <a:pt x="1" y="191"/>
                  </a:lnTo>
                  <a:lnTo>
                    <a:pt x="3" y="180"/>
                  </a:lnTo>
                  <a:lnTo>
                    <a:pt x="5" y="170"/>
                  </a:lnTo>
                  <a:lnTo>
                    <a:pt x="9" y="150"/>
                  </a:lnTo>
                  <a:lnTo>
                    <a:pt x="17" y="131"/>
                  </a:lnTo>
                  <a:lnTo>
                    <a:pt x="26" y="112"/>
                  </a:lnTo>
                  <a:lnTo>
                    <a:pt x="37" y="95"/>
                  </a:lnTo>
                  <a:lnTo>
                    <a:pt x="48" y="78"/>
                  </a:lnTo>
                  <a:lnTo>
                    <a:pt x="62" y="63"/>
                  </a:lnTo>
                  <a:lnTo>
                    <a:pt x="77" y="49"/>
                  </a:lnTo>
                  <a:lnTo>
                    <a:pt x="94" y="38"/>
                  </a:lnTo>
                  <a:lnTo>
                    <a:pt x="111" y="27"/>
                  </a:lnTo>
                  <a:lnTo>
                    <a:pt x="130" y="17"/>
                  </a:lnTo>
                  <a:lnTo>
                    <a:pt x="149" y="10"/>
                  </a:lnTo>
                  <a:lnTo>
                    <a:pt x="169" y="5"/>
                  </a:lnTo>
                  <a:lnTo>
                    <a:pt x="179" y="4"/>
                  </a:lnTo>
                  <a:lnTo>
                    <a:pt x="190" y="2"/>
                  </a:lnTo>
                  <a:lnTo>
                    <a:pt x="201" y="2"/>
                  </a:lnTo>
                  <a:lnTo>
                    <a:pt x="21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212"/>
            <p:cNvSpPr/>
            <p:nvPr/>
          </p:nvSpPr>
          <p:spPr bwMode="auto">
            <a:xfrm>
              <a:off x="2966" y="4424"/>
              <a:ext cx="79" cy="79"/>
            </a:xfrm>
            <a:custGeom>
              <a:avLst/>
              <a:gdLst>
                <a:gd name="T0" fmla="*/ 1059 w 1270"/>
                <a:gd name="T1" fmla="*/ 0 h 1273"/>
                <a:gd name="T2" fmla="*/ 1081 w 1270"/>
                <a:gd name="T3" fmla="*/ 1 h 1273"/>
                <a:gd name="T4" fmla="*/ 1101 w 1270"/>
                <a:gd name="T5" fmla="*/ 4 h 1273"/>
                <a:gd name="T6" fmla="*/ 1141 w 1270"/>
                <a:gd name="T7" fmla="*/ 17 h 1273"/>
                <a:gd name="T8" fmla="*/ 1177 w 1270"/>
                <a:gd name="T9" fmla="*/ 37 h 1273"/>
                <a:gd name="T10" fmla="*/ 1209 w 1270"/>
                <a:gd name="T11" fmla="*/ 62 h 1273"/>
                <a:gd name="T12" fmla="*/ 1234 w 1270"/>
                <a:gd name="T13" fmla="*/ 94 h 1273"/>
                <a:gd name="T14" fmla="*/ 1254 w 1270"/>
                <a:gd name="T15" fmla="*/ 130 h 1273"/>
                <a:gd name="T16" fmla="*/ 1266 w 1270"/>
                <a:gd name="T17" fmla="*/ 169 h 1273"/>
                <a:gd name="T18" fmla="*/ 1269 w 1270"/>
                <a:gd name="T19" fmla="*/ 190 h 1273"/>
                <a:gd name="T20" fmla="*/ 1270 w 1270"/>
                <a:gd name="T21" fmla="*/ 212 h 1273"/>
                <a:gd name="T22" fmla="*/ 1270 w 1270"/>
                <a:gd name="T23" fmla="*/ 1072 h 1273"/>
                <a:gd name="T24" fmla="*/ 1268 w 1270"/>
                <a:gd name="T25" fmla="*/ 1093 h 1273"/>
                <a:gd name="T26" fmla="*/ 1261 w 1270"/>
                <a:gd name="T27" fmla="*/ 1123 h 1273"/>
                <a:gd name="T28" fmla="*/ 1245 w 1270"/>
                <a:gd name="T29" fmla="*/ 1162 h 1273"/>
                <a:gd name="T30" fmla="*/ 1223 w 1270"/>
                <a:gd name="T31" fmla="*/ 1195 h 1273"/>
                <a:gd name="T32" fmla="*/ 1193 w 1270"/>
                <a:gd name="T33" fmla="*/ 1224 h 1273"/>
                <a:gd name="T34" fmla="*/ 1159 w 1270"/>
                <a:gd name="T35" fmla="*/ 1246 h 1273"/>
                <a:gd name="T36" fmla="*/ 1122 w 1270"/>
                <a:gd name="T37" fmla="*/ 1263 h 1273"/>
                <a:gd name="T38" fmla="*/ 1091 w 1270"/>
                <a:gd name="T39" fmla="*/ 1270 h 1273"/>
                <a:gd name="T40" fmla="*/ 1069 w 1270"/>
                <a:gd name="T41" fmla="*/ 1272 h 1273"/>
                <a:gd name="T42" fmla="*/ 211 w 1270"/>
                <a:gd name="T43" fmla="*/ 1273 h 1273"/>
                <a:gd name="T44" fmla="*/ 190 w 1270"/>
                <a:gd name="T45" fmla="*/ 1272 h 1273"/>
                <a:gd name="T46" fmla="*/ 169 w 1270"/>
                <a:gd name="T47" fmla="*/ 1267 h 1273"/>
                <a:gd name="T48" fmla="*/ 130 w 1270"/>
                <a:gd name="T49" fmla="*/ 1256 h 1273"/>
                <a:gd name="T50" fmla="*/ 94 w 1270"/>
                <a:gd name="T51" fmla="*/ 1236 h 1273"/>
                <a:gd name="T52" fmla="*/ 62 w 1270"/>
                <a:gd name="T53" fmla="*/ 1210 h 1273"/>
                <a:gd name="T54" fmla="*/ 36 w 1270"/>
                <a:gd name="T55" fmla="*/ 1179 h 1273"/>
                <a:gd name="T56" fmla="*/ 16 w 1270"/>
                <a:gd name="T57" fmla="*/ 1143 h 1273"/>
                <a:gd name="T58" fmla="*/ 4 w 1270"/>
                <a:gd name="T59" fmla="*/ 1103 h 1273"/>
                <a:gd name="T60" fmla="*/ 1 w 1270"/>
                <a:gd name="T61" fmla="*/ 1082 h 1273"/>
                <a:gd name="T62" fmla="*/ 0 w 1270"/>
                <a:gd name="T63" fmla="*/ 1060 h 1273"/>
                <a:gd name="T64" fmla="*/ 0 w 1270"/>
                <a:gd name="T65" fmla="*/ 201 h 1273"/>
                <a:gd name="T66" fmla="*/ 2 w 1270"/>
                <a:gd name="T67" fmla="*/ 180 h 1273"/>
                <a:gd name="T68" fmla="*/ 9 w 1270"/>
                <a:gd name="T69" fmla="*/ 149 h 1273"/>
                <a:gd name="T70" fmla="*/ 25 w 1270"/>
                <a:gd name="T71" fmla="*/ 111 h 1273"/>
                <a:gd name="T72" fmla="*/ 48 w 1270"/>
                <a:gd name="T73" fmla="*/ 77 h 1273"/>
                <a:gd name="T74" fmla="*/ 77 w 1270"/>
                <a:gd name="T75" fmla="*/ 49 h 1273"/>
                <a:gd name="T76" fmla="*/ 111 w 1270"/>
                <a:gd name="T77" fmla="*/ 26 h 1273"/>
                <a:gd name="T78" fmla="*/ 149 w 1270"/>
                <a:gd name="T79" fmla="*/ 9 h 1273"/>
                <a:gd name="T80" fmla="*/ 179 w 1270"/>
                <a:gd name="T81" fmla="*/ 3 h 1273"/>
                <a:gd name="T82" fmla="*/ 201 w 1270"/>
                <a:gd name="T83" fmla="*/ 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0" h="1273">
                  <a:moveTo>
                    <a:pt x="211" y="0"/>
                  </a:moveTo>
                  <a:lnTo>
                    <a:pt x="1059" y="0"/>
                  </a:lnTo>
                  <a:lnTo>
                    <a:pt x="1069" y="1"/>
                  </a:lnTo>
                  <a:lnTo>
                    <a:pt x="1081" y="1"/>
                  </a:lnTo>
                  <a:lnTo>
                    <a:pt x="1091" y="3"/>
                  </a:lnTo>
                  <a:lnTo>
                    <a:pt x="1101" y="4"/>
                  </a:lnTo>
                  <a:lnTo>
                    <a:pt x="1122" y="9"/>
                  </a:lnTo>
                  <a:lnTo>
                    <a:pt x="1141" y="17"/>
                  </a:lnTo>
                  <a:lnTo>
                    <a:pt x="1159" y="26"/>
                  </a:lnTo>
                  <a:lnTo>
                    <a:pt x="1177" y="37"/>
                  </a:lnTo>
                  <a:lnTo>
                    <a:pt x="1193" y="49"/>
                  </a:lnTo>
                  <a:lnTo>
                    <a:pt x="1209" y="62"/>
                  </a:lnTo>
                  <a:lnTo>
                    <a:pt x="1223" y="77"/>
                  </a:lnTo>
                  <a:lnTo>
                    <a:pt x="1234" y="94"/>
                  </a:lnTo>
                  <a:lnTo>
                    <a:pt x="1245" y="111"/>
                  </a:lnTo>
                  <a:lnTo>
                    <a:pt x="1254" y="130"/>
                  </a:lnTo>
                  <a:lnTo>
                    <a:pt x="1261" y="149"/>
                  </a:lnTo>
                  <a:lnTo>
                    <a:pt x="1266" y="169"/>
                  </a:lnTo>
                  <a:lnTo>
                    <a:pt x="1268" y="180"/>
                  </a:lnTo>
                  <a:lnTo>
                    <a:pt x="1269" y="190"/>
                  </a:lnTo>
                  <a:lnTo>
                    <a:pt x="1270" y="201"/>
                  </a:lnTo>
                  <a:lnTo>
                    <a:pt x="1270" y="212"/>
                  </a:lnTo>
                  <a:lnTo>
                    <a:pt x="1270" y="1060"/>
                  </a:lnTo>
                  <a:lnTo>
                    <a:pt x="1270" y="1072"/>
                  </a:lnTo>
                  <a:lnTo>
                    <a:pt x="1269" y="1082"/>
                  </a:lnTo>
                  <a:lnTo>
                    <a:pt x="1268" y="1093"/>
                  </a:lnTo>
                  <a:lnTo>
                    <a:pt x="1266" y="1103"/>
                  </a:lnTo>
                  <a:lnTo>
                    <a:pt x="1261" y="1123"/>
                  </a:lnTo>
                  <a:lnTo>
                    <a:pt x="1254" y="1143"/>
                  </a:lnTo>
                  <a:lnTo>
                    <a:pt x="1245" y="1162"/>
                  </a:lnTo>
                  <a:lnTo>
                    <a:pt x="1234" y="1179"/>
                  </a:lnTo>
                  <a:lnTo>
                    <a:pt x="1223" y="1195"/>
                  </a:lnTo>
                  <a:lnTo>
                    <a:pt x="1209" y="1210"/>
                  </a:lnTo>
                  <a:lnTo>
                    <a:pt x="1193" y="1224"/>
                  </a:lnTo>
                  <a:lnTo>
                    <a:pt x="1177" y="1236"/>
                  </a:lnTo>
                  <a:lnTo>
                    <a:pt x="1159" y="1246"/>
                  </a:lnTo>
                  <a:lnTo>
                    <a:pt x="1141" y="1256"/>
                  </a:lnTo>
                  <a:lnTo>
                    <a:pt x="1122" y="1263"/>
                  </a:lnTo>
                  <a:lnTo>
                    <a:pt x="1101" y="1267"/>
                  </a:lnTo>
                  <a:lnTo>
                    <a:pt x="1091" y="1270"/>
                  </a:lnTo>
                  <a:lnTo>
                    <a:pt x="1081" y="1272"/>
                  </a:lnTo>
                  <a:lnTo>
                    <a:pt x="1069" y="1272"/>
                  </a:lnTo>
                  <a:lnTo>
                    <a:pt x="1059" y="1273"/>
                  </a:lnTo>
                  <a:lnTo>
                    <a:pt x="211" y="1273"/>
                  </a:lnTo>
                  <a:lnTo>
                    <a:pt x="201" y="1272"/>
                  </a:lnTo>
                  <a:lnTo>
                    <a:pt x="190" y="1272"/>
                  </a:lnTo>
                  <a:lnTo>
                    <a:pt x="179" y="1270"/>
                  </a:lnTo>
                  <a:lnTo>
                    <a:pt x="169" y="1267"/>
                  </a:lnTo>
                  <a:lnTo>
                    <a:pt x="149" y="1263"/>
                  </a:lnTo>
                  <a:lnTo>
                    <a:pt x="130" y="1256"/>
                  </a:lnTo>
                  <a:lnTo>
                    <a:pt x="111" y="1246"/>
                  </a:lnTo>
                  <a:lnTo>
                    <a:pt x="94" y="1236"/>
                  </a:lnTo>
                  <a:lnTo>
                    <a:pt x="77" y="1224"/>
                  </a:lnTo>
                  <a:lnTo>
                    <a:pt x="62" y="1210"/>
                  </a:lnTo>
                  <a:lnTo>
                    <a:pt x="48" y="1195"/>
                  </a:lnTo>
                  <a:lnTo>
                    <a:pt x="36" y="1179"/>
                  </a:lnTo>
                  <a:lnTo>
                    <a:pt x="25" y="1162"/>
                  </a:lnTo>
                  <a:lnTo>
                    <a:pt x="16" y="1143"/>
                  </a:lnTo>
                  <a:lnTo>
                    <a:pt x="9" y="1123"/>
                  </a:lnTo>
                  <a:lnTo>
                    <a:pt x="4" y="1103"/>
                  </a:lnTo>
                  <a:lnTo>
                    <a:pt x="2" y="1093"/>
                  </a:lnTo>
                  <a:lnTo>
                    <a:pt x="1" y="1082"/>
                  </a:lnTo>
                  <a:lnTo>
                    <a:pt x="0" y="1072"/>
                  </a:lnTo>
                  <a:lnTo>
                    <a:pt x="0" y="1060"/>
                  </a:lnTo>
                  <a:lnTo>
                    <a:pt x="0" y="212"/>
                  </a:lnTo>
                  <a:lnTo>
                    <a:pt x="0" y="201"/>
                  </a:lnTo>
                  <a:lnTo>
                    <a:pt x="1" y="190"/>
                  </a:lnTo>
                  <a:lnTo>
                    <a:pt x="2" y="180"/>
                  </a:lnTo>
                  <a:lnTo>
                    <a:pt x="4" y="169"/>
                  </a:lnTo>
                  <a:lnTo>
                    <a:pt x="9" y="149"/>
                  </a:lnTo>
                  <a:lnTo>
                    <a:pt x="16" y="130"/>
                  </a:lnTo>
                  <a:lnTo>
                    <a:pt x="25" y="111"/>
                  </a:lnTo>
                  <a:lnTo>
                    <a:pt x="36" y="94"/>
                  </a:lnTo>
                  <a:lnTo>
                    <a:pt x="48" y="77"/>
                  </a:lnTo>
                  <a:lnTo>
                    <a:pt x="62" y="62"/>
                  </a:lnTo>
                  <a:lnTo>
                    <a:pt x="77" y="49"/>
                  </a:lnTo>
                  <a:lnTo>
                    <a:pt x="94" y="37"/>
                  </a:lnTo>
                  <a:lnTo>
                    <a:pt x="111" y="26"/>
                  </a:lnTo>
                  <a:lnTo>
                    <a:pt x="130" y="17"/>
                  </a:lnTo>
                  <a:lnTo>
                    <a:pt x="149" y="9"/>
                  </a:lnTo>
                  <a:lnTo>
                    <a:pt x="169" y="4"/>
                  </a:lnTo>
                  <a:lnTo>
                    <a:pt x="179" y="3"/>
                  </a:lnTo>
                  <a:lnTo>
                    <a:pt x="190" y="1"/>
                  </a:lnTo>
                  <a:lnTo>
                    <a:pt x="201" y="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213"/>
            <p:cNvSpPr/>
            <p:nvPr/>
          </p:nvSpPr>
          <p:spPr bwMode="auto">
            <a:xfrm>
              <a:off x="2966" y="4424"/>
              <a:ext cx="79" cy="79"/>
            </a:xfrm>
            <a:custGeom>
              <a:avLst/>
              <a:gdLst>
                <a:gd name="T0" fmla="*/ 1059 w 1270"/>
                <a:gd name="T1" fmla="*/ 0 h 1273"/>
                <a:gd name="T2" fmla="*/ 1081 w 1270"/>
                <a:gd name="T3" fmla="*/ 1 h 1273"/>
                <a:gd name="T4" fmla="*/ 1101 w 1270"/>
                <a:gd name="T5" fmla="*/ 4 h 1273"/>
                <a:gd name="T6" fmla="*/ 1141 w 1270"/>
                <a:gd name="T7" fmla="*/ 17 h 1273"/>
                <a:gd name="T8" fmla="*/ 1177 w 1270"/>
                <a:gd name="T9" fmla="*/ 37 h 1273"/>
                <a:gd name="T10" fmla="*/ 1209 w 1270"/>
                <a:gd name="T11" fmla="*/ 62 h 1273"/>
                <a:gd name="T12" fmla="*/ 1234 w 1270"/>
                <a:gd name="T13" fmla="*/ 94 h 1273"/>
                <a:gd name="T14" fmla="*/ 1254 w 1270"/>
                <a:gd name="T15" fmla="*/ 130 h 1273"/>
                <a:gd name="T16" fmla="*/ 1266 w 1270"/>
                <a:gd name="T17" fmla="*/ 169 h 1273"/>
                <a:gd name="T18" fmla="*/ 1269 w 1270"/>
                <a:gd name="T19" fmla="*/ 190 h 1273"/>
                <a:gd name="T20" fmla="*/ 1270 w 1270"/>
                <a:gd name="T21" fmla="*/ 212 h 1273"/>
                <a:gd name="T22" fmla="*/ 1270 w 1270"/>
                <a:gd name="T23" fmla="*/ 1072 h 1273"/>
                <a:gd name="T24" fmla="*/ 1268 w 1270"/>
                <a:gd name="T25" fmla="*/ 1093 h 1273"/>
                <a:gd name="T26" fmla="*/ 1261 w 1270"/>
                <a:gd name="T27" fmla="*/ 1123 h 1273"/>
                <a:gd name="T28" fmla="*/ 1245 w 1270"/>
                <a:gd name="T29" fmla="*/ 1162 h 1273"/>
                <a:gd name="T30" fmla="*/ 1223 w 1270"/>
                <a:gd name="T31" fmla="*/ 1195 h 1273"/>
                <a:gd name="T32" fmla="*/ 1193 w 1270"/>
                <a:gd name="T33" fmla="*/ 1224 h 1273"/>
                <a:gd name="T34" fmla="*/ 1159 w 1270"/>
                <a:gd name="T35" fmla="*/ 1246 h 1273"/>
                <a:gd name="T36" fmla="*/ 1122 w 1270"/>
                <a:gd name="T37" fmla="*/ 1263 h 1273"/>
                <a:gd name="T38" fmla="*/ 1091 w 1270"/>
                <a:gd name="T39" fmla="*/ 1270 h 1273"/>
                <a:gd name="T40" fmla="*/ 1069 w 1270"/>
                <a:gd name="T41" fmla="*/ 1272 h 1273"/>
                <a:gd name="T42" fmla="*/ 211 w 1270"/>
                <a:gd name="T43" fmla="*/ 1273 h 1273"/>
                <a:gd name="T44" fmla="*/ 190 w 1270"/>
                <a:gd name="T45" fmla="*/ 1272 h 1273"/>
                <a:gd name="T46" fmla="*/ 169 w 1270"/>
                <a:gd name="T47" fmla="*/ 1267 h 1273"/>
                <a:gd name="T48" fmla="*/ 130 w 1270"/>
                <a:gd name="T49" fmla="*/ 1256 h 1273"/>
                <a:gd name="T50" fmla="*/ 94 w 1270"/>
                <a:gd name="T51" fmla="*/ 1236 h 1273"/>
                <a:gd name="T52" fmla="*/ 62 w 1270"/>
                <a:gd name="T53" fmla="*/ 1210 h 1273"/>
                <a:gd name="T54" fmla="*/ 36 w 1270"/>
                <a:gd name="T55" fmla="*/ 1179 h 1273"/>
                <a:gd name="T56" fmla="*/ 16 w 1270"/>
                <a:gd name="T57" fmla="*/ 1143 h 1273"/>
                <a:gd name="T58" fmla="*/ 4 w 1270"/>
                <a:gd name="T59" fmla="*/ 1103 h 1273"/>
                <a:gd name="T60" fmla="*/ 1 w 1270"/>
                <a:gd name="T61" fmla="*/ 1082 h 1273"/>
                <a:gd name="T62" fmla="*/ 0 w 1270"/>
                <a:gd name="T63" fmla="*/ 1060 h 1273"/>
                <a:gd name="T64" fmla="*/ 0 w 1270"/>
                <a:gd name="T65" fmla="*/ 201 h 1273"/>
                <a:gd name="T66" fmla="*/ 2 w 1270"/>
                <a:gd name="T67" fmla="*/ 180 h 1273"/>
                <a:gd name="T68" fmla="*/ 9 w 1270"/>
                <a:gd name="T69" fmla="*/ 149 h 1273"/>
                <a:gd name="T70" fmla="*/ 25 w 1270"/>
                <a:gd name="T71" fmla="*/ 111 h 1273"/>
                <a:gd name="T72" fmla="*/ 48 w 1270"/>
                <a:gd name="T73" fmla="*/ 77 h 1273"/>
                <a:gd name="T74" fmla="*/ 77 w 1270"/>
                <a:gd name="T75" fmla="*/ 49 h 1273"/>
                <a:gd name="T76" fmla="*/ 111 w 1270"/>
                <a:gd name="T77" fmla="*/ 26 h 1273"/>
                <a:gd name="T78" fmla="*/ 149 w 1270"/>
                <a:gd name="T79" fmla="*/ 9 h 1273"/>
                <a:gd name="T80" fmla="*/ 179 w 1270"/>
                <a:gd name="T81" fmla="*/ 3 h 1273"/>
                <a:gd name="T82" fmla="*/ 201 w 1270"/>
                <a:gd name="T83" fmla="*/ 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0" h="1273">
                  <a:moveTo>
                    <a:pt x="211" y="0"/>
                  </a:moveTo>
                  <a:lnTo>
                    <a:pt x="1059" y="0"/>
                  </a:lnTo>
                  <a:lnTo>
                    <a:pt x="1069" y="1"/>
                  </a:lnTo>
                  <a:lnTo>
                    <a:pt x="1081" y="1"/>
                  </a:lnTo>
                  <a:lnTo>
                    <a:pt x="1091" y="3"/>
                  </a:lnTo>
                  <a:lnTo>
                    <a:pt x="1101" y="4"/>
                  </a:lnTo>
                  <a:lnTo>
                    <a:pt x="1122" y="9"/>
                  </a:lnTo>
                  <a:lnTo>
                    <a:pt x="1141" y="17"/>
                  </a:lnTo>
                  <a:lnTo>
                    <a:pt x="1159" y="26"/>
                  </a:lnTo>
                  <a:lnTo>
                    <a:pt x="1177" y="37"/>
                  </a:lnTo>
                  <a:lnTo>
                    <a:pt x="1193" y="49"/>
                  </a:lnTo>
                  <a:lnTo>
                    <a:pt x="1209" y="62"/>
                  </a:lnTo>
                  <a:lnTo>
                    <a:pt x="1223" y="77"/>
                  </a:lnTo>
                  <a:lnTo>
                    <a:pt x="1234" y="94"/>
                  </a:lnTo>
                  <a:lnTo>
                    <a:pt x="1245" y="111"/>
                  </a:lnTo>
                  <a:lnTo>
                    <a:pt x="1254" y="130"/>
                  </a:lnTo>
                  <a:lnTo>
                    <a:pt x="1261" y="149"/>
                  </a:lnTo>
                  <a:lnTo>
                    <a:pt x="1266" y="169"/>
                  </a:lnTo>
                  <a:lnTo>
                    <a:pt x="1268" y="180"/>
                  </a:lnTo>
                  <a:lnTo>
                    <a:pt x="1269" y="190"/>
                  </a:lnTo>
                  <a:lnTo>
                    <a:pt x="1270" y="201"/>
                  </a:lnTo>
                  <a:lnTo>
                    <a:pt x="1270" y="212"/>
                  </a:lnTo>
                  <a:lnTo>
                    <a:pt x="1270" y="1060"/>
                  </a:lnTo>
                  <a:lnTo>
                    <a:pt x="1270" y="1072"/>
                  </a:lnTo>
                  <a:lnTo>
                    <a:pt x="1269" y="1082"/>
                  </a:lnTo>
                  <a:lnTo>
                    <a:pt x="1268" y="1093"/>
                  </a:lnTo>
                  <a:lnTo>
                    <a:pt x="1266" y="1103"/>
                  </a:lnTo>
                  <a:lnTo>
                    <a:pt x="1261" y="1123"/>
                  </a:lnTo>
                  <a:lnTo>
                    <a:pt x="1254" y="1143"/>
                  </a:lnTo>
                  <a:lnTo>
                    <a:pt x="1245" y="1162"/>
                  </a:lnTo>
                  <a:lnTo>
                    <a:pt x="1234" y="1179"/>
                  </a:lnTo>
                  <a:lnTo>
                    <a:pt x="1223" y="1195"/>
                  </a:lnTo>
                  <a:lnTo>
                    <a:pt x="1209" y="1210"/>
                  </a:lnTo>
                  <a:lnTo>
                    <a:pt x="1193" y="1224"/>
                  </a:lnTo>
                  <a:lnTo>
                    <a:pt x="1177" y="1236"/>
                  </a:lnTo>
                  <a:lnTo>
                    <a:pt x="1159" y="1246"/>
                  </a:lnTo>
                  <a:lnTo>
                    <a:pt x="1141" y="1256"/>
                  </a:lnTo>
                  <a:lnTo>
                    <a:pt x="1122" y="1263"/>
                  </a:lnTo>
                  <a:lnTo>
                    <a:pt x="1101" y="1267"/>
                  </a:lnTo>
                  <a:lnTo>
                    <a:pt x="1091" y="1270"/>
                  </a:lnTo>
                  <a:lnTo>
                    <a:pt x="1081" y="1272"/>
                  </a:lnTo>
                  <a:lnTo>
                    <a:pt x="1069" y="1272"/>
                  </a:lnTo>
                  <a:lnTo>
                    <a:pt x="1059" y="1273"/>
                  </a:lnTo>
                  <a:lnTo>
                    <a:pt x="211" y="1273"/>
                  </a:lnTo>
                  <a:lnTo>
                    <a:pt x="201" y="1272"/>
                  </a:lnTo>
                  <a:lnTo>
                    <a:pt x="190" y="1272"/>
                  </a:lnTo>
                  <a:lnTo>
                    <a:pt x="179" y="1270"/>
                  </a:lnTo>
                  <a:lnTo>
                    <a:pt x="169" y="1267"/>
                  </a:lnTo>
                  <a:lnTo>
                    <a:pt x="149" y="1263"/>
                  </a:lnTo>
                  <a:lnTo>
                    <a:pt x="130" y="1256"/>
                  </a:lnTo>
                  <a:lnTo>
                    <a:pt x="111" y="1246"/>
                  </a:lnTo>
                  <a:lnTo>
                    <a:pt x="94" y="1236"/>
                  </a:lnTo>
                  <a:lnTo>
                    <a:pt x="77" y="1224"/>
                  </a:lnTo>
                  <a:lnTo>
                    <a:pt x="62" y="1210"/>
                  </a:lnTo>
                  <a:lnTo>
                    <a:pt x="48" y="1195"/>
                  </a:lnTo>
                  <a:lnTo>
                    <a:pt x="36" y="1179"/>
                  </a:lnTo>
                  <a:lnTo>
                    <a:pt x="25" y="1162"/>
                  </a:lnTo>
                  <a:lnTo>
                    <a:pt x="16" y="1143"/>
                  </a:lnTo>
                  <a:lnTo>
                    <a:pt x="9" y="1123"/>
                  </a:lnTo>
                  <a:lnTo>
                    <a:pt x="4" y="1103"/>
                  </a:lnTo>
                  <a:lnTo>
                    <a:pt x="2" y="1093"/>
                  </a:lnTo>
                  <a:lnTo>
                    <a:pt x="1" y="1082"/>
                  </a:lnTo>
                  <a:lnTo>
                    <a:pt x="0" y="1072"/>
                  </a:lnTo>
                  <a:lnTo>
                    <a:pt x="0" y="1060"/>
                  </a:lnTo>
                  <a:lnTo>
                    <a:pt x="0" y="212"/>
                  </a:lnTo>
                  <a:lnTo>
                    <a:pt x="0" y="201"/>
                  </a:lnTo>
                  <a:lnTo>
                    <a:pt x="1" y="190"/>
                  </a:lnTo>
                  <a:lnTo>
                    <a:pt x="2" y="180"/>
                  </a:lnTo>
                  <a:lnTo>
                    <a:pt x="4" y="169"/>
                  </a:lnTo>
                  <a:lnTo>
                    <a:pt x="9" y="149"/>
                  </a:lnTo>
                  <a:lnTo>
                    <a:pt x="16" y="130"/>
                  </a:lnTo>
                  <a:lnTo>
                    <a:pt x="25" y="111"/>
                  </a:lnTo>
                  <a:lnTo>
                    <a:pt x="36" y="94"/>
                  </a:lnTo>
                  <a:lnTo>
                    <a:pt x="48" y="77"/>
                  </a:lnTo>
                  <a:lnTo>
                    <a:pt x="62" y="62"/>
                  </a:lnTo>
                  <a:lnTo>
                    <a:pt x="77" y="49"/>
                  </a:lnTo>
                  <a:lnTo>
                    <a:pt x="94" y="37"/>
                  </a:lnTo>
                  <a:lnTo>
                    <a:pt x="111" y="26"/>
                  </a:lnTo>
                  <a:lnTo>
                    <a:pt x="130" y="17"/>
                  </a:lnTo>
                  <a:lnTo>
                    <a:pt x="149" y="9"/>
                  </a:lnTo>
                  <a:lnTo>
                    <a:pt x="169" y="4"/>
                  </a:lnTo>
                  <a:lnTo>
                    <a:pt x="179" y="3"/>
                  </a:lnTo>
                  <a:lnTo>
                    <a:pt x="190" y="1"/>
                  </a:lnTo>
                  <a:lnTo>
                    <a:pt x="201" y="1"/>
                  </a:lnTo>
                  <a:lnTo>
                    <a:pt x="21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214"/>
            <p:cNvSpPr/>
            <p:nvPr/>
          </p:nvSpPr>
          <p:spPr bwMode="auto">
            <a:xfrm>
              <a:off x="3081" y="4424"/>
              <a:ext cx="80" cy="79"/>
            </a:xfrm>
            <a:custGeom>
              <a:avLst/>
              <a:gdLst>
                <a:gd name="T0" fmla="*/ 1059 w 1271"/>
                <a:gd name="T1" fmla="*/ 0 h 1273"/>
                <a:gd name="T2" fmla="*/ 1081 w 1271"/>
                <a:gd name="T3" fmla="*/ 1 h 1273"/>
                <a:gd name="T4" fmla="*/ 1102 w 1271"/>
                <a:gd name="T5" fmla="*/ 4 h 1273"/>
                <a:gd name="T6" fmla="*/ 1141 w 1271"/>
                <a:gd name="T7" fmla="*/ 17 h 1273"/>
                <a:gd name="T8" fmla="*/ 1177 w 1271"/>
                <a:gd name="T9" fmla="*/ 37 h 1273"/>
                <a:gd name="T10" fmla="*/ 1209 w 1271"/>
                <a:gd name="T11" fmla="*/ 62 h 1273"/>
                <a:gd name="T12" fmla="*/ 1234 w 1271"/>
                <a:gd name="T13" fmla="*/ 94 h 1273"/>
                <a:gd name="T14" fmla="*/ 1254 w 1271"/>
                <a:gd name="T15" fmla="*/ 130 h 1273"/>
                <a:gd name="T16" fmla="*/ 1266 w 1271"/>
                <a:gd name="T17" fmla="*/ 169 h 1273"/>
                <a:gd name="T18" fmla="*/ 1270 w 1271"/>
                <a:gd name="T19" fmla="*/ 190 h 1273"/>
                <a:gd name="T20" fmla="*/ 1271 w 1271"/>
                <a:gd name="T21" fmla="*/ 212 h 1273"/>
                <a:gd name="T22" fmla="*/ 1270 w 1271"/>
                <a:gd name="T23" fmla="*/ 1072 h 1273"/>
                <a:gd name="T24" fmla="*/ 1268 w 1271"/>
                <a:gd name="T25" fmla="*/ 1093 h 1273"/>
                <a:gd name="T26" fmla="*/ 1262 w 1271"/>
                <a:gd name="T27" fmla="*/ 1123 h 1273"/>
                <a:gd name="T28" fmla="*/ 1245 w 1271"/>
                <a:gd name="T29" fmla="*/ 1162 h 1273"/>
                <a:gd name="T30" fmla="*/ 1223 w 1271"/>
                <a:gd name="T31" fmla="*/ 1195 h 1273"/>
                <a:gd name="T32" fmla="*/ 1194 w 1271"/>
                <a:gd name="T33" fmla="*/ 1224 h 1273"/>
                <a:gd name="T34" fmla="*/ 1160 w 1271"/>
                <a:gd name="T35" fmla="*/ 1246 h 1273"/>
                <a:gd name="T36" fmla="*/ 1122 w 1271"/>
                <a:gd name="T37" fmla="*/ 1263 h 1273"/>
                <a:gd name="T38" fmla="*/ 1091 w 1271"/>
                <a:gd name="T39" fmla="*/ 1270 h 1273"/>
                <a:gd name="T40" fmla="*/ 1070 w 1271"/>
                <a:gd name="T41" fmla="*/ 1272 h 1273"/>
                <a:gd name="T42" fmla="*/ 212 w 1271"/>
                <a:gd name="T43" fmla="*/ 1273 h 1273"/>
                <a:gd name="T44" fmla="*/ 190 w 1271"/>
                <a:gd name="T45" fmla="*/ 1272 h 1273"/>
                <a:gd name="T46" fmla="*/ 169 w 1271"/>
                <a:gd name="T47" fmla="*/ 1267 h 1273"/>
                <a:gd name="T48" fmla="*/ 130 w 1271"/>
                <a:gd name="T49" fmla="*/ 1256 h 1273"/>
                <a:gd name="T50" fmla="*/ 94 w 1271"/>
                <a:gd name="T51" fmla="*/ 1236 h 1273"/>
                <a:gd name="T52" fmla="*/ 62 w 1271"/>
                <a:gd name="T53" fmla="*/ 1210 h 1273"/>
                <a:gd name="T54" fmla="*/ 37 w 1271"/>
                <a:gd name="T55" fmla="*/ 1179 h 1273"/>
                <a:gd name="T56" fmla="*/ 16 w 1271"/>
                <a:gd name="T57" fmla="*/ 1143 h 1273"/>
                <a:gd name="T58" fmla="*/ 4 w 1271"/>
                <a:gd name="T59" fmla="*/ 1103 h 1273"/>
                <a:gd name="T60" fmla="*/ 1 w 1271"/>
                <a:gd name="T61" fmla="*/ 1082 h 1273"/>
                <a:gd name="T62" fmla="*/ 0 w 1271"/>
                <a:gd name="T63" fmla="*/ 1060 h 1273"/>
                <a:gd name="T64" fmla="*/ 1 w 1271"/>
                <a:gd name="T65" fmla="*/ 201 h 1273"/>
                <a:gd name="T66" fmla="*/ 3 w 1271"/>
                <a:gd name="T67" fmla="*/ 180 h 1273"/>
                <a:gd name="T68" fmla="*/ 9 w 1271"/>
                <a:gd name="T69" fmla="*/ 149 h 1273"/>
                <a:gd name="T70" fmla="*/ 25 w 1271"/>
                <a:gd name="T71" fmla="*/ 111 h 1273"/>
                <a:gd name="T72" fmla="*/ 48 w 1271"/>
                <a:gd name="T73" fmla="*/ 77 h 1273"/>
                <a:gd name="T74" fmla="*/ 77 w 1271"/>
                <a:gd name="T75" fmla="*/ 49 h 1273"/>
                <a:gd name="T76" fmla="*/ 111 w 1271"/>
                <a:gd name="T77" fmla="*/ 26 h 1273"/>
                <a:gd name="T78" fmla="*/ 149 w 1271"/>
                <a:gd name="T79" fmla="*/ 9 h 1273"/>
                <a:gd name="T80" fmla="*/ 179 w 1271"/>
                <a:gd name="T81" fmla="*/ 3 h 1273"/>
                <a:gd name="T82" fmla="*/ 201 w 1271"/>
                <a:gd name="T83" fmla="*/ 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1" h="1273">
                  <a:moveTo>
                    <a:pt x="212" y="0"/>
                  </a:moveTo>
                  <a:lnTo>
                    <a:pt x="1059" y="0"/>
                  </a:lnTo>
                  <a:lnTo>
                    <a:pt x="1070" y="1"/>
                  </a:lnTo>
                  <a:lnTo>
                    <a:pt x="1081" y="1"/>
                  </a:lnTo>
                  <a:lnTo>
                    <a:pt x="1091" y="3"/>
                  </a:lnTo>
                  <a:lnTo>
                    <a:pt x="1102" y="4"/>
                  </a:lnTo>
                  <a:lnTo>
                    <a:pt x="1122" y="9"/>
                  </a:lnTo>
                  <a:lnTo>
                    <a:pt x="1141" y="17"/>
                  </a:lnTo>
                  <a:lnTo>
                    <a:pt x="1160" y="26"/>
                  </a:lnTo>
                  <a:lnTo>
                    <a:pt x="1177" y="37"/>
                  </a:lnTo>
                  <a:lnTo>
                    <a:pt x="1194" y="49"/>
                  </a:lnTo>
                  <a:lnTo>
                    <a:pt x="1209" y="62"/>
                  </a:lnTo>
                  <a:lnTo>
                    <a:pt x="1223" y="77"/>
                  </a:lnTo>
                  <a:lnTo>
                    <a:pt x="1234" y="94"/>
                  </a:lnTo>
                  <a:lnTo>
                    <a:pt x="1245" y="111"/>
                  </a:lnTo>
                  <a:lnTo>
                    <a:pt x="1254" y="130"/>
                  </a:lnTo>
                  <a:lnTo>
                    <a:pt x="1262" y="149"/>
                  </a:lnTo>
                  <a:lnTo>
                    <a:pt x="1266" y="169"/>
                  </a:lnTo>
                  <a:lnTo>
                    <a:pt x="1268" y="180"/>
                  </a:lnTo>
                  <a:lnTo>
                    <a:pt x="1270" y="190"/>
                  </a:lnTo>
                  <a:lnTo>
                    <a:pt x="1270" y="201"/>
                  </a:lnTo>
                  <a:lnTo>
                    <a:pt x="1271" y="212"/>
                  </a:lnTo>
                  <a:lnTo>
                    <a:pt x="1271" y="1060"/>
                  </a:lnTo>
                  <a:lnTo>
                    <a:pt x="1270" y="1072"/>
                  </a:lnTo>
                  <a:lnTo>
                    <a:pt x="1270" y="1082"/>
                  </a:lnTo>
                  <a:lnTo>
                    <a:pt x="1268" y="1093"/>
                  </a:lnTo>
                  <a:lnTo>
                    <a:pt x="1266" y="1103"/>
                  </a:lnTo>
                  <a:lnTo>
                    <a:pt x="1262" y="1123"/>
                  </a:lnTo>
                  <a:lnTo>
                    <a:pt x="1254" y="1143"/>
                  </a:lnTo>
                  <a:lnTo>
                    <a:pt x="1245" y="1162"/>
                  </a:lnTo>
                  <a:lnTo>
                    <a:pt x="1234" y="1179"/>
                  </a:lnTo>
                  <a:lnTo>
                    <a:pt x="1223" y="1195"/>
                  </a:lnTo>
                  <a:lnTo>
                    <a:pt x="1209" y="1210"/>
                  </a:lnTo>
                  <a:lnTo>
                    <a:pt x="1194" y="1224"/>
                  </a:lnTo>
                  <a:lnTo>
                    <a:pt x="1177" y="1236"/>
                  </a:lnTo>
                  <a:lnTo>
                    <a:pt x="1160" y="1246"/>
                  </a:lnTo>
                  <a:lnTo>
                    <a:pt x="1141" y="1256"/>
                  </a:lnTo>
                  <a:lnTo>
                    <a:pt x="1122" y="1263"/>
                  </a:lnTo>
                  <a:lnTo>
                    <a:pt x="1102" y="1267"/>
                  </a:lnTo>
                  <a:lnTo>
                    <a:pt x="1091" y="1270"/>
                  </a:lnTo>
                  <a:lnTo>
                    <a:pt x="1081" y="1272"/>
                  </a:lnTo>
                  <a:lnTo>
                    <a:pt x="1070" y="1272"/>
                  </a:lnTo>
                  <a:lnTo>
                    <a:pt x="1059" y="1273"/>
                  </a:lnTo>
                  <a:lnTo>
                    <a:pt x="212" y="1273"/>
                  </a:lnTo>
                  <a:lnTo>
                    <a:pt x="201" y="1272"/>
                  </a:lnTo>
                  <a:lnTo>
                    <a:pt x="190" y="1272"/>
                  </a:lnTo>
                  <a:lnTo>
                    <a:pt x="179" y="1270"/>
                  </a:lnTo>
                  <a:lnTo>
                    <a:pt x="169" y="1267"/>
                  </a:lnTo>
                  <a:lnTo>
                    <a:pt x="149" y="1263"/>
                  </a:lnTo>
                  <a:lnTo>
                    <a:pt x="130" y="1256"/>
                  </a:lnTo>
                  <a:lnTo>
                    <a:pt x="111" y="1246"/>
                  </a:lnTo>
                  <a:lnTo>
                    <a:pt x="94" y="1236"/>
                  </a:lnTo>
                  <a:lnTo>
                    <a:pt x="77" y="1224"/>
                  </a:lnTo>
                  <a:lnTo>
                    <a:pt x="62" y="1210"/>
                  </a:lnTo>
                  <a:lnTo>
                    <a:pt x="48" y="1195"/>
                  </a:lnTo>
                  <a:lnTo>
                    <a:pt x="37" y="1179"/>
                  </a:lnTo>
                  <a:lnTo>
                    <a:pt x="25" y="1162"/>
                  </a:lnTo>
                  <a:lnTo>
                    <a:pt x="16" y="1143"/>
                  </a:lnTo>
                  <a:lnTo>
                    <a:pt x="9" y="1123"/>
                  </a:lnTo>
                  <a:lnTo>
                    <a:pt x="4" y="1103"/>
                  </a:lnTo>
                  <a:lnTo>
                    <a:pt x="3" y="1093"/>
                  </a:lnTo>
                  <a:lnTo>
                    <a:pt x="1" y="1082"/>
                  </a:lnTo>
                  <a:lnTo>
                    <a:pt x="1" y="1072"/>
                  </a:lnTo>
                  <a:lnTo>
                    <a:pt x="0" y="1060"/>
                  </a:lnTo>
                  <a:lnTo>
                    <a:pt x="0" y="212"/>
                  </a:lnTo>
                  <a:lnTo>
                    <a:pt x="1" y="201"/>
                  </a:lnTo>
                  <a:lnTo>
                    <a:pt x="1" y="190"/>
                  </a:lnTo>
                  <a:lnTo>
                    <a:pt x="3" y="180"/>
                  </a:lnTo>
                  <a:lnTo>
                    <a:pt x="4" y="169"/>
                  </a:lnTo>
                  <a:lnTo>
                    <a:pt x="9" y="149"/>
                  </a:lnTo>
                  <a:lnTo>
                    <a:pt x="16" y="130"/>
                  </a:lnTo>
                  <a:lnTo>
                    <a:pt x="25" y="111"/>
                  </a:lnTo>
                  <a:lnTo>
                    <a:pt x="37" y="94"/>
                  </a:lnTo>
                  <a:lnTo>
                    <a:pt x="48" y="77"/>
                  </a:lnTo>
                  <a:lnTo>
                    <a:pt x="62" y="62"/>
                  </a:lnTo>
                  <a:lnTo>
                    <a:pt x="77" y="49"/>
                  </a:lnTo>
                  <a:lnTo>
                    <a:pt x="94" y="37"/>
                  </a:lnTo>
                  <a:lnTo>
                    <a:pt x="111" y="26"/>
                  </a:lnTo>
                  <a:lnTo>
                    <a:pt x="130" y="17"/>
                  </a:lnTo>
                  <a:lnTo>
                    <a:pt x="149" y="9"/>
                  </a:lnTo>
                  <a:lnTo>
                    <a:pt x="169" y="4"/>
                  </a:lnTo>
                  <a:lnTo>
                    <a:pt x="179" y="3"/>
                  </a:lnTo>
                  <a:lnTo>
                    <a:pt x="190" y="1"/>
                  </a:lnTo>
                  <a:lnTo>
                    <a:pt x="201" y="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215"/>
            <p:cNvSpPr/>
            <p:nvPr/>
          </p:nvSpPr>
          <p:spPr bwMode="auto">
            <a:xfrm>
              <a:off x="3081" y="4424"/>
              <a:ext cx="80" cy="79"/>
            </a:xfrm>
            <a:custGeom>
              <a:avLst/>
              <a:gdLst>
                <a:gd name="T0" fmla="*/ 1059 w 1271"/>
                <a:gd name="T1" fmla="*/ 0 h 1273"/>
                <a:gd name="T2" fmla="*/ 1081 w 1271"/>
                <a:gd name="T3" fmla="*/ 1 h 1273"/>
                <a:gd name="T4" fmla="*/ 1102 w 1271"/>
                <a:gd name="T5" fmla="*/ 4 h 1273"/>
                <a:gd name="T6" fmla="*/ 1141 w 1271"/>
                <a:gd name="T7" fmla="*/ 17 h 1273"/>
                <a:gd name="T8" fmla="*/ 1177 w 1271"/>
                <a:gd name="T9" fmla="*/ 37 h 1273"/>
                <a:gd name="T10" fmla="*/ 1209 w 1271"/>
                <a:gd name="T11" fmla="*/ 62 h 1273"/>
                <a:gd name="T12" fmla="*/ 1234 w 1271"/>
                <a:gd name="T13" fmla="*/ 94 h 1273"/>
                <a:gd name="T14" fmla="*/ 1254 w 1271"/>
                <a:gd name="T15" fmla="*/ 130 h 1273"/>
                <a:gd name="T16" fmla="*/ 1266 w 1271"/>
                <a:gd name="T17" fmla="*/ 169 h 1273"/>
                <a:gd name="T18" fmla="*/ 1270 w 1271"/>
                <a:gd name="T19" fmla="*/ 190 h 1273"/>
                <a:gd name="T20" fmla="*/ 1271 w 1271"/>
                <a:gd name="T21" fmla="*/ 212 h 1273"/>
                <a:gd name="T22" fmla="*/ 1270 w 1271"/>
                <a:gd name="T23" fmla="*/ 1072 h 1273"/>
                <a:gd name="T24" fmla="*/ 1268 w 1271"/>
                <a:gd name="T25" fmla="*/ 1093 h 1273"/>
                <a:gd name="T26" fmla="*/ 1262 w 1271"/>
                <a:gd name="T27" fmla="*/ 1123 h 1273"/>
                <a:gd name="T28" fmla="*/ 1245 w 1271"/>
                <a:gd name="T29" fmla="*/ 1162 h 1273"/>
                <a:gd name="T30" fmla="*/ 1223 w 1271"/>
                <a:gd name="T31" fmla="*/ 1195 h 1273"/>
                <a:gd name="T32" fmla="*/ 1194 w 1271"/>
                <a:gd name="T33" fmla="*/ 1224 h 1273"/>
                <a:gd name="T34" fmla="*/ 1160 w 1271"/>
                <a:gd name="T35" fmla="*/ 1246 h 1273"/>
                <a:gd name="T36" fmla="*/ 1122 w 1271"/>
                <a:gd name="T37" fmla="*/ 1263 h 1273"/>
                <a:gd name="T38" fmla="*/ 1091 w 1271"/>
                <a:gd name="T39" fmla="*/ 1270 h 1273"/>
                <a:gd name="T40" fmla="*/ 1070 w 1271"/>
                <a:gd name="T41" fmla="*/ 1272 h 1273"/>
                <a:gd name="T42" fmla="*/ 212 w 1271"/>
                <a:gd name="T43" fmla="*/ 1273 h 1273"/>
                <a:gd name="T44" fmla="*/ 190 w 1271"/>
                <a:gd name="T45" fmla="*/ 1272 h 1273"/>
                <a:gd name="T46" fmla="*/ 169 w 1271"/>
                <a:gd name="T47" fmla="*/ 1267 h 1273"/>
                <a:gd name="T48" fmla="*/ 130 w 1271"/>
                <a:gd name="T49" fmla="*/ 1256 h 1273"/>
                <a:gd name="T50" fmla="*/ 94 w 1271"/>
                <a:gd name="T51" fmla="*/ 1236 h 1273"/>
                <a:gd name="T52" fmla="*/ 62 w 1271"/>
                <a:gd name="T53" fmla="*/ 1210 h 1273"/>
                <a:gd name="T54" fmla="*/ 37 w 1271"/>
                <a:gd name="T55" fmla="*/ 1179 h 1273"/>
                <a:gd name="T56" fmla="*/ 16 w 1271"/>
                <a:gd name="T57" fmla="*/ 1143 h 1273"/>
                <a:gd name="T58" fmla="*/ 4 w 1271"/>
                <a:gd name="T59" fmla="*/ 1103 h 1273"/>
                <a:gd name="T60" fmla="*/ 1 w 1271"/>
                <a:gd name="T61" fmla="*/ 1082 h 1273"/>
                <a:gd name="T62" fmla="*/ 0 w 1271"/>
                <a:gd name="T63" fmla="*/ 1060 h 1273"/>
                <a:gd name="T64" fmla="*/ 1 w 1271"/>
                <a:gd name="T65" fmla="*/ 201 h 1273"/>
                <a:gd name="T66" fmla="*/ 3 w 1271"/>
                <a:gd name="T67" fmla="*/ 180 h 1273"/>
                <a:gd name="T68" fmla="*/ 9 w 1271"/>
                <a:gd name="T69" fmla="*/ 149 h 1273"/>
                <a:gd name="T70" fmla="*/ 25 w 1271"/>
                <a:gd name="T71" fmla="*/ 111 h 1273"/>
                <a:gd name="T72" fmla="*/ 48 w 1271"/>
                <a:gd name="T73" fmla="*/ 77 h 1273"/>
                <a:gd name="T74" fmla="*/ 77 w 1271"/>
                <a:gd name="T75" fmla="*/ 49 h 1273"/>
                <a:gd name="T76" fmla="*/ 111 w 1271"/>
                <a:gd name="T77" fmla="*/ 26 h 1273"/>
                <a:gd name="T78" fmla="*/ 149 w 1271"/>
                <a:gd name="T79" fmla="*/ 9 h 1273"/>
                <a:gd name="T80" fmla="*/ 179 w 1271"/>
                <a:gd name="T81" fmla="*/ 3 h 1273"/>
                <a:gd name="T82" fmla="*/ 201 w 1271"/>
                <a:gd name="T83" fmla="*/ 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1" h="1273">
                  <a:moveTo>
                    <a:pt x="212" y="0"/>
                  </a:moveTo>
                  <a:lnTo>
                    <a:pt x="1059" y="0"/>
                  </a:lnTo>
                  <a:lnTo>
                    <a:pt x="1070" y="1"/>
                  </a:lnTo>
                  <a:lnTo>
                    <a:pt x="1081" y="1"/>
                  </a:lnTo>
                  <a:lnTo>
                    <a:pt x="1091" y="3"/>
                  </a:lnTo>
                  <a:lnTo>
                    <a:pt x="1102" y="4"/>
                  </a:lnTo>
                  <a:lnTo>
                    <a:pt x="1122" y="9"/>
                  </a:lnTo>
                  <a:lnTo>
                    <a:pt x="1141" y="17"/>
                  </a:lnTo>
                  <a:lnTo>
                    <a:pt x="1160" y="26"/>
                  </a:lnTo>
                  <a:lnTo>
                    <a:pt x="1177" y="37"/>
                  </a:lnTo>
                  <a:lnTo>
                    <a:pt x="1194" y="49"/>
                  </a:lnTo>
                  <a:lnTo>
                    <a:pt x="1209" y="62"/>
                  </a:lnTo>
                  <a:lnTo>
                    <a:pt x="1223" y="77"/>
                  </a:lnTo>
                  <a:lnTo>
                    <a:pt x="1234" y="94"/>
                  </a:lnTo>
                  <a:lnTo>
                    <a:pt x="1245" y="111"/>
                  </a:lnTo>
                  <a:lnTo>
                    <a:pt x="1254" y="130"/>
                  </a:lnTo>
                  <a:lnTo>
                    <a:pt x="1262" y="149"/>
                  </a:lnTo>
                  <a:lnTo>
                    <a:pt x="1266" y="169"/>
                  </a:lnTo>
                  <a:lnTo>
                    <a:pt x="1268" y="180"/>
                  </a:lnTo>
                  <a:lnTo>
                    <a:pt x="1270" y="190"/>
                  </a:lnTo>
                  <a:lnTo>
                    <a:pt x="1270" y="201"/>
                  </a:lnTo>
                  <a:lnTo>
                    <a:pt x="1271" y="212"/>
                  </a:lnTo>
                  <a:lnTo>
                    <a:pt x="1271" y="1060"/>
                  </a:lnTo>
                  <a:lnTo>
                    <a:pt x="1270" y="1072"/>
                  </a:lnTo>
                  <a:lnTo>
                    <a:pt x="1270" y="1082"/>
                  </a:lnTo>
                  <a:lnTo>
                    <a:pt x="1268" y="1093"/>
                  </a:lnTo>
                  <a:lnTo>
                    <a:pt x="1266" y="1103"/>
                  </a:lnTo>
                  <a:lnTo>
                    <a:pt x="1262" y="1123"/>
                  </a:lnTo>
                  <a:lnTo>
                    <a:pt x="1254" y="1143"/>
                  </a:lnTo>
                  <a:lnTo>
                    <a:pt x="1245" y="1162"/>
                  </a:lnTo>
                  <a:lnTo>
                    <a:pt x="1234" y="1179"/>
                  </a:lnTo>
                  <a:lnTo>
                    <a:pt x="1223" y="1195"/>
                  </a:lnTo>
                  <a:lnTo>
                    <a:pt x="1209" y="1210"/>
                  </a:lnTo>
                  <a:lnTo>
                    <a:pt x="1194" y="1224"/>
                  </a:lnTo>
                  <a:lnTo>
                    <a:pt x="1177" y="1236"/>
                  </a:lnTo>
                  <a:lnTo>
                    <a:pt x="1160" y="1246"/>
                  </a:lnTo>
                  <a:lnTo>
                    <a:pt x="1141" y="1256"/>
                  </a:lnTo>
                  <a:lnTo>
                    <a:pt x="1122" y="1263"/>
                  </a:lnTo>
                  <a:lnTo>
                    <a:pt x="1102" y="1267"/>
                  </a:lnTo>
                  <a:lnTo>
                    <a:pt x="1091" y="1270"/>
                  </a:lnTo>
                  <a:lnTo>
                    <a:pt x="1081" y="1272"/>
                  </a:lnTo>
                  <a:lnTo>
                    <a:pt x="1070" y="1272"/>
                  </a:lnTo>
                  <a:lnTo>
                    <a:pt x="1059" y="1273"/>
                  </a:lnTo>
                  <a:lnTo>
                    <a:pt x="212" y="1273"/>
                  </a:lnTo>
                  <a:lnTo>
                    <a:pt x="201" y="1272"/>
                  </a:lnTo>
                  <a:lnTo>
                    <a:pt x="190" y="1272"/>
                  </a:lnTo>
                  <a:lnTo>
                    <a:pt x="179" y="1270"/>
                  </a:lnTo>
                  <a:lnTo>
                    <a:pt x="169" y="1267"/>
                  </a:lnTo>
                  <a:lnTo>
                    <a:pt x="149" y="1263"/>
                  </a:lnTo>
                  <a:lnTo>
                    <a:pt x="130" y="1256"/>
                  </a:lnTo>
                  <a:lnTo>
                    <a:pt x="111" y="1246"/>
                  </a:lnTo>
                  <a:lnTo>
                    <a:pt x="94" y="1236"/>
                  </a:lnTo>
                  <a:lnTo>
                    <a:pt x="77" y="1224"/>
                  </a:lnTo>
                  <a:lnTo>
                    <a:pt x="62" y="1210"/>
                  </a:lnTo>
                  <a:lnTo>
                    <a:pt x="48" y="1195"/>
                  </a:lnTo>
                  <a:lnTo>
                    <a:pt x="37" y="1179"/>
                  </a:lnTo>
                  <a:lnTo>
                    <a:pt x="25" y="1162"/>
                  </a:lnTo>
                  <a:lnTo>
                    <a:pt x="16" y="1143"/>
                  </a:lnTo>
                  <a:lnTo>
                    <a:pt x="9" y="1123"/>
                  </a:lnTo>
                  <a:lnTo>
                    <a:pt x="4" y="1103"/>
                  </a:lnTo>
                  <a:lnTo>
                    <a:pt x="3" y="1093"/>
                  </a:lnTo>
                  <a:lnTo>
                    <a:pt x="1" y="1082"/>
                  </a:lnTo>
                  <a:lnTo>
                    <a:pt x="1" y="1072"/>
                  </a:lnTo>
                  <a:lnTo>
                    <a:pt x="0" y="1060"/>
                  </a:lnTo>
                  <a:lnTo>
                    <a:pt x="0" y="212"/>
                  </a:lnTo>
                  <a:lnTo>
                    <a:pt x="1" y="201"/>
                  </a:lnTo>
                  <a:lnTo>
                    <a:pt x="1" y="190"/>
                  </a:lnTo>
                  <a:lnTo>
                    <a:pt x="3" y="180"/>
                  </a:lnTo>
                  <a:lnTo>
                    <a:pt x="4" y="169"/>
                  </a:lnTo>
                  <a:lnTo>
                    <a:pt x="9" y="149"/>
                  </a:lnTo>
                  <a:lnTo>
                    <a:pt x="16" y="130"/>
                  </a:lnTo>
                  <a:lnTo>
                    <a:pt x="25" y="111"/>
                  </a:lnTo>
                  <a:lnTo>
                    <a:pt x="37" y="94"/>
                  </a:lnTo>
                  <a:lnTo>
                    <a:pt x="48" y="77"/>
                  </a:lnTo>
                  <a:lnTo>
                    <a:pt x="62" y="62"/>
                  </a:lnTo>
                  <a:lnTo>
                    <a:pt x="77" y="49"/>
                  </a:lnTo>
                  <a:lnTo>
                    <a:pt x="94" y="37"/>
                  </a:lnTo>
                  <a:lnTo>
                    <a:pt x="111" y="26"/>
                  </a:lnTo>
                  <a:lnTo>
                    <a:pt x="130" y="17"/>
                  </a:lnTo>
                  <a:lnTo>
                    <a:pt x="149" y="9"/>
                  </a:lnTo>
                  <a:lnTo>
                    <a:pt x="169" y="4"/>
                  </a:lnTo>
                  <a:lnTo>
                    <a:pt x="179" y="3"/>
                  </a:lnTo>
                  <a:lnTo>
                    <a:pt x="190" y="1"/>
                  </a:lnTo>
                  <a:lnTo>
                    <a:pt x="201" y="1"/>
                  </a:lnTo>
                  <a:lnTo>
                    <a:pt x="21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216"/>
            <p:cNvSpPr/>
            <p:nvPr/>
          </p:nvSpPr>
          <p:spPr bwMode="auto">
            <a:xfrm>
              <a:off x="3196" y="4424"/>
              <a:ext cx="80" cy="79"/>
            </a:xfrm>
            <a:custGeom>
              <a:avLst/>
              <a:gdLst>
                <a:gd name="T0" fmla="*/ 1060 w 1271"/>
                <a:gd name="T1" fmla="*/ 0 h 1273"/>
                <a:gd name="T2" fmla="*/ 1081 w 1271"/>
                <a:gd name="T3" fmla="*/ 1 h 1273"/>
                <a:gd name="T4" fmla="*/ 1102 w 1271"/>
                <a:gd name="T5" fmla="*/ 4 h 1273"/>
                <a:gd name="T6" fmla="*/ 1141 w 1271"/>
                <a:gd name="T7" fmla="*/ 17 h 1273"/>
                <a:gd name="T8" fmla="*/ 1177 w 1271"/>
                <a:gd name="T9" fmla="*/ 37 h 1273"/>
                <a:gd name="T10" fmla="*/ 1209 w 1271"/>
                <a:gd name="T11" fmla="*/ 62 h 1273"/>
                <a:gd name="T12" fmla="*/ 1234 w 1271"/>
                <a:gd name="T13" fmla="*/ 94 h 1273"/>
                <a:gd name="T14" fmla="*/ 1254 w 1271"/>
                <a:gd name="T15" fmla="*/ 130 h 1273"/>
                <a:gd name="T16" fmla="*/ 1267 w 1271"/>
                <a:gd name="T17" fmla="*/ 169 h 1273"/>
                <a:gd name="T18" fmla="*/ 1270 w 1271"/>
                <a:gd name="T19" fmla="*/ 190 h 1273"/>
                <a:gd name="T20" fmla="*/ 1271 w 1271"/>
                <a:gd name="T21" fmla="*/ 212 h 1273"/>
                <a:gd name="T22" fmla="*/ 1270 w 1271"/>
                <a:gd name="T23" fmla="*/ 1072 h 1273"/>
                <a:gd name="T24" fmla="*/ 1268 w 1271"/>
                <a:gd name="T25" fmla="*/ 1093 h 1273"/>
                <a:gd name="T26" fmla="*/ 1262 w 1271"/>
                <a:gd name="T27" fmla="*/ 1123 h 1273"/>
                <a:gd name="T28" fmla="*/ 1245 w 1271"/>
                <a:gd name="T29" fmla="*/ 1162 h 1273"/>
                <a:gd name="T30" fmla="*/ 1223 w 1271"/>
                <a:gd name="T31" fmla="*/ 1195 h 1273"/>
                <a:gd name="T32" fmla="*/ 1194 w 1271"/>
                <a:gd name="T33" fmla="*/ 1224 h 1273"/>
                <a:gd name="T34" fmla="*/ 1160 w 1271"/>
                <a:gd name="T35" fmla="*/ 1246 h 1273"/>
                <a:gd name="T36" fmla="*/ 1122 w 1271"/>
                <a:gd name="T37" fmla="*/ 1263 h 1273"/>
                <a:gd name="T38" fmla="*/ 1092 w 1271"/>
                <a:gd name="T39" fmla="*/ 1270 h 1273"/>
                <a:gd name="T40" fmla="*/ 1070 w 1271"/>
                <a:gd name="T41" fmla="*/ 1272 h 1273"/>
                <a:gd name="T42" fmla="*/ 212 w 1271"/>
                <a:gd name="T43" fmla="*/ 1273 h 1273"/>
                <a:gd name="T44" fmla="*/ 190 w 1271"/>
                <a:gd name="T45" fmla="*/ 1272 h 1273"/>
                <a:gd name="T46" fmla="*/ 169 w 1271"/>
                <a:gd name="T47" fmla="*/ 1267 h 1273"/>
                <a:gd name="T48" fmla="*/ 130 w 1271"/>
                <a:gd name="T49" fmla="*/ 1256 h 1273"/>
                <a:gd name="T50" fmla="*/ 94 w 1271"/>
                <a:gd name="T51" fmla="*/ 1236 h 1273"/>
                <a:gd name="T52" fmla="*/ 62 w 1271"/>
                <a:gd name="T53" fmla="*/ 1210 h 1273"/>
                <a:gd name="T54" fmla="*/ 37 w 1271"/>
                <a:gd name="T55" fmla="*/ 1179 h 1273"/>
                <a:gd name="T56" fmla="*/ 17 w 1271"/>
                <a:gd name="T57" fmla="*/ 1143 h 1273"/>
                <a:gd name="T58" fmla="*/ 5 w 1271"/>
                <a:gd name="T59" fmla="*/ 1103 h 1273"/>
                <a:gd name="T60" fmla="*/ 1 w 1271"/>
                <a:gd name="T61" fmla="*/ 1082 h 1273"/>
                <a:gd name="T62" fmla="*/ 0 w 1271"/>
                <a:gd name="T63" fmla="*/ 1060 h 1273"/>
                <a:gd name="T64" fmla="*/ 1 w 1271"/>
                <a:gd name="T65" fmla="*/ 201 h 1273"/>
                <a:gd name="T66" fmla="*/ 3 w 1271"/>
                <a:gd name="T67" fmla="*/ 180 h 1273"/>
                <a:gd name="T68" fmla="*/ 9 w 1271"/>
                <a:gd name="T69" fmla="*/ 149 h 1273"/>
                <a:gd name="T70" fmla="*/ 26 w 1271"/>
                <a:gd name="T71" fmla="*/ 111 h 1273"/>
                <a:gd name="T72" fmla="*/ 48 w 1271"/>
                <a:gd name="T73" fmla="*/ 77 h 1273"/>
                <a:gd name="T74" fmla="*/ 77 w 1271"/>
                <a:gd name="T75" fmla="*/ 49 h 1273"/>
                <a:gd name="T76" fmla="*/ 111 w 1271"/>
                <a:gd name="T77" fmla="*/ 26 h 1273"/>
                <a:gd name="T78" fmla="*/ 149 w 1271"/>
                <a:gd name="T79" fmla="*/ 9 h 1273"/>
                <a:gd name="T80" fmla="*/ 179 w 1271"/>
                <a:gd name="T81" fmla="*/ 3 h 1273"/>
                <a:gd name="T82" fmla="*/ 201 w 1271"/>
                <a:gd name="T83" fmla="*/ 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1" h="1273">
                  <a:moveTo>
                    <a:pt x="212" y="0"/>
                  </a:moveTo>
                  <a:lnTo>
                    <a:pt x="1060" y="0"/>
                  </a:lnTo>
                  <a:lnTo>
                    <a:pt x="1070" y="1"/>
                  </a:lnTo>
                  <a:lnTo>
                    <a:pt x="1081" y="1"/>
                  </a:lnTo>
                  <a:lnTo>
                    <a:pt x="1092" y="3"/>
                  </a:lnTo>
                  <a:lnTo>
                    <a:pt x="1102" y="4"/>
                  </a:lnTo>
                  <a:lnTo>
                    <a:pt x="1122" y="9"/>
                  </a:lnTo>
                  <a:lnTo>
                    <a:pt x="1141" y="17"/>
                  </a:lnTo>
                  <a:lnTo>
                    <a:pt x="1160" y="26"/>
                  </a:lnTo>
                  <a:lnTo>
                    <a:pt x="1177" y="37"/>
                  </a:lnTo>
                  <a:lnTo>
                    <a:pt x="1194" y="49"/>
                  </a:lnTo>
                  <a:lnTo>
                    <a:pt x="1209" y="62"/>
                  </a:lnTo>
                  <a:lnTo>
                    <a:pt x="1223" y="77"/>
                  </a:lnTo>
                  <a:lnTo>
                    <a:pt x="1234" y="94"/>
                  </a:lnTo>
                  <a:lnTo>
                    <a:pt x="1245" y="111"/>
                  </a:lnTo>
                  <a:lnTo>
                    <a:pt x="1254" y="130"/>
                  </a:lnTo>
                  <a:lnTo>
                    <a:pt x="1262" y="149"/>
                  </a:lnTo>
                  <a:lnTo>
                    <a:pt x="1267" y="169"/>
                  </a:lnTo>
                  <a:lnTo>
                    <a:pt x="1268" y="180"/>
                  </a:lnTo>
                  <a:lnTo>
                    <a:pt x="1270" y="190"/>
                  </a:lnTo>
                  <a:lnTo>
                    <a:pt x="1270" y="201"/>
                  </a:lnTo>
                  <a:lnTo>
                    <a:pt x="1271" y="212"/>
                  </a:lnTo>
                  <a:lnTo>
                    <a:pt x="1271" y="1060"/>
                  </a:lnTo>
                  <a:lnTo>
                    <a:pt x="1270" y="1072"/>
                  </a:lnTo>
                  <a:lnTo>
                    <a:pt x="1270" y="1082"/>
                  </a:lnTo>
                  <a:lnTo>
                    <a:pt x="1268" y="1093"/>
                  </a:lnTo>
                  <a:lnTo>
                    <a:pt x="1267" y="1103"/>
                  </a:lnTo>
                  <a:lnTo>
                    <a:pt x="1262" y="1123"/>
                  </a:lnTo>
                  <a:lnTo>
                    <a:pt x="1254" y="1143"/>
                  </a:lnTo>
                  <a:lnTo>
                    <a:pt x="1245" y="1162"/>
                  </a:lnTo>
                  <a:lnTo>
                    <a:pt x="1234" y="1179"/>
                  </a:lnTo>
                  <a:lnTo>
                    <a:pt x="1223" y="1195"/>
                  </a:lnTo>
                  <a:lnTo>
                    <a:pt x="1209" y="1210"/>
                  </a:lnTo>
                  <a:lnTo>
                    <a:pt x="1194" y="1224"/>
                  </a:lnTo>
                  <a:lnTo>
                    <a:pt x="1177" y="1236"/>
                  </a:lnTo>
                  <a:lnTo>
                    <a:pt x="1160" y="1246"/>
                  </a:lnTo>
                  <a:lnTo>
                    <a:pt x="1141" y="1256"/>
                  </a:lnTo>
                  <a:lnTo>
                    <a:pt x="1122" y="1263"/>
                  </a:lnTo>
                  <a:lnTo>
                    <a:pt x="1102" y="1267"/>
                  </a:lnTo>
                  <a:lnTo>
                    <a:pt x="1092" y="1270"/>
                  </a:lnTo>
                  <a:lnTo>
                    <a:pt x="1081" y="1272"/>
                  </a:lnTo>
                  <a:lnTo>
                    <a:pt x="1070" y="1272"/>
                  </a:lnTo>
                  <a:lnTo>
                    <a:pt x="1060" y="1273"/>
                  </a:lnTo>
                  <a:lnTo>
                    <a:pt x="212" y="1273"/>
                  </a:lnTo>
                  <a:lnTo>
                    <a:pt x="201" y="1272"/>
                  </a:lnTo>
                  <a:lnTo>
                    <a:pt x="190" y="1272"/>
                  </a:lnTo>
                  <a:lnTo>
                    <a:pt x="179" y="1270"/>
                  </a:lnTo>
                  <a:lnTo>
                    <a:pt x="169" y="1267"/>
                  </a:lnTo>
                  <a:lnTo>
                    <a:pt x="149" y="1263"/>
                  </a:lnTo>
                  <a:lnTo>
                    <a:pt x="130" y="1256"/>
                  </a:lnTo>
                  <a:lnTo>
                    <a:pt x="111" y="1246"/>
                  </a:lnTo>
                  <a:lnTo>
                    <a:pt x="94" y="1236"/>
                  </a:lnTo>
                  <a:lnTo>
                    <a:pt x="77" y="1224"/>
                  </a:lnTo>
                  <a:lnTo>
                    <a:pt x="62" y="1210"/>
                  </a:lnTo>
                  <a:lnTo>
                    <a:pt x="48" y="1195"/>
                  </a:lnTo>
                  <a:lnTo>
                    <a:pt x="37" y="1179"/>
                  </a:lnTo>
                  <a:lnTo>
                    <a:pt x="26" y="1162"/>
                  </a:lnTo>
                  <a:lnTo>
                    <a:pt x="17" y="1143"/>
                  </a:lnTo>
                  <a:lnTo>
                    <a:pt x="9" y="1123"/>
                  </a:lnTo>
                  <a:lnTo>
                    <a:pt x="5" y="1103"/>
                  </a:lnTo>
                  <a:lnTo>
                    <a:pt x="3" y="1093"/>
                  </a:lnTo>
                  <a:lnTo>
                    <a:pt x="1" y="1082"/>
                  </a:lnTo>
                  <a:lnTo>
                    <a:pt x="1" y="1072"/>
                  </a:lnTo>
                  <a:lnTo>
                    <a:pt x="0" y="1060"/>
                  </a:lnTo>
                  <a:lnTo>
                    <a:pt x="0" y="212"/>
                  </a:lnTo>
                  <a:lnTo>
                    <a:pt x="1" y="201"/>
                  </a:lnTo>
                  <a:lnTo>
                    <a:pt x="1" y="190"/>
                  </a:lnTo>
                  <a:lnTo>
                    <a:pt x="3" y="180"/>
                  </a:lnTo>
                  <a:lnTo>
                    <a:pt x="5" y="169"/>
                  </a:lnTo>
                  <a:lnTo>
                    <a:pt x="9" y="149"/>
                  </a:lnTo>
                  <a:lnTo>
                    <a:pt x="17" y="130"/>
                  </a:lnTo>
                  <a:lnTo>
                    <a:pt x="26" y="111"/>
                  </a:lnTo>
                  <a:lnTo>
                    <a:pt x="37" y="94"/>
                  </a:lnTo>
                  <a:lnTo>
                    <a:pt x="48" y="77"/>
                  </a:lnTo>
                  <a:lnTo>
                    <a:pt x="62" y="62"/>
                  </a:lnTo>
                  <a:lnTo>
                    <a:pt x="77" y="49"/>
                  </a:lnTo>
                  <a:lnTo>
                    <a:pt x="94" y="37"/>
                  </a:lnTo>
                  <a:lnTo>
                    <a:pt x="111" y="26"/>
                  </a:lnTo>
                  <a:lnTo>
                    <a:pt x="130" y="17"/>
                  </a:lnTo>
                  <a:lnTo>
                    <a:pt x="149" y="9"/>
                  </a:lnTo>
                  <a:lnTo>
                    <a:pt x="169" y="4"/>
                  </a:lnTo>
                  <a:lnTo>
                    <a:pt x="179" y="3"/>
                  </a:lnTo>
                  <a:lnTo>
                    <a:pt x="190" y="1"/>
                  </a:lnTo>
                  <a:lnTo>
                    <a:pt x="201" y="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217"/>
            <p:cNvSpPr/>
            <p:nvPr/>
          </p:nvSpPr>
          <p:spPr bwMode="auto">
            <a:xfrm>
              <a:off x="3196" y="4424"/>
              <a:ext cx="80" cy="79"/>
            </a:xfrm>
            <a:custGeom>
              <a:avLst/>
              <a:gdLst>
                <a:gd name="T0" fmla="*/ 1060 w 1271"/>
                <a:gd name="T1" fmla="*/ 0 h 1273"/>
                <a:gd name="T2" fmla="*/ 1081 w 1271"/>
                <a:gd name="T3" fmla="*/ 1 h 1273"/>
                <a:gd name="T4" fmla="*/ 1102 w 1271"/>
                <a:gd name="T5" fmla="*/ 4 h 1273"/>
                <a:gd name="T6" fmla="*/ 1141 w 1271"/>
                <a:gd name="T7" fmla="*/ 17 h 1273"/>
                <a:gd name="T8" fmla="*/ 1177 w 1271"/>
                <a:gd name="T9" fmla="*/ 37 h 1273"/>
                <a:gd name="T10" fmla="*/ 1209 w 1271"/>
                <a:gd name="T11" fmla="*/ 62 h 1273"/>
                <a:gd name="T12" fmla="*/ 1234 w 1271"/>
                <a:gd name="T13" fmla="*/ 94 h 1273"/>
                <a:gd name="T14" fmla="*/ 1254 w 1271"/>
                <a:gd name="T15" fmla="*/ 130 h 1273"/>
                <a:gd name="T16" fmla="*/ 1267 w 1271"/>
                <a:gd name="T17" fmla="*/ 169 h 1273"/>
                <a:gd name="T18" fmla="*/ 1270 w 1271"/>
                <a:gd name="T19" fmla="*/ 190 h 1273"/>
                <a:gd name="T20" fmla="*/ 1271 w 1271"/>
                <a:gd name="T21" fmla="*/ 212 h 1273"/>
                <a:gd name="T22" fmla="*/ 1270 w 1271"/>
                <a:gd name="T23" fmla="*/ 1072 h 1273"/>
                <a:gd name="T24" fmla="*/ 1268 w 1271"/>
                <a:gd name="T25" fmla="*/ 1093 h 1273"/>
                <a:gd name="T26" fmla="*/ 1262 w 1271"/>
                <a:gd name="T27" fmla="*/ 1123 h 1273"/>
                <a:gd name="T28" fmla="*/ 1245 w 1271"/>
                <a:gd name="T29" fmla="*/ 1162 h 1273"/>
                <a:gd name="T30" fmla="*/ 1223 w 1271"/>
                <a:gd name="T31" fmla="*/ 1195 h 1273"/>
                <a:gd name="T32" fmla="*/ 1194 w 1271"/>
                <a:gd name="T33" fmla="*/ 1224 h 1273"/>
                <a:gd name="T34" fmla="*/ 1160 w 1271"/>
                <a:gd name="T35" fmla="*/ 1246 h 1273"/>
                <a:gd name="T36" fmla="*/ 1122 w 1271"/>
                <a:gd name="T37" fmla="*/ 1263 h 1273"/>
                <a:gd name="T38" fmla="*/ 1092 w 1271"/>
                <a:gd name="T39" fmla="*/ 1270 h 1273"/>
                <a:gd name="T40" fmla="*/ 1070 w 1271"/>
                <a:gd name="T41" fmla="*/ 1272 h 1273"/>
                <a:gd name="T42" fmla="*/ 212 w 1271"/>
                <a:gd name="T43" fmla="*/ 1273 h 1273"/>
                <a:gd name="T44" fmla="*/ 190 w 1271"/>
                <a:gd name="T45" fmla="*/ 1272 h 1273"/>
                <a:gd name="T46" fmla="*/ 169 w 1271"/>
                <a:gd name="T47" fmla="*/ 1267 h 1273"/>
                <a:gd name="T48" fmla="*/ 130 w 1271"/>
                <a:gd name="T49" fmla="*/ 1256 h 1273"/>
                <a:gd name="T50" fmla="*/ 94 w 1271"/>
                <a:gd name="T51" fmla="*/ 1236 h 1273"/>
                <a:gd name="T52" fmla="*/ 62 w 1271"/>
                <a:gd name="T53" fmla="*/ 1210 h 1273"/>
                <a:gd name="T54" fmla="*/ 37 w 1271"/>
                <a:gd name="T55" fmla="*/ 1179 h 1273"/>
                <a:gd name="T56" fmla="*/ 17 w 1271"/>
                <a:gd name="T57" fmla="*/ 1143 h 1273"/>
                <a:gd name="T58" fmla="*/ 5 w 1271"/>
                <a:gd name="T59" fmla="*/ 1103 h 1273"/>
                <a:gd name="T60" fmla="*/ 1 w 1271"/>
                <a:gd name="T61" fmla="*/ 1082 h 1273"/>
                <a:gd name="T62" fmla="*/ 0 w 1271"/>
                <a:gd name="T63" fmla="*/ 1060 h 1273"/>
                <a:gd name="T64" fmla="*/ 1 w 1271"/>
                <a:gd name="T65" fmla="*/ 201 h 1273"/>
                <a:gd name="T66" fmla="*/ 3 w 1271"/>
                <a:gd name="T67" fmla="*/ 180 h 1273"/>
                <a:gd name="T68" fmla="*/ 9 w 1271"/>
                <a:gd name="T69" fmla="*/ 149 h 1273"/>
                <a:gd name="T70" fmla="*/ 26 w 1271"/>
                <a:gd name="T71" fmla="*/ 111 h 1273"/>
                <a:gd name="T72" fmla="*/ 48 w 1271"/>
                <a:gd name="T73" fmla="*/ 77 h 1273"/>
                <a:gd name="T74" fmla="*/ 77 w 1271"/>
                <a:gd name="T75" fmla="*/ 49 h 1273"/>
                <a:gd name="T76" fmla="*/ 111 w 1271"/>
                <a:gd name="T77" fmla="*/ 26 h 1273"/>
                <a:gd name="T78" fmla="*/ 149 w 1271"/>
                <a:gd name="T79" fmla="*/ 9 h 1273"/>
                <a:gd name="T80" fmla="*/ 179 w 1271"/>
                <a:gd name="T81" fmla="*/ 3 h 1273"/>
                <a:gd name="T82" fmla="*/ 201 w 1271"/>
                <a:gd name="T83" fmla="*/ 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1" h="1273">
                  <a:moveTo>
                    <a:pt x="212" y="0"/>
                  </a:moveTo>
                  <a:lnTo>
                    <a:pt x="1060" y="0"/>
                  </a:lnTo>
                  <a:lnTo>
                    <a:pt x="1070" y="1"/>
                  </a:lnTo>
                  <a:lnTo>
                    <a:pt x="1081" y="1"/>
                  </a:lnTo>
                  <a:lnTo>
                    <a:pt x="1092" y="3"/>
                  </a:lnTo>
                  <a:lnTo>
                    <a:pt x="1102" y="4"/>
                  </a:lnTo>
                  <a:lnTo>
                    <a:pt x="1122" y="9"/>
                  </a:lnTo>
                  <a:lnTo>
                    <a:pt x="1141" y="17"/>
                  </a:lnTo>
                  <a:lnTo>
                    <a:pt x="1160" y="26"/>
                  </a:lnTo>
                  <a:lnTo>
                    <a:pt x="1177" y="37"/>
                  </a:lnTo>
                  <a:lnTo>
                    <a:pt x="1194" y="49"/>
                  </a:lnTo>
                  <a:lnTo>
                    <a:pt x="1209" y="62"/>
                  </a:lnTo>
                  <a:lnTo>
                    <a:pt x="1223" y="77"/>
                  </a:lnTo>
                  <a:lnTo>
                    <a:pt x="1234" y="94"/>
                  </a:lnTo>
                  <a:lnTo>
                    <a:pt x="1245" y="111"/>
                  </a:lnTo>
                  <a:lnTo>
                    <a:pt x="1254" y="130"/>
                  </a:lnTo>
                  <a:lnTo>
                    <a:pt x="1262" y="149"/>
                  </a:lnTo>
                  <a:lnTo>
                    <a:pt x="1267" y="169"/>
                  </a:lnTo>
                  <a:lnTo>
                    <a:pt x="1268" y="180"/>
                  </a:lnTo>
                  <a:lnTo>
                    <a:pt x="1270" y="190"/>
                  </a:lnTo>
                  <a:lnTo>
                    <a:pt x="1270" y="201"/>
                  </a:lnTo>
                  <a:lnTo>
                    <a:pt x="1271" y="212"/>
                  </a:lnTo>
                  <a:lnTo>
                    <a:pt x="1271" y="1060"/>
                  </a:lnTo>
                  <a:lnTo>
                    <a:pt x="1270" y="1072"/>
                  </a:lnTo>
                  <a:lnTo>
                    <a:pt x="1270" y="1082"/>
                  </a:lnTo>
                  <a:lnTo>
                    <a:pt x="1268" y="1093"/>
                  </a:lnTo>
                  <a:lnTo>
                    <a:pt x="1267" y="1103"/>
                  </a:lnTo>
                  <a:lnTo>
                    <a:pt x="1262" y="1123"/>
                  </a:lnTo>
                  <a:lnTo>
                    <a:pt x="1254" y="1143"/>
                  </a:lnTo>
                  <a:lnTo>
                    <a:pt x="1245" y="1162"/>
                  </a:lnTo>
                  <a:lnTo>
                    <a:pt x="1234" y="1179"/>
                  </a:lnTo>
                  <a:lnTo>
                    <a:pt x="1223" y="1195"/>
                  </a:lnTo>
                  <a:lnTo>
                    <a:pt x="1209" y="1210"/>
                  </a:lnTo>
                  <a:lnTo>
                    <a:pt x="1194" y="1224"/>
                  </a:lnTo>
                  <a:lnTo>
                    <a:pt x="1177" y="1236"/>
                  </a:lnTo>
                  <a:lnTo>
                    <a:pt x="1160" y="1246"/>
                  </a:lnTo>
                  <a:lnTo>
                    <a:pt x="1141" y="1256"/>
                  </a:lnTo>
                  <a:lnTo>
                    <a:pt x="1122" y="1263"/>
                  </a:lnTo>
                  <a:lnTo>
                    <a:pt x="1102" y="1267"/>
                  </a:lnTo>
                  <a:lnTo>
                    <a:pt x="1092" y="1270"/>
                  </a:lnTo>
                  <a:lnTo>
                    <a:pt x="1081" y="1272"/>
                  </a:lnTo>
                  <a:lnTo>
                    <a:pt x="1070" y="1272"/>
                  </a:lnTo>
                  <a:lnTo>
                    <a:pt x="1060" y="1273"/>
                  </a:lnTo>
                  <a:lnTo>
                    <a:pt x="212" y="1273"/>
                  </a:lnTo>
                  <a:lnTo>
                    <a:pt x="201" y="1272"/>
                  </a:lnTo>
                  <a:lnTo>
                    <a:pt x="190" y="1272"/>
                  </a:lnTo>
                  <a:lnTo>
                    <a:pt x="179" y="1270"/>
                  </a:lnTo>
                  <a:lnTo>
                    <a:pt x="169" y="1267"/>
                  </a:lnTo>
                  <a:lnTo>
                    <a:pt x="149" y="1263"/>
                  </a:lnTo>
                  <a:lnTo>
                    <a:pt x="130" y="1256"/>
                  </a:lnTo>
                  <a:lnTo>
                    <a:pt x="111" y="1246"/>
                  </a:lnTo>
                  <a:lnTo>
                    <a:pt x="94" y="1236"/>
                  </a:lnTo>
                  <a:lnTo>
                    <a:pt x="77" y="1224"/>
                  </a:lnTo>
                  <a:lnTo>
                    <a:pt x="62" y="1210"/>
                  </a:lnTo>
                  <a:lnTo>
                    <a:pt x="48" y="1195"/>
                  </a:lnTo>
                  <a:lnTo>
                    <a:pt x="37" y="1179"/>
                  </a:lnTo>
                  <a:lnTo>
                    <a:pt x="26" y="1162"/>
                  </a:lnTo>
                  <a:lnTo>
                    <a:pt x="17" y="1143"/>
                  </a:lnTo>
                  <a:lnTo>
                    <a:pt x="9" y="1123"/>
                  </a:lnTo>
                  <a:lnTo>
                    <a:pt x="5" y="1103"/>
                  </a:lnTo>
                  <a:lnTo>
                    <a:pt x="3" y="1093"/>
                  </a:lnTo>
                  <a:lnTo>
                    <a:pt x="1" y="1082"/>
                  </a:lnTo>
                  <a:lnTo>
                    <a:pt x="1" y="1072"/>
                  </a:lnTo>
                  <a:lnTo>
                    <a:pt x="0" y="1060"/>
                  </a:lnTo>
                  <a:lnTo>
                    <a:pt x="0" y="212"/>
                  </a:lnTo>
                  <a:lnTo>
                    <a:pt x="1" y="201"/>
                  </a:lnTo>
                  <a:lnTo>
                    <a:pt x="1" y="190"/>
                  </a:lnTo>
                  <a:lnTo>
                    <a:pt x="3" y="180"/>
                  </a:lnTo>
                  <a:lnTo>
                    <a:pt x="5" y="169"/>
                  </a:lnTo>
                  <a:lnTo>
                    <a:pt x="9" y="149"/>
                  </a:lnTo>
                  <a:lnTo>
                    <a:pt x="17" y="130"/>
                  </a:lnTo>
                  <a:lnTo>
                    <a:pt x="26" y="111"/>
                  </a:lnTo>
                  <a:lnTo>
                    <a:pt x="37" y="94"/>
                  </a:lnTo>
                  <a:lnTo>
                    <a:pt x="48" y="77"/>
                  </a:lnTo>
                  <a:lnTo>
                    <a:pt x="62" y="62"/>
                  </a:lnTo>
                  <a:lnTo>
                    <a:pt x="77" y="49"/>
                  </a:lnTo>
                  <a:lnTo>
                    <a:pt x="94" y="37"/>
                  </a:lnTo>
                  <a:lnTo>
                    <a:pt x="111" y="26"/>
                  </a:lnTo>
                  <a:lnTo>
                    <a:pt x="130" y="17"/>
                  </a:lnTo>
                  <a:lnTo>
                    <a:pt x="149" y="9"/>
                  </a:lnTo>
                  <a:lnTo>
                    <a:pt x="169" y="4"/>
                  </a:lnTo>
                  <a:lnTo>
                    <a:pt x="179" y="3"/>
                  </a:lnTo>
                  <a:lnTo>
                    <a:pt x="190" y="1"/>
                  </a:lnTo>
                  <a:lnTo>
                    <a:pt x="201" y="1"/>
                  </a:lnTo>
                  <a:lnTo>
                    <a:pt x="21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224"/>
            <p:cNvSpPr/>
            <p:nvPr/>
          </p:nvSpPr>
          <p:spPr bwMode="auto">
            <a:xfrm>
              <a:off x="2966" y="4205"/>
              <a:ext cx="79" cy="80"/>
            </a:xfrm>
            <a:custGeom>
              <a:avLst/>
              <a:gdLst>
                <a:gd name="T0" fmla="*/ 1059 w 1270"/>
                <a:gd name="T1" fmla="*/ 0 h 1272"/>
                <a:gd name="T2" fmla="*/ 1081 w 1270"/>
                <a:gd name="T3" fmla="*/ 1 h 1272"/>
                <a:gd name="T4" fmla="*/ 1101 w 1270"/>
                <a:gd name="T5" fmla="*/ 4 h 1272"/>
                <a:gd name="T6" fmla="*/ 1141 w 1270"/>
                <a:gd name="T7" fmla="*/ 17 h 1272"/>
                <a:gd name="T8" fmla="*/ 1177 w 1270"/>
                <a:gd name="T9" fmla="*/ 37 h 1272"/>
                <a:gd name="T10" fmla="*/ 1209 w 1270"/>
                <a:gd name="T11" fmla="*/ 63 h 1272"/>
                <a:gd name="T12" fmla="*/ 1234 w 1270"/>
                <a:gd name="T13" fmla="*/ 94 h 1272"/>
                <a:gd name="T14" fmla="*/ 1254 w 1270"/>
                <a:gd name="T15" fmla="*/ 130 h 1272"/>
                <a:gd name="T16" fmla="*/ 1266 w 1270"/>
                <a:gd name="T17" fmla="*/ 169 h 1272"/>
                <a:gd name="T18" fmla="*/ 1269 w 1270"/>
                <a:gd name="T19" fmla="*/ 191 h 1272"/>
                <a:gd name="T20" fmla="*/ 1270 w 1270"/>
                <a:gd name="T21" fmla="*/ 212 h 1272"/>
                <a:gd name="T22" fmla="*/ 1270 w 1270"/>
                <a:gd name="T23" fmla="*/ 1072 h 1272"/>
                <a:gd name="T24" fmla="*/ 1268 w 1270"/>
                <a:gd name="T25" fmla="*/ 1093 h 1272"/>
                <a:gd name="T26" fmla="*/ 1261 w 1270"/>
                <a:gd name="T27" fmla="*/ 1124 h 1272"/>
                <a:gd name="T28" fmla="*/ 1245 w 1270"/>
                <a:gd name="T29" fmla="*/ 1162 h 1272"/>
                <a:gd name="T30" fmla="*/ 1223 w 1270"/>
                <a:gd name="T31" fmla="*/ 1195 h 1272"/>
                <a:gd name="T32" fmla="*/ 1193 w 1270"/>
                <a:gd name="T33" fmla="*/ 1224 h 1272"/>
                <a:gd name="T34" fmla="*/ 1159 w 1270"/>
                <a:gd name="T35" fmla="*/ 1246 h 1272"/>
                <a:gd name="T36" fmla="*/ 1122 w 1270"/>
                <a:gd name="T37" fmla="*/ 1262 h 1272"/>
                <a:gd name="T38" fmla="*/ 1091 w 1270"/>
                <a:gd name="T39" fmla="*/ 1270 h 1272"/>
                <a:gd name="T40" fmla="*/ 1069 w 1270"/>
                <a:gd name="T41" fmla="*/ 1272 h 1272"/>
                <a:gd name="T42" fmla="*/ 211 w 1270"/>
                <a:gd name="T43" fmla="*/ 1272 h 1272"/>
                <a:gd name="T44" fmla="*/ 190 w 1270"/>
                <a:gd name="T45" fmla="*/ 1271 h 1272"/>
                <a:gd name="T46" fmla="*/ 169 w 1270"/>
                <a:gd name="T47" fmla="*/ 1268 h 1272"/>
                <a:gd name="T48" fmla="*/ 130 w 1270"/>
                <a:gd name="T49" fmla="*/ 1256 h 1272"/>
                <a:gd name="T50" fmla="*/ 94 w 1270"/>
                <a:gd name="T51" fmla="*/ 1236 h 1272"/>
                <a:gd name="T52" fmla="*/ 62 w 1270"/>
                <a:gd name="T53" fmla="*/ 1210 h 1272"/>
                <a:gd name="T54" fmla="*/ 36 w 1270"/>
                <a:gd name="T55" fmla="*/ 1179 h 1272"/>
                <a:gd name="T56" fmla="*/ 16 w 1270"/>
                <a:gd name="T57" fmla="*/ 1143 h 1272"/>
                <a:gd name="T58" fmla="*/ 4 w 1270"/>
                <a:gd name="T59" fmla="*/ 1102 h 1272"/>
                <a:gd name="T60" fmla="*/ 1 w 1270"/>
                <a:gd name="T61" fmla="*/ 1082 h 1272"/>
                <a:gd name="T62" fmla="*/ 0 w 1270"/>
                <a:gd name="T63" fmla="*/ 1060 h 1272"/>
                <a:gd name="T64" fmla="*/ 0 w 1270"/>
                <a:gd name="T65" fmla="*/ 201 h 1272"/>
                <a:gd name="T66" fmla="*/ 2 w 1270"/>
                <a:gd name="T67" fmla="*/ 180 h 1272"/>
                <a:gd name="T68" fmla="*/ 9 w 1270"/>
                <a:gd name="T69" fmla="*/ 149 h 1272"/>
                <a:gd name="T70" fmla="*/ 25 w 1270"/>
                <a:gd name="T71" fmla="*/ 111 h 1272"/>
                <a:gd name="T72" fmla="*/ 48 w 1270"/>
                <a:gd name="T73" fmla="*/ 77 h 1272"/>
                <a:gd name="T74" fmla="*/ 77 w 1270"/>
                <a:gd name="T75" fmla="*/ 49 h 1272"/>
                <a:gd name="T76" fmla="*/ 111 w 1270"/>
                <a:gd name="T77" fmla="*/ 27 h 1272"/>
                <a:gd name="T78" fmla="*/ 149 w 1270"/>
                <a:gd name="T79" fmla="*/ 10 h 1272"/>
                <a:gd name="T80" fmla="*/ 179 w 1270"/>
                <a:gd name="T81" fmla="*/ 3 h 1272"/>
                <a:gd name="T82" fmla="*/ 201 w 1270"/>
                <a:gd name="T83" fmla="*/ 1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0" h="1272">
                  <a:moveTo>
                    <a:pt x="211" y="0"/>
                  </a:moveTo>
                  <a:lnTo>
                    <a:pt x="1059" y="0"/>
                  </a:lnTo>
                  <a:lnTo>
                    <a:pt x="1069" y="1"/>
                  </a:lnTo>
                  <a:lnTo>
                    <a:pt x="1081" y="1"/>
                  </a:lnTo>
                  <a:lnTo>
                    <a:pt x="1091" y="3"/>
                  </a:lnTo>
                  <a:lnTo>
                    <a:pt x="1101" y="4"/>
                  </a:lnTo>
                  <a:lnTo>
                    <a:pt x="1122" y="10"/>
                  </a:lnTo>
                  <a:lnTo>
                    <a:pt x="1141" y="17"/>
                  </a:lnTo>
                  <a:lnTo>
                    <a:pt x="1159" y="27"/>
                  </a:lnTo>
                  <a:lnTo>
                    <a:pt x="1177" y="37"/>
                  </a:lnTo>
                  <a:lnTo>
                    <a:pt x="1193" y="49"/>
                  </a:lnTo>
                  <a:lnTo>
                    <a:pt x="1209" y="63"/>
                  </a:lnTo>
                  <a:lnTo>
                    <a:pt x="1223" y="77"/>
                  </a:lnTo>
                  <a:lnTo>
                    <a:pt x="1234" y="94"/>
                  </a:lnTo>
                  <a:lnTo>
                    <a:pt x="1245" y="111"/>
                  </a:lnTo>
                  <a:lnTo>
                    <a:pt x="1254" y="130"/>
                  </a:lnTo>
                  <a:lnTo>
                    <a:pt x="1261" y="149"/>
                  </a:lnTo>
                  <a:lnTo>
                    <a:pt x="1266" y="169"/>
                  </a:lnTo>
                  <a:lnTo>
                    <a:pt x="1268" y="180"/>
                  </a:lnTo>
                  <a:lnTo>
                    <a:pt x="1269" y="191"/>
                  </a:lnTo>
                  <a:lnTo>
                    <a:pt x="1270" y="201"/>
                  </a:lnTo>
                  <a:lnTo>
                    <a:pt x="1270" y="212"/>
                  </a:lnTo>
                  <a:lnTo>
                    <a:pt x="1270" y="1060"/>
                  </a:lnTo>
                  <a:lnTo>
                    <a:pt x="1270" y="1072"/>
                  </a:lnTo>
                  <a:lnTo>
                    <a:pt x="1269" y="1082"/>
                  </a:lnTo>
                  <a:lnTo>
                    <a:pt x="1268" y="1093"/>
                  </a:lnTo>
                  <a:lnTo>
                    <a:pt x="1266" y="1102"/>
                  </a:lnTo>
                  <a:lnTo>
                    <a:pt x="1261" y="1124"/>
                  </a:lnTo>
                  <a:lnTo>
                    <a:pt x="1254" y="1143"/>
                  </a:lnTo>
                  <a:lnTo>
                    <a:pt x="1245" y="1162"/>
                  </a:lnTo>
                  <a:lnTo>
                    <a:pt x="1234" y="1179"/>
                  </a:lnTo>
                  <a:lnTo>
                    <a:pt x="1223" y="1195"/>
                  </a:lnTo>
                  <a:lnTo>
                    <a:pt x="1209" y="1210"/>
                  </a:lnTo>
                  <a:lnTo>
                    <a:pt x="1193" y="1224"/>
                  </a:lnTo>
                  <a:lnTo>
                    <a:pt x="1177" y="1236"/>
                  </a:lnTo>
                  <a:lnTo>
                    <a:pt x="1159" y="1246"/>
                  </a:lnTo>
                  <a:lnTo>
                    <a:pt x="1141" y="1256"/>
                  </a:lnTo>
                  <a:lnTo>
                    <a:pt x="1122" y="1262"/>
                  </a:lnTo>
                  <a:lnTo>
                    <a:pt x="1101" y="1268"/>
                  </a:lnTo>
                  <a:lnTo>
                    <a:pt x="1091" y="1270"/>
                  </a:lnTo>
                  <a:lnTo>
                    <a:pt x="1081" y="1271"/>
                  </a:lnTo>
                  <a:lnTo>
                    <a:pt x="1069" y="1272"/>
                  </a:lnTo>
                  <a:lnTo>
                    <a:pt x="1059" y="1272"/>
                  </a:lnTo>
                  <a:lnTo>
                    <a:pt x="211" y="1272"/>
                  </a:lnTo>
                  <a:lnTo>
                    <a:pt x="201" y="1272"/>
                  </a:lnTo>
                  <a:lnTo>
                    <a:pt x="190" y="1271"/>
                  </a:lnTo>
                  <a:lnTo>
                    <a:pt x="179" y="1270"/>
                  </a:lnTo>
                  <a:lnTo>
                    <a:pt x="169" y="1268"/>
                  </a:lnTo>
                  <a:lnTo>
                    <a:pt x="149" y="1262"/>
                  </a:lnTo>
                  <a:lnTo>
                    <a:pt x="130" y="1256"/>
                  </a:lnTo>
                  <a:lnTo>
                    <a:pt x="111" y="1246"/>
                  </a:lnTo>
                  <a:lnTo>
                    <a:pt x="94" y="1236"/>
                  </a:lnTo>
                  <a:lnTo>
                    <a:pt x="77" y="1224"/>
                  </a:lnTo>
                  <a:lnTo>
                    <a:pt x="62" y="1210"/>
                  </a:lnTo>
                  <a:lnTo>
                    <a:pt x="48" y="1195"/>
                  </a:lnTo>
                  <a:lnTo>
                    <a:pt x="36" y="1179"/>
                  </a:lnTo>
                  <a:lnTo>
                    <a:pt x="25" y="1162"/>
                  </a:lnTo>
                  <a:lnTo>
                    <a:pt x="16" y="1143"/>
                  </a:lnTo>
                  <a:lnTo>
                    <a:pt x="9" y="1124"/>
                  </a:lnTo>
                  <a:lnTo>
                    <a:pt x="4" y="1102"/>
                  </a:lnTo>
                  <a:lnTo>
                    <a:pt x="2" y="1093"/>
                  </a:lnTo>
                  <a:lnTo>
                    <a:pt x="1" y="1082"/>
                  </a:lnTo>
                  <a:lnTo>
                    <a:pt x="0" y="1072"/>
                  </a:lnTo>
                  <a:lnTo>
                    <a:pt x="0" y="1060"/>
                  </a:lnTo>
                  <a:lnTo>
                    <a:pt x="0" y="212"/>
                  </a:lnTo>
                  <a:lnTo>
                    <a:pt x="0" y="201"/>
                  </a:lnTo>
                  <a:lnTo>
                    <a:pt x="1" y="191"/>
                  </a:lnTo>
                  <a:lnTo>
                    <a:pt x="2" y="180"/>
                  </a:lnTo>
                  <a:lnTo>
                    <a:pt x="4" y="169"/>
                  </a:lnTo>
                  <a:lnTo>
                    <a:pt x="9" y="149"/>
                  </a:lnTo>
                  <a:lnTo>
                    <a:pt x="16" y="130"/>
                  </a:lnTo>
                  <a:lnTo>
                    <a:pt x="25" y="111"/>
                  </a:lnTo>
                  <a:lnTo>
                    <a:pt x="36" y="94"/>
                  </a:lnTo>
                  <a:lnTo>
                    <a:pt x="48" y="77"/>
                  </a:lnTo>
                  <a:lnTo>
                    <a:pt x="62" y="63"/>
                  </a:lnTo>
                  <a:lnTo>
                    <a:pt x="77" y="49"/>
                  </a:lnTo>
                  <a:lnTo>
                    <a:pt x="94" y="37"/>
                  </a:lnTo>
                  <a:lnTo>
                    <a:pt x="111" y="27"/>
                  </a:lnTo>
                  <a:lnTo>
                    <a:pt x="130" y="17"/>
                  </a:lnTo>
                  <a:lnTo>
                    <a:pt x="149" y="10"/>
                  </a:lnTo>
                  <a:lnTo>
                    <a:pt x="169" y="4"/>
                  </a:lnTo>
                  <a:lnTo>
                    <a:pt x="179" y="3"/>
                  </a:lnTo>
                  <a:lnTo>
                    <a:pt x="190" y="1"/>
                  </a:lnTo>
                  <a:lnTo>
                    <a:pt x="201" y="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225"/>
            <p:cNvSpPr/>
            <p:nvPr/>
          </p:nvSpPr>
          <p:spPr bwMode="auto">
            <a:xfrm>
              <a:off x="2966" y="4205"/>
              <a:ext cx="79" cy="80"/>
            </a:xfrm>
            <a:custGeom>
              <a:avLst/>
              <a:gdLst>
                <a:gd name="T0" fmla="*/ 1059 w 1270"/>
                <a:gd name="T1" fmla="*/ 0 h 1272"/>
                <a:gd name="T2" fmla="*/ 1081 w 1270"/>
                <a:gd name="T3" fmla="*/ 1 h 1272"/>
                <a:gd name="T4" fmla="*/ 1101 w 1270"/>
                <a:gd name="T5" fmla="*/ 4 h 1272"/>
                <a:gd name="T6" fmla="*/ 1141 w 1270"/>
                <a:gd name="T7" fmla="*/ 17 h 1272"/>
                <a:gd name="T8" fmla="*/ 1177 w 1270"/>
                <a:gd name="T9" fmla="*/ 37 h 1272"/>
                <a:gd name="T10" fmla="*/ 1209 w 1270"/>
                <a:gd name="T11" fmla="*/ 63 h 1272"/>
                <a:gd name="T12" fmla="*/ 1234 w 1270"/>
                <a:gd name="T13" fmla="*/ 94 h 1272"/>
                <a:gd name="T14" fmla="*/ 1254 w 1270"/>
                <a:gd name="T15" fmla="*/ 130 h 1272"/>
                <a:gd name="T16" fmla="*/ 1266 w 1270"/>
                <a:gd name="T17" fmla="*/ 169 h 1272"/>
                <a:gd name="T18" fmla="*/ 1269 w 1270"/>
                <a:gd name="T19" fmla="*/ 191 h 1272"/>
                <a:gd name="T20" fmla="*/ 1270 w 1270"/>
                <a:gd name="T21" fmla="*/ 212 h 1272"/>
                <a:gd name="T22" fmla="*/ 1270 w 1270"/>
                <a:gd name="T23" fmla="*/ 1072 h 1272"/>
                <a:gd name="T24" fmla="*/ 1268 w 1270"/>
                <a:gd name="T25" fmla="*/ 1093 h 1272"/>
                <a:gd name="T26" fmla="*/ 1261 w 1270"/>
                <a:gd name="T27" fmla="*/ 1124 h 1272"/>
                <a:gd name="T28" fmla="*/ 1245 w 1270"/>
                <a:gd name="T29" fmla="*/ 1162 h 1272"/>
                <a:gd name="T30" fmla="*/ 1223 w 1270"/>
                <a:gd name="T31" fmla="*/ 1195 h 1272"/>
                <a:gd name="T32" fmla="*/ 1193 w 1270"/>
                <a:gd name="T33" fmla="*/ 1224 h 1272"/>
                <a:gd name="T34" fmla="*/ 1159 w 1270"/>
                <a:gd name="T35" fmla="*/ 1246 h 1272"/>
                <a:gd name="T36" fmla="*/ 1122 w 1270"/>
                <a:gd name="T37" fmla="*/ 1262 h 1272"/>
                <a:gd name="T38" fmla="*/ 1091 w 1270"/>
                <a:gd name="T39" fmla="*/ 1270 h 1272"/>
                <a:gd name="T40" fmla="*/ 1069 w 1270"/>
                <a:gd name="T41" fmla="*/ 1272 h 1272"/>
                <a:gd name="T42" fmla="*/ 211 w 1270"/>
                <a:gd name="T43" fmla="*/ 1272 h 1272"/>
                <a:gd name="T44" fmla="*/ 190 w 1270"/>
                <a:gd name="T45" fmla="*/ 1271 h 1272"/>
                <a:gd name="T46" fmla="*/ 169 w 1270"/>
                <a:gd name="T47" fmla="*/ 1268 h 1272"/>
                <a:gd name="T48" fmla="*/ 130 w 1270"/>
                <a:gd name="T49" fmla="*/ 1256 h 1272"/>
                <a:gd name="T50" fmla="*/ 94 w 1270"/>
                <a:gd name="T51" fmla="*/ 1236 h 1272"/>
                <a:gd name="T52" fmla="*/ 62 w 1270"/>
                <a:gd name="T53" fmla="*/ 1210 h 1272"/>
                <a:gd name="T54" fmla="*/ 36 w 1270"/>
                <a:gd name="T55" fmla="*/ 1179 h 1272"/>
                <a:gd name="T56" fmla="*/ 16 w 1270"/>
                <a:gd name="T57" fmla="*/ 1143 h 1272"/>
                <a:gd name="T58" fmla="*/ 4 w 1270"/>
                <a:gd name="T59" fmla="*/ 1102 h 1272"/>
                <a:gd name="T60" fmla="*/ 1 w 1270"/>
                <a:gd name="T61" fmla="*/ 1082 h 1272"/>
                <a:gd name="T62" fmla="*/ 0 w 1270"/>
                <a:gd name="T63" fmla="*/ 1060 h 1272"/>
                <a:gd name="T64" fmla="*/ 0 w 1270"/>
                <a:gd name="T65" fmla="*/ 201 h 1272"/>
                <a:gd name="T66" fmla="*/ 2 w 1270"/>
                <a:gd name="T67" fmla="*/ 180 h 1272"/>
                <a:gd name="T68" fmla="*/ 9 w 1270"/>
                <a:gd name="T69" fmla="*/ 149 h 1272"/>
                <a:gd name="T70" fmla="*/ 25 w 1270"/>
                <a:gd name="T71" fmla="*/ 111 h 1272"/>
                <a:gd name="T72" fmla="*/ 48 w 1270"/>
                <a:gd name="T73" fmla="*/ 77 h 1272"/>
                <a:gd name="T74" fmla="*/ 77 w 1270"/>
                <a:gd name="T75" fmla="*/ 49 h 1272"/>
                <a:gd name="T76" fmla="*/ 111 w 1270"/>
                <a:gd name="T77" fmla="*/ 27 h 1272"/>
                <a:gd name="T78" fmla="*/ 149 w 1270"/>
                <a:gd name="T79" fmla="*/ 10 h 1272"/>
                <a:gd name="T80" fmla="*/ 179 w 1270"/>
                <a:gd name="T81" fmla="*/ 3 h 1272"/>
                <a:gd name="T82" fmla="*/ 201 w 1270"/>
                <a:gd name="T83" fmla="*/ 1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0" h="1272">
                  <a:moveTo>
                    <a:pt x="211" y="0"/>
                  </a:moveTo>
                  <a:lnTo>
                    <a:pt x="1059" y="0"/>
                  </a:lnTo>
                  <a:lnTo>
                    <a:pt x="1069" y="1"/>
                  </a:lnTo>
                  <a:lnTo>
                    <a:pt x="1081" y="1"/>
                  </a:lnTo>
                  <a:lnTo>
                    <a:pt x="1091" y="3"/>
                  </a:lnTo>
                  <a:lnTo>
                    <a:pt x="1101" y="4"/>
                  </a:lnTo>
                  <a:lnTo>
                    <a:pt x="1122" y="10"/>
                  </a:lnTo>
                  <a:lnTo>
                    <a:pt x="1141" y="17"/>
                  </a:lnTo>
                  <a:lnTo>
                    <a:pt x="1159" y="27"/>
                  </a:lnTo>
                  <a:lnTo>
                    <a:pt x="1177" y="37"/>
                  </a:lnTo>
                  <a:lnTo>
                    <a:pt x="1193" y="49"/>
                  </a:lnTo>
                  <a:lnTo>
                    <a:pt x="1209" y="63"/>
                  </a:lnTo>
                  <a:lnTo>
                    <a:pt x="1223" y="77"/>
                  </a:lnTo>
                  <a:lnTo>
                    <a:pt x="1234" y="94"/>
                  </a:lnTo>
                  <a:lnTo>
                    <a:pt x="1245" y="111"/>
                  </a:lnTo>
                  <a:lnTo>
                    <a:pt x="1254" y="130"/>
                  </a:lnTo>
                  <a:lnTo>
                    <a:pt x="1261" y="149"/>
                  </a:lnTo>
                  <a:lnTo>
                    <a:pt x="1266" y="169"/>
                  </a:lnTo>
                  <a:lnTo>
                    <a:pt x="1268" y="180"/>
                  </a:lnTo>
                  <a:lnTo>
                    <a:pt x="1269" y="191"/>
                  </a:lnTo>
                  <a:lnTo>
                    <a:pt x="1270" y="201"/>
                  </a:lnTo>
                  <a:lnTo>
                    <a:pt x="1270" y="212"/>
                  </a:lnTo>
                  <a:lnTo>
                    <a:pt x="1270" y="1060"/>
                  </a:lnTo>
                  <a:lnTo>
                    <a:pt x="1270" y="1072"/>
                  </a:lnTo>
                  <a:lnTo>
                    <a:pt x="1269" y="1082"/>
                  </a:lnTo>
                  <a:lnTo>
                    <a:pt x="1268" y="1093"/>
                  </a:lnTo>
                  <a:lnTo>
                    <a:pt x="1266" y="1102"/>
                  </a:lnTo>
                  <a:lnTo>
                    <a:pt x="1261" y="1124"/>
                  </a:lnTo>
                  <a:lnTo>
                    <a:pt x="1254" y="1143"/>
                  </a:lnTo>
                  <a:lnTo>
                    <a:pt x="1245" y="1162"/>
                  </a:lnTo>
                  <a:lnTo>
                    <a:pt x="1234" y="1179"/>
                  </a:lnTo>
                  <a:lnTo>
                    <a:pt x="1223" y="1195"/>
                  </a:lnTo>
                  <a:lnTo>
                    <a:pt x="1209" y="1210"/>
                  </a:lnTo>
                  <a:lnTo>
                    <a:pt x="1193" y="1224"/>
                  </a:lnTo>
                  <a:lnTo>
                    <a:pt x="1177" y="1236"/>
                  </a:lnTo>
                  <a:lnTo>
                    <a:pt x="1159" y="1246"/>
                  </a:lnTo>
                  <a:lnTo>
                    <a:pt x="1141" y="1256"/>
                  </a:lnTo>
                  <a:lnTo>
                    <a:pt x="1122" y="1262"/>
                  </a:lnTo>
                  <a:lnTo>
                    <a:pt x="1101" y="1268"/>
                  </a:lnTo>
                  <a:lnTo>
                    <a:pt x="1091" y="1270"/>
                  </a:lnTo>
                  <a:lnTo>
                    <a:pt x="1081" y="1271"/>
                  </a:lnTo>
                  <a:lnTo>
                    <a:pt x="1069" y="1272"/>
                  </a:lnTo>
                  <a:lnTo>
                    <a:pt x="1059" y="1272"/>
                  </a:lnTo>
                  <a:lnTo>
                    <a:pt x="211" y="1272"/>
                  </a:lnTo>
                  <a:lnTo>
                    <a:pt x="201" y="1272"/>
                  </a:lnTo>
                  <a:lnTo>
                    <a:pt x="190" y="1271"/>
                  </a:lnTo>
                  <a:lnTo>
                    <a:pt x="179" y="1270"/>
                  </a:lnTo>
                  <a:lnTo>
                    <a:pt x="169" y="1268"/>
                  </a:lnTo>
                  <a:lnTo>
                    <a:pt x="149" y="1262"/>
                  </a:lnTo>
                  <a:lnTo>
                    <a:pt x="130" y="1256"/>
                  </a:lnTo>
                  <a:lnTo>
                    <a:pt x="111" y="1246"/>
                  </a:lnTo>
                  <a:lnTo>
                    <a:pt x="94" y="1236"/>
                  </a:lnTo>
                  <a:lnTo>
                    <a:pt x="77" y="1224"/>
                  </a:lnTo>
                  <a:lnTo>
                    <a:pt x="62" y="1210"/>
                  </a:lnTo>
                  <a:lnTo>
                    <a:pt x="48" y="1195"/>
                  </a:lnTo>
                  <a:lnTo>
                    <a:pt x="36" y="1179"/>
                  </a:lnTo>
                  <a:lnTo>
                    <a:pt x="25" y="1162"/>
                  </a:lnTo>
                  <a:lnTo>
                    <a:pt x="16" y="1143"/>
                  </a:lnTo>
                  <a:lnTo>
                    <a:pt x="9" y="1124"/>
                  </a:lnTo>
                  <a:lnTo>
                    <a:pt x="4" y="1102"/>
                  </a:lnTo>
                  <a:lnTo>
                    <a:pt x="2" y="1093"/>
                  </a:lnTo>
                  <a:lnTo>
                    <a:pt x="1" y="1082"/>
                  </a:lnTo>
                  <a:lnTo>
                    <a:pt x="0" y="1072"/>
                  </a:lnTo>
                  <a:lnTo>
                    <a:pt x="0" y="1060"/>
                  </a:lnTo>
                  <a:lnTo>
                    <a:pt x="0" y="212"/>
                  </a:lnTo>
                  <a:lnTo>
                    <a:pt x="0" y="201"/>
                  </a:lnTo>
                  <a:lnTo>
                    <a:pt x="1" y="191"/>
                  </a:lnTo>
                  <a:lnTo>
                    <a:pt x="2" y="180"/>
                  </a:lnTo>
                  <a:lnTo>
                    <a:pt x="4" y="169"/>
                  </a:lnTo>
                  <a:lnTo>
                    <a:pt x="9" y="149"/>
                  </a:lnTo>
                  <a:lnTo>
                    <a:pt x="16" y="130"/>
                  </a:lnTo>
                  <a:lnTo>
                    <a:pt x="25" y="111"/>
                  </a:lnTo>
                  <a:lnTo>
                    <a:pt x="36" y="94"/>
                  </a:lnTo>
                  <a:lnTo>
                    <a:pt x="48" y="77"/>
                  </a:lnTo>
                  <a:lnTo>
                    <a:pt x="62" y="63"/>
                  </a:lnTo>
                  <a:lnTo>
                    <a:pt x="77" y="49"/>
                  </a:lnTo>
                  <a:lnTo>
                    <a:pt x="94" y="37"/>
                  </a:lnTo>
                  <a:lnTo>
                    <a:pt x="111" y="27"/>
                  </a:lnTo>
                  <a:lnTo>
                    <a:pt x="130" y="17"/>
                  </a:lnTo>
                  <a:lnTo>
                    <a:pt x="149" y="10"/>
                  </a:lnTo>
                  <a:lnTo>
                    <a:pt x="169" y="4"/>
                  </a:lnTo>
                  <a:lnTo>
                    <a:pt x="179" y="3"/>
                  </a:lnTo>
                  <a:lnTo>
                    <a:pt x="190" y="1"/>
                  </a:lnTo>
                  <a:lnTo>
                    <a:pt x="201" y="1"/>
                  </a:lnTo>
                  <a:lnTo>
                    <a:pt x="21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226"/>
            <p:cNvSpPr/>
            <p:nvPr/>
          </p:nvSpPr>
          <p:spPr bwMode="auto">
            <a:xfrm>
              <a:off x="3196" y="4205"/>
              <a:ext cx="80" cy="80"/>
            </a:xfrm>
            <a:custGeom>
              <a:avLst/>
              <a:gdLst>
                <a:gd name="T0" fmla="*/ 1060 w 1271"/>
                <a:gd name="T1" fmla="*/ 0 h 1272"/>
                <a:gd name="T2" fmla="*/ 1081 w 1271"/>
                <a:gd name="T3" fmla="*/ 1 h 1272"/>
                <a:gd name="T4" fmla="*/ 1102 w 1271"/>
                <a:gd name="T5" fmla="*/ 4 h 1272"/>
                <a:gd name="T6" fmla="*/ 1141 w 1271"/>
                <a:gd name="T7" fmla="*/ 17 h 1272"/>
                <a:gd name="T8" fmla="*/ 1177 w 1271"/>
                <a:gd name="T9" fmla="*/ 37 h 1272"/>
                <a:gd name="T10" fmla="*/ 1209 w 1271"/>
                <a:gd name="T11" fmla="*/ 63 h 1272"/>
                <a:gd name="T12" fmla="*/ 1234 w 1271"/>
                <a:gd name="T13" fmla="*/ 94 h 1272"/>
                <a:gd name="T14" fmla="*/ 1254 w 1271"/>
                <a:gd name="T15" fmla="*/ 130 h 1272"/>
                <a:gd name="T16" fmla="*/ 1267 w 1271"/>
                <a:gd name="T17" fmla="*/ 169 h 1272"/>
                <a:gd name="T18" fmla="*/ 1270 w 1271"/>
                <a:gd name="T19" fmla="*/ 191 h 1272"/>
                <a:gd name="T20" fmla="*/ 1271 w 1271"/>
                <a:gd name="T21" fmla="*/ 212 h 1272"/>
                <a:gd name="T22" fmla="*/ 1270 w 1271"/>
                <a:gd name="T23" fmla="*/ 1072 h 1272"/>
                <a:gd name="T24" fmla="*/ 1268 w 1271"/>
                <a:gd name="T25" fmla="*/ 1093 h 1272"/>
                <a:gd name="T26" fmla="*/ 1262 w 1271"/>
                <a:gd name="T27" fmla="*/ 1124 h 1272"/>
                <a:gd name="T28" fmla="*/ 1245 w 1271"/>
                <a:gd name="T29" fmla="*/ 1162 h 1272"/>
                <a:gd name="T30" fmla="*/ 1223 w 1271"/>
                <a:gd name="T31" fmla="*/ 1195 h 1272"/>
                <a:gd name="T32" fmla="*/ 1194 w 1271"/>
                <a:gd name="T33" fmla="*/ 1224 h 1272"/>
                <a:gd name="T34" fmla="*/ 1160 w 1271"/>
                <a:gd name="T35" fmla="*/ 1246 h 1272"/>
                <a:gd name="T36" fmla="*/ 1122 w 1271"/>
                <a:gd name="T37" fmla="*/ 1262 h 1272"/>
                <a:gd name="T38" fmla="*/ 1092 w 1271"/>
                <a:gd name="T39" fmla="*/ 1270 h 1272"/>
                <a:gd name="T40" fmla="*/ 1070 w 1271"/>
                <a:gd name="T41" fmla="*/ 1272 h 1272"/>
                <a:gd name="T42" fmla="*/ 212 w 1271"/>
                <a:gd name="T43" fmla="*/ 1272 h 1272"/>
                <a:gd name="T44" fmla="*/ 190 w 1271"/>
                <a:gd name="T45" fmla="*/ 1271 h 1272"/>
                <a:gd name="T46" fmla="*/ 169 w 1271"/>
                <a:gd name="T47" fmla="*/ 1268 h 1272"/>
                <a:gd name="T48" fmla="*/ 130 w 1271"/>
                <a:gd name="T49" fmla="*/ 1256 h 1272"/>
                <a:gd name="T50" fmla="*/ 94 w 1271"/>
                <a:gd name="T51" fmla="*/ 1236 h 1272"/>
                <a:gd name="T52" fmla="*/ 62 w 1271"/>
                <a:gd name="T53" fmla="*/ 1210 h 1272"/>
                <a:gd name="T54" fmla="*/ 37 w 1271"/>
                <a:gd name="T55" fmla="*/ 1179 h 1272"/>
                <a:gd name="T56" fmla="*/ 17 w 1271"/>
                <a:gd name="T57" fmla="*/ 1143 h 1272"/>
                <a:gd name="T58" fmla="*/ 5 w 1271"/>
                <a:gd name="T59" fmla="*/ 1102 h 1272"/>
                <a:gd name="T60" fmla="*/ 1 w 1271"/>
                <a:gd name="T61" fmla="*/ 1082 h 1272"/>
                <a:gd name="T62" fmla="*/ 0 w 1271"/>
                <a:gd name="T63" fmla="*/ 1060 h 1272"/>
                <a:gd name="T64" fmla="*/ 1 w 1271"/>
                <a:gd name="T65" fmla="*/ 201 h 1272"/>
                <a:gd name="T66" fmla="*/ 3 w 1271"/>
                <a:gd name="T67" fmla="*/ 180 h 1272"/>
                <a:gd name="T68" fmla="*/ 9 w 1271"/>
                <a:gd name="T69" fmla="*/ 149 h 1272"/>
                <a:gd name="T70" fmla="*/ 26 w 1271"/>
                <a:gd name="T71" fmla="*/ 111 h 1272"/>
                <a:gd name="T72" fmla="*/ 48 w 1271"/>
                <a:gd name="T73" fmla="*/ 77 h 1272"/>
                <a:gd name="T74" fmla="*/ 77 w 1271"/>
                <a:gd name="T75" fmla="*/ 49 h 1272"/>
                <a:gd name="T76" fmla="*/ 111 w 1271"/>
                <a:gd name="T77" fmla="*/ 27 h 1272"/>
                <a:gd name="T78" fmla="*/ 149 w 1271"/>
                <a:gd name="T79" fmla="*/ 10 h 1272"/>
                <a:gd name="T80" fmla="*/ 179 w 1271"/>
                <a:gd name="T81" fmla="*/ 3 h 1272"/>
                <a:gd name="T82" fmla="*/ 201 w 1271"/>
                <a:gd name="T83" fmla="*/ 1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1" h="1272">
                  <a:moveTo>
                    <a:pt x="212" y="0"/>
                  </a:moveTo>
                  <a:lnTo>
                    <a:pt x="1060" y="0"/>
                  </a:lnTo>
                  <a:lnTo>
                    <a:pt x="1070" y="1"/>
                  </a:lnTo>
                  <a:lnTo>
                    <a:pt x="1081" y="1"/>
                  </a:lnTo>
                  <a:lnTo>
                    <a:pt x="1092" y="3"/>
                  </a:lnTo>
                  <a:lnTo>
                    <a:pt x="1102" y="4"/>
                  </a:lnTo>
                  <a:lnTo>
                    <a:pt x="1122" y="10"/>
                  </a:lnTo>
                  <a:lnTo>
                    <a:pt x="1141" y="17"/>
                  </a:lnTo>
                  <a:lnTo>
                    <a:pt x="1160" y="27"/>
                  </a:lnTo>
                  <a:lnTo>
                    <a:pt x="1177" y="37"/>
                  </a:lnTo>
                  <a:lnTo>
                    <a:pt x="1194" y="49"/>
                  </a:lnTo>
                  <a:lnTo>
                    <a:pt x="1209" y="63"/>
                  </a:lnTo>
                  <a:lnTo>
                    <a:pt x="1223" y="77"/>
                  </a:lnTo>
                  <a:lnTo>
                    <a:pt x="1234" y="94"/>
                  </a:lnTo>
                  <a:lnTo>
                    <a:pt x="1245" y="111"/>
                  </a:lnTo>
                  <a:lnTo>
                    <a:pt x="1254" y="130"/>
                  </a:lnTo>
                  <a:lnTo>
                    <a:pt x="1262" y="149"/>
                  </a:lnTo>
                  <a:lnTo>
                    <a:pt x="1267" y="169"/>
                  </a:lnTo>
                  <a:lnTo>
                    <a:pt x="1268" y="180"/>
                  </a:lnTo>
                  <a:lnTo>
                    <a:pt x="1270" y="191"/>
                  </a:lnTo>
                  <a:lnTo>
                    <a:pt x="1270" y="201"/>
                  </a:lnTo>
                  <a:lnTo>
                    <a:pt x="1271" y="212"/>
                  </a:lnTo>
                  <a:lnTo>
                    <a:pt x="1271" y="1060"/>
                  </a:lnTo>
                  <a:lnTo>
                    <a:pt x="1270" y="1072"/>
                  </a:lnTo>
                  <a:lnTo>
                    <a:pt x="1270" y="1082"/>
                  </a:lnTo>
                  <a:lnTo>
                    <a:pt x="1268" y="1093"/>
                  </a:lnTo>
                  <a:lnTo>
                    <a:pt x="1267" y="1102"/>
                  </a:lnTo>
                  <a:lnTo>
                    <a:pt x="1262" y="1124"/>
                  </a:lnTo>
                  <a:lnTo>
                    <a:pt x="1254" y="1143"/>
                  </a:lnTo>
                  <a:lnTo>
                    <a:pt x="1245" y="1162"/>
                  </a:lnTo>
                  <a:lnTo>
                    <a:pt x="1234" y="1179"/>
                  </a:lnTo>
                  <a:lnTo>
                    <a:pt x="1223" y="1195"/>
                  </a:lnTo>
                  <a:lnTo>
                    <a:pt x="1209" y="1210"/>
                  </a:lnTo>
                  <a:lnTo>
                    <a:pt x="1194" y="1224"/>
                  </a:lnTo>
                  <a:lnTo>
                    <a:pt x="1177" y="1236"/>
                  </a:lnTo>
                  <a:lnTo>
                    <a:pt x="1160" y="1246"/>
                  </a:lnTo>
                  <a:lnTo>
                    <a:pt x="1141" y="1256"/>
                  </a:lnTo>
                  <a:lnTo>
                    <a:pt x="1122" y="1262"/>
                  </a:lnTo>
                  <a:lnTo>
                    <a:pt x="1102" y="1268"/>
                  </a:lnTo>
                  <a:lnTo>
                    <a:pt x="1092" y="1270"/>
                  </a:lnTo>
                  <a:lnTo>
                    <a:pt x="1081" y="1271"/>
                  </a:lnTo>
                  <a:lnTo>
                    <a:pt x="1070" y="1272"/>
                  </a:lnTo>
                  <a:lnTo>
                    <a:pt x="1060" y="1272"/>
                  </a:lnTo>
                  <a:lnTo>
                    <a:pt x="212" y="1272"/>
                  </a:lnTo>
                  <a:lnTo>
                    <a:pt x="201" y="1272"/>
                  </a:lnTo>
                  <a:lnTo>
                    <a:pt x="190" y="1271"/>
                  </a:lnTo>
                  <a:lnTo>
                    <a:pt x="179" y="1270"/>
                  </a:lnTo>
                  <a:lnTo>
                    <a:pt x="169" y="1268"/>
                  </a:lnTo>
                  <a:lnTo>
                    <a:pt x="149" y="1262"/>
                  </a:lnTo>
                  <a:lnTo>
                    <a:pt x="130" y="1256"/>
                  </a:lnTo>
                  <a:lnTo>
                    <a:pt x="111" y="1246"/>
                  </a:lnTo>
                  <a:lnTo>
                    <a:pt x="94" y="1236"/>
                  </a:lnTo>
                  <a:lnTo>
                    <a:pt x="77" y="1224"/>
                  </a:lnTo>
                  <a:lnTo>
                    <a:pt x="62" y="1210"/>
                  </a:lnTo>
                  <a:lnTo>
                    <a:pt x="48" y="1195"/>
                  </a:lnTo>
                  <a:lnTo>
                    <a:pt x="37" y="1179"/>
                  </a:lnTo>
                  <a:lnTo>
                    <a:pt x="26" y="1162"/>
                  </a:lnTo>
                  <a:lnTo>
                    <a:pt x="17" y="1143"/>
                  </a:lnTo>
                  <a:lnTo>
                    <a:pt x="9" y="1124"/>
                  </a:lnTo>
                  <a:lnTo>
                    <a:pt x="5" y="1102"/>
                  </a:lnTo>
                  <a:lnTo>
                    <a:pt x="3" y="1093"/>
                  </a:lnTo>
                  <a:lnTo>
                    <a:pt x="1" y="1082"/>
                  </a:lnTo>
                  <a:lnTo>
                    <a:pt x="1" y="1072"/>
                  </a:lnTo>
                  <a:lnTo>
                    <a:pt x="0" y="1060"/>
                  </a:lnTo>
                  <a:lnTo>
                    <a:pt x="0" y="212"/>
                  </a:lnTo>
                  <a:lnTo>
                    <a:pt x="1" y="201"/>
                  </a:lnTo>
                  <a:lnTo>
                    <a:pt x="1" y="191"/>
                  </a:lnTo>
                  <a:lnTo>
                    <a:pt x="3" y="180"/>
                  </a:lnTo>
                  <a:lnTo>
                    <a:pt x="5" y="169"/>
                  </a:lnTo>
                  <a:lnTo>
                    <a:pt x="9" y="149"/>
                  </a:lnTo>
                  <a:lnTo>
                    <a:pt x="17" y="130"/>
                  </a:lnTo>
                  <a:lnTo>
                    <a:pt x="26" y="111"/>
                  </a:lnTo>
                  <a:lnTo>
                    <a:pt x="37" y="94"/>
                  </a:lnTo>
                  <a:lnTo>
                    <a:pt x="48" y="77"/>
                  </a:lnTo>
                  <a:lnTo>
                    <a:pt x="62" y="63"/>
                  </a:lnTo>
                  <a:lnTo>
                    <a:pt x="77" y="49"/>
                  </a:lnTo>
                  <a:lnTo>
                    <a:pt x="94" y="37"/>
                  </a:lnTo>
                  <a:lnTo>
                    <a:pt x="111" y="27"/>
                  </a:lnTo>
                  <a:lnTo>
                    <a:pt x="130" y="17"/>
                  </a:lnTo>
                  <a:lnTo>
                    <a:pt x="149" y="10"/>
                  </a:lnTo>
                  <a:lnTo>
                    <a:pt x="169" y="4"/>
                  </a:lnTo>
                  <a:lnTo>
                    <a:pt x="179" y="3"/>
                  </a:lnTo>
                  <a:lnTo>
                    <a:pt x="190" y="1"/>
                  </a:lnTo>
                  <a:lnTo>
                    <a:pt x="201" y="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227"/>
            <p:cNvSpPr/>
            <p:nvPr/>
          </p:nvSpPr>
          <p:spPr bwMode="auto">
            <a:xfrm>
              <a:off x="3196" y="4205"/>
              <a:ext cx="80" cy="80"/>
            </a:xfrm>
            <a:custGeom>
              <a:avLst/>
              <a:gdLst>
                <a:gd name="T0" fmla="*/ 1060 w 1271"/>
                <a:gd name="T1" fmla="*/ 0 h 1272"/>
                <a:gd name="T2" fmla="*/ 1081 w 1271"/>
                <a:gd name="T3" fmla="*/ 1 h 1272"/>
                <a:gd name="T4" fmla="*/ 1102 w 1271"/>
                <a:gd name="T5" fmla="*/ 4 h 1272"/>
                <a:gd name="T6" fmla="*/ 1141 w 1271"/>
                <a:gd name="T7" fmla="*/ 17 h 1272"/>
                <a:gd name="T8" fmla="*/ 1177 w 1271"/>
                <a:gd name="T9" fmla="*/ 37 h 1272"/>
                <a:gd name="T10" fmla="*/ 1209 w 1271"/>
                <a:gd name="T11" fmla="*/ 63 h 1272"/>
                <a:gd name="T12" fmla="*/ 1234 w 1271"/>
                <a:gd name="T13" fmla="*/ 94 h 1272"/>
                <a:gd name="T14" fmla="*/ 1254 w 1271"/>
                <a:gd name="T15" fmla="*/ 130 h 1272"/>
                <a:gd name="T16" fmla="*/ 1267 w 1271"/>
                <a:gd name="T17" fmla="*/ 169 h 1272"/>
                <a:gd name="T18" fmla="*/ 1270 w 1271"/>
                <a:gd name="T19" fmla="*/ 191 h 1272"/>
                <a:gd name="T20" fmla="*/ 1271 w 1271"/>
                <a:gd name="T21" fmla="*/ 212 h 1272"/>
                <a:gd name="T22" fmla="*/ 1270 w 1271"/>
                <a:gd name="T23" fmla="*/ 1072 h 1272"/>
                <a:gd name="T24" fmla="*/ 1268 w 1271"/>
                <a:gd name="T25" fmla="*/ 1093 h 1272"/>
                <a:gd name="T26" fmla="*/ 1262 w 1271"/>
                <a:gd name="T27" fmla="*/ 1124 h 1272"/>
                <a:gd name="T28" fmla="*/ 1245 w 1271"/>
                <a:gd name="T29" fmla="*/ 1162 h 1272"/>
                <a:gd name="T30" fmla="*/ 1223 w 1271"/>
                <a:gd name="T31" fmla="*/ 1195 h 1272"/>
                <a:gd name="T32" fmla="*/ 1194 w 1271"/>
                <a:gd name="T33" fmla="*/ 1224 h 1272"/>
                <a:gd name="T34" fmla="*/ 1160 w 1271"/>
                <a:gd name="T35" fmla="*/ 1246 h 1272"/>
                <a:gd name="T36" fmla="*/ 1122 w 1271"/>
                <a:gd name="T37" fmla="*/ 1262 h 1272"/>
                <a:gd name="T38" fmla="*/ 1092 w 1271"/>
                <a:gd name="T39" fmla="*/ 1270 h 1272"/>
                <a:gd name="T40" fmla="*/ 1070 w 1271"/>
                <a:gd name="T41" fmla="*/ 1272 h 1272"/>
                <a:gd name="T42" fmla="*/ 212 w 1271"/>
                <a:gd name="T43" fmla="*/ 1272 h 1272"/>
                <a:gd name="T44" fmla="*/ 190 w 1271"/>
                <a:gd name="T45" fmla="*/ 1271 h 1272"/>
                <a:gd name="T46" fmla="*/ 169 w 1271"/>
                <a:gd name="T47" fmla="*/ 1268 h 1272"/>
                <a:gd name="T48" fmla="*/ 130 w 1271"/>
                <a:gd name="T49" fmla="*/ 1256 h 1272"/>
                <a:gd name="T50" fmla="*/ 94 w 1271"/>
                <a:gd name="T51" fmla="*/ 1236 h 1272"/>
                <a:gd name="T52" fmla="*/ 62 w 1271"/>
                <a:gd name="T53" fmla="*/ 1210 h 1272"/>
                <a:gd name="T54" fmla="*/ 37 w 1271"/>
                <a:gd name="T55" fmla="*/ 1179 h 1272"/>
                <a:gd name="T56" fmla="*/ 17 w 1271"/>
                <a:gd name="T57" fmla="*/ 1143 h 1272"/>
                <a:gd name="T58" fmla="*/ 5 w 1271"/>
                <a:gd name="T59" fmla="*/ 1102 h 1272"/>
                <a:gd name="T60" fmla="*/ 1 w 1271"/>
                <a:gd name="T61" fmla="*/ 1082 h 1272"/>
                <a:gd name="T62" fmla="*/ 0 w 1271"/>
                <a:gd name="T63" fmla="*/ 1060 h 1272"/>
                <a:gd name="T64" fmla="*/ 1 w 1271"/>
                <a:gd name="T65" fmla="*/ 201 h 1272"/>
                <a:gd name="T66" fmla="*/ 3 w 1271"/>
                <a:gd name="T67" fmla="*/ 180 h 1272"/>
                <a:gd name="T68" fmla="*/ 9 w 1271"/>
                <a:gd name="T69" fmla="*/ 149 h 1272"/>
                <a:gd name="T70" fmla="*/ 26 w 1271"/>
                <a:gd name="T71" fmla="*/ 111 h 1272"/>
                <a:gd name="T72" fmla="*/ 48 w 1271"/>
                <a:gd name="T73" fmla="*/ 77 h 1272"/>
                <a:gd name="T74" fmla="*/ 77 w 1271"/>
                <a:gd name="T75" fmla="*/ 49 h 1272"/>
                <a:gd name="T76" fmla="*/ 111 w 1271"/>
                <a:gd name="T77" fmla="*/ 27 h 1272"/>
                <a:gd name="T78" fmla="*/ 149 w 1271"/>
                <a:gd name="T79" fmla="*/ 10 h 1272"/>
                <a:gd name="T80" fmla="*/ 179 w 1271"/>
                <a:gd name="T81" fmla="*/ 3 h 1272"/>
                <a:gd name="T82" fmla="*/ 201 w 1271"/>
                <a:gd name="T83" fmla="*/ 1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1" h="1272">
                  <a:moveTo>
                    <a:pt x="212" y="0"/>
                  </a:moveTo>
                  <a:lnTo>
                    <a:pt x="1060" y="0"/>
                  </a:lnTo>
                  <a:lnTo>
                    <a:pt x="1070" y="1"/>
                  </a:lnTo>
                  <a:lnTo>
                    <a:pt x="1081" y="1"/>
                  </a:lnTo>
                  <a:lnTo>
                    <a:pt x="1092" y="3"/>
                  </a:lnTo>
                  <a:lnTo>
                    <a:pt x="1102" y="4"/>
                  </a:lnTo>
                  <a:lnTo>
                    <a:pt x="1122" y="10"/>
                  </a:lnTo>
                  <a:lnTo>
                    <a:pt x="1141" y="17"/>
                  </a:lnTo>
                  <a:lnTo>
                    <a:pt x="1160" y="27"/>
                  </a:lnTo>
                  <a:lnTo>
                    <a:pt x="1177" y="37"/>
                  </a:lnTo>
                  <a:lnTo>
                    <a:pt x="1194" y="49"/>
                  </a:lnTo>
                  <a:lnTo>
                    <a:pt x="1209" y="63"/>
                  </a:lnTo>
                  <a:lnTo>
                    <a:pt x="1223" y="77"/>
                  </a:lnTo>
                  <a:lnTo>
                    <a:pt x="1234" y="94"/>
                  </a:lnTo>
                  <a:lnTo>
                    <a:pt x="1245" y="111"/>
                  </a:lnTo>
                  <a:lnTo>
                    <a:pt x="1254" y="130"/>
                  </a:lnTo>
                  <a:lnTo>
                    <a:pt x="1262" y="149"/>
                  </a:lnTo>
                  <a:lnTo>
                    <a:pt x="1267" y="169"/>
                  </a:lnTo>
                  <a:lnTo>
                    <a:pt x="1268" y="180"/>
                  </a:lnTo>
                  <a:lnTo>
                    <a:pt x="1270" y="191"/>
                  </a:lnTo>
                  <a:lnTo>
                    <a:pt x="1270" y="201"/>
                  </a:lnTo>
                  <a:lnTo>
                    <a:pt x="1271" y="212"/>
                  </a:lnTo>
                  <a:lnTo>
                    <a:pt x="1271" y="1060"/>
                  </a:lnTo>
                  <a:lnTo>
                    <a:pt x="1270" y="1072"/>
                  </a:lnTo>
                  <a:lnTo>
                    <a:pt x="1270" y="1082"/>
                  </a:lnTo>
                  <a:lnTo>
                    <a:pt x="1268" y="1093"/>
                  </a:lnTo>
                  <a:lnTo>
                    <a:pt x="1267" y="1102"/>
                  </a:lnTo>
                  <a:lnTo>
                    <a:pt x="1262" y="1124"/>
                  </a:lnTo>
                  <a:lnTo>
                    <a:pt x="1254" y="1143"/>
                  </a:lnTo>
                  <a:lnTo>
                    <a:pt x="1245" y="1162"/>
                  </a:lnTo>
                  <a:lnTo>
                    <a:pt x="1234" y="1179"/>
                  </a:lnTo>
                  <a:lnTo>
                    <a:pt x="1223" y="1195"/>
                  </a:lnTo>
                  <a:lnTo>
                    <a:pt x="1209" y="1210"/>
                  </a:lnTo>
                  <a:lnTo>
                    <a:pt x="1194" y="1224"/>
                  </a:lnTo>
                  <a:lnTo>
                    <a:pt x="1177" y="1236"/>
                  </a:lnTo>
                  <a:lnTo>
                    <a:pt x="1160" y="1246"/>
                  </a:lnTo>
                  <a:lnTo>
                    <a:pt x="1141" y="1256"/>
                  </a:lnTo>
                  <a:lnTo>
                    <a:pt x="1122" y="1262"/>
                  </a:lnTo>
                  <a:lnTo>
                    <a:pt x="1102" y="1268"/>
                  </a:lnTo>
                  <a:lnTo>
                    <a:pt x="1092" y="1270"/>
                  </a:lnTo>
                  <a:lnTo>
                    <a:pt x="1081" y="1271"/>
                  </a:lnTo>
                  <a:lnTo>
                    <a:pt x="1070" y="1272"/>
                  </a:lnTo>
                  <a:lnTo>
                    <a:pt x="1060" y="1272"/>
                  </a:lnTo>
                  <a:lnTo>
                    <a:pt x="212" y="1272"/>
                  </a:lnTo>
                  <a:lnTo>
                    <a:pt x="201" y="1272"/>
                  </a:lnTo>
                  <a:lnTo>
                    <a:pt x="190" y="1271"/>
                  </a:lnTo>
                  <a:lnTo>
                    <a:pt x="179" y="1270"/>
                  </a:lnTo>
                  <a:lnTo>
                    <a:pt x="169" y="1268"/>
                  </a:lnTo>
                  <a:lnTo>
                    <a:pt x="149" y="1262"/>
                  </a:lnTo>
                  <a:lnTo>
                    <a:pt x="130" y="1256"/>
                  </a:lnTo>
                  <a:lnTo>
                    <a:pt x="111" y="1246"/>
                  </a:lnTo>
                  <a:lnTo>
                    <a:pt x="94" y="1236"/>
                  </a:lnTo>
                  <a:lnTo>
                    <a:pt x="77" y="1224"/>
                  </a:lnTo>
                  <a:lnTo>
                    <a:pt x="62" y="1210"/>
                  </a:lnTo>
                  <a:lnTo>
                    <a:pt x="48" y="1195"/>
                  </a:lnTo>
                  <a:lnTo>
                    <a:pt x="37" y="1179"/>
                  </a:lnTo>
                  <a:lnTo>
                    <a:pt x="26" y="1162"/>
                  </a:lnTo>
                  <a:lnTo>
                    <a:pt x="17" y="1143"/>
                  </a:lnTo>
                  <a:lnTo>
                    <a:pt x="9" y="1124"/>
                  </a:lnTo>
                  <a:lnTo>
                    <a:pt x="5" y="1102"/>
                  </a:lnTo>
                  <a:lnTo>
                    <a:pt x="3" y="1093"/>
                  </a:lnTo>
                  <a:lnTo>
                    <a:pt x="1" y="1082"/>
                  </a:lnTo>
                  <a:lnTo>
                    <a:pt x="1" y="1072"/>
                  </a:lnTo>
                  <a:lnTo>
                    <a:pt x="0" y="1060"/>
                  </a:lnTo>
                  <a:lnTo>
                    <a:pt x="0" y="212"/>
                  </a:lnTo>
                  <a:lnTo>
                    <a:pt x="1" y="201"/>
                  </a:lnTo>
                  <a:lnTo>
                    <a:pt x="1" y="191"/>
                  </a:lnTo>
                  <a:lnTo>
                    <a:pt x="3" y="180"/>
                  </a:lnTo>
                  <a:lnTo>
                    <a:pt x="5" y="169"/>
                  </a:lnTo>
                  <a:lnTo>
                    <a:pt x="9" y="149"/>
                  </a:lnTo>
                  <a:lnTo>
                    <a:pt x="17" y="130"/>
                  </a:lnTo>
                  <a:lnTo>
                    <a:pt x="26" y="111"/>
                  </a:lnTo>
                  <a:lnTo>
                    <a:pt x="37" y="94"/>
                  </a:lnTo>
                  <a:lnTo>
                    <a:pt x="48" y="77"/>
                  </a:lnTo>
                  <a:lnTo>
                    <a:pt x="62" y="63"/>
                  </a:lnTo>
                  <a:lnTo>
                    <a:pt x="77" y="49"/>
                  </a:lnTo>
                  <a:lnTo>
                    <a:pt x="94" y="37"/>
                  </a:lnTo>
                  <a:lnTo>
                    <a:pt x="111" y="27"/>
                  </a:lnTo>
                  <a:lnTo>
                    <a:pt x="130" y="17"/>
                  </a:lnTo>
                  <a:lnTo>
                    <a:pt x="149" y="10"/>
                  </a:lnTo>
                  <a:lnTo>
                    <a:pt x="169" y="4"/>
                  </a:lnTo>
                  <a:lnTo>
                    <a:pt x="179" y="3"/>
                  </a:lnTo>
                  <a:lnTo>
                    <a:pt x="190" y="1"/>
                  </a:lnTo>
                  <a:lnTo>
                    <a:pt x="201" y="1"/>
                  </a:lnTo>
                  <a:lnTo>
                    <a:pt x="21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228"/>
            <p:cNvSpPr/>
            <p:nvPr/>
          </p:nvSpPr>
          <p:spPr bwMode="auto">
            <a:xfrm>
              <a:off x="3081" y="4205"/>
              <a:ext cx="80" cy="80"/>
            </a:xfrm>
            <a:custGeom>
              <a:avLst/>
              <a:gdLst>
                <a:gd name="T0" fmla="*/ 1059 w 1271"/>
                <a:gd name="T1" fmla="*/ 0 h 1272"/>
                <a:gd name="T2" fmla="*/ 1081 w 1271"/>
                <a:gd name="T3" fmla="*/ 1 h 1272"/>
                <a:gd name="T4" fmla="*/ 1102 w 1271"/>
                <a:gd name="T5" fmla="*/ 4 h 1272"/>
                <a:gd name="T6" fmla="*/ 1141 w 1271"/>
                <a:gd name="T7" fmla="*/ 17 h 1272"/>
                <a:gd name="T8" fmla="*/ 1177 w 1271"/>
                <a:gd name="T9" fmla="*/ 37 h 1272"/>
                <a:gd name="T10" fmla="*/ 1209 w 1271"/>
                <a:gd name="T11" fmla="*/ 63 h 1272"/>
                <a:gd name="T12" fmla="*/ 1234 w 1271"/>
                <a:gd name="T13" fmla="*/ 94 h 1272"/>
                <a:gd name="T14" fmla="*/ 1254 w 1271"/>
                <a:gd name="T15" fmla="*/ 130 h 1272"/>
                <a:gd name="T16" fmla="*/ 1266 w 1271"/>
                <a:gd name="T17" fmla="*/ 169 h 1272"/>
                <a:gd name="T18" fmla="*/ 1270 w 1271"/>
                <a:gd name="T19" fmla="*/ 191 h 1272"/>
                <a:gd name="T20" fmla="*/ 1271 w 1271"/>
                <a:gd name="T21" fmla="*/ 212 h 1272"/>
                <a:gd name="T22" fmla="*/ 1270 w 1271"/>
                <a:gd name="T23" fmla="*/ 1072 h 1272"/>
                <a:gd name="T24" fmla="*/ 1268 w 1271"/>
                <a:gd name="T25" fmla="*/ 1093 h 1272"/>
                <a:gd name="T26" fmla="*/ 1262 w 1271"/>
                <a:gd name="T27" fmla="*/ 1124 h 1272"/>
                <a:gd name="T28" fmla="*/ 1245 w 1271"/>
                <a:gd name="T29" fmla="*/ 1162 h 1272"/>
                <a:gd name="T30" fmla="*/ 1223 w 1271"/>
                <a:gd name="T31" fmla="*/ 1195 h 1272"/>
                <a:gd name="T32" fmla="*/ 1194 w 1271"/>
                <a:gd name="T33" fmla="*/ 1224 h 1272"/>
                <a:gd name="T34" fmla="*/ 1160 w 1271"/>
                <a:gd name="T35" fmla="*/ 1246 h 1272"/>
                <a:gd name="T36" fmla="*/ 1122 w 1271"/>
                <a:gd name="T37" fmla="*/ 1262 h 1272"/>
                <a:gd name="T38" fmla="*/ 1091 w 1271"/>
                <a:gd name="T39" fmla="*/ 1270 h 1272"/>
                <a:gd name="T40" fmla="*/ 1070 w 1271"/>
                <a:gd name="T41" fmla="*/ 1272 h 1272"/>
                <a:gd name="T42" fmla="*/ 212 w 1271"/>
                <a:gd name="T43" fmla="*/ 1272 h 1272"/>
                <a:gd name="T44" fmla="*/ 190 w 1271"/>
                <a:gd name="T45" fmla="*/ 1271 h 1272"/>
                <a:gd name="T46" fmla="*/ 169 w 1271"/>
                <a:gd name="T47" fmla="*/ 1268 h 1272"/>
                <a:gd name="T48" fmla="*/ 130 w 1271"/>
                <a:gd name="T49" fmla="*/ 1256 h 1272"/>
                <a:gd name="T50" fmla="*/ 94 w 1271"/>
                <a:gd name="T51" fmla="*/ 1236 h 1272"/>
                <a:gd name="T52" fmla="*/ 62 w 1271"/>
                <a:gd name="T53" fmla="*/ 1210 h 1272"/>
                <a:gd name="T54" fmla="*/ 37 w 1271"/>
                <a:gd name="T55" fmla="*/ 1179 h 1272"/>
                <a:gd name="T56" fmla="*/ 16 w 1271"/>
                <a:gd name="T57" fmla="*/ 1143 h 1272"/>
                <a:gd name="T58" fmla="*/ 4 w 1271"/>
                <a:gd name="T59" fmla="*/ 1102 h 1272"/>
                <a:gd name="T60" fmla="*/ 1 w 1271"/>
                <a:gd name="T61" fmla="*/ 1082 h 1272"/>
                <a:gd name="T62" fmla="*/ 0 w 1271"/>
                <a:gd name="T63" fmla="*/ 1060 h 1272"/>
                <a:gd name="T64" fmla="*/ 1 w 1271"/>
                <a:gd name="T65" fmla="*/ 201 h 1272"/>
                <a:gd name="T66" fmla="*/ 3 w 1271"/>
                <a:gd name="T67" fmla="*/ 180 h 1272"/>
                <a:gd name="T68" fmla="*/ 9 w 1271"/>
                <a:gd name="T69" fmla="*/ 149 h 1272"/>
                <a:gd name="T70" fmla="*/ 25 w 1271"/>
                <a:gd name="T71" fmla="*/ 111 h 1272"/>
                <a:gd name="T72" fmla="*/ 48 w 1271"/>
                <a:gd name="T73" fmla="*/ 77 h 1272"/>
                <a:gd name="T74" fmla="*/ 77 w 1271"/>
                <a:gd name="T75" fmla="*/ 49 h 1272"/>
                <a:gd name="T76" fmla="*/ 111 w 1271"/>
                <a:gd name="T77" fmla="*/ 27 h 1272"/>
                <a:gd name="T78" fmla="*/ 149 w 1271"/>
                <a:gd name="T79" fmla="*/ 10 h 1272"/>
                <a:gd name="T80" fmla="*/ 179 w 1271"/>
                <a:gd name="T81" fmla="*/ 3 h 1272"/>
                <a:gd name="T82" fmla="*/ 201 w 1271"/>
                <a:gd name="T83" fmla="*/ 1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1" h="1272">
                  <a:moveTo>
                    <a:pt x="212" y="0"/>
                  </a:moveTo>
                  <a:lnTo>
                    <a:pt x="1059" y="0"/>
                  </a:lnTo>
                  <a:lnTo>
                    <a:pt x="1070" y="1"/>
                  </a:lnTo>
                  <a:lnTo>
                    <a:pt x="1081" y="1"/>
                  </a:lnTo>
                  <a:lnTo>
                    <a:pt x="1091" y="3"/>
                  </a:lnTo>
                  <a:lnTo>
                    <a:pt x="1102" y="4"/>
                  </a:lnTo>
                  <a:lnTo>
                    <a:pt x="1122" y="10"/>
                  </a:lnTo>
                  <a:lnTo>
                    <a:pt x="1141" y="17"/>
                  </a:lnTo>
                  <a:lnTo>
                    <a:pt x="1160" y="27"/>
                  </a:lnTo>
                  <a:lnTo>
                    <a:pt x="1177" y="37"/>
                  </a:lnTo>
                  <a:lnTo>
                    <a:pt x="1194" y="49"/>
                  </a:lnTo>
                  <a:lnTo>
                    <a:pt x="1209" y="63"/>
                  </a:lnTo>
                  <a:lnTo>
                    <a:pt x="1223" y="77"/>
                  </a:lnTo>
                  <a:lnTo>
                    <a:pt x="1234" y="94"/>
                  </a:lnTo>
                  <a:lnTo>
                    <a:pt x="1245" y="111"/>
                  </a:lnTo>
                  <a:lnTo>
                    <a:pt x="1254" y="130"/>
                  </a:lnTo>
                  <a:lnTo>
                    <a:pt x="1262" y="149"/>
                  </a:lnTo>
                  <a:lnTo>
                    <a:pt x="1266" y="169"/>
                  </a:lnTo>
                  <a:lnTo>
                    <a:pt x="1268" y="180"/>
                  </a:lnTo>
                  <a:lnTo>
                    <a:pt x="1270" y="191"/>
                  </a:lnTo>
                  <a:lnTo>
                    <a:pt x="1270" y="201"/>
                  </a:lnTo>
                  <a:lnTo>
                    <a:pt x="1271" y="212"/>
                  </a:lnTo>
                  <a:lnTo>
                    <a:pt x="1271" y="1060"/>
                  </a:lnTo>
                  <a:lnTo>
                    <a:pt x="1270" y="1072"/>
                  </a:lnTo>
                  <a:lnTo>
                    <a:pt x="1270" y="1082"/>
                  </a:lnTo>
                  <a:lnTo>
                    <a:pt x="1268" y="1093"/>
                  </a:lnTo>
                  <a:lnTo>
                    <a:pt x="1266" y="1102"/>
                  </a:lnTo>
                  <a:lnTo>
                    <a:pt x="1262" y="1124"/>
                  </a:lnTo>
                  <a:lnTo>
                    <a:pt x="1254" y="1143"/>
                  </a:lnTo>
                  <a:lnTo>
                    <a:pt x="1245" y="1162"/>
                  </a:lnTo>
                  <a:lnTo>
                    <a:pt x="1234" y="1179"/>
                  </a:lnTo>
                  <a:lnTo>
                    <a:pt x="1223" y="1195"/>
                  </a:lnTo>
                  <a:lnTo>
                    <a:pt x="1209" y="1210"/>
                  </a:lnTo>
                  <a:lnTo>
                    <a:pt x="1194" y="1224"/>
                  </a:lnTo>
                  <a:lnTo>
                    <a:pt x="1177" y="1236"/>
                  </a:lnTo>
                  <a:lnTo>
                    <a:pt x="1160" y="1246"/>
                  </a:lnTo>
                  <a:lnTo>
                    <a:pt x="1141" y="1256"/>
                  </a:lnTo>
                  <a:lnTo>
                    <a:pt x="1122" y="1262"/>
                  </a:lnTo>
                  <a:lnTo>
                    <a:pt x="1102" y="1268"/>
                  </a:lnTo>
                  <a:lnTo>
                    <a:pt x="1091" y="1270"/>
                  </a:lnTo>
                  <a:lnTo>
                    <a:pt x="1081" y="1271"/>
                  </a:lnTo>
                  <a:lnTo>
                    <a:pt x="1070" y="1272"/>
                  </a:lnTo>
                  <a:lnTo>
                    <a:pt x="1059" y="1272"/>
                  </a:lnTo>
                  <a:lnTo>
                    <a:pt x="212" y="1272"/>
                  </a:lnTo>
                  <a:lnTo>
                    <a:pt x="201" y="1272"/>
                  </a:lnTo>
                  <a:lnTo>
                    <a:pt x="190" y="1271"/>
                  </a:lnTo>
                  <a:lnTo>
                    <a:pt x="179" y="1270"/>
                  </a:lnTo>
                  <a:lnTo>
                    <a:pt x="169" y="1268"/>
                  </a:lnTo>
                  <a:lnTo>
                    <a:pt x="149" y="1262"/>
                  </a:lnTo>
                  <a:lnTo>
                    <a:pt x="130" y="1256"/>
                  </a:lnTo>
                  <a:lnTo>
                    <a:pt x="111" y="1246"/>
                  </a:lnTo>
                  <a:lnTo>
                    <a:pt x="94" y="1236"/>
                  </a:lnTo>
                  <a:lnTo>
                    <a:pt x="77" y="1224"/>
                  </a:lnTo>
                  <a:lnTo>
                    <a:pt x="62" y="1210"/>
                  </a:lnTo>
                  <a:lnTo>
                    <a:pt x="48" y="1195"/>
                  </a:lnTo>
                  <a:lnTo>
                    <a:pt x="37" y="1179"/>
                  </a:lnTo>
                  <a:lnTo>
                    <a:pt x="25" y="1162"/>
                  </a:lnTo>
                  <a:lnTo>
                    <a:pt x="16" y="1143"/>
                  </a:lnTo>
                  <a:lnTo>
                    <a:pt x="9" y="1124"/>
                  </a:lnTo>
                  <a:lnTo>
                    <a:pt x="4" y="1102"/>
                  </a:lnTo>
                  <a:lnTo>
                    <a:pt x="3" y="1093"/>
                  </a:lnTo>
                  <a:lnTo>
                    <a:pt x="1" y="1082"/>
                  </a:lnTo>
                  <a:lnTo>
                    <a:pt x="1" y="1072"/>
                  </a:lnTo>
                  <a:lnTo>
                    <a:pt x="0" y="1060"/>
                  </a:lnTo>
                  <a:lnTo>
                    <a:pt x="0" y="212"/>
                  </a:lnTo>
                  <a:lnTo>
                    <a:pt x="1" y="201"/>
                  </a:lnTo>
                  <a:lnTo>
                    <a:pt x="1" y="191"/>
                  </a:lnTo>
                  <a:lnTo>
                    <a:pt x="3" y="180"/>
                  </a:lnTo>
                  <a:lnTo>
                    <a:pt x="4" y="169"/>
                  </a:lnTo>
                  <a:lnTo>
                    <a:pt x="9" y="149"/>
                  </a:lnTo>
                  <a:lnTo>
                    <a:pt x="16" y="130"/>
                  </a:lnTo>
                  <a:lnTo>
                    <a:pt x="25" y="111"/>
                  </a:lnTo>
                  <a:lnTo>
                    <a:pt x="37" y="94"/>
                  </a:lnTo>
                  <a:lnTo>
                    <a:pt x="48" y="77"/>
                  </a:lnTo>
                  <a:lnTo>
                    <a:pt x="62" y="63"/>
                  </a:lnTo>
                  <a:lnTo>
                    <a:pt x="77" y="49"/>
                  </a:lnTo>
                  <a:lnTo>
                    <a:pt x="94" y="37"/>
                  </a:lnTo>
                  <a:lnTo>
                    <a:pt x="111" y="27"/>
                  </a:lnTo>
                  <a:lnTo>
                    <a:pt x="130" y="17"/>
                  </a:lnTo>
                  <a:lnTo>
                    <a:pt x="149" y="10"/>
                  </a:lnTo>
                  <a:lnTo>
                    <a:pt x="169" y="4"/>
                  </a:lnTo>
                  <a:lnTo>
                    <a:pt x="179" y="3"/>
                  </a:lnTo>
                  <a:lnTo>
                    <a:pt x="190" y="1"/>
                  </a:lnTo>
                  <a:lnTo>
                    <a:pt x="201" y="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229"/>
            <p:cNvSpPr/>
            <p:nvPr/>
          </p:nvSpPr>
          <p:spPr bwMode="auto">
            <a:xfrm>
              <a:off x="3081" y="4205"/>
              <a:ext cx="80" cy="80"/>
            </a:xfrm>
            <a:custGeom>
              <a:avLst/>
              <a:gdLst>
                <a:gd name="T0" fmla="*/ 1059 w 1271"/>
                <a:gd name="T1" fmla="*/ 0 h 1272"/>
                <a:gd name="T2" fmla="*/ 1081 w 1271"/>
                <a:gd name="T3" fmla="*/ 1 h 1272"/>
                <a:gd name="T4" fmla="*/ 1102 w 1271"/>
                <a:gd name="T5" fmla="*/ 4 h 1272"/>
                <a:gd name="T6" fmla="*/ 1141 w 1271"/>
                <a:gd name="T7" fmla="*/ 17 h 1272"/>
                <a:gd name="T8" fmla="*/ 1177 w 1271"/>
                <a:gd name="T9" fmla="*/ 37 h 1272"/>
                <a:gd name="T10" fmla="*/ 1209 w 1271"/>
                <a:gd name="T11" fmla="*/ 63 h 1272"/>
                <a:gd name="T12" fmla="*/ 1234 w 1271"/>
                <a:gd name="T13" fmla="*/ 94 h 1272"/>
                <a:gd name="T14" fmla="*/ 1254 w 1271"/>
                <a:gd name="T15" fmla="*/ 130 h 1272"/>
                <a:gd name="T16" fmla="*/ 1266 w 1271"/>
                <a:gd name="T17" fmla="*/ 169 h 1272"/>
                <a:gd name="T18" fmla="*/ 1270 w 1271"/>
                <a:gd name="T19" fmla="*/ 191 h 1272"/>
                <a:gd name="T20" fmla="*/ 1271 w 1271"/>
                <a:gd name="T21" fmla="*/ 212 h 1272"/>
                <a:gd name="T22" fmla="*/ 1270 w 1271"/>
                <a:gd name="T23" fmla="*/ 1072 h 1272"/>
                <a:gd name="T24" fmla="*/ 1268 w 1271"/>
                <a:gd name="T25" fmla="*/ 1093 h 1272"/>
                <a:gd name="T26" fmla="*/ 1262 w 1271"/>
                <a:gd name="T27" fmla="*/ 1124 h 1272"/>
                <a:gd name="T28" fmla="*/ 1245 w 1271"/>
                <a:gd name="T29" fmla="*/ 1162 h 1272"/>
                <a:gd name="T30" fmla="*/ 1223 w 1271"/>
                <a:gd name="T31" fmla="*/ 1195 h 1272"/>
                <a:gd name="T32" fmla="*/ 1194 w 1271"/>
                <a:gd name="T33" fmla="*/ 1224 h 1272"/>
                <a:gd name="T34" fmla="*/ 1160 w 1271"/>
                <a:gd name="T35" fmla="*/ 1246 h 1272"/>
                <a:gd name="T36" fmla="*/ 1122 w 1271"/>
                <a:gd name="T37" fmla="*/ 1262 h 1272"/>
                <a:gd name="T38" fmla="*/ 1091 w 1271"/>
                <a:gd name="T39" fmla="*/ 1270 h 1272"/>
                <a:gd name="T40" fmla="*/ 1070 w 1271"/>
                <a:gd name="T41" fmla="*/ 1272 h 1272"/>
                <a:gd name="T42" fmla="*/ 212 w 1271"/>
                <a:gd name="T43" fmla="*/ 1272 h 1272"/>
                <a:gd name="T44" fmla="*/ 190 w 1271"/>
                <a:gd name="T45" fmla="*/ 1271 h 1272"/>
                <a:gd name="T46" fmla="*/ 169 w 1271"/>
                <a:gd name="T47" fmla="*/ 1268 h 1272"/>
                <a:gd name="T48" fmla="*/ 130 w 1271"/>
                <a:gd name="T49" fmla="*/ 1256 h 1272"/>
                <a:gd name="T50" fmla="*/ 94 w 1271"/>
                <a:gd name="T51" fmla="*/ 1236 h 1272"/>
                <a:gd name="T52" fmla="*/ 62 w 1271"/>
                <a:gd name="T53" fmla="*/ 1210 h 1272"/>
                <a:gd name="T54" fmla="*/ 37 w 1271"/>
                <a:gd name="T55" fmla="*/ 1179 h 1272"/>
                <a:gd name="T56" fmla="*/ 16 w 1271"/>
                <a:gd name="T57" fmla="*/ 1143 h 1272"/>
                <a:gd name="T58" fmla="*/ 4 w 1271"/>
                <a:gd name="T59" fmla="*/ 1102 h 1272"/>
                <a:gd name="T60" fmla="*/ 1 w 1271"/>
                <a:gd name="T61" fmla="*/ 1082 h 1272"/>
                <a:gd name="T62" fmla="*/ 0 w 1271"/>
                <a:gd name="T63" fmla="*/ 1060 h 1272"/>
                <a:gd name="T64" fmla="*/ 1 w 1271"/>
                <a:gd name="T65" fmla="*/ 201 h 1272"/>
                <a:gd name="T66" fmla="*/ 3 w 1271"/>
                <a:gd name="T67" fmla="*/ 180 h 1272"/>
                <a:gd name="T68" fmla="*/ 9 w 1271"/>
                <a:gd name="T69" fmla="*/ 149 h 1272"/>
                <a:gd name="T70" fmla="*/ 25 w 1271"/>
                <a:gd name="T71" fmla="*/ 111 h 1272"/>
                <a:gd name="T72" fmla="*/ 48 w 1271"/>
                <a:gd name="T73" fmla="*/ 77 h 1272"/>
                <a:gd name="T74" fmla="*/ 77 w 1271"/>
                <a:gd name="T75" fmla="*/ 49 h 1272"/>
                <a:gd name="T76" fmla="*/ 111 w 1271"/>
                <a:gd name="T77" fmla="*/ 27 h 1272"/>
                <a:gd name="T78" fmla="*/ 149 w 1271"/>
                <a:gd name="T79" fmla="*/ 10 h 1272"/>
                <a:gd name="T80" fmla="*/ 179 w 1271"/>
                <a:gd name="T81" fmla="*/ 3 h 1272"/>
                <a:gd name="T82" fmla="*/ 201 w 1271"/>
                <a:gd name="T83" fmla="*/ 1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1" h="1272">
                  <a:moveTo>
                    <a:pt x="212" y="0"/>
                  </a:moveTo>
                  <a:lnTo>
                    <a:pt x="1059" y="0"/>
                  </a:lnTo>
                  <a:lnTo>
                    <a:pt x="1070" y="1"/>
                  </a:lnTo>
                  <a:lnTo>
                    <a:pt x="1081" y="1"/>
                  </a:lnTo>
                  <a:lnTo>
                    <a:pt x="1091" y="3"/>
                  </a:lnTo>
                  <a:lnTo>
                    <a:pt x="1102" y="4"/>
                  </a:lnTo>
                  <a:lnTo>
                    <a:pt x="1122" y="10"/>
                  </a:lnTo>
                  <a:lnTo>
                    <a:pt x="1141" y="17"/>
                  </a:lnTo>
                  <a:lnTo>
                    <a:pt x="1160" y="27"/>
                  </a:lnTo>
                  <a:lnTo>
                    <a:pt x="1177" y="37"/>
                  </a:lnTo>
                  <a:lnTo>
                    <a:pt x="1194" y="49"/>
                  </a:lnTo>
                  <a:lnTo>
                    <a:pt x="1209" y="63"/>
                  </a:lnTo>
                  <a:lnTo>
                    <a:pt x="1223" y="77"/>
                  </a:lnTo>
                  <a:lnTo>
                    <a:pt x="1234" y="94"/>
                  </a:lnTo>
                  <a:lnTo>
                    <a:pt x="1245" y="111"/>
                  </a:lnTo>
                  <a:lnTo>
                    <a:pt x="1254" y="130"/>
                  </a:lnTo>
                  <a:lnTo>
                    <a:pt x="1262" y="149"/>
                  </a:lnTo>
                  <a:lnTo>
                    <a:pt x="1266" y="169"/>
                  </a:lnTo>
                  <a:lnTo>
                    <a:pt x="1268" y="180"/>
                  </a:lnTo>
                  <a:lnTo>
                    <a:pt x="1270" y="191"/>
                  </a:lnTo>
                  <a:lnTo>
                    <a:pt x="1270" y="201"/>
                  </a:lnTo>
                  <a:lnTo>
                    <a:pt x="1271" y="212"/>
                  </a:lnTo>
                  <a:lnTo>
                    <a:pt x="1271" y="1060"/>
                  </a:lnTo>
                  <a:lnTo>
                    <a:pt x="1270" y="1072"/>
                  </a:lnTo>
                  <a:lnTo>
                    <a:pt x="1270" y="1082"/>
                  </a:lnTo>
                  <a:lnTo>
                    <a:pt x="1268" y="1093"/>
                  </a:lnTo>
                  <a:lnTo>
                    <a:pt x="1266" y="1102"/>
                  </a:lnTo>
                  <a:lnTo>
                    <a:pt x="1262" y="1124"/>
                  </a:lnTo>
                  <a:lnTo>
                    <a:pt x="1254" y="1143"/>
                  </a:lnTo>
                  <a:lnTo>
                    <a:pt x="1245" y="1162"/>
                  </a:lnTo>
                  <a:lnTo>
                    <a:pt x="1234" y="1179"/>
                  </a:lnTo>
                  <a:lnTo>
                    <a:pt x="1223" y="1195"/>
                  </a:lnTo>
                  <a:lnTo>
                    <a:pt x="1209" y="1210"/>
                  </a:lnTo>
                  <a:lnTo>
                    <a:pt x="1194" y="1224"/>
                  </a:lnTo>
                  <a:lnTo>
                    <a:pt x="1177" y="1236"/>
                  </a:lnTo>
                  <a:lnTo>
                    <a:pt x="1160" y="1246"/>
                  </a:lnTo>
                  <a:lnTo>
                    <a:pt x="1141" y="1256"/>
                  </a:lnTo>
                  <a:lnTo>
                    <a:pt x="1122" y="1262"/>
                  </a:lnTo>
                  <a:lnTo>
                    <a:pt x="1102" y="1268"/>
                  </a:lnTo>
                  <a:lnTo>
                    <a:pt x="1091" y="1270"/>
                  </a:lnTo>
                  <a:lnTo>
                    <a:pt x="1081" y="1271"/>
                  </a:lnTo>
                  <a:lnTo>
                    <a:pt x="1070" y="1272"/>
                  </a:lnTo>
                  <a:lnTo>
                    <a:pt x="1059" y="1272"/>
                  </a:lnTo>
                  <a:lnTo>
                    <a:pt x="212" y="1272"/>
                  </a:lnTo>
                  <a:lnTo>
                    <a:pt x="201" y="1272"/>
                  </a:lnTo>
                  <a:lnTo>
                    <a:pt x="190" y="1271"/>
                  </a:lnTo>
                  <a:lnTo>
                    <a:pt x="179" y="1270"/>
                  </a:lnTo>
                  <a:lnTo>
                    <a:pt x="169" y="1268"/>
                  </a:lnTo>
                  <a:lnTo>
                    <a:pt x="149" y="1262"/>
                  </a:lnTo>
                  <a:lnTo>
                    <a:pt x="130" y="1256"/>
                  </a:lnTo>
                  <a:lnTo>
                    <a:pt x="111" y="1246"/>
                  </a:lnTo>
                  <a:lnTo>
                    <a:pt x="94" y="1236"/>
                  </a:lnTo>
                  <a:lnTo>
                    <a:pt x="77" y="1224"/>
                  </a:lnTo>
                  <a:lnTo>
                    <a:pt x="62" y="1210"/>
                  </a:lnTo>
                  <a:lnTo>
                    <a:pt x="48" y="1195"/>
                  </a:lnTo>
                  <a:lnTo>
                    <a:pt x="37" y="1179"/>
                  </a:lnTo>
                  <a:lnTo>
                    <a:pt x="25" y="1162"/>
                  </a:lnTo>
                  <a:lnTo>
                    <a:pt x="16" y="1143"/>
                  </a:lnTo>
                  <a:lnTo>
                    <a:pt x="9" y="1124"/>
                  </a:lnTo>
                  <a:lnTo>
                    <a:pt x="4" y="1102"/>
                  </a:lnTo>
                  <a:lnTo>
                    <a:pt x="3" y="1093"/>
                  </a:lnTo>
                  <a:lnTo>
                    <a:pt x="1" y="1082"/>
                  </a:lnTo>
                  <a:lnTo>
                    <a:pt x="1" y="1072"/>
                  </a:lnTo>
                  <a:lnTo>
                    <a:pt x="0" y="1060"/>
                  </a:lnTo>
                  <a:lnTo>
                    <a:pt x="0" y="212"/>
                  </a:lnTo>
                  <a:lnTo>
                    <a:pt x="1" y="201"/>
                  </a:lnTo>
                  <a:lnTo>
                    <a:pt x="1" y="191"/>
                  </a:lnTo>
                  <a:lnTo>
                    <a:pt x="3" y="180"/>
                  </a:lnTo>
                  <a:lnTo>
                    <a:pt x="4" y="169"/>
                  </a:lnTo>
                  <a:lnTo>
                    <a:pt x="9" y="149"/>
                  </a:lnTo>
                  <a:lnTo>
                    <a:pt x="16" y="130"/>
                  </a:lnTo>
                  <a:lnTo>
                    <a:pt x="25" y="111"/>
                  </a:lnTo>
                  <a:lnTo>
                    <a:pt x="37" y="94"/>
                  </a:lnTo>
                  <a:lnTo>
                    <a:pt x="48" y="77"/>
                  </a:lnTo>
                  <a:lnTo>
                    <a:pt x="62" y="63"/>
                  </a:lnTo>
                  <a:lnTo>
                    <a:pt x="77" y="49"/>
                  </a:lnTo>
                  <a:lnTo>
                    <a:pt x="94" y="37"/>
                  </a:lnTo>
                  <a:lnTo>
                    <a:pt x="111" y="27"/>
                  </a:lnTo>
                  <a:lnTo>
                    <a:pt x="130" y="17"/>
                  </a:lnTo>
                  <a:lnTo>
                    <a:pt x="149" y="10"/>
                  </a:lnTo>
                  <a:lnTo>
                    <a:pt x="169" y="4"/>
                  </a:lnTo>
                  <a:lnTo>
                    <a:pt x="179" y="3"/>
                  </a:lnTo>
                  <a:lnTo>
                    <a:pt x="190" y="1"/>
                  </a:lnTo>
                  <a:lnTo>
                    <a:pt x="201" y="1"/>
                  </a:lnTo>
                  <a:lnTo>
                    <a:pt x="21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9" name="Freeform 41"/>
          <p:cNvSpPr>
            <a:spLocks noEditPoints="1"/>
          </p:cNvSpPr>
          <p:nvPr/>
        </p:nvSpPr>
        <p:spPr bwMode="auto">
          <a:xfrm>
            <a:off x="5855348" y="1943943"/>
            <a:ext cx="480960" cy="432048"/>
          </a:xfrm>
          <a:custGeom>
            <a:avLst/>
            <a:gdLst>
              <a:gd name="T0" fmla="*/ 2147483647 w 67"/>
              <a:gd name="T1" fmla="*/ 124018912 h 60"/>
              <a:gd name="T2" fmla="*/ 2147483647 w 67"/>
              <a:gd name="T3" fmla="*/ 0 h 60"/>
              <a:gd name="T4" fmla="*/ 2147483647 w 67"/>
              <a:gd name="T5" fmla="*/ 0 h 60"/>
              <a:gd name="T6" fmla="*/ 2147483647 w 67"/>
              <a:gd name="T7" fmla="*/ 124018912 h 60"/>
              <a:gd name="T8" fmla="*/ 2147483647 w 67"/>
              <a:gd name="T9" fmla="*/ 310059138 h 60"/>
              <a:gd name="T10" fmla="*/ 2147483647 w 67"/>
              <a:gd name="T11" fmla="*/ 868156039 h 60"/>
              <a:gd name="T12" fmla="*/ 2147483647 w 67"/>
              <a:gd name="T13" fmla="*/ 124018912 h 60"/>
              <a:gd name="T14" fmla="*/ 2147483647 w 67"/>
              <a:gd name="T15" fmla="*/ 1922344337 h 60"/>
              <a:gd name="T16" fmla="*/ 2147483647 w 67"/>
              <a:gd name="T17" fmla="*/ 124018912 h 60"/>
              <a:gd name="T18" fmla="*/ 1902898002 w 67"/>
              <a:gd name="T19" fmla="*/ 124018912 h 60"/>
              <a:gd name="T20" fmla="*/ 122771150 w 67"/>
              <a:gd name="T21" fmla="*/ 1922344337 h 60"/>
              <a:gd name="T22" fmla="*/ 122771150 w 67"/>
              <a:gd name="T23" fmla="*/ 2147483647 h 60"/>
              <a:gd name="T24" fmla="*/ 245534466 w 67"/>
              <a:gd name="T25" fmla="*/ 2147483647 h 60"/>
              <a:gd name="T26" fmla="*/ 429691207 w 67"/>
              <a:gd name="T27" fmla="*/ 2147483647 h 60"/>
              <a:gd name="T28" fmla="*/ 2087055172 w 67"/>
              <a:gd name="T29" fmla="*/ 558097024 h 60"/>
              <a:gd name="T30" fmla="*/ 2147483647 w 67"/>
              <a:gd name="T31" fmla="*/ 2147483647 h 60"/>
              <a:gd name="T32" fmla="*/ 2147483647 w 67"/>
              <a:gd name="T33" fmla="*/ 2147483647 h 60"/>
              <a:gd name="T34" fmla="*/ 2147483647 w 67"/>
              <a:gd name="T35" fmla="*/ 1922344337 h 60"/>
              <a:gd name="T36" fmla="*/ 552454614 w 67"/>
              <a:gd name="T37" fmla="*/ 2147483647 h 60"/>
              <a:gd name="T38" fmla="*/ 552454614 w 67"/>
              <a:gd name="T39" fmla="*/ 2147483647 h 60"/>
              <a:gd name="T40" fmla="*/ 797989019 w 67"/>
              <a:gd name="T41" fmla="*/ 2147483647 h 60"/>
              <a:gd name="T42" fmla="*/ 1718749157 w 67"/>
              <a:gd name="T43" fmla="*/ 2147483647 h 60"/>
              <a:gd name="T44" fmla="*/ 1718749157 w 67"/>
              <a:gd name="T45" fmla="*/ 2147483647 h 60"/>
              <a:gd name="T46" fmla="*/ 1780134717 w 67"/>
              <a:gd name="T47" fmla="*/ 2147483647 h 60"/>
              <a:gd name="T48" fmla="*/ 2147483647 w 67"/>
              <a:gd name="T49" fmla="*/ 2147483647 h 60"/>
              <a:gd name="T50" fmla="*/ 2147483647 w 67"/>
              <a:gd name="T51" fmla="*/ 2147483647 h 60"/>
              <a:gd name="T52" fmla="*/ 2147483647 w 67"/>
              <a:gd name="T53" fmla="*/ 2147483647 h 60"/>
              <a:gd name="T54" fmla="*/ 2147483647 w 67"/>
              <a:gd name="T55" fmla="*/ 2147483647 h 60"/>
              <a:gd name="T56" fmla="*/ 2147483647 w 67"/>
              <a:gd name="T57" fmla="*/ 2147483647 h 60"/>
              <a:gd name="T58" fmla="*/ 2147483647 w 67"/>
              <a:gd name="T59" fmla="*/ 2147483647 h 60"/>
              <a:gd name="T60" fmla="*/ 2087055172 w 67"/>
              <a:gd name="T61" fmla="*/ 806142661 h 60"/>
              <a:gd name="T62" fmla="*/ 552454614 w 67"/>
              <a:gd name="T63" fmla="*/ 2147483647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60"/>
              <a:gd name="T98" fmla="*/ 67 w 67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-9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46" grpId="0" animBg="1"/>
      <p:bldP spid="47" grpId="0" animBg="1"/>
      <p:bldP spid="48" grpId="0" animBg="1"/>
      <p:bldP spid="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03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产品功能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3442696" y="2685093"/>
            <a:ext cx="1809998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6385226" y="2685093"/>
            <a:ext cx="1809998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6385226" y="4269269"/>
            <a:ext cx="1809998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3496522" y="4269269"/>
            <a:ext cx="1809998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六边形 13"/>
          <p:cNvSpPr/>
          <p:nvPr/>
        </p:nvSpPr>
        <p:spPr>
          <a:xfrm flipV="1">
            <a:off x="4738841" y="2512147"/>
            <a:ext cx="2177701" cy="1877329"/>
          </a:xfrm>
          <a:prstGeom prst="hexagon">
            <a:avLst/>
          </a:prstGeom>
          <a:gradFill flip="none" rotWithShape="1">
            <a:gsLst>
              <a:gs pos="5000">
                <a:schemeClr val="bg1">
                  <a:lumMod val="75000"/>
                </a:schemeClr>
              </a:gs>
              <a:gs pos="57000">
                <a:schemeClr val="bg1">
                  <a:shade val="67500"/>
                  <a:satMod val="115000"/>
                  <a:lumMod val="40000"/>
                  <a:lumOff val="6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FFFF">
                <a:alpha val="72941"/>
              </a:srgbClr>
            </a:solidFill>
          </a:ln>
          <a:effectLst>
            <a:outerShdw blurRad="215900" dist="127000" dir="6000000" sx="101000" sy="101000" algn="tr" rotWithShape="0">
              <a:schemeClr val="tx1">
                <a:lumMod val="95000"/>
                <a:lumOff val="5000"/>
                <a:alpha val="7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60000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058846" y="2109029"/>
            <a:ext cx="1175938" cy="11759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415619" y="2109029"/>
            <a:ext cx="1175938" cy="11759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058846" y="3693205"/>
            <a:ext cx="1175938" cy="11759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8" name="椭圆 17"/>
          <p:cNvSpPr/>
          <p:nvPr/>
        </p:nvSpPr>
        <p:spPr>
          <a:xfrm>
            <a:off x="7415619" y="3693205"/>
            <a:ext cx="1175938" cy="11759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52126" y="510358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功能描述功能描述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功能描述功能描述。。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37026" y="1503185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功能描述功能描述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功能描述功能描述。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31647" y="1503185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功能描述功能描述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功能描述功能描述。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31647" y="5103585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功能描述功能描述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功能描述功能描述。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63895" y="3166664"/>
            <a:ext cx="1672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-3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产品功能</a:t>
            </a:r>
          </a:p>
        </p:txBody>
      </p:sp>
      <p:sp>
        <p:nvSpPr>
          <p:cNvPr id="25" name="Freeform 9"/>
          <p:cNvSpPr>
            <a:spLocks noChangeAspect="1" noEditPoints="1" noChangeArrowheads="1"/>
          </p:cNvSpPr>
          <p:nvPr/>
        </p:nvSpPr>
        <p:spPr bwMode="auto">
          <a:xfrm>
            <a:off x="3289974" y="2367281"/>
            <a:ext cx="726184" cy="668233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7739366" y="2367280"/>
            <a:ext cx="512798" cy="694914"/>
            <a:chOff x="2773" y="2014"/>
            <a:chExt cx="214" cy="290"/>
          </a:xfrm>
          <a:noFill/>
        </p:grpSpPr>
        <p:sp>
          <p:nvSpPr>
            <p:cNvPr id="27" name="Freeform 5"/>
            <p:cNvSpPr/>
            <p:nvPr/>
          </p:nvSpPr>
          <p:spPr bwMode="auto">
            <a:xfrm>
              <a:off x="2773" y="2052"/>
              <a:ext cx="214" cy="252"/>
            </a:xfrm>
            <a:custGeom>
              <a:avLst/>
              <a:gdLst>
                <a:gd name="T0" fmla="*/ 185 w 214"/>
                <a:gd name="T1" fmla="*/ 0 h 252"/>
                <a:gd name="T2" fmla="*/ 214 w 214"/>
                <a:gd name="T3" fmla="*/ 0 h 252"/>
                <a:gd name="T4" fmla="*/ 214 w 214"/>
                <a:gd name="T5" fmla="*/ 252 h 252"/>
                <a:gd name="T6" fmla="*/ 0 w 214"/>
                <a:gd name="T7" fmla="*/ 252 h 252"/>
                <a:gd name="T8" fmla="*/ 0 w 214"/>
                <a:gd name="T9" fmla="*/ 0 h 252"/>
                <a:gd name="T10" fmla="*/ 29 w 214"/>
                <a:gd name="T11" fmla="*/ 0 h 2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4"/>
                <a:gd name="T19" fmla="*/ 0 h 252"/>
                <a:gd name="T20" fmla="*/ 214 w 214"/>
                <a:gd name="T21" fmla="*/ 252 h 2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4" h="252">
                  <a:moveTo>
                    <a:pt x="185" y="0"/>
                  </a:moveTo>
                  <a:lnTo>
                    <a:pt x="214" y="0"/>
                  </a:lnTo>
                  <a:lnTo>
                    <a:pt x="214" y="252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2831" y="2014"/>
              <a:ext cx="98" cy="58"/>
            </a:xfrm>
            <a:custGeom>
              <a:avLst/>
              <a:gdLst>
                <a:gd name="T0" fmla="*/ 3530 w 40"/>
                <a:gd name="T1" fmla="*/ 1974 h 24"/>
                <a:gd name="T2" fmla="*/ 3530 w 40"/>
                <a:gd name="T3" fmla="*/ 648 h 24"/>
                <a:gd name="T4" fmla="*/ 2484 w 40"/>
                <a:gd name="T5" fmla="*/ 648 h 24"/>
                <a:gd name="T6" fmla="*/ 1764 w 40"/>
                <a:gd name="T7" fmla="*/ 0 h 24"/>
                <a:gd name="T8" fmla="*/ 1044 w 40"/>
                <a:gd name="T9" fmla="*/ 648 h 24"/>
                <a:gd name="T10" fmla="*/ 0 w 40"/>
                <a:gd name="T11" fmla="*/ 648 h 24"/>
                <a:gd name="T12" fmla="*/ 0 w 40"/>
                <a:gd name="T13" fmla="*/ 1974 h 24"/>
                <a:gd name="T14" fmla="*/ 3530 w 40"/>
                <a:gd name="T15" fmla="*/ 1974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24"/>
                <a:gd name="T26" fmla="*/ 40 w 40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24">
                  <a:moveTo>
                    <a:pt x="40" y="24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4"/>
                    <a:pt x="24" y="0"/>
                    <a:pt x="20" y="0"/>
                  </a:cubicBezTo>
                  <a:cubicBezTo>
                    <a:pt x="16" y="0"/>
                    <a:pt x="12" y="4"/>
                    <a:pt x="1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H="1">
              <a:off x="2822" y="2168"/>
              <a:ext cx="117" cy="0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 flipH="1">
              <a:off x="2822" y="2207"/>
              <a:ext cx="117" cy="0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H="1">
              <a:off x="2822" y="2246"/>
              <a:ext cx="117" cy="0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 flipH="1">
              <a:off x="2822" y="2130"/>
              <a:ext cx="117" cy="0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" name="Group 19"/>
          <p:cNvGrpSpPr>
            <a:grpSpLocks noChangeAspect="1"/>
          </p:cNvGrpSpPr>
          <p:nvPr/>
        </p:nvGrpSpPr>
        <p:grpSpPr bwMode="auto">
          <a:xfrm>
            <a:off x="7667359" y="3950019"/>
            <a:ext cx="686105" cy="676037"/>
            <a:chOff x="3869" y="1065"/>
            <a:chExt cx="477" cy="47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2" name="Freeform 20"/>
            <p:cNvSpPr/>
            <p:nvPr/>
          </p:nvSpPr>
          <p:spPr bwMode="auto">
            <a:xfrm>
              <a:off x="3936" y="1411"/>
              <a:ext cx="211" cy="14"/>
            </a:xfrm>
            <a:custGeom>
              <a:avLst/>
              <a:gdLst>
                <a:gd name="T0" fmla="*/ 86 w 88"/>
                <a:gd name="T1" fmla="*/ 0 h 6"/>
                <a:gd name="T2" fmla="*/ 3 w 88"/>
                <a:gd name="T3" fmla="*/ 0 h 6"/>
                <a:gd name="T4" fmla="*/ 0 w 88"/>
                <a:gd name="T5" fmla="*/ 3 h 6"/>
                <a:gd name="T6" fmla="*/ 3 w 88"/>
                <a:gd name="T7" fmla="*/ 6 h 6"/>
                <a:gd name="T8" fmla="*/ 86 w 88"/>
                <a:gd name="T9" fmla="*/ 6 h 6"/>
                <a:gd name="T10" fmla="*/ 88 w 88"/>
                <a:gd name="T11" fmla="*/ 3 h 6"/>
                <a:gd name="T12" fmla="*/ 86 w 88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6">
                  <a:moveTo>
                    <a:pt x="8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7" y="6"/>
                    <a:pt x="88" y="5"/>
                    <a:pt x="88" y="3"/>
                  </a:cubicBezTo>
                  <a:cubicBezTo>
                    <a:pt x="88" y="2"/>
                    <a:pt x="87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1"/>
            <p:cNvSpPr/>
            <p:nvPr/>
          </p:nvSpPr>
          <p:spPr bwMode="auto">
            <a:xfrm>
              <a:off x="3936" y="1358"/>
              <a:ext cx="211" cy="12"/>
            </a:xfrm>
            <a:custGeom>
              <a:avLst/>
              <a:gdLst>
                <a:gd name="T0" fmla="*/ 86 w 88"/>
                <a:gd name="T1" fmla="*/ 0 h 5"/>
                <a:gd name="T2" fmla="*/ 3 w 88"/>
                <a:gd name="T3" fmla="*/ 0 h 5"/>
                <a:gd name="T4" fmla="*/ 0 w 88"/>
                <a:gd name="T5" fmla="*/ 3 h 5"/>
                <a:gd name="T6" fmla="*/ 3 w 88"/>
                <a:gd name="T7" fmla="*/ 5 h 5"/>
                <a:gd name="T8" fmla="*/ 86 w 88"/>
                <a:gd name="T9" fmla="*/ 5 h 5"/>
                <a:gd name="T10" fmla="*/ 88 w 88"/>
                <a:gd name="T11" fmla="*/ 3 h 5"/>
                <a:gd name="T12" fmla="*/ 86 w 8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5">
                  <a:moveTo>
                    <a:pt x="8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7" y="5"/>
                    <a:pt x="88" y="4"/>
                    <a:pt x="88" y="3"/>
                  </a:cubicBezTo>
                  <a:cubicBezTo>
                    <a:pt x="88" y="1"/>
                    <a:pt x="87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2"/>
            <p:cNvSpPr/>
            <p:nvPr/>
          </p:nvSpPr>
          <p:spPr bwMode="auto">
            <a:xfrm>
              <a:off x="3936" y="1303"/>
              <a:ext cx="211" cy="14"/>
            </a:xfrm>
            <a:custGeom>
              <a:avLst/>
              <a:gdLst>
                <a:gd name="T0" fmla="*/ 86 w 88"/>
                <a:gd name="T1" fmla="*/ 0 h 6"/>
                <a:gd name="T2" fmla="*/ 3 w 88"/>
                <a:gd name="T3" fmla="*/ 0 h 6"/>
                <a:gd name="T4" fmla="*/ 0 w 88"/>
                <a:gd name="T5" fmla="*/ 3 h 6"/>
                <a:gd name="T6" fmla="*/ 3 w 88"/>
                <a:gd name="T7" fmla="*/ 6 h 6"/>
                <a:gd name="T8" fmla="*/ 86 w 88"/>
                <a:gd name="T9" fmla="*/ 6 h 6"/>
                <a:gd name="T10" fmla="*/ 88 w 88"/>
                <a:gd name="T11" fmla="*/ 3 h 6"/>
                <a:gd name="T12" fmla="*/ 86 w 88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6">
                  <a:moveTo>
                    <a:pt x="8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7" y="6"/>
                    <a:pt x="88" y="4"/>
                    <a:pt x="88" y="3"/>
                  </a:cubicBezTo>
                  <a:cubicBezTo>
                    <a:pt x="88" y="1"/>
                    <a:pt x="87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3"/>
            <p:cNvSpPr/>
            <p:nvPr/>
          </p:nvSpPr>
          <p:spPr bwMode="auto">
            <a:xfrm>
              <a:off x="3936" y="1250"/>
              <a:ext cx="103" cy="14"/>
            </a:xfrm>
            <a:custGeom>
              <a:avLst/>
              <a:gdLst>
                <a:gd name="T0" fmla="*/ 3 w 43"/>
                <a:gd name="T1" fmla="*/ 6 h 6"/>
                <a:gd name="T2" fmla="*/ 41 w 43"/>
                <a:gd name="T3" fmla="*/ 6 h 6"/>
                <a:gd name="T4" fmla="*/ 43 w 43"/>
                <a:gd name="T5" fmla="*/ 3 h 6"/>
                <a:gd name="T6" fmla="*/ 41 w 43"/>
                <a:gd name="T7" fmla="*/ 0 h 6"/>
                <a:gd name="T8" fmla="*/ 3 w 43"/>
                <a:gd name="T9" fmla="*/ 0 h 6"/>
                <a:gd name="T10" fmla="*/ 0 w 43"/>
                <a:gd name="T11" fmla="*/ 3 h 6"/>
                <a:gd name="T12" fmla="*/ 3 w 4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6">
                  <a:moveTo>
                    <a:pt x="3" y="6"/>
                  </a:move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3" y="4"/>
                    <a:pt x="43" y="3"/>
                  </a:cubicBezTo>
                  <a:cubicBezTo>
                    <a:pt x="43" y="1"/>
                    <a:pt x="42" y="0"/>
                    <a:pt x="4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4"/>
            <p:cNvSpPr>
              <a:spLocks noEditPoints="1"/>
            </p:cNvSpPr>
            <p:nvPr/>
          </p:nvSpPr>
          <p:spPr bwMode="auto">
            <a:xfrm>
              <a:off x="3869" y="1065"/>
              <a:ext cx="345" cy="470"/>
            </a:xfrm>
            <a:custGeom>
              <a:avLst/>
              <a:gdLst>
                <a:gd name="T0" fmla="*/ 116 w 144"/>
                <a:gd name="T1" fmla="*/ 2 h 196"/>
                <a:gd name="T2" fmla="*/ 111 w 144"/>
                <a:gd name="T3" fmla="*/ 0 h 196"/>
                <a:gd name="T4" fmla="*/ 7 w 144"/>
                <a:gd name="T5" fmla="*/ 0 h 196"/>
                <a:gd name="T6" fmla="*/ 0 w 144"/>
                <a:gd name="T7" fmla="*/ 7 h 196"/>
                <a:gd name="T8" fmla="*/ 0 w 144"/>
                <a:gd name="T9" fmla="*/ 189 h 196"/>
                <a:gd name="T10" fmla="*/ 7 w 144"/>
                <a:gd name="T11" fmla="*/ 196 h 196"/>
                <a:gd name="T12" fmla="*/ 138 w 144"/>
                <a:gd name="T13" fmla="*/ 196 h 196"/>
                <a:gd name="T14" fmla="*/ 144 w 144"/>
                <a:gd name="T15" fmla="*/ 189 h 196"/>
                <a:gd name="T16" fmla="*/ 144 w 144"/>
                <a:gd name="T17" fmla="*/ 33 h 196"/>
                <a:gd name="T18" fmla="*/ 142 w 144"/>
                <a:gd name="T19" fmla="*/ 28 h 196"/>
                <a:gd name="T20" fmla="*/ 116 w 144"/>
                <a:gd name="T21" fmla="*/ 2 h 196"/>
                <a:gd name="T22" fmla="*/ 13 w 144"/>
                <a:gd name="T23" fmla="*/ 182 h 196"/>
                <a:gd name="T24" fmla="*/ 13 w 144"/>
                <a:gd name="T25" fmla="*/ 13 h 196"/>
                <a:gd name="T26" fmla="*/ 104 w 144"/>
                <a:gd name="T27" fmla="*/ 13 h 196"/>
                <a:gd name="T28" fmla="*/ 104 w 144"/>
                <a:gd name="T29" fmla="*/ 36 h 196"/>
                <a:gd name="T30" fmla="*/ 108 w 144"/>
                <a:gd name="T31" fmla="*/ 40 h 196"/>
                <a:gd name="T32" fmla="*/ 131 w 144"/>
                <a:gd name="T33" fmla="*/ 40 h 196"/>
                <a:gd name="T34" fmla="*/ 131 w 144"/>
                <a:gd name="T35" fmla="*/ 182 h 196"/>
                <a:gd name="T36" fmla="*/ 13 w 144"/>
                <a:gd name="T37" fmla="*/ 18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" h="196">
                  <a:moveTo>
                    <a:pt x="116" y="2"/>
                  </a:moveTo>
                  <a:cubicBezTo>
                    <a:pt x="115" y="1"/>
                    <a:pt x="113" y="0"/>
                    <a:pt x="11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3"/>
                    <a:pt x="3" y="196"/>
                    <a:pt x="7" y="196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1" y="196"/>
                    <a:pt x="144" y="193"/>
                    <a:pt x="144" y="189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1"/>
                    <a:pt x="144" y="29"/>
                    <a:pt x="142" y="28"/>
                  </a:cubicBezTo>
                  <a:lnTo>
                    <a:pt x="116" y="2"/>
                  </a:lnTo>
                  <a:close/>
                  <a:moveTo>
                    <a:pt x="13" y="182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8"/>
                    <a:pt x="106" y="40"/>
                    <a:pt x="108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1" y="182"/>
                    <a:pt x="131" y="182"/>
                    <a:pt x="131" y="182"/>
                  </a:cubicBezTo>
                  <a:lnTo>
                    <a:pt x="13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5"/>
            <p:cNvSpPr>
              <a:spLocks noEditPoints="1"/>
            </p:cNvSpPr>
            <p:nvPr/>
          </p:nvSpPr>
          <p:spPr bwMode="auto">
            <a:xfrm>
              <a:off x="4252" y="1087"/>
              <a:ext cx="94" cy="444"/>
            </a:xfrm>
            <a:custGeom>
              <a:avLst/>
              <a:gdLst>
                <a:gd name="T0" fmla="*/ 35 w 39"/>
                <a:gd name="T1" fmla="*/ 0 h 185"/>
                <a:gd name="T2" fmla="*/ 4 w 39"/>
                <a:gd name="T3" fmla="*/ 0 h 185"/>
                <a:gd name="T4" fmla="*/ 0 w 39"/>
                <a:gd name="T5" fmla="*/ 4 h 185"/>
                <a:gd name="T6" fmla="*/ 0 w 39"/>
                <a:gd name="T7" fmla="*/ 144 h 185"/>
                <a:gd name="T8" fmla="*/ 0 w 39"/>
                <a:gd name="T9" fmla="*/ 146 h 185"/>
                <a:gd name="T10" fmla="*/ 16 w 39"/>
                <a:gd name="T11" fmla="*/ 182 h 185"/>
                <a:gd name="T12" fmla="*/ 20 w 39"/>
                <a:gd name="T13" fmla="*/ 185 h 185"/>
                <a:gd name="T14" fmla="*/ 23 w 39"/>
                <a:gd name="T15" fmla="*/ 182 h 185"/>
                <a:gd name="T16" fmla="*/ 39 w 39"/>
                <a:gd name="T17" fmla="*/ 146 h 185"/>
                <a:gd name="T18" fmla="*/ 39 w 39"/>
                <a:gd name="T19" fmla="*/ 144 h 185"/>
                <a:gd name="T20" fmla="*/ 39 w 39"/>
                <a:gd name="T21" fmla="*/ 4 h 185"/>
                <a:gd name="T22" fmla="*/ 35 w 39"/>
                <a:gd name="T23" fmla="*/ 0 h 185"/>
                <a:gd name="T24" fmla="*/ 31 w 39"/>
                <a:gd name="T25" fmla="*/ 143 h 185"/>
                <a:gd name="T26" fmla="*/ 25 w 39"/>
                <a:gd name="T27" fmla="*/ 157 h 185"/>
                <a:gd name="T28" fmla="*/ 14 w 39"/>
                <a:gd name="T29" fmla="*/ 157 h 185"/>
                <a:gd name="T30" fmla="*/ 8 w 39"/>
                <a:gd name="T31" fmla="*/ 143 h 185"/>
                <a:gd name="T32" fmla="*/ 8 w 39"/>
                <a:gd name="T33" fmla="*/ 8 h 185"/>
                <a:gd name="T34" fmla="*/ 18 w 39"/>
                <a:gd name="T35" fmla="*/ 8 h 185"/>
                <a:gd name="T36" fmla="*/ 18 w 39"/>
                <a:gd name="T37" fmla="*/ 8 h 185"/>
                <a:gd name="T38" fmla="*/ 18 w 39"/>
                <a:gd name="T39" fmla="*/ 137 h 185"/>
                <a:gd name="T40" fmla="*/ 21 w 39"/>
                <a:gd name="T41" fmla="*/ 139 h 185"/>
                <a:gd name="T42" fmla="*/ 24 w 39"/>
                <a:gd name="T43" fmla="*/ 137 h 185"/>
                <a:gd name="T44" fmla="*/ 24 w 39"/>
                <a:gd name="T45" fmla="*/ 8 h 185"/>
                <a:gd name="T46" fmla="*/ 24 w 39"/>
                <a:gd name="T47" fmla="*/ 8 h 185"/>
                <a:gd name="T48" fmla="*/ 31 w 39"/>
                <a:gd name="T49" fmla="*/ 8 h 185"/>
                <a:gd name="T50" fmla="*/ 31 w 39"/>
                <a:gd name="T51" fmla="*/ 14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185">
                  <a:moveTo>
                    <a:pt x="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5"/>
                    <a:pt x="0" y="145"/>
                    <a:pt x="0" y="146"/>
                  </a:cubicBezTo>
                  <a:cubicBezTo>
                    <a:pt x="16" y="182"/>
                    <a:pt x="16" y="182"/>
                    <a:pt x="16" y="182"/>
                  </a:cubicBezTo>
                  <a:cubicBezTo>
                    <a:pt x="17" y="184"/>
                    <a:pt x="18" y="185"/>
                    <a:pt x="20" y="185"/>
                  </a:cubicBezTo>
                  <a:cubicBezTo>
                    <a:pt x="21" y="185"/>
                    <a:pt x="23" y="184"/>
                    <a:pt x="23" y="182"/>
                  </a:cubicBezTo>
                  <a:cubicBezTo>
                    <a:pt x="39" y="146"/>
                    <a:pt x="39" y="146"/>
                    <a:pt x="39" y="146"/>
                  </a:cubicBezTo>
                  <a:cubicBezTo>
                    <a:pt x="39" y="145"/>
                    <a:pt x="39" y="145"/>
                    <a:pt x="39" y="14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1"/>
                    <a:pt x="37" y="0"/>
                    <a:pt x="35" y="0"/>
                  </a:cubicBezTo>
                  <a:close/>
                  <a:moveTo>
                    <a:pt x="31" y="143"/>
                  </a:moveTo>
                  <a:cubicBezTo>
                    <a:pt x="25" y="157"/>
                    <a:pt x="25" y="157"/>
                    <a:pt x="25" y="157"/>
                  </a:cubicBezTo>
                  <a:cubicBezTo>
                    <a:pt x="14" y="157"/>
                    <a:pt x="14" y="157"/>
                    <a:pt x="14" y="157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9" y="139"/>
                    <a:pt x="21" y="139"/>
                  </a:cubicBezTo>
                  <a:cubicBezTo>
                    <a:pt x="22" y="139"/>
                    <a:pt x="24" y="138"/>
                    <a:pt x="24" y="13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8"/>
                    <a:pt x="31" y="8"/>
                    <a:pt x="31" y="8"/>
                  </a:cubicBezTo>
                  <a:lnTo>
                    <a:pt x="31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Group 11"/>
          <p:cNvGrpSpPr>
            <a:grpSpLocks noChangeAspect="1"/>
          </p:cNvGrpSpPr>
          <p:nvPr/>
        </p:nvGrpSpPr>
        <p:grpSpPr bwMode="auto">
          <a:xfrm>
            <a:off x="3343345" y="3947386"/>
            <a:ext cx="612516" cy="769740"/>
            <a:chOff x="2398" y="2256"/>
            <a:chExt cx="374" cy="47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9" name="Freeform 12"/>
            <p:cNvSpPr/>
            <p:nvPr/>
          </p:nvSpPr>
          <p:spPr bwMode="auto">
            <a:xfrm>
              <a:off x="2478" y="2558"/>
              <a:ext cx="207" cy="12"/>
            </a:xfrm>
            <a:custGeom>
              <a:avLst/>
              <a:gdLst>
                <a:gd name="T0" fmla="*/ 83 w 86"/>
                <a:gd name="T1" fmla="*/ 0 h 5"/>
                <a:gd name="T2" fmla="*/ 2 w 86"/>
                <a:gd name="T3" fmla="*/ 0 h 5"/>
                <a:gd name="T4" fmla="*/ 0 w 86"/>
                <a:gd name="T5" fmla="*/ 3 h 5"/>
                <a:gd name="T6" fmla="*/ 2 w 86"/>
                <a:gd name="T7" fmla="*/ 5 h 5"/>
                <a:gd name="T8" fmla="*/ 83 w 86"/>
                <a:gd name="T9" fmla="*/ 5 h 5"/>
                <a:gd name="T10" fmla="*/ 86 w 86"/>
                <a:gd name="T11" fmla="*/ 3 h 5"/>
                <a:gd name="T12" fmla="*/ 83 w 8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5">
                  <a:moveTo>
                    <a:pt x="8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5" y="5"/>
                    <a:pt x="86" y="4"/>
                    <a:pt x="86" y="3"/>
                  </a:cubicBezTo>
                  <a:cubicBezTo>
                    <a:pt x="86" y="1"/>
                    <a:pt x="85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3"/>
            <p:cNvSpPr/>
            <p:nvPr/>
          </p:nvSpPr>
          <p:spPr bwMode="auto">
            <a:xfrm>
              <a:off x="2478" y="2505"/>
              <a:ext cx="207" cy="12"/>
            </a:xfrm>
            <a:custGeom>
              <a:avLst/>
              <a:gdLst>
                <a:gd name="T0" fmla="*/ 83 w 86"/>
                <a:gd name="T1" fmla="*/ 0 h 5"/>
                <a:gd name="T2" fmla="*/ 2 w 86"/>
                <a:gd name="T3" fmla="*/ 0 h 5"/>
                <a:gd name="T4" fmla="*/ 0 w 86"/>
                <a:gd name="T5" fmla="*/ 3 h 5"/>
                <a:gd name="T6" fmla="*/ 2 w 86"/>
                <a:gd name="T7" fmla="*/ 5 h 5"/>
                <a:gd name="T8" fmla="*/ 83 w 86"/>
                <a:gd name="T9" fmla="*/ 5 h 5"/>
                <a:gd name="T10" fmla="*/ 86 w 86"/>
                <a:gd name="T11" fmla="*/ 3 h 5"/>
                <a:gd name="T12" fmla="*/ 83 w 8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5">
                  <a:moveTo>
                    <a:pt x="8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5" y="5"/>
                    <a:pt x="86" y="4"/>
                    <a:pt x="86" y="3"/>
                  </a:cubicBezTo>
                  <a:cubicBezTo>
                    <a:pt x="86" y="1"/>
                    <a:pt x="85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4"/>
            <p:cNvSpPr/>
            <p:nvPr/>
          </p:nvSpPr>
          <p:spPr bwMode="auto">
            <a:xfrm>
              <a:off x="2478" y="2452"/>
              <a:ext cx="207" cy="12"/>
            </a:xfrm>
            <a:custGeom>
              <a:avLst/>
              <a:gdLst>
                <a:gd name="T0" fmla="*/ 83 w 86"/>
                <a:gd name="T1" fmla="*/ 0 h 5"/>
                <a:gd name="T2" fmla="*/ 2 w 86"/>
                <a:gd name="T3" fmla="*/ 0 h 5"/>
                <a:gd name="T4" fmla="*/ 0 w 86"/>
                <a:gd name="T5" fmla="*/ 3 h 5"/>
                <a:gd name="T6" fmla="*/ 2 w 86"/>
                <a:gd name="T7" fmla="*/ 5 h 5"/>
                <a:gd name="T8" fmla="*/ 83 w 86"/>
                <a:gd name="T9" fmla="*/ 5 h 5"/>
                <a:gd name="T10" fmla="*/ 86 w 86"/>
                <a:gd name="T11" fmla="*/ 3 h 5"/>
                <a:gd name="T12" fmla="*/ 83 w 8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5">
                  <a:moveTo>
                    <a:pt x="8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5" y="5"/>
                    <a:pt x="86" y="4"/>
                    <a:pt x="86" y="3"/>
                  </a:cubicBezTo>
                  <a:cubicBezTo>
                    <a:pt x="86" y="1"/>
                    <a:pt x="85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5"/>
            <p:cNvSpPr/>
            <p:nvPr/>
          </p:nvSpPr>
          <p:spPr bwMode="auto">
            <a:xfrm>
              <a:off x="2478" y="2402"/>
              <a:ext cx="101" cy="12"/>
            </a:xfrm>
            <a:custGeom>
              <a:avLst/>
              <a:gdLst>
                <a:gd name="T0" fmla="*/ 2 w 42"/>
                <a:gd name="T1" fmla="*/ 5 h 5"/>
                <a:gd name="T2" fmla="*/ 39 w 42"/>
                <a:gd name="T3" fmla="*/ 5 h 5"/>
                <a:gd name="T4" fmla="*/ 42 w 42"/>
                <a:gd name="T5" fmla="*/ 2 h 5"/>
                <a:gd name="T6" fmla="*/ 39 w 42"/>
                <a:gd name="T7" fmla="*/ 0 h 5"/>
                <a:gd name="T8" fmla="*/ 2 w 42"/>
                <a:gd name="T9" fmla="*/ 0 h 5"/>
                <a:gd name="T10" fmla="*/ 0 w 42"/>
                <a:gd name="T11" fmla="*/ 2 h 5"/>
                <a:gd name="T12" fmla="*/ 2 w 4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5">
                  <a:moveTo>
                    <a:pt x="2" y="5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41" y="5"/>
                    <a:pt x="42" y="4"/>
                    <a:pt x="42" y="2"/>
                  </a:cubicBezTo>
                  <a:cubicBezTo>
                    <a:pt x="42" y="1"/>
                    <a:pt x="41" y="0"/>
                    <a:pt x="3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6"/>
            <p:cNvSpPr>
              <a:spLocks noEditPoints="1"/>
            </p:cNvSpPr>
            <p:nvPr/>
          </p:nvSpPr>
          <p:spPr bwMode="auto">
            <a:xfrm>
              <a:off x="2398" y="2256"/>
              <a:ext cx="374" cy="470"/>
            </a:xfrm>
            <a:custGeom>
              <a:avLst/>
              <a:gdLst>
                <a:gd name="T0" fmla="*/ 153 w 155"/>
                <a:gd name="T1" fmla="*/ 31 h 196"/>
                <a:gd name="T2" fmla="*/ 125 w 155"/>
                <a:gd name="T3" fmla="*/ 2 h 196"/>
                <a:gd name="T4" fmla="*/ 120 w 155"/>
                <a:gd name="T5" fmla="*/ 0 h 196"/>
                <a:gd name="T6" fmla="*/ 6 w 155"/>
                <a:gd name="T7" fmla="*/ 0 h 196"/>
                <a:gd name="T8" fmla="*/ 0 w 155"/>
                <a:gd name="T9" fmla="*/ 7 h 196"/>
                <a:gd name="T10" fmla="*/ 0 w 155"/>
                <a:gd name="T11" fmla="*/ 169 h 196"/>
                <a:gd name="T12" fmla="*/ 2 w 155"/>
                <a:gd name="T13" fmla="*/ 174 h 196"/>
                <a:gd name="T14" fmla="*/ 22 w 155"/>
                <a:gd name="T15" fmla="*/ 193 h 196"/>
                <a:gd name="T16" fmla="*/ 31 w 155"/>
                <a:gd name="T17" fmla="*/ 193 h 196"/>
                <a:gd name="T18" fmla="*/ 52 w 155"/>
                <a:gd name="T19" fmla="*/ 173 h 196"/>
                <a:gd name="T20" fmla="*/ 73 w 155"/>
                <a:gd name="T21" fmla="*/ 194 h 196"/>
                <a:gd name="T22" fmla="*/ 82 w 155"/>
                <a:gd name="T23" fmla="*/ 194 h 196"/>
                <a:gd name="T24" fmla="*/ 103 w 155"/>
                <a:gd name="T25" fmla="*/ 173 h 196"/>
                <a:gd name="T26" fmla="*/ 125 w 155"/>
                <a:gd name="T27" fmla="*/ 194 h 196"/>
                <a:gd name="T28" fmla="*/ 129 w 155"/>
                <a:gd name="T29" fmla="*/ 196 h 196"/>
                <a:gd name="T30" fmla="*/ 134 w 155"/>
                <a:gd name="T31" fmla="*/ 194 h 196"/>
                <a:gd name="T32" fmla="*/ 153 w 155"/>
                <a:gd name="T33" fmla="*/ 175 h 196"/>
                <a:gd name="T34" fmla="*/ 155 w 155"/>
                <a:gd name="T35" fmla="*/ 170 h 196"/>
                <a:gd name="T36" fmla="*/ 155 w 155"/>
                <a:gd name="T37" fmla="*/ 35 h 196"/>
                <a:gd name="T38" fmla="*/ 153 w 155"/>
                <a:gd name="T39" fmla="*/ 31 h 196"/>
                <a:gd name="T40" fmla="*/ 129 w 155"/>
                <a:gd name="T41" fmla="*/ 180 h 196"/>
                <a:gd name="T42" fmla="*/ 108 w 155"/>
                <a:gd name="T43" fmla="*/ 159 h 196"/>
                <a:gd name="T44" fmla="*/ 99 w 155"/>
                <a:gd name="T45" fmla="*/ 159 h 196"/>
                <a:gd name="T46" fmla="*/ 77 w 155"/>
                <a:gd name="T47" fmla="*/ 180 h 196"/>
                <a:gd name="T48" fmla="*/ 56 w 155"/>
                <a:gd name="T49" fmla="*/ 159 h 196"/>
                <a:gd name="T50" fmla="*/ 52 w 155"/>
                <a:gd name="T51" fmla="*/ 157 h 196"/>
                <a:gd name="T52" fmla="*/ 47 w 155"/>
                <a:gd name="T53" fmla="*/ 159 h 196"/>
                <a:gd name="T54" fmla="*/ 26 w 155"/>
                <a:gd name="T55" fmla="*/ 179 h 196"/>
                <a:gd name="T56" fmla="*/ 13 w 155"/>
                <a:gd name="T57" fmla="*/ 166 h 196"/>
                <a:gd name="T58" fmla="*/ 13 w 155"/>
                <a:gd name="T59" fmla="*/ 14 h 196"/>
                <a:gd name="T60" fmla="*/ 116 w 155"/>
                <a:gd name="T61" fmla="*/ 14 h 196"/>
                <a:gd name="T62" fmla="*/ 116 w 155"/>
                <a:gd name="T63" fmla="*/ 35 h 196"/>
                <a:gd name="T64" fmla="*/ 120 w 155"/>
                <a:gd name="T65" fmla="*/ 39 h 196"/>
                <a:gd name="T66" fmla="*/ 142 w 155"/>
                <a:gd name="T67" fmla="*/ 39 h 196"/>
                <a:gd name="T68" fmla="*/ 142 w 155"/>
                <a:gd name="T69" fmla="*/ 168 h 196"/>
                <a:gd name="T70" fmla="*/ 129 w 155"/>
                <a:gd name="T71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5" h="196">
                  <a:moveTo>
                    <a:pt x="153" y="31"/>
                  </a:moveTo>
                  <a:cubicBezTo>
                    <a:pt x="125" y="2"/>
                    <a:pt x="125" y="2"/>
                    <a:pt x="125" y="2"/>
                  </a:cubicBezTo>
                  <a:cubicBezTo>
                    <a:pt x="123" y="1"/>
                    <a:pt x="122" y="0"/>
                    <a:pt x="12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1"/>
                    <a:pt x="0" y="172"/>
                    <a:pt x="2" y="174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4" y="196"/>
                    <a:pt x="28" y="196"/>
                    <a:pt x="31" y="193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75" y="196"/>
                    <a:pt x="80" y="196"/>
                    <a:pt x="82" y="194"/>
                  </a:cubicBezTo>
                  <a:cubicBezTo>
                    <a:pt x="103" y="173"/>
                    <a:pt x="103" y="173"/>
                    <a:pt x="103" y="173"/>
                  </a:cubicBezTo>
                  <a:cubicBezTo>
                    <a:pt x="125" y="194"/>
                    <a:pt x="125" y="194"/>
                    <a:pt x="125" y="194"/>
                  </a:cubicBezTo>
                  <a:cubicBezTo>
                    <a:pt x="126" y="195"/>
                    <a:pt x="128" y="196"/>
                    <a:pt x="129" y="196"/>
                  </a:cubicBezTo>
                  <a:cubicBezTo>
                    <a:pt x="131" y="196"/>
                    <a:pt x="133" y="195"/>
                    <a:pt x="134" y="194"/>
                  </a:cubicBezTo>
                  <a:cubicBezTo>
                    <a:pt x="153" y="175"/>
                    <a:pt x="153" y="175"/>
                    <a:pt x="153" y="175"/>
                  </a:cubicBezTo>
                  <a:cubicBezTo>
                    <a:pt x="154" y="174"/>
                    <a:pt x="155" y="172"/>
                    <a:pt x="155" y="170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4"/>
                    <a:pt x="155" y="32"/>
                    <a:pt x="153" y="31"/>
                  </a:cubicBezTo>
                  <a:close/>
                  <a:moveTo>
                    <a:pt x="129" y="180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105" y="157"/>
                    <a:pt x="101" y="157"/>
                    <a:pt x="99" y="159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5" y="158"/>
                    <a:pt x="53" y="157"/>
                    <a:pt x="52" y="157"/>
                  </a:cubicBezTo>
                  <a:cubicBezTo>
                    <a:pt x="50" y="157"/>
                    <a:pt x="48" y="158"/>
                    <a:pt x="47" y="15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13" y="166"/>
                    <a:pt x="13" y="166"/>
                    <a:pt x="13" y="16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8"/>
                    <a:pt x="118" y="39"/>
                    <a:pt x="120" y="39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42" y="168"/>
                    <a:pt x="142" y="168"/>
                    <a:pt x="142" y="168"/>
                  </a:cubicBezTo>
                  <a:lnTo>
                    <a:pt x="129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03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营销方案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397592" y="1763923"/>
            <a:ext cx="1989112" cy="3276364"/>
            <a:chOff x="890960" y="1224335"/>
            <a:chExt cx="1989112" cy="3276364"/>
          </a:xfrm>
        </p:grpSpPr>
        <p:sp>
          <p:nvSpPr>
            <p:cNvPr id="11" name="流程图: 文档 10"/>
            <p:cNvSpPr/>
            <p:nvPr/>
          </p:nvSpPr>
          <p:spPr>
            <a:xfrm>
              <a:off x="890960" y="1224335"/>
              <a:ext cx="1917104" cy="2952328"/>
            </a:xfrm>
            <a:prstGeom prst="flowChartDocumen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101600" dir="6300000" algn="tl" rotWithShape="0">
                <a:prstClr val="black">
                  <a:alpha val="7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232000" y="3852627"/>
              <a:ext cx="648072" cy="64807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六边形 12"/>
          <p:cNvSpPr/>
          <p:nvPr/>
        </p:nvSpPr>
        <p:spPr>
          <a:xfrm flipV="1">
            <a:off x="1151732" y="1871936"/>
            <a:ext cx="1847820" cy="338555"/>
          </a:xfrm>
          <a:prstGeom prst="hexagon">
            <a:avLst/>
          </a:prstGeom>
          <a:gradFill flip="none" rotWithShape="1">
            <a:gsLst>
              <a:gs pos="5000">
                <a:schemeClr val="bg1">
                  <a:lumMod val="75000"/>
                </a:schemeClr>
              </a:gs>
              <a:gs pos="57000">
                <a:schemeClr val="bg1">
                  <a:shade val="67500"/>
                  <a:satMod val="115000"/>
                  <a:lumMod val="40000"/>
                  <a:lumOff val="6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FFFF">
                <a:alpha val="72941"/>
              </a:srgbClr>
            </a:solidFill>
          </a:ln>
          <a:effectLst>
            <a:outerShdw blurRad="215900" dist="127000" dir="6000000" sx="101000" sy="101000" algn="tr" rotWithShape="0">
              <a:schemeClr val="tx1">
                <a:lumMod val="95000"/>
                <a:lumOff val="5000"/>
                <a:alpha val="7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701848" y="1763923"/>
            <a:ext cx="1989112" cy="3276364"/>
            <a:chOff x="890960" y="1224335"/>
            <a:chExt cx="1989112" cy="3276364"/>
          </a:xfrm>
        </p:grpSpPr>
        <p:sp>
          <p:nvSpPr>
            <p:cNvPr id="15" name="流程图: 文档 14"/>
            <p:cNvSpPr/>
            <p:nvPr/>
          </p:nvSpPr>
          <p:spPr>
            <a:xfrm>
              <a:off x="890960" y="1224335"/>
              <a:ext cx="1917104" cy="2952328"/>
            </a:xfrm>
            <a:prstGeom prst="flowChartDocumen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101600" dir="6300000" algn="tl" rotWithShape="0">
                <a:prstClr val="black">
                  <a:alpha val="7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232000" y="3852627"/>
              <a:ext cx="648072" cy="64807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978992" y="1763923"/>
            <a:ext cx="1989112" cy="3276364"/>
            <a:chOff x="890960" y="1224335"/>
            <a:chExt cx="1989112" cy="3276364"/>
          </a:xfrm>
        </p:grpSpPr>
        <p:sp>
          <p:nvSpPr>
            <p:cNvPr id="18" name="流程图: 文档 17"/>
            <p:cNvSpPr/>
            <p:nvPr/>
          </p:nvSpPr>
          <p:spPr>
            <a:xfrm>
              <a:off x="890960" y="1224335"/>
              <a:ext cx="1917104" cy="2952328"/>
            </a:xfrm>
            <a:prstGeom prst="flowChartDocumen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101600" dir="6300000" algn="tl" rotWithShape="0">
                <a:prstClr val="black">
                  <a:alpha val="7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2232000" y="3852627"/>
              <a:ext cx="648072" cy="64807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283248" y="1763923"/>
            <a:ext cx="1989112" cy="3276364"/>
            <a:chOff x="890960" y="1224335"/>
            <a:chExt cx="1989112" cy="3276364"/>
          </a:xfrm>
        </p:grpSpPr>
        <p:sp>
          <p:nvSpPr>
            <p:cNvPr id="21" name="流程图: 文档 20"/>
            <p:cNvSpPr/>
            <p:nvPr/>
          </p:nvSpPr>
          <p:spPr>
            <a:xfrm>
              <a:off x="890960" y="1224335"/>
              <a:ext cx="1917104" cy="2952328"/>
            </a:xfrm>
            <a:prstGeom prst="flowChartDocumen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101600" dir="6300000" algn="tl" rotWithShape="0">
                <a:prstClr val="black">
                  <a:alpha val="7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2232000" y="3852627"/>
              <a:ext cx="648072" cy="64807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67756" y="18719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微信推广</a:t>
            </a:r>
          </a:p>
        </p:txBody>
      </p:sp>
      <p:sp>
        <p:nvSpPr>
          <p:cNvPr id="24" name="六边形 23"/>
          <p:cNvSpPr/>
          <p:nvPr/>
        </p:nvSpPr>
        <p:spPr>
          <a:xfrm flipV="1">
            <a:off x="3455988" y="1871936"/>
            <a:ext cx="1847820" cy="338555"/>
          </a:xfrm>
          <a:prstGeom prst="hexagon">
            <a:avLst/>
          </a:prstGeom>
          <a:gradFill flip="none" rotWithShape="1">
            <a:gsLst>
              <a:gs pos="5000">
                <a:schemeClr val="bg1">
                  <a:lumMod val="75000"/>
                </a:schemeClr>
              </a:gs>
              <a:gs pos="57000">
                <a:schemeClr val="bg1">
                  <a:shade val="67500"/>
                  <a:satMod val="115000"/>
                  <a:lumMod val="40000"/>
                  <a:lumOff val="6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FFFF">
                <a:alpha val="72941"/>
              </a:srgbClr>
            </a:solidFill>
          </a:ln>
          <a:effectLst>
            <a:outerShdw blurRad="215900" dist="127000" dir="6000000" sx="101000" sy="101000" algn="tr" rotWithShape="0">
              <a:schemeClr val="tx1">
                <a:lumMod val="95000"/>
                <a:lumOff val="5000"/>
                <a:alpha val="7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72012" y="18719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微博推广</a:t>
            </a:r>
          </a:p>
        </p:txBody>
      </p:sp>
      <p:sp>
        <p:nvSpPr>
          <p:cNvPr id="26" name="六边形 25"/>
          <p:cNvSpPr/>
          <p:nvPr/>
        </p:nvSpPr>
        <p:spPr>
          <a:xfrm flipV="1">
            <a:off x="5760244" y="1871936"/>
            <a:ext cx="1847820" cy="338555"/>
          </a:xfrm>
          <a:prstGeom prst="hexagon">
            <a:avLst/>
          </a:prstGeom>
          <a:gradFill flip="none" rotWithShape="1">
            <a:gsLst>
              <a:gs pos="5000">
                <a:schemeClr val="bg1">
                  <a:lumMod val="75000"/>
                </a:schemeClr>
              </a:gs>
              <a:gs pos="57000">
                <a:schemeClr val="bg1">
                  <a:shade val="67500"/>
                  <a:satMod val="115000"/>
                  <a:lumMod val="40000"/>
                  <a:lumOff val="6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FFFF">
                <a:alpha val="72941"/>
              </a:srgbClr>
            </a:solidFill>
          </a:ln>
          <a:effectLst>
            <a:outerShdw blurRad="215900" dist="127000" dir="6000000" sx="101000" sy="101000" algn="tr" rotWithShape="0">
              <a:schemeClr val="tx1">
                <a:lumMod val="95000"/>
                <a:lumOff val="5000"/>
                <a:alpha val="7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76268" y="187193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朋友圈推广</a:t>
            </a:r>
          </a:p>
        </p:txBody>
      </p:sp>
      <p:sp>
        <p:nvSpPr>
          <p:cNvPr id="28" name="六边形 27"/>
          <p:cNvSpPr/>
          <p:nvPr/>
        </p:nvSpPr>
        <p:spPr>
          <a:xfrm flipV="1">
            <a:off x="8040112" y="1871936"/>
            <a:ext cx="1847820" cy="338555"/>
          </a:xfrm>
          <a:prstGeom prst="hexagon">
            <a:avLst/>
          </a:prstGeom>
          <a:gradFill flip="none" rotWithShape="1">
            <a:gsLst>
              <a:gs pos="5000">
                <a:schemeClr val="bg1">
                  <a:lumMod val="75000"/>
                </a:schemeClr>
              </a:gs>
              <a:gs pos="57000">
                <a:schemeClr val="bg1">
                  <a:shade val="67500"/>
                  <a:satMod val="115000"/>
                  <a:lumMod val="40000"/>
                  <a:lumOff val="6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FFFF">
                <a:alpha val="72941"/>
              </a:srgbClr>
            </a:solidFill>
          </a:ln>
          <a:effectLst>
            <a:outerShdw blurRad="215900" dist="127000" dir="6000000" sx="101000" sy="101000" algn="tr" rotWithShape="0">
              <a:schemeClr val="tx1">
                <a:lumMod val="95000"/>
                <a:lumOff val="5000"/>
                <a:alpha val="7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6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56136" y="18719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网站推广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87384" y="2538589"/>
            <a:ext cx="166423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91640" y="2538589"/>
            <a:ext cx="166423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87842" y="2538589"/>
            <a:ext cx="167385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92098" y="2556012"/>
            <a:ext cx="166423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71096" y="4393957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A</a:t>
            </a:r>
            <a:endParaRPr lang="zh-CN" altLang="en-US" sz="3600" i="1" dirty="0">
              <a:solidFill>
                <a:schemeClr val="bg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75352" y="4393957"/>
            <a:ext cx="49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B</a:t>
            </a:r>
            <a:endParaRPr lang="zh-CN" altLang="en-US" sz="3600" i="1" dirty="0">
              <a:solidFill>
                <a:schemeClr val="bg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45700" y="4393957"/>
            <a:ext cx="49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C</a:t>
            </a:r>
            <a:endParaRPr lang="zh-CN" altLang="en-US" sz="3600" i="1" dirty="0">
              <a:solidFill>
                <a:schemeClr val="bg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662656" y="4393957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D</a:t>
            </a:r>
            <a:endParaRPr lang="zh-CN" altLang="en-US" sz="3600" i="1" dirty="0">
              <a:solidFill>
                <a:schemeClr val="bg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6" grpId="0"/>
      <p:bldP spid="37" grpId="0"/>
      <p:bldP spid="38" grpId="0"/>
      <p:bldP spid="40" grpId="0"/>
      <p:bldP spid="42" grpId="0"/>
      <p:bldP spid="43" grpId="0"/>
      <p:bldP spid="44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03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执行方式</a:t>
            </a:r>
          </a:p>
        </p:txBody>
      </p:sp>
      <p:sp>
        <p:nvSpPr>
          <p:cNvPr id="10" name="空心弧 9"/>
          <p:cNvSpPr/>
          <p:nvPr/>
        </p:nvSpPr>
        <p:spPr>
          <a:xfrm rot="18789639">
            <a:off x="5236962" y="3938751"/>
            <a:ext cx="1364831" cy="1326878"/>
          </a:xfrm>
          <a:prstGeom prst="blockArc">
            <a:avLst>
              <a:gd name="adj1" fmla="val 10800000"/>
              <a:gd name="adj2" fmla="val 172580"/>
              <a:gd name="adj3" fmla="val 13439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空心弧 10"/>
          <p:cNvSpPr/>
          <p:nvPr/>
        </p:nvSpPr>
        <p:spPr>
          <a:xfrm rot="2810361" flipH="1">
            <a:off x="5135677" y="2817623"/>
            <a:ext cx="1364831" cy="1326878"/>
          </a:xfrm>
          <a:prstGeom prst="blockArc">
            <a:avLst>
              <a:gd name="adj1" fmla="val 10800000"/>
              <a:gd name="adj2" fmla="val 172580"/>
              <a:gd name="adj3" fmla="val 13439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空心弧 11"/>
          <p:cNvSpPr/>
          <p:nvPr/>
        </p:nvSpPr>
        <p:spPr>
          <a:xfrm rot="18789639">
            <a:off x="5207685" y="1809511"/>
            <a:ext cx="1364831" cy="1326878"/>
          </a:xfrm>
          <a:prstGeom prst="blockArc">
            <a:avLst>
              <a:gd name="adj1" fmla="val 10800000"/>
              <a:gd name="adj2" fmla="val 172580"/>
              <a:gd name="adj3" fmla="val 13439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662706" y="2449066"/>
            <a:ext cx="936104" cy="93610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30858" y="3385170"/>
            <a:ext cx="936104" cy="93610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680602" y="4473674"/>
            <a:ext cx="936104" cy="93610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030858" y="1367879"/>
            <a:ext cx="936104" cy="93610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7212166" y="1790055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单击添加目标文本或者复制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粘贴已经写好的文本内容到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12166" y="138604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日程安排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7566" y="3806279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单击添加目标文本或者复制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粘贴已经写好的文本内容到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37566" y="34022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后勤保障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71812" y="4895850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单击添加目标文本或者复制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粘贴已经写好的文本内容到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71812" y="449183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客户服务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81684" y="2951634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单击添加目标文本或者复制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粘贴已经写好的文本内容到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81684" y="254762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行动策略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34450" y="1521347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A</a:t>
            </a:r>
            <a:endParaRPr lang="zh-CN" altLang="en-US" sz="3600" i="1" dirty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6722" y="2601467"/>
            <a:ext cx="49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B</a:t>
            </a:r>
            <a:endParaRPr lang="zh-CN" altLang="en-US" sz="3600" i="1" dirty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4450" y="3539312"/>
            <a:ext cx="49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C</a:t>
            </a:r>
            <a:endParaRPr lang="zh-CN" altLang="en-US" sz="3600" i="1" dirty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6298" y="4617691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D</a:t>
            </a:r>
            <a:endParaRPr lang="zh-CN" altLang="en-US" sz="3600" i="1" dirty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:\0676024b3b8770c3b6e58ebbc80826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7" t="21037" r="4248" b="32151"/>
          <a:stretch>
            <a:fillRect/>
          </a:stretch>
        </p:blipFill>
        <p:spPr bwMode="auto">
          <a:xfrm>
            <a:off x="8760984" y="1735101"/>
            <a:ext cx="1535764" cy="15357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2014102416522644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7" t="-1329" r="9485" b="1329"/>
          <a:stretch>
            <a:fillRect/>
          </a:stretch>
        </p:blipFill>
        <p:spPr bwMode="auto">
          <a:xfrm>
            <a:off x="6912372" y="1778431"/>
            <a:ext cx="1564442" cy="15644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looplt00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8" r="16658"/>
          <a:stretch>
            <a:fillRect/>
          </a:stretch>
        </p:blipFill>
        <p:spPr bwMode="auto">
          <a:xfrm>
            <a:off x="5037134" y="1789475"/>
            <a:ext cx="1515198" cy="15151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25bd43bd8909d74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3" r="15753"/>
          <a:stretch>
            <a:fillRect/>
          </a:stretch>
        </p:blipFill>
        <p:spPr bwMode="auto">
          <a:xfrm>
            <a:off x="3136674" y="1727415"/>
            <a:ext cx="1543450" cy="15434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u=1720259013,11770333&amp;fm=21&amp;gp=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" r="5284"/>
          <a:stretch>
            <a:fillRect/>
          </a:stretch>
        </p:blipFill>
        <p:spPr bwMode="auto">
          <a:xfrm>
            <a:off x="1337170" y="1758698"/>
            <a:ext cx="1470747" cy="14707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04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推广方案</a:t>
            </a:r>
          </a:p>
        </p:txBody>
      </p:sp>
      <p:sp>
        <p:nvSpPr>
          <p:cNvPr id="10" name="同心圆 9"/>
          <p:cNvSpPr/>
          <p:nvPr/>
        </p:nvSpPr>
        <p:spPr>
          <a:xfrm>
            <a:off x="1079724" y="1511895"/>
            <a:ext cx="2016224" cy="2016224"/>
          </a:xfrm>
          <a:prstGeom prst="donut">
            <a:avLst>
              <a:gd name="adj" fmla="val 14295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54000" dist="127000" dir="7620000" algn="ctr" rotWithShape="0">
              <a:srgbClr val="000000">
                <a:alpha val="7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4434" y="3816151"/>
            <a:ext cx="185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大型楼梯户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7654" y="4187225"/>
            <a:ext cx="1132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外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100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块</a:t>
            </a:r>
          </a:p>
        </p:txBody>
      </p:sp>
      <p:sp>
        <p:nvSpPr>
          <p:cNvPr id="13" name="同心圆 12"/>
          <p:cNvSpPr/>
          <p:nvPr/>
        </p:nvSpPr>
        <p:spPr>
          <a:xfrm>
            <a:off x="2932198" y="1511895"/>
            <a:ext cx="2016224" cy="2016224"/>
          </a:xfrm>
          <a:prstGeom prst="donut">
            <a:avLst>
              <a:gd name="adj" fmla="val 14295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54000" dist="127000" dir="7620000" algn="ctr" rotWithShape="0">
              <a:srgbClr val="000000">
                <a:alpha val="7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8702" y="3816151"/>
            <a:ext cx="185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高速单立柱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61916" y="4187225"/>
            <a:ext cx="1132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外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100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块</a:t>
            </a:r>
          </a:p>
        </p:txBody>
      </p:sp>
      <p:sp>
        <p:nvSpPr>
          <p:cNvPr id="16" name="同心圆 15"/>
          <p:cNvSpPr/>
          <p:nvPr/>
        </p:nvSpPr>
        <p:spPr>
          <a:xfrm>
            <a:off x="4804406" y="1511895"/>
            <a:ext cx="2016224" cy="2016224"/>
          </a:xfrm>
          <a:prstGeom prst="donut">
            <a:avLst>
              <a:gd name="adj" fmla="val 14295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54000" dist="127000" dir="7620000" algn="ctr" rotWithShape="0">
              <a:srgbClr val="000000">
                <a:alpha val="7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7956" y="3816151"/>
            <a:ext cx="185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公交车站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58112" y="4187225"/>
            <a:ext cx="1132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外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100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块</a:t>
            </a:r>
          </a:p>
        </p:txBody>
      </p:sp>
      <p:sp>
        <p:nvSpPr>
          <p:cNvPr id="19" name="同心圆 18"/>
          <p:cNvSpPr/>
          <p:nvPr/>
        </p:nvSpPr>
        <p:spPr>
          <a:xfrm>
            <a:off x="6676614" y="1511895"/>
            <a:ext cx="2016224" cy="2016224"/>
          </a:xfrm>
          <a:prstGeom prst="donut">
            <a:avLst>
              <a:gd name="adj" fmla="val 14295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54000" dist="127000" dir="7620000" algn="ctr" rotWithShape="0">
              <a:srgbClr val="000000">
                <a:alpha val="7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0164" y="3816151"/>
            <a:ext cx="185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机场媒体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19634" y="4187225"/>
            <a:ext cx="1132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外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100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块</a:t>
            </a:r>
          </a:p>
        </p:txBody>
      </p:sp>
      <p:sp>
        <p:nvSpPr>
          <p:cNvPr id="22" name="同心圆 21"/>
          <p:cNvSpPr/>
          <p:nvPr/>
        </p:nvSpPr>
        <p:spPr>
          <a:xfrm>
            <a:off x="8548822" y="1511895"/>
            <a:ext cx="2016224" cy="2016224"/>
          </a:xfrm>
          <a:prstGeom prst="donut">
            <a:avLst>
              <a:gd name="adj" fmla="val 14295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54000" dist="127000" dir="7620000" algn="ctr" rotWithShape="0">
              <a:srgbClr val="000000">
                <a:alpha val="7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28596" y="3816151"/>
            <a:ext cx="185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小区电梯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63850" y="4187225"/>
            <a:ext cx="1132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外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100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块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15829" y="4852427"/>
            <a:ext cx="7545655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单击添加目标文本，或者复制粘贴已经写好的文本内容。单击添加目标文本，或者复制粘贴已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经写好的文本内容。单击添加目标文本，或者复制粘贴已经写好的文本内容。</a:t>
            </a:r>
          </a:p>
          <a:p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223740" y="4680247"/>
            <a:ext cx="9001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3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04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代理推广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4754459" y="1758253"/>
            <a:ext cx="1636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4754459" y="2500843"/>
            <a:ext cx="1636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4754459" y="3220923"/>
            <a:ext cx="1636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4754459" y="4013011"/>
            <a:ext cx="1636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4754459" y="4733091"/>
            <a:ext cx="1636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4754459" y="5453171"/>
            <a:ext cx="1636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2087836" y="3256567"/>
            <a:ext cx="1836564" cy="18365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099578" y="1996787"/>
            <a:ext cx="1836564" cy="18365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509120" y="1420724"/>
            <a:ext cx="531044" cy="584775"/>
            <a:chOff x="4027722" y="1152327"/>
            <a:chExt cx="531044" cy="584775"/>
          </a:xfrm>
        </p:grpSpPr>
        <p:sp>
          <p:nvSpPr>
            <p:cNvPr id="19" name="椭圆 18"/>
            <p:cNvSpPr/>
            <p:nvPr/>
          </p:nvSpPr>
          <p:spPr>
            <a:xfrm>
              <a:off x="4027722" y="1198935"/>
              <a:ext cx="531044" cy="53104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48998" y="1152327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 dirty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zh-CN" altLang="en-US" sz="3200" i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509120" y="2167865"/>
            <a:ext cx="531044" cy="584775"/>
            <a:chOff x="4027722" y="1152327"/>
            <a:chExt cx="531044" cy="584775"/>
          </a:xfrm>
        </p:grpSpPr>
        <p:sp>
          <p:nvSpPr>
            <p:cNvPr id="22" name="椭圆 21"/>
            <p:cNvSpPr/>
            <p:nvPr/>
          </p:nvSpPr>
          <p:spPr>
            <a:xfrm>
              <a:off x="4027722" y="1198935"/>
              <a:ext cx="531044" cy="53104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48998" y="1152327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 dirty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zh-CN" altLang="en-US" sz="3200" i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509120" y="2915006"/>
            <a:ext cx="531044" cy="584775"/>
            <a:chOff x="4027722" y="1152327"/>
            <a:chExt cx="531044" cy="584775"/>
          </a:xfrm>
        </p:grpSpPr>
        <p:sp>
          <p:nvSpPr>
            <p:cNvPr id="25" name="椭圆 24"/>
            <p:cNvSpPr/>
            <p:nvPr/>
          </p:nvSpPr>
          <p:spPr>
            <a:xfrm>
              <a:off x="4027722" y="1198935"/>
              <a:ext cx="531044" cy="53104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48998" y="1152327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 dirty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zh-CN" altLang="en-US" sz="3200" i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509120" y="3662147"/>
            <a:ext cx="531044" cy="584775"/>
            <a:chOff x="4027722" y="1152327"/>
            <a:chExt cx="531044" cy="584775"/>
          </a:xfrm>
        </p:grpSpPr>
        <p:sp>
          <p:nvSpPr>
            <p:cNvPr id="28" name="椭圆 27"/>
            <p:cNvSpPr/>
            <p:nvPr/>
          </p:nvSpPr>
          <p:spPr>
            <a:xfrm>
              <a:off x="4027722" y="1198935"/>
              <a:ext cx="531044" cy="53104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48998" y="1152327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 dirty="0">
                  <a:solidFill>
                    <a:schemeClr val="bg1"/>
                  </a:solidFill>
                  <a:latin typeface="+mj-ea"/>
                  <a:ea typeface="+mj-ea"/>
                </a:rPr>
                <a:t>4</a:t>
              </a:r>
              <a:endParaRPr lang="zh-CN" altLang="en-US" sz="3200" i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509120" y="4409288"/>
            <a:ext cx="531044" cy="584775"/>
            <a:chOff x="4027722" y="1152327"/>
            <a:chExt cx="531044" cy="584775"/>
          </a:xfrm>
        </p:grpSpPr>
        <p:sp>
          <p:nvSpPr>
            <p:cNvPr id="37" name="椭圆 36"/>
            <p:cNvSpPr/>
            <p:nvPr/>
          </p:nvSpPr>
          <p:spPr>
            <a:xfrm>
              <a:off x="4027722" y="1198935"/>
              <a:ext cx="531044" cy="53104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048998" y="1152327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 dirty="0">
                  <a:solidFill>
                    <a:schemeClr val="bg1"/>
                  </a:solidFill>
                  <a:latin typeface="+mj-ea"/>
                  <a:ea typeface="+mj-ea"/>
                </a:rPr>
                <a:t>5</a:t>
              </a:r>
              <a:endParaRPr lang="zh-CN" altLang="en-US" sz="3200" i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509120" y="5156429"/>
            <a:ext cx="531044" cy="584775"/>
            <a:chOff x="4027722" y="1152327"/>
            <a:chExt cx="531044" cy="584775"/>
          </a:xfrm>
        </p:grpSpPr>
        <p:sp>
          <p:nvSpPr>
            <p:cNvPr id="42" name="椭圆 41"/>
            <p:cNvSpPr/>
            <p:nvPr/>
          </p:nvSpPr>
          <p:spPr>
            <a:xfrm>
              <a:off x="4027722" y="1198935"/>
              <a:ext cx="531044" cy="53104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048998" y="1152327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 dirty="0">
                  <a:solidFill>
                    <a:schemeClr val="bg1"/>
                  </a:solidFill>
                  <a:latin typeface="+mj-ea"/>
                  <a:ea typeface="+mj-ea"/>
                </a:rPr>
                <a:t>6</a:t>
              </a:r>
              <a:endParaRPr lang="zh-CN" altLang="en-US" sz="3200" i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482651" y="1562189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单击添加目标文本，单击添加目标文本。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或者复制粘贴已经写好的文本。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82651" y="2265655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单击添加目标文本，单击添加目标文本。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或者复制粘贴已经写好的文本。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82651" y="2985735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单击添加目标文本，单击添加目标文本。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或者复制粘贴已经写好的文本。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82651" y="3777823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单击添加目标文本，单击添加目标文本。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或者复制粘贴已经写好的文本。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82651" y="4517067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单击添加目标文本，单击添加目标文本。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或者复制粘贴已经写好的文本。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482651" y="5237147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单击添加目标文本，单击添加目标文本。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或者复制粘贴已经写好的文本。</a:t>
            </a:r>
          </a:p>
        </p:txBody>
      </p:sp>
      <p:pic>
        <p:nvPicPr>
          <p:cNvPr id="51" name="Picture 5" descr="\\MAGNUM\Projects\Microsoft\Cloud Power FY12\Design\Icons\PNGs\Self_Service.png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01" y="2390211"/>
            <a:ext cx="1182702" cy="119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2184244" y="418358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工作能力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7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4" grpId="0"/>
      <p:bldP spid="45" grpId="0"/>
      <p:bldP spid="46" grpId="0"/>
      <p:bldP spid="47" grpId="0"/>
      <p:bldP spid="48" grpId="0"/>
      <p:bldP spid="49" grpId="0"/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04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利润分析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82316" y="157461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新综艺简体" panose="02010601030101010101" pitchFamily="2" charset="-122"/>
                <a:ea typeface="方正新综艺简体" panose="02010601030101010101" pitchFamily="2" charset="-122"/>
              </a:rPr>
              <a:t>单击添加标题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0300" y="2078667"/>
            <a:ext cx="2266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方正新综艺简体" panose="02010601030101010101" pitchFamily="2" charset="-122"/>
              </a:rPr>
              <a:t>6.846.258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  <a:ea typeface="方正新综艺简体" panose="02010601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2187" y="228539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效益额度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1736906" y="2726739"/>
            <a:ext cx="324036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36906" y="2822555"/>
            <a:ext cx="2646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单击添加目标文本单击添加目标文本</a:t>
            </a: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单击添加目标文本单击添加目标文本</a:t>
            </a: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单击添加目标文本单击添加目标文本</a:t>
            </a: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单击添加目标文本单击添加目标文本</a:t>
            </a: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单击添加目标文本单击添加目标文本</a:t>
            </a:r>
          </a:p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736906" y="5535051"/>
            <a:ext cx="848783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admin\Desktop\shutterstock_24651346 [转换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29302" y="4080429"/>
            <a:ext cx="1795836" cy="1425135"/>
          </a:xfrm>
          <a:prstGeom prst="rect">
            <a:avLst/>
          </a:prstGeom>
          <a:noFill/>
          <a:effectLst>
            <a:reflection blurRad="6350" stA="18000" endPos="18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接连接符 16"/>
          <p:cNvCxnSpPr/>
          <p:nvPr/>
        </p:nvCxnSpPr>
        <p:spPr>
          <a:xfrm flipV="1">
            <a:off x="5841362" y="1790635"/>
            <a:ext cx="0" cy="374441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121282" y="4805679"/>
            <a:ext cx="5103458" cy="369332"/>
            <a:chOff x="4320232" y="4536703"/>
            <a:chExt cx="5103458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4320232" y="453670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1000</a:t>
              </a:r>
              <a:endParaRPr lang="zh-CN" altLang="en-US" dirty="0"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5060877" y="4721369"/>
              <a:ext cx="4362813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5121282" y="4363180"/>
            <a:ext cx="5103458" cy="369332"/>
            <a:chOff x="4320232" y="4536703"/>
            <a:chExt cx="5103458" cy="369332"/>
          </a:xfrm>
        </p:grpSpPr>
        <p:sp>
          <p:nvSpPr>
            <p:cNvPr id="22" name="TextBox 21"/>
            <p:cNvSpPr txBox="1"/>
            <p:nvPr/>
          </p:nvSpPr>
          <p:spPr>
            <a:xfrm>
              <a:off x="4320232" y="453670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2000</a:t>
              </a:r>
              <a:endParaRPr lang="zh-CN" altLang="en-US" dirty="0"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060877" y="4721369"/>
              <a:ext cx="4362813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5121282" y="3920679"/>
            <a:ext cx="5103458" cy="369332"/>
            <a:chOff x="4320232" y="4536703"/>
            <a:chExt cx="5103458" cy="369332"/>
          </a:xfrm>
        </p:grpSpPr>
        <p:sp>
          <p:nvSpPr>
            <p:cNvPr id="25" name="TextBox 24"/>
            <p:cNvSpPr txBox="1"/>
            <p:nvPr/>
          </p:nvSpPr>
          <p:spPr>
            <a:xfrm>
              <a:off x="4320232" y="453670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3000</a:t>
              </a:r>
              <a:endParaRPr lang="zh-CN" altLang="en-US" dirty="0"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5060877" y="4721369"/>
              <a:ext cx="4362813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5121282" y="3478178"/>
            <a:ext cx="5103458" cy="369332"/>
            <a:chOff x="4320232" y="4536703"/>
            <a:chExt cx="5103458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4320232" y="453670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4000</a:t>
              </a:r>
              <a:endParaRPr lang="zh-CN" altLang="en-US" dirty="0"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5060877" y="4721369"/>
              <a:ext cx="4362813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5121282" y="3035677"/>
            <a:ext cx="5103458" cy="369332"/>
            <a:chOff x="4320232" y="4536703"/>
            <a:chExt cx="5103458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4320232" y="453670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5000</a:t>
              </a:r>
              <a:endParaRPr lang="zh-CN" altLang="en-US" dirty="0"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5060877" y="4721369"/>
              <a:ext cx="4362813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5121282" y="2593176"/>
            <a:ext cx="5103458" cy="369332"/>
            <a:chOff x="4320232" y="4536703"/>
            <a:chExt cx="5103458" cy="369332"/>
          </a:xfrm>
        </p:grpSpPr>
        <p:sp>
          <p:nvSpPr>
            <p:cNvPr id="42" name="TextBox 41"/>
            <p:cNvSpPr txBox="1"/>
            <p:nvPr/>
          </p:nvSpPr>
          <p:spPr>
            <a:xfrm>
              <a:off x="4320232" y="453670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6000</a:t>
              </a:r>
              <a:endParaRPr lang="zh-CN" altLang="en-US" dirty="0"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5060877" y="4721369"/>
              <a:ext cx="4362813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5121282" y="2150675"/>
            <a:ext cx="5103458" cy="369332"/>
            <a:chOff x="4320232" y="4536703"/>
            <a:chExt cx="5103458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4320232" y="453670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7000</a:t>
              </a:r>
              <a:endParaRPr lang="zh-CN" altLang="en-US" dirty="0"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5060877" y="4721369"/>
              <a:ext cx="4362813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6214102" y="4080428"/>
            <a:ext cx="504056" cy="1425134"/>
            <a:chOff x="5413052" y="1841049"/>
            <a:chExt cx="504056" cy="3170222"/>
          </a:xfrm>
        </p:grpSpPr>
        <p:sp>
          <p:nvSpPr>
            <p:cNvPr id="48" name="矩形 47"/>
            <p:cNvSpPr/>
            <p:nvPr/>
          </p:nvSpPr>
          <p:spPr>
            <a:xfrm>
              <a:off x="5413052" y="1841049"/>
              <a:ext cx="504056" cy="317022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68300" dist="101600" dir="9600000" sx="99000" sy="99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5472360" y="1938318"/>
              <a:ext cx="360040" cy="307295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021017" y="3662843"/>
            <a:ext cx="504056" cy="1874078"/>
            <a:chOff x="5413052" y="1841049"/>
            <a:chExt cx="504056" cy="3170222"/>
          </a:xfrm>
        </p:grpSpPr>
        <p:sp>
          <p:nvSpPr>
            <p:cNvPr id="51" name="矩形 50"/>
            <p:cNvSpPr/>
            <p:nvPr/>
          </p:nvSpPr>
          <p:spPr>
            <a:xfrm>
              <a:off x="5413052" y="1841049"/>
              <a:ext cx="504056" cy="317022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68300" dist="101600" dir="9600000" sx="99000" sy="99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5472360" y="1938318"/>
              <a:ext cx="360040" cy="307295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827932" y="2962508"/>
            <a:ext cx="504056" cy="2584865"/>
            <a:chOff x="5413052" y="1841049"/>
            <a:chExt cx="504056" cy="3170222"/>
          </a:xfrm>
        </p:grpSpPr>
        <p:sp>
          <p:nvSpPr>
            <p:cNvPr id="54" name="矩形 53"/>
            <p:cNvSpPr/>
            <p:nvPr/>
          </p:nvSpPr>
          <p:spPr>
            <a:xfrm>
              <a:off x="5413052" y="1841049"/>
              <a:ext cx="504056" cy="317022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68300" dist="101600" dir="9600000" sx="99000" sy="99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5472360" y="1938318"/>
              <a:ext cx="360040" cy="307295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634847" y="2432610"/>
            <a:ext cx="504056" cy="3114762"/>
            <a:chOff x="5413052" y="1841049"/>
            <a:chExt cx="504056" cy="3170222"/>
          </a:xfrm>
        </p:grpSpPr>
        <p:sp>
          <p:nvSpPr>
            <p:cNvPr id="57" name="矩形 56"/>
            <p:cNvSpPr/>
            <p:nvPr/>
          </p:nvSpPr>
          <p:spPr>
            <a:xfrm>
              <a:off x="5413052" y="1841049"/>
              <a:ext cx="504056" cy="317022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68300" dist="101600" dir="9600000" sx="99000" sy="99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5472360" y="1938318"/>
              <a:ext cx="360040" cy="307295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441762" y="2159387"/>
            <a:ext cx="504056" cy="3387987"/>
            <a:chOff x="5413052" y="1841049"/>
            <a:chExt cx="504056" cy="3170222"/>
          </a:xfrm>
        </p:grpSpPr>
        <p:sp>
          <p:nvSpPr>
            <p:cNvPr id="60" name="矩形 59"/>
            <p:cNvSpPr/>
            <p:nvPr/>
          </p:nvSpPr>
          <p:spPr>
            <a:xfrm>
              <a:off x="5413052" y="1841049"/>
              <a:ext cx="504056" cy="317022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68300" dist="101600" dir="9600000" sx="99000" sy="99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5472360" y="1938318"/>
              <a:ext cx="360040" cy="307295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139148" y="560705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2013</a:t>
            </a:r>
            <a:endParaRPr lang="zh-CN" altLang="en-US" dirty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34411" y="560705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2014</a:t>
            </a:r>
            <a:endParaRPr lang="zh-CN" altLang="en-US" dirty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29674" y="560705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2015</a:t>
            </a:r>
            <a:endParaRPr lang="zh-CN" altLang="en-US" dirty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524937" y="560705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2016</a:t>
            </a:r>
            <a:endParaRPr lang="zh-CN" altLang="en-US" dirty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320200" y="560705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2017</a:t>
            </a:r>
            <a:endParaRPr lang="zh-CN" altLang="en-US" dirty="0"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1736907" y="5679067"/>
            <a:ext cx="4125021" cy="184666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 build="p"/>
      <p:bldP spid="62" grpId="0"/>
      <p:bldP spid="63" grpId="0"/>
      <p:bldP spid="64" grpId="0"/>
      <p:bldP spid="65" grpId="0"/>
      <p:bldP spid="66" grpId="0"/>
      <p:bldP spid="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6"/>
          <p:cNvCxnSpPr/>
          <p:nvPr/>
        </p:nvCxnSpPr>
        <p:spPr>
          <a:xfrm flipH="1" flipV="1">
            <a:off x="5710969" y="2952055"/>
            <a:ext cx="3441" cy="432048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同心圆 39"/>
          <p:cNvSpPr/>
          <p:nvPr/>
        </p:nvSpPr>
        <p:spPr>
          <a:xfrm>
            <a:off x="4561509" y="863824"/>
            <a:ext cx="2187791" cy="2098439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08116" y="3384103"/>
            <a:ext cx="394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方正新综艺简体" panose="02010601030101010101" pitchFamily="2" charset="-122"/>
                <a:ea typeface="方正新综艺简体" panose="02010601030101010101" pitchFamily="2" charset="-122"/>
              </a:rPr>
              <a:t>发展前景</a:t>
            </a:r>
            <a:endParaRPr lang="en-US" altLang="zh-CN" sz="4000" dirty="0">
              <a:solidFill>
                <a:srgbClr val="C00000"/>
              </a:solidFill>
              <a:latin typeface="方正新综艺简体" panose="02010601030101010101" pitchFamily="2" charset="-122"/>
              <a:ea typeface="方正新综艺简体" panose="02010601030101010101" pitchFamily="2" charset="-122"/>
            </a:endParaRPr>
          </a:p>
        </p:txBody>
      </p:sp>
      <p:sp>
        <p:nvSpPr>
          <p:cNvPr id="8" name="梯形 7"/>
          <p:cNvSpPr/>
          <p:nvPr/>
        </p:nvSpPr>
        <p:spPr>
          <a:xfrm>
            <a:off x="4586908" y="3312096"/>
            <a:ext cx="2232248" cy="100965"/>
          </a:xfrm>
          <a:prstGeom prst="trapezoid">
            <a:avLst>
              <a:gd name="adj" fmla="val 31688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4430192" y="4032175"/>
            <a:ext cx="2554188" cy="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31531" y="4277025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产品开发计划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31531" y="468851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市场开拓计划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31531" y="5100007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五年发展计划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17647" y="427702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营销网络布局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17647" y="468851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短期盈利计划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17646" y="510000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其它计划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950342" y="1177255"/>
            <a:ext cx="1528137" cy="1317360"/>
            <a:chOff x="4663003" y="1177255"/>
            <a:chExt cx="1528137" cy="1317360"/>
          </a:xfrm>
        </p:grpSpPr>
        <p:grpSp>
          <p:nvGrpSpPr>
            <p:cNvPr id="10" name="组合 9"/>
            <p:cNvGrpSpPr/>
            <p:nvPr/>
          </p:nvGrpSpPr>
          <p:grpSpPr>
            <a:xfrm>
              <a:off x="4663003" y="1177255"/>
              <a:ext cx="1528137" cy="1317360"/>
              <a:chOff x="1151880" y="2088430"/>
              <a:chExt cx="1656184" cy="1427745"/>
            </a:xfrm>
          </p:grpSpPr>
          <p:sp>
            <p:nvSpPr>
              <p:cNvPr id="11" name="六边形 10"/>
              <p:cNvSpPr/>
              <p:nvPr/>
            </p:nvSpPr>
            <p:spPr>
              <a:xfrm flipV="1">
                <a:off x="1151880" y="2088430"/>
                <a:ext cx="1656184" cy="1427745"/>
              </a:xfrm>
              <a:prstGeom prst="hexagon">
                <a:avLst/>
              </a:prstGeom>
              <a:gradFill flip="none" rotWithShape="1">
                <a:gsLst>
                  <a:gs pos="5000">
                    <a:schemeClr val="bg1">
                      <a:lumMod val="75000"/>
                    </a:schemeClr>
                  </a:gs>
                  <a:gs pos="57000">
                    <a:schemeClr val="bg1">
                      <a:shade val="67500"/>
                      <a:satMod val="115000"/>
                      <a:lumMod val="40000"/>
                      <a:lumOff val="60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FFFFFF">
                    <a:alpha val="72941"/>
                  </a:srgbClr>
                </a:solidFill>
              </a:ln>
              <a:effectLst>
                <a:outerShdw blurRad="215900" dist="127000" dir="6000000" sx="101000" sy="101000" algn="tr" rotWithShape="0">
                  <a:schemeClr val="tx1">
                    <a:lumMod val="95000"/>
                    <a:lumOff val="5000"/>
                    <a:alpha val="7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  <p:sp>
            <p:nvSpPr>
              <p:cNvPr id="12" name="六边形 11"/>
              <p:cNvSpPr/>
              <p:nvPr/>
            </p:nvSpPr>
            <p:spPr>
              <a:xfrm flipV="1">
                <a:off x="1381972" y="2318523"/>
                <a:ext cx="1159685" cy="999729"/>
              </a:xfrm>
              <a:prstGeom prst="hexagon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</p:grpSp>
        <p:grpSp>
          <p:nvGrpSpPr>
            <p:cNvPr id="30" name="Gruppe 344"/>
            <p:cNvGrpSpPr/>
            <p:nvPr/>
          </p:nvGrpSpPr>
          <p:grpSpPr bwMode="auto">
            <a:xfrm>
              <a:off x="5219380" y="1492193"/>
              <a:ext cx="417364" cy="705276"/>
              <a:chOff x="2114233" y="1516380"/>
              <a:chExt cx="263525" cy="444500"/>
            </a:xfrm>
            <a:solidFill>
              <a:schemeClr val="bg1"/>
            </a:solidFill>
          </p:grpSpPr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2113770" y="1516292"/>
                <a:ext cx="264373" cy="444598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MS PGothic" panose="020B0600070205080204" pitchFamily="-97" charset="-128"/>
                </a:endParaRPr>
              </a:p>
            </p:txBody>
          </p:sp>
          <p:sp>
            <p:nvSpPr>
              <p:cNvPr id="32" name="Freeform 16"/>
              <p:cNvSpPr>
                <a:spLocks noEditPoints="1"/>
              </p:cNvSpPr>
              <p:nvPr/>
            </p:nvSpPr>
            <p:spPr bwMode="auto">
              <a:xfrm>
                <a:off x="2135322" y="1557883"/>
                <a:ext cx="221269" cy="361415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MS PGothic" panose="020B0600070205080204" pitchFamily="-97" charset="-128"/>
                </a:endParaRPr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2171242" y="1666881"/>
                <a:ext cx="149428" cy="252417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MS PGothic" panose="020B0600070205080204" pitchFamily="-97" charset="-128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5" grpId="0"/>
      <p:bldP spid="8" grpId="0" animBg="1"/>
      <p:bldP spid="29" grpId="0"/>
      <p:bldP spid="42" grpId="0"/>
      <p:bldP spid="43" grpId="0"/>
      <p:bldP spid="44" grpId="0"/>
      <p:bldP spid="45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04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产品开发计划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842007" y="3574823"/>
            <a:ext cx="941025" cy="961409"/>
            <a:chOff x="1277205" y="2880519"/>
            <a:chExt cx="1338099" cy="129208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椭圆 20"/>
            <p:cNvSpPr/>
            <p:nvPr/>
          </p:nvSpPr>
          <p:spPr>
            <a:xfrm>
              <a:off x="1439912" y="3024535"/>
              <a:ext cx="1008112" cy="1008112"/>
            </a:xfrm>
            <a:prstGeom prst="ellipse">
              <a:avLst/>
            </a:prstGeom>
            <a:grpFill/>
            <a:ln>
              <a:noFill/>
            </a:ln>
            <a:effectLst>
              <a:outerShdw blurRad="330200" dist="215900" dir="8880000" sx="120000" sy="12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2" name="Picture 4" descr="F:\未标题-1.png"/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1" t="17203" r="14255" b="14689"/>
            <a:stretch>
              <a:fillRect/>
            </a:stretch>
          </p:blipFill>
          <p:spPr bwMode="auto">
            <a:xfrm>
              <a:off x="1277205" y="2880519"/>
              <a:ext cx="1338099" cy="1292087"/>
            </a:xfrm>
            <a:prstGeom prst="ellipse">
              <a:avLst/>
            </a:prstGeom>
            <a:grpFill/>
            <a:ln>
              <a:noFill/>
            </a:ln>
          </p:spPr>
        </p:pic>
      </p:grpSp>
      <p:grpSp>
        <p:nvGrpSpPr>
          <p:cNvPr id="42" name="组合 41"/>
          <p:cNvGrpSpPr/>
          <p:nvPr/>
        </p:nvGrpSpPr>
        <p:grpSpPr>
          <a:xfrm flipH="1">
            <a:off x="3812750" y="3537510"/>
            <a:ext cx="941025" cy="961409"/>
            <a:chOff x="1277205" y="2880519"/>
            <a:chExt cx="1338099" cy="129208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椭圆 42"/>
            <p:cNvSpPr/>
            <p:nvPr/>
          </p:nvSpPr>
          <p:spPr>
            <a:xfrm>
              <a:off x="1439912" y="3024535"/>
              <a:ext cx="1008112" cy="1008112"/>
            </a:xfrm>
            <a:prstGeom prst="ellipse">
              <a:avLst/>
            </a:prstGeom>
            <a:grpFill/>
            <a:ln>
              <a:noFill/>
            </a:ln>
            <a:effectLst>
              <a:outerShdw blurRad="330200" dist="215900" dir="8880000" sx="120000" sy="12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44" name="Picture 4" descr="F:\未标题-1.png"/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1" t="17203" r="14255" b="14689"/>
            <a:stretch>
              <a:fillRect/>
            </a:stretch>
          </p:blipFill>
          <p:spPr bwMode="auto">
            <a:xfrm>
              <a:off x="1277205" y="2880519"/>
              <a:ext cx="1338099" cy="1292087"/>
            </a:xfrm>
            <a:prstGeom prst="ellipse">
              <a:avLst/>
            </a:prstGeom>
            <a:grpFill/>
            <a:ln>
              <a:noFill/>
            </a:ln>
          </p:spPr>
        </p:pic>
      </p:grpSp>
      <p:grpSp>
        <p:nvGrpSpPr>
          <p:cNvPr id="45" name="组合 44"/>
          <p:cNvGrpSpPr/>
          <p:nvPr/>
        </p:nvGrpSpPr>
        <p:grpSpPr>
          <a:xfrm>
            <a:off x="7659068" y="1583903"/>
            <a:ext cx="2518638" cy="820544"/>
            <a:chOff x="577458" y="4364231"/>
            <a:chExt cx="2518638" cy="820544"/>
          </a:xfrm>
        </p:grpSpPr>
        <p:sp>
          <p:nvSpPr>
            <p:cNvPr id="46" name="TextBox 45"/>
            <p:cNvSpPr txBox="1"/>
            <p:nvPr/>
          </p:nvSpPr>
          <p:spPr>
            <a:xfrm>
              <a:off x="577458" y="4661555"/>
              <a:ext cx="2518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单击添加文本内容到此处或者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复制粘贴已经写好的文本，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090" y="4364231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附属产品二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426182" y="2635567"/>
            <a:ext cx="2518638" cy="820544"/>
            <a:chOff x="577458" y="4364231"/>
            <a:chExt cx="2518638" cy="820544"/>
          </a:xfrm>
        </p:grpSpPr>
        <p:sp>
          <p:nvSpPr>
            <p:cNvPr id="49" name="TextBox 48"/>
            <p:cNvSpPr txBox="1"/>
            <p:nvPr/>
          </p:nvSpPr>
          <p:spPr>
            <a:xfrm>
              <a:off x="577458" y="4661555"/>
              <a:ext cx="2518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单击添加文本内容到此处或者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复制粘贴已经写好的文本，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7090" y="4364231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附属产品四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922126" y="3772047"/>
            <a:ext cx="2518638" cy="820544"/>
            <a:chOff x="577458" y="4364231"/>
            <a:chExt cx="2518638" cy="820544"/>
          </a:xfrm>
        </p:grpSpPr>
        <p:sp>
          <p:nvSpPr>
            <p:cNvPr id="52" name="TextBox 51"/>
            <p:cNvSpPr txBox="1"/>
            <p:nvPr/>
          </p:nvSpPr>
          <p:spPr>
            <a:xfrm>
              <a:off x="577458" y="4661555"/>
              <a:ext cx="2518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单击添加文本内容到此处或者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复制粘贴已经写好的文本，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97090" y="4364231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附属产品六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160818" y="3777242"/>
            <a:ext cx="2518638" cy="820544"/>
            <a:chOff x="577458" y="4364231"/>
            <a:chExt cx="2518638" cy="820544"/>
          </a:xfrm>
        </p:grpSpPr>
        <p:sp>
          <p:nvSpPr>
            <p:cNvPr id="55" name="TextBox 54"/>
            <p:cNvSpPr txBox="1"/>
            <p:nvPr/>
          </p:nvSpPr>
          <p:spPr>
            <a:xfrm>
              <a:off x="577458" y="4661555"/>
              <a:ext cx="2518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单击添加文本内容到此处或者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复制粘贴已经写好的文本，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97090" y="4364231"/>
              <a:ext cx="2364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                附属产品五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02284" y="2635567"/>
            <a:ext cx="2518638" cy="820544"/>
            <a:chOff x="577458" y="4364231"/>
            <a:chExt cx="2518638" cy="820544"/>
          </a:xfrm>
        </p:grpSpPr>
        <p:sp>
          <p:nvSpPr>
            <p:cNvPr id="58" name="TextBox 57"/>
            <p:cNvSpPr txBox="1"/>
            <p:nvPr/>
          </p:nvSpPr>
          <p:spPr>
            <a:xfrm>
              <a:off x="577458" y="4661555"/>
              <a:ext cx="2518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单击添加文本内容到此处或者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复制粘贴已经写好的文本，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97090" y="4364231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                 附属产品三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396014" y="1583903"/>
            <a:ext cx="2518638" cy="820544"/>
            <a:chOff x="577458" y="4364231"/>
            <a:chExt cx="2518638" cy="820544"/>
          </a:xfrm>
        </p:grpSpPr>
        <p:sp>
          <p:nvSpPr>
            <p:cNvPr id="61" name="TextBox 60"/>
            <p:cNvSpPr txBox="1"/>
            <p:nvPr/>
          </p:nvSpPr>
          <p:spPr>
            <a:xfrm>
              <a:off x="577458" y="4661555"/>
              <a:ext cx="2518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单击添加文本内容到此处或者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复制粘贴已经写好的文本，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97090" y="4364231"/>
              <a:ext cx="2364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                附属产品一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914014" y="2933998"/>
            <a:ext cx="968040" cy="305541"/>
            <a:chOff x="575816" y="1152327"/>
            <a:chExt cx="5572138" cy="864096"/>
          </a:xfrm>
        </p:grpSpPr>
        <p:cxnSp>
          <p:nvCxnSpPr>
            <p:cNvPr id="64" name="直接连接符 63"/>
            <p:cNvCxnSpPr/>
            <p:nvPr/>
          </p:nvCxnSpPr>
          <p:spPr>
            <a:xfrm flipV="1">
              <a:off x="575816" y="1152327"/>
              <a:ext cx="864096" cy="86409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404787" y="1201844"/>
              <a:ext cx="4743167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/>
          <p:cNvGrpSpPr/>
          <p:nvPr/>
        </p:nvGrpSpPr>
        <p:grpSpPr>
          <a:xfrm>
            <a:off x="6380654" y="2043101"/>
            <a:ext cx="705998" cy="314833"/>
            <a:chOff x="575816" y="1126048"/>
            <a:chExt cx="4063798" cy="890375"/>
          </a:xfrm>
        </p:grpSpPr>
        <p:cxnSp>
          <p:nvCxnSpPr>
            <p:cNvPr id="67" name="直接连接符 66"/>
            <p:cNvCxnSpPr/>
            <p:nvPr/>
          </p:nvCxnSpPr>
          <p:spPr>
            <a:xfrm flipV="1">
              <a:off x="575816" y="1152327"/>
              <a:ext cx="864096" cy="86409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1439911" y="1126048"/>
              <a:ext cx="3199703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68"/>
          <p:cNvGrpSpPr/>
          <p:nvPr/>
        </p:nvGrpSpPr>
        <p:grpSpPr>
          <a:xfrm flipH="1">
            <a:off x="3664616" y="2916489"/>
            <a:ext cx="1089159" cy="305541"/>
            <a:chOff x="575816" y="1152327"/>
            <a:chExt cx="6269312" cy="864096"/>
          </a:xfrm>
        </p:grpSpPr>
        <p:cxnSp>
          <p:nvCxnSpPr>
            <p:cNvPr id="70" name="直接连接符 69"/>
            <p:cNvCxnSpPr/>
            <p:nvPr/>
          </p:nvCxnSpPr>
          <p:spPr>
            <a:xfrm flipV="1">
              <a:off x="575816" y="1152327"/>
              <a:ext cx="864096" cy="86409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1404787" y="1201844"/>
              <a:ext cx="5440341" cy="49517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组合 71"/>
          <p:cNvGrpSpPr/>
          <p:nvPr/>
        </p:nvGrpSpPr>
        <p:grpSpPr>
          <a:xfrm flipH="1">
            <a:off x="4393734" y="2069902"/>
            <a:ext cx="705998" cy="314833"/>
            <a:chOff x="575816" y="1126048"/>
            <a:chExt cx="4063798" cy="890375"/>
          </a:xfrm>
        </p:grpSpPr>
        <p:cxnSp>
          <p:nvCxnSpPr>
            <p:cNvPr id="73" name="直接连接符 72"/>
            <p:cNvCxnSpPr/>
            <p:nvPr/>
          </p:nvCxnSpPr>
          <p:spPr>
            <a:xfrm flipV="1">
              <a:off x="575816" y="1152327"/>
              <a:ext cx="864096" cy="86409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1439911" y="1126048"/>
              <a:ext cx="3199703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同心圆 74"/>
          <p:cNvSpPr/>
          <p:nvPr/>
        </p:nvSpPr>
        <p:spPr>
          <a:xfrm>
            <a:off x="4706741" y="2204528"/>
            <a:ext cx="2187791" cy="2098439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994773" y="3015353"/>
            <a:ext cx="1672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-3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核心产品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343726" y="5115197"/>
            <a:ext cx="71609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单击添加目标文本，或者复制粘贴已经写好的文本内容。单击添加目标文本，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或者复制粘贴已经写好的文本内容。</a:t>
            </a:r>
          </a:p>
          <a:p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616141" y="1556622"/>
            <a:ext cx="941025" cy="961409"/>
            <a:chOff x="1277205" y="2880519"/>
            <a:chExt cx="1338099" cy="129208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椭圆 14"/>
            <p:cNvSpPr/>
            <p:nvPr/>
          </p:nvSpPr>
          <p:spPr>
            <a:xfrm>
              <a:off x="1439912" y="3024535"/>
              <a:ext cx="1008112" cy="1008112"/>
            </a:xfrm>
            <a:prstGeom prst="ellipse">
              <a:avLst/>
            </a:prstGeom>
            <a:grpFill/>
            <a:ln>
              <a:noFill/>
            </a:ln>
            <a:effectLst>
              <a:outerShdw blurRad="330200" dist="215900" dir="8880000" sx="120000" sy="12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6" name="Picture 4" descr="F:\未标题-1.png"/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1" t="17203" r="14255" b="14689"/>
            <a:stretch>
              <a:fillRect/>
            </a:stretch>
          </p:blipFill>
          <p:spPr bwMode="auto">
            <a:xfrm>
              <a:off x="1277205" y="2880519"/>
              <a:ext cx="1338099" cy="1292087"/>
            </a:xfrm>
            <a:prstGeom prst="ellipse">
              <a:avLst/>
            </a:prstGeom>
            <a:grpFill/>
            <a:ln>
              <a:noFill/>
            </a:ln>
          </p:spPr>
        </p:pic>
      </p:grpSp>
      <p:grpSp>
        <p:nvGrpSpPr>
          <p:cNvPr id="17" name="组合 16"/>
          <p:cNvGrpSpPr/>
          <p:nvPr/>
        </p:nvGrpSpPr>
        <p:grpSpPr>
          <a:xfrm>
            <a:off x="7413150" y="2441989"/>
            <a:ext cx="941025" cy="961409"/>
            <a:chOff x="1277205" y="2880519"/>
            <a:chExt cx="1338099" cy="129208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椭圆 17"/>
            <p:cNvSpPr/>
            <p:nvPr/>
          </p:nvSpPr>
          <p:spPr>
            <a:xfrm>
              <a:off x="1439912" y="3024535"/>
              <a:ext cx="1008112" cy="1008112"/>
            </a:xfrm>
            <a:prstGeom prst="ellipse">
              <a:avLst/>
            </a:prstGeom>
            <a:grpFill/>
            <a:ln>
              <a:noFill/>
            </a:ln>
            <a:effectLst>
              <a:outerShdw blurRad="330200" dist="215900" dir="8880000" sx="120000" sy="12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9" name="Picture 4" descr="F:\未标题-1.png"/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1" t="17203" r="14255" b="14689"/>
            <a:stretch>
              <a:fillRect/>
            </a:stretch>
          </p:blipFill>
          <p:spPr bwMode="auto">
            <a:xfrm>
              <a:off x="1277205" y="2880519"/>
              <a:ext cx="1338099" cy="1292087"/>
            </a:xfrm>
            <a:prstGeom prst="ellipse">
              <a:avLst/>
            </a:prstGeom>
            <a:grpFill/>
            <a:ln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 flipH="1">
            <a:off x="3951845" y="1511896"/>
            <a:ext cx="941025" cy="961409"/>
            <a:chOff x="1277205" y="2880519"/>
            <a:chExt cx="1338099" cy="129208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椭圆 28"/>
            <p:cNvSpPr/>
            <p:nvPr/>
          </p:nvSpPr>
          <p:spPr>
            <a:xfrm>
              <a:off x="1439912" y="3024535"/>
              <a:ext cx="1008112" cy="1008112"/>
            </a:xfrm>
            <a:prstGeom prst="ellipse">
              <a:avLst/>
            </a:prstGeom>
            <a:grpFill/>
            <a:ln>
              <a:noFill/>
            </a:ln>
            <a:effectLst>
              <a:outerShdw blurRad="330200" dist="215900" dir="8880000" sx="120000" sy="12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6" name="Picture 4" descr="F:\未标题-1.png"/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1" t="17203" r="14255" b="14689"/>
            <a:stretch>
              <a:fillRect/>
            </a:stretch>
          </p:blipFill>
          <p:spPr bwMode="auto">
            <a:xfrm>
              <a:off x="1277205" y="2880519"/>
              <a:ext cx="1338099" cy="1292087"/>
            </a:xfrm>
            <a:prstGeom prst="ellipse">
              <a:avLst/>
            </a:prstGeom>
            <a:grpFill/>
            <a:ln>
              <a:noFill/>
            </a:ln>
          </p:spPr>
        </p:pic>
      </p:grpSp>
      <p:grpSp>
        <p:nvGrpSpPr>
          <p:cNvPr id="37" name="组合 36"/>
          <p:cNvGrpSpPr/>
          <p:nvPr/>
        </p:nvGrpSpPr>
        <p:grpSpPr>
          <a:xfrm flipH="1">
            <a:off x="3154836" y="2448000"/>
            <a:ext cx="941025" cy="961409"/>
            <a:chOff x="1277205" y="2880519"/>
            <a:chExt cx="1338099" cy="129208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椭圆 37"/>
            <p:cNvSpPr/>
            <p:nvPr/>
          </p:nvSpPr>
          <p:spPr>
            <a:xfrm>
              <a:off x="1439912" y="3024535"/>
              <a:ext cx="1008112" cy="1008112"/>
            </a:xfrm>
            <a:prstGeom prst="ellipse">
              <a:avLst/>
            </a:prstGeom>
            <a:grpFill/>
            <a:ln>
              <a:noFill/>
            </a:ln>
            <a:effectLst>
              <a:outerShdw blurRad="330200" dist="215900" dir="8880000" sx="120000" sy="12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40" name="Picture 4" descr="F:\未标题-1.png"/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1" t="17203" r="14255" b="14689"/>
            <a:stretch>
              <a:fillRect/>
            </a:stretch>
          </p:blipFill>
          <p:spPr bwMode="auto">
            <a:xfrm>
              <a:off x="1277205" y="2880519"/>
              <a:ext cx="1338099" cy="1292087"/>
            </a:xfrm>
            <a:prstGeom prst="ellipse">
              <a:avLst/>
            </a:prstGeom>
            <a:grp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7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6"/>
          <p:cNvCxnSpPr/>
          <p:nvPr/>
        </p:nvCxnSpPr>
        <p:spPr>
          <a:xfrm flipH="1" flipV="1">
            <a:off x="5710969" y="2952055"/>
            <a:ext cx="3441" cy="432048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同心圆 39"/>
          <p:cNvSpPr/>
          <p:nvPr/>
        </p:nvSpPr>
        <p:spPr>
          <a:xfrm>
            <a:off x="4561509" y="863824"/>
            <a:ext cx="2187791" cy="2098439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39446" y="3384103"/>
            <a:ext cx="394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方正新综艺简体" panose="02010601030101010101" pitchFamily="2" charset="-122"/>
                <a:ea typeface="方正新综艺简体" panose="02010601030101010101" pitchFamily="2" charset="-122"/>
              </a:rPr>
              <a:t>公司与团队</a:t>
            </a:r>
            <a:endParaRPr lang="en-US" altLang="zh-CN" sz="4000" dirty="0">
              <a:solidFill>
                <a:srgbClr val="C00000"/>
              </a:solidFill>
              <a:latin typeface="方正新综艺简体" panose="02010601030101010101" pitchFamily="2" charset="-122"/>
              <a:ea typeface="方正新综艺简体" panose="02010601030101010101" pitchFamily="2" charset="-122"/>
            </a:endParaRPr>
          </a:p>
        </p:txBody>
      </p:sp>
      <p:sp>
        <p:nvSpPr>
          <p:cNvPr id="8" name="梯形 7"/>
          <p:cNvSpPr/>
          <p:nvPr/>
        </p:nvSpPr>
        <p:spPr>
          <a:xfrm>
            <a:off x="4586908" y="3312096"/>
            <a:ext cx="2232248" cy="100965"/>
          </a:xfrm>
          <a:prstGeom prst="trapezoid">
            <a:avLst>
              <a:gd name="adj" fmla="val 31688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4430192" y="4032175"/>
            <a:ext cx="2554188" cy="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13570" y="420801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公司简介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13570" y="461950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团队介绍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13570" y="503099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团队成员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16228" y="420801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组织架构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16228" y="461950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公司事记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16228" y="503099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企业理念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950342" y="1177255"/>
            <a:ext cx="1528137" cy="1317360"/>
            <a:chOff x="4663003" y="1177255"/>
            <a:chExt cx="1528137" cy="1317360"/>
          </a:xfrm>
        </p:grpSpPr>
        <p:grpSp>
          <p:nvGrpSpPr>
            <p:cNvPr id="10" name="组合 9"/>
            <p:cNvGrpSpPr/>
            <p:nvPr/>
          </p:nvGrpSpPr>
          <p:grpSpPr>
            <a:xfrm>
              <a:off x="4663003" y="1177255"/>
              <a:ext cx="1528137" cy="1317360"/>
              <a:chOff x="1151880" y="2088430"/>
              <a:chExt cx="1656184" cy="1427745"/>
            </a:xfrm>
          </p:grpSpPr>
          <p:sp>
            <p:nvSpPr>
              <p:cNvPr id="11" name="六边形 10"/>
              <p:cNvSpPr/>
              <p:nvPr/>
            </p:nvSpPr>
            <p:spPr>
              <a:xfrm flipV="1">
                <a:off x="1151880" y="2088430"/>
                <a:ext cx="1656184" cy="1427745"/>
              </a:xfrm>
              <a:prstGeom prst="hexagon">
                <a:avLst/>
              </a:prstGeom>
              <a:gradFill flip="none" rotWithShape="1">
                <a:gsLst>
                  <a:gs pos="5000">
                    <a:schemeClr val="bg1">
                      <a:lumMod val="75000"/>
                    </a:schemeClr>
                  </a:gs>
                  <a:gs pos="57000">
                    <a:schemeClr val="bg1">
                      <a:shade val="67500"/>
                      <a:satMod val="115000"/>
                      <a:lumMod val="40000"/>
                      <a:lumOff val="60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FFFFFF">
                    <a:alpha val="72941"/>
                  </a:srgbClr>
                </a:solidFill>
              </a:ln>
              <a:effectLst>
                <a:outerShdw blurRad="215900" dist="127000" dir="6000000" sx="101000" sy="101000" algn="tr" rotWithShape="0">
                  <a:schemeClr val="tx1">
                    <a:lumMod val="95000"/>
                    <a:lumOff val="5000"/>
                    <a:alpha val="7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  <p:sp>
            <p:nvSpPr>
              <p:cNvPr id="12" name="六边形 11"/>
              <p:cNvSpPr/>
              <p:nvPr/>
            </p:nvSpPr>
            <p:spPr>
              <a:xfrm flipV="1">
                <a:off x="1381972" y="2318523"/>
                <a:ext cx="1159685" cy="999729"/>
              </a:xfrm>
              <a:prstGeom prst="hexagon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</p:grpSp>
        <p:sp>
          <p:nvSpPr>
            <p:cNvPr id="28" name="Freeform 41"/>
            <p:cNvSpPr>
              <a:spLocks noEditPoints="1"/>
            </p:cNvSpPr>
            <p:nvPr/>
          </p:nvSpPr>
          <p:spPr bwMode="auto">
            <a:xfrm>
              <a:off x="5075364" y="1563654"/>
              <a:ext cx="666787" cy="535652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-97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5" grpId="0"/>
      <p:bldP spid="8" grpId="0" animBg="1"/>
      <p:bldP spid="29" grpId="0"/>
      <p:bldP spid="42" grpId="0"/>
      <p:bldP spid="43" grpId="0"/>
      <p:bldP spid="44" grpId="0"/>
      <p:bldP spid="45" grpId="0"/>
      <p:bldP spid="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575668" y="2520007"/>
            <a:ext cx="10287000" cy="1112520"/>
          </a:xfrm>
          <a:custGeom>
            <a:avLst/>
            <a:gdLst>
              <a:gd name="connsiteX0" fmla="*/ 0 w 10287000"/>
              <a:gd name="connsiteY0" fmla="*/ 792480 h 1112520"/>
              <a:gd name="connsiteX1" fmla="*/ 9585960 w 10287000"/>
              <a:gd name="connsiteY1" fmla="*/ 289560 h 1112520"/>
              <a:gd name="connsiteX2" fmla="*/ 9494520 w 10287000"/>
              <a:gd name="connsiteY2" fmla="*/ 0 h 1112520"/>
              <a:gd name="connsiteX3" fmla="*/ 10287000 w 10287000"/>
              <a:gd name="connsiteY3" fmla="*/ 563880 h 1112520"/>
              <a:gd name="connsiteX4" fmla="*/ 9540240 w 10287000"/>
              <a:gd name="connsiteY4" fmla="*/ 1112520 h 1112520"/>
              <a:gd name="connsiteX5" fmla="*/ 9585960 w 10287000"/>
              <a:gd name="connsiteY5" fmla="*/ 853440 h 1112520"/>
              <a:gd name="connsiteX6" fmla="*/ 45720 w 10287000"/>
              <a:gd name="connsiteY6" fmla="*/ 822960 h 1112520"/>
              <a:gd name="connsiteX7" fmla="*/ 0 w 10287000"/>
              <a:gd name="connsiteY7" fmla="*/ 79248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87000" h="1112520">
                <a:moveTo>
                  <a:pt x="0" y="792480"/>
                </a:moveTo>
                <a:lnTo>
                  <a:pt x="9585960" y="289560"/>
                </a:lnTo>
                <a:lnTo>
                  <a:pt x="9494520" y="0"/>
                </a:lnTo>
                <a:lnTo>
                  <a:pt x="10287000" y="563880"/>
                </a:lnTo>
                <a:lnTo>
                  <a:pt x="9540240" y="1112520"/>
                </a:lnTo>
                <a:lnTo>
                  <a:pt x="9585960" y="853440"/>
                </a:lnTo>
                <a:lnTo>
                  <a:pt x="45720" y="822960"/>
                </a:lnTo>
                <a:lnTo>
                  <a:pt x="0" y="79248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04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市场开拓计划</a:t>
            </a:r>
          </a:p>
        </p:txBody>
      </p:sp>
      <p:sp>
        <p:nvSpPr>
          <p:cNvPr id="12" name="椭圆 11"/>
          <p:cNvSpPr/>
          <p:nvPr/>
        </p:nvSpPr>
        <p:spPr>
          <a:xfrm>
            <a:off x="1032873" y="2592015"/>
            <a:ext cx="1440160" cy="144016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359239" y="2936815"/>
            <a:ext cx="723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-3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本地</a:t>
            </a:r>
            <a:endParaRPr lang="en-US" altLang="zh-CN" sz="2400" spc="-300" dirty="0">
              <a:solidFill>
                <a:srgbClr val="C00000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zh-CN" altLang="en-US" sz="2400" spc="-3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市场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015829" y="3456111"/>
            <a:ext cx="631385" cy="645062"/>
            <a:chOff x="2088530" y="4968279"/>
            <a:chExt cx="631385" cy="645062"/>
          </a:xfrm>
        </p:grpSpPr>
        <p:grpSp>
          <p:nvGrpSpPr>
            <p:cNvPr id="16" name="组合 15"/>
            <p:cNvGrpSpPr/>
            <p:nvPr/>
          </p:nvGrpSpPr>
          <p:grpSpPr>
            <a:xfrm>
              <a:off x="2088530" y="4968279"/>
              <a:ext cx="631385" cy="645062"/>
              <a:chOff x="1277205" y="2880519"/>
              <a:chExt cx="1338099" cy="1292087"/>
            </a:xfr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椭圆 16"/>
              <p:cNvSpPr/>
              <p:nvPr/>
            </p:nvSpPr>
            <p:spPr>
              <a:xfrm>
                <a:off x="1439912" y="3024535"/>
                <a:ext cx="1008112" cy="100811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330200" dist="215900" dir="8880000" sx="120000" sy="12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8" name="Picture 4" descr="F:\未标题-1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211" t="17203" r="14255" b="14689"/>
              <a:stretch>
                <a:fillRect/>
              </a:stretch>
            </p:blipFill>
            <p:spPr bwMode="auto">
              <a:xfrm>
                <a:off x="1277205" y="2880519"/>
                <a:ext cx="1338099" cy="1292087"/>
              </a:xfrm>
              <a:prstGeom prst="ellipse">
                <a:avLst/>
              </a:prstGeom>
              <a:grpFill/>
              <a:ln>
                <a:noFill/>
              </a:ln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2136298" y="5170373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2015</a:t>
              </a:r>
              <a:endParaRPr lang="zh-CN" altLang="en-US" sz="1400" dirty="0"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3193114" y="2448000"/>
            <a:ext cx="1601577" cy="160157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567256" y="2805277"/>
            <a:ext cx="8258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pc="-3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周边</a:t>
            </a:r>
            <a:endParaRPr lang="en-US" altLang="zh-CN" sz="2800" spc="-300" dirty="0">
              <a:solidFill>
                <a:srgbClr val="C00000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zh-CN" altLang="en-US" sz="2800" spc="-3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市场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198535" y="3456111"/>
            <a:ext cx="732981" cy="748860"/>
            <a:chOff x="2088530" y="4968279"/>
            <a:chExt cx="631385" cy="645062"/>
          </a:xfrm>
        </p:grpSpPr>
        <p:grpSp>
          <p:nvGrpSpPr>
            <p:cNvPr id="25" name="组合 24"/>
            <p:cNvGrpSpPr/>
            <p:nvPr/>
          </p:nvGrpSpPr>
          <p:grpSpPr>
            <a:xfrm>
              <a:off x="2088530" y="4968279"/>
              <a:ext cx="631385" cy="645062"/>
              <a:chOff x="1277205" y="2880519"/>
              <a:chExt cx="1338099" cy="1292087"/>
            </a:xfr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椭圆 26"/>
              <p:cNvSpPr/>
              <p:nvPr/>
            </p:nvSpPr>
            <p:spPr>
              <a:xfrm>
                <a:off x="1439912" y="3024535"/>
                <a:ext cx="1008112" cy="100811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330200" dist="215900" dir="8880000" sx="120000" sy="12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Picture 4" descr="F:\未标题-1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grayscl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211" t="17203" r="14255" b="14689"/>
              <a:stretch>
                <a:fillRect/>
              </a:stretch>
            </p:blipFill>
            <p:spPr bwMode="auto">
              <a:xfrm>
                <a:off x="1277205" y="2880519"/>
                <a:ext cx="1338099" cy="1292087"/>
              </a:xfrm>
              <a:prstGeom prst="ellipse">
                <a:avLst/>
              </a:prstGeom>
              <a:grpFill/>
              <a:ln>
                <a:noFill/>
              </a:ln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2154737" y="5161887"/>
              <a:ext cx="551222" cy="291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2016</a:t>
              </a:r>
              <a:endParaRPr lang="zh-CN" altLang="en-US" sz="1600" dirty="0"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5353353" y="2197205"/>
            <a:ext cx="1909990" cy="19099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5849815" y="2664023"/>
            <a:ext cx="9284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-3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细分</a:t>
            </a:r>
            <a:endParaRPr lang="en-US" altLang="zh-CN" sz="3200" spc="-300" dirty="0">
              <a:solidFill>
                <a:srgbClr val="C00000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zh-CN" altLang="en-US" sz="3200" spc="-3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市场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6612258" y="3499339"/>
            <a:ext cx="732981" cy="748860"/>
            <a:chOff x="2088530" y="4968279"/>
            <a:chExt cx="631385" cy="645062"/>
          </a:xfrm>
        </p:grpSpPr>
        <p:grpSp>
          <p:nvGrpSpPr>
            <p:cNvPr id="38" name="组合 37"/>
            <p:cNvGrpSpPr/>
            <p:nvPr/>
          </p:nvGrpSpPr>
          <p:grpSpPr>
            <a:xfrm>
              <a:off x="2088530" y="4968279"/>
              <a:ext cx="631385" cy="645062"/>
              <a:chOff x="1277205" y="2880519"/>
              <a:chExt cx="1338099" cy="1292087"/>
            </a:xfr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椭圆 41"/>
              <p:cNvSpPr/>
              <p:nvPr/>
            </p:nvSpPr>
            <p:spPr>
              <a:xfrm>
                <a:off x="1439912" y="3024535"/>
                <a:ext cx="1008112" cy="100811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330200" dist="215900" dir="8880000" sx="120000" sy="12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3" name="Picture 4" descr="F:\未标题-1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grayscl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211" t="17203" r="14255" b="14689"/>
              <a:stretch>
                <a:fillRect/>
              </a:stretch>
            </p:blipFill>
            <p:spPr bwMode="auto">
              <a:xfrm>
                <a:off x="1277205" y="2880519"/>
                <a:ext cx="1338099" cy="1292087"/>
              </a:xfrm>
              <a:prstGeom prst="ellipse">
                <a:avLst/>
              </a:prstGeom>
              <a:grpFill/>
              <a:ln>
                <a:noFill/>
              </a:ln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2154737" y="5161887"/>
              <a:ext cx="551222" cy="291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2017</a:t>
              </a:r>
              <a:endParaRPr lang="zh-CN" altLang="en-US" sz="1600" dirty="0"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</p:grpSp>
      <p:sp>
        <p:nvSpPr>
          <p:cNvPr id="45" name="椭圆 44"/>
          <p:cNvSpPr/>
          <p:nvPr/>
        </p:nvSpPr>
        <p:spPr>
          <a:xfrm>
            <a:off x="7801626" y="2015952"/>
            <a:ext cx="2088233" cy="208823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8385335" y="2594917"/>
            <a:ext cx="9284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-3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高端</a:t>
            </a:r>
            <a:endParaRPr lang="en-US" altLang="zh-CN" sz="3200" spc="-300" dirty="0">
              <a:solidFill>
                <a:srgbClr val="C00000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zh-CN" altLang="en-US" sz="3200" spc="-3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市场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9144621" y="3499339"/>
            <a:ext cx="732981" cy="748860"/>
            <a:chOff x="2088530" y="4968279"/>
            <a:chExt cx="631385" cy="645062"/>
          </a:xfrm>
        </p:grpSpPr>
        <p:grpSp>
          <p:nvGrpSpPr>
            <p:cNvPr id="48" name="组合 47"/>
            <p:cNvGrpSpPr/>
            <p:nvPr/>
          </p:nvGrpSpPr>
          <p:grpSpPr>
            <a:xfrm>
              <a:off x="2088530" y="4968279"/>
              <a:ext cx="631385" cy="645062"/>
              <a:chOff x="1277205" y="2880519"/>
              <a:chExt cx="1338099" cy="1292087"/>
            </a:xfr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椭圆 49"/>
              <p:cNvSpPr/>
              <p:nvPr/>
            </p:nvSpPr>
            <p:spPr>
              <a:xfrm>
                <a:off x="1439912" y="3024535"/>
                <a:ext cx="1008112" cy="100811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330200" dist="215900" dir="8880000" sx="120000" sy="12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51" name="Picture 4" descr="F:\未标题-1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grayscl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211" t="17203" r="14255" b="14689"/>
              <a:stretch>
                <a:fillRect/>
              </a:stretch>
            </p:blipFill>
            <p:spPr bwMode="auto">
              <a:xfrm>
                <a:off x="1277205" y="2880519"/>
                <a:ext cx="1338099" cy="1292087"/>
              </a:xfrm>
              <a:prstGeom prst="ellipse">
                <a:avLst/>
              </a:prstGeom>
              <a:grpFill/>
              <a:ln>
                <a:noFill/>
              </a:ln>
            </p:spPr>
          </p:pic>
        </p:grpSp>
        <p:sp>
          <p:nvSpPr>
            <p:cNvPr id="49" name="TextBox 48"/>
            <p:cNvSpPr txBox="1"/>
            <p:nvPr/>
          </p:nvSpPr>
          <p:spPr>
            <a:xfrm>
              <a:off x="2154737" y="5161887"/>
              <a:ext cx="551222" cy="291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2018</a:t>
              </a:r>
              <a:endParaRPr lang="zh-CN" altLang="en-US" sz="1600" dirty="0"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46266" y="4373631"/>
            <a:ext cx="19800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单击添加文本内容到此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处或者复制粘贴已经写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好的文本，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78514" y="4392215"/>
            <a:ext cx="19800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单击添加文本内容到此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处或者复制粘贴已经写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好的文本，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82770" y="4392215"/>
            <a:ext cx="19800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单击添加文本内容到此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处或者复制粘贴已经写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好的文本，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38863" y="4392215"/>
            <a:ext cx="19800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单击添加文本内容到此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处或者复制粘贴已经写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好的文本，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9" grpId="0"/>
      <p:bldP spid="22" grpId="0" animBg="1"/>
      <p:bldP spid="23" grpId="0"/>
      <p:bldP spid="29" grpId="0" animBg="1"/>
      <p:bldP spid="36" grpId="0"/>
      <p:bldP spid="45" grpId="0" animBg="1"/>
      <p:bldP spid="46" grpId="0"/>
      <p:bldP spid="54" grpId="0"/>
      <p:bldP spid="56" grpId="0"/>
      <p:bldP spid="57" grpId="0"/>
      <p:bldP spid="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04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五年发展计划</a:t>
            </a:r>
          </a:p>
        </p:txBody>
      </p:sp>
      <p:sp>
        <p:nvSpPr>
          <p:cNvPr id="10" name="椭圆 9"/>
          <p:cNvSpPr/>
          <p:nvPr/>
        </p:nvSpPr>
        <p:spPr>
          <a:xfrm>
            <a:off x="1295748" y="1439887"/>
            <a:ext cx="2637438" cy="26374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" name="同心圆 1"/>
          <p:cNvSpPr/>
          <p:nvPr/>
        </p:nvSpPr>
        <p:spPr>
          <a:xfrm>
            <a:off x="1483649" y="1655912"/>
            <a:ext cx="2285783" cy="2285783"/>
          </a:xfrm>
          <a:prstGeom prst="donut">
            <a:avLst>
              <a:gd name="adj" fmla="val 771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1699673" y="3985533"/>
            <a:ext cx="1880365" cy="680806"/>
          </a:xfrm>
          <a:custGeom>
            <a:avLst/>
            <a:gdLst/>
            <a:ahLst/>
            <a:cxnLst/>
            <a:rect l="l" t="t" r="r" b="b"/>
            <a:pathLst>
              <a:path w="2033477" h="736242">
                <a:moveTo>
                  <a:pt x="508369" y="0"/>
                </a:moveTo>
                <a:cubicBezTo>
                  <a:pt x="663892" y="72188"/>
                  <a:pt x="837285" y="111806"/>
                  <a:pt x="1019930" y="111806"/>
                </a:cubicBezTo>
                <a:cubicBezTo>
                  <a:pt x="1200059" y="111806"/>
                  <a:pt x="1371188" y="73273"/>
                  <a:pt x="1525108" y="3075"/>
                </a:cubicBezTo>
                <a:lnTo>
                  <a:pt x="1525108" y="268190"/>
                </a:lnTo>
                <a:lnTo>
                  <a:pt x="2033477" y="268190"/>
                </a:lnTo>
                <a:lnTo>
                  <a:pt x="1016739" y="736242"/>
                </a:lnTo>
                <a:lnTo>
                  <a:pt x="0" y="268190"/>
                </a:lnTo>
                <a:lnTo>
                  <a:pt x="508369" y="26819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TextBox 3"/>
          <p:cNvSpPr txBox="1"/>
          <p:nvPr/>
        </p:nvSpPr>
        <p:spPr>
          <a:xfrm>
            <a:off x="1871812" y="2694504"/>
            <a:ext cx="246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五大洲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8493" y="2375991"/>
            <a:ext cx="1451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+mj-ea"/>
                <a:ea typeface="+mj-ea"/>
              </a:rPr>
              <a:t>产品销售覆盖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6078" y="4752255"/>
            <a:ext cx="2091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单击添加文本内容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到此处或者复制粘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贴已经写好的文本，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420216" y="1511895"/>
            <a:ext cx="2637438" cy="26374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7" name="同心圆 16"/>
          <p:cNvSpPr/>
          <p:nvPr/>
        </p:nvSpPr>
        <p:spPr>
          <a:xfrm>
            <a:off x="4608117" y="1727920"/>
            <a:ext cx="2285783" cy="2285783"/>
          </a:xfrm>
          <a:prstGeom prst="donut">
            <a:avLst>
              <a:gd name="adj" fmla="val 771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8" name="下箭头 2"/>
          <p:cNvSpPr/>
          <p:nvPr/>
        </p:nvSpPr>
        <p:spPr>
          <a:xfrm>
            <a:off x="4824141" y="4057541"/>
            <a:ext cx="1880365" cy="680806"/>
          </a:xfrm>
          <a:custGeom>
            <a:avLst/>
            <a:gdLst/>
            <a:ahLst/>
            <a:cxnLst/>
            <a:rect l="l" t="t" r="r" b="b"/>
            <a:pathLst>
              <a:path w="2033477" h="736242">
                <a:moveTo>
                  <a:pt x="508369" y="0"/>
                </a:moveTo>
                <a:cubicBezTo>
                  <a:pt x="663892" y="72188"/>
                  <a:pt x="837285" y="111806"/>
                  <a:pt x="1019930" y="111806"/>
                </a:cubicBezTo>
                <a:cubicBezTo>
                  <a:pt x="1200059" y="111806"/>
                  <a:pt x="1371188" y="73273"/>
                  <a:pt x="1525108" y="3075"/>
                </a:cubicBezTo>
                <a:lnTo>
                  <a:pt x="1525108" y="268190"/>
                </a:lnTo>
                <a:lnTo>
                  <a:pt x="2033477" y="268190"/>
                </a:lnTo>
                <a:lnTo>
                  <a:pt x="1016739" y="736242"/>
                </a:lnTo>
                <a:lnTo>
                  <a:pt x="0" y="268190"/>
                </a:lnTo>
                <a:lnTo>
                  <a:pt x="508369" y="26819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4996280" y="2766512"/>
            <a:ext cx="246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六千家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4181" y="2447999"/>
            <a:ext cx="1451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+mj-ea"/>
                <a:ea typeface="+mj-ea"/>
              </a:rPr>
              <a:t>加盟店超过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20546" y="4824263"/>
            <a:ext cx="2091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单击添加文本内容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到此处或者复制粘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贴已经写好的文本，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588568" y="1511895"/>
            <a:ext cx="2637438" cy="26374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3" name="同心圆 22"/>
          <p:cNvSpPr/>
          <p:nvPr/>
        </p:nvSpPr>
        <p:spPr>
          <a:xfrm>
            <a:off x="7776469" y="1727920"/>
            <a:ext cx="2285783" cy="2285783"/>
          </a:xfrm>
          <a:prstGeom prst="donut">
            <a:avLst>
              <a:gd name="adj" fmla="val 771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24" name="下箭头 2"/>
          <p:cNvSpPr/>
          <p:nvPr/>
        </p:nvSpPr>
        <p:spPr>
          <a:xfrm>
            <a:off x="7992493" y="4057541"/>
            <a:ext cx="1880365" cy="680806"/>
          </a:xfrm>
          <a:custGeom>
            <a:avLst/>
            <a:gdLst/>
            <a:ahLst/>
            <a:cxnLst/>
            <a:rect l="l" t="t" r="r" b="b"/>
            <a:pathLst>
              <a:path w="2033477" h="736242">
                <a:moveTo>
                  <a:pt x="508369" y="0"/>
                </a:moveTo>
                <a:cubicBezTo>
                  <a:pt x="663892" y="72188"/>
                  <a:pt x="837285" y="111806"/>
                  <a:pt x="1019930" y="111806"/>
                </a:cubicBezTo>
                <a:cubicBezTo>
                  <a:pt x="1200059" y="111806"/>
                  <a:pt x="1371188" y="73273"/>
                  <a:pt x="1525108" y="3075"/>
                </a:cubicBezTo>
                <a:lnTo>
                  <a:pt x="1525108" y="268190"/>
                </a:lnTo>
                <a:lnTo>
                  <a:pt x="2033477" y="268190"/>
                </a:lnTo>
                <a:lnTo>
                  <a:pt x="1016739" y="736242"/>
                </a:lnTo>
                <a:lnTo>
                  <a:pt x="0" y="268190"/>
                </a:lnTo>
                <a:lnTo>
                  <a:pt x="508369" y="26819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5" name="TextBox 24"/>
          <p:cNvSpPr txBox="1"/>
          <p:nvPr/>
        </p:nvSpPr>
        <p:spPr>
          <a:xfrm>
            <a:off x="8136508" y="2766512"/>
            <a:ext cx="246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八个亿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85106" y="2447999"/>
            <a:ext cx="1451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+mj-ea"/>
                <a:ea typeface="+mj-ea"/>
              </a:rPr>
              <a:t>销售额突破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88898" y="4824263"/>
            <a:ext cx="2091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单击添加文本内容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到此处或者复制粘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贴已经写好的文本，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4" grpId="0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04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销售网络布局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911677" y="1223863"/>
            <a:ext cx="4020778" cy="3323842"/>
            <a:chOff x="323528" y="836712"/>
            <a:chExt cx="4738212" cy="3916921"/>
          </a:xfrm>
          <a:solidFill>
            <a:schemeClr val="bg1">
              <a:lumMod val="65000"/>
            </a:schemeClr>
          </a:solidFill>
        </p:grpSpPr>
        <p:sp>
          <p:nvSpPr>
            <p:cNvPr id="11" name="内蒙古"/>
            <p:cNvSpPr/>
            <p:nvPr/>
          </p:nvSpPr>
          <p:spPr bwMode="auto">
            <a:xfrm>
              <a:off x="2313054" y="880363"/>
              <a:ext cx="2076785" cy="1772216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甘肃"/>
            <p:cNvSpPr/>
            <p:nvPr/>
          </p:nvSpPr>
          <p:spPr bwMode="auto">
            <a:xfrm>
              <a:off x="1914567" y="2079301"/>
              <a:ext cx="1326349" cy="1123276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宁夏"/>
            <p:cNvSpPr/>
            <p:nvPr/>
          </p:nvSpPr>
          <p:spPr bwMode="auto">
            <a:xfrm>
              <a:off x="2856975" y="2469248"/>
              <a:ext cx="267597" cy="442327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新疆"/>
            <p:cNvSpPr/>
            <p:nvPr/>
          </p:nvSpPr>
          <p:spPr bwMode="auto">
            <a:xfrm>
              <a:off x="323528" y="1305230"/>
              <a:ext cx="1896449" cy="1434652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青海"/>
            <p:cNvSpPr/>
            <p:nvPr/>
          </p:nvSpPr>
          <p:spPr bwMode="auto">
            <a:xfrm>
              <a:off x="1553894" y="2431416"/>
              <a:ext cx="1180917" cy="846823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四川"/>
            <p:cNvSpPr/>
            <p:nvPr/>
          </p:nvSpPr>
          <p:spPr bwMode="auto">
            <a:xfrm>
              <a:off x="2231610" y="3025064"/>
              <a:ext cx="1020943" cy="896292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西藏"/>
            <p:cNvSpPr/>
            <p:nvPr/>
          </p:nvSpPr>
          <p:spPr bwMode="auto">
            <a:xfrm>
              <a:off x="535860" y="2661309"/>
              <a:ext cx="1826641" cy="1111638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云南"/>
            <p:cNvSpPr/>
            <p:nvPr/>
          </p:nvSpPr>
          <p:spPr bwMode="auto">
            <a:xfrm>
              <a:off x="2199615" y="3586703"/>
              <a:ext cx="826060" cy="861373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贵州"/>
            <p:cNvSpPr/>
            <p:nvPr/>
          </p:nvSpPr>
          <p:spPr bwMode="auto">
            <a:xfrm>
              <a:off x="2792982" y="3575062"/>
              <a:ext cx="558462" cy="483067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广西"/>
            <p:cNvSpPr/>
            <p:nvPr/>
          </p:nvSpPr>
          <p:spPr bwMode="auto">
            <a:xfrm>
              <a:off x="2883152" y="3871886"/>
              <a:ext cx="730073" cy="555818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重庆"/>
            <p:cNvSpPr/>
            <p:nvPr/>
          </p:nvSpPr>
          <p:spPr bwMode="auto">
            <a:xfrm>
              <a:off x="2984955" y="3260779"/>
              <a:ext cx="413029" cy="419046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陕西"/>
            <p:cNvSpPr/>
            <p:nvPr/>
          </p:nvSpPr>
          <p:spPr bwMode="auto">
            <a:xfrm>
              <a:off x="2984954" y="2445966"/>
              <a:ext cx="471203" cy="841003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山西"/>
            <p:cNvSpPr/>
            <p:nvPr/>
          </p:nvSpPr>
          <p:spPr bwMode="auto">
            <a:xfrm>
              <a:off x="3392169" y="2288824"/>
              <a:ext cx="314137" cy="689680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湖南"/>
            <p:cNvSpPr/>
            <p:nvPr/>
          </p:nvSpPr>
          <p:spPr bwMode="auto">
            <a:xfrm>
              <a:off x="3310724" y="3464480"/>
              <a:ext cx="500290" cy="582008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" name="湖北"/>
            <p:cNvSpPr/>
            <p:nvPr/>
          </p:nvSpPr>
          <p:spPr bwMode="auto">
            <a:xfrm>
              <a:off x="3252552" y="3129825"/>
              <a:ext cx="709713" cy="445238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" name="广东"/>
            <p:cNvSpPr/>
            <p:nvPr/>
          </p:nvSpPr>
          <p:spPr bwMode="auto">
            <a:xfrm>
              <a:off x="3409619" y="3947547"/>
              <a:ext cx="738800" cy="584919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050">
                <a:solidFill>
                  <a:srgbClr val="FF0000"/>
                </a:solidFill>
              </a:endParaRPr>
            </a:p>
          </p:txBody>
        </p:sp>
        <p:sp>
          <p:nvSpPr>
            <p:cNvPr id="27" name="江西"/>
            <p:cNvSpPr/>
            <p:nvPr/>
          </p:nvSpPr>
          <p:spPr bwMode="auto">
            <a:xfrm>
              <a:off x="3758660" y="3441199"/>
              <a:ext cx="442116" cy="602379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" name="福建"/>
            <p:cNvSpPr/>
            <p:nvPr/>
          </p:nvSpPr>
          <p:spPr bwMode="auto">
            <a:xfrm>
              <a:off x="3988443" y="3601251"/>
              <a:ext cx="410121" cy="500527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浙江"/>
            <p:cNvSpPr/>
            <p:nvPr/>
          </p:nvSpPr>
          <p:spPr bwMode="auto">
            <a:xfrm>
              <a:off x="4171688" y="3284058"/>
              <a:ext cx="351946" cy="407406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6" name="安徽"/>
            <p:cNvSpPr/>
            <p:nvPr/>
          </p:nvSpPr>
          <p:spPr bwMode="auto">
            <a:xfrm>
              <a:off x="3828466" y="2931943"/>
              <a:ext cx="445025" cy="544178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" name="天津"/>
            <p:cNvSpPr/>
            <p:nvPr/>
          </p:nvSpPr>
          <p:spPr bwMode="auto">
            <a:xfrm>
              <a:off x="3915725" y="2303374"/>
              <a:ext cx="116347" cy="168781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" name="北京"/>
            <p:cNvSpPr/>
            <p:nvPr/>
          </p:nvSpPr>
          <p:spPr bwMode="auto">
            <a:xfrm>
              <a:off x="3799380" y="2227713"/>
              <a:ext cx="154159" cy="165873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0" name="辽宁"/>
            <p:cNvSpPr/>
            <p:nvPr/>
          </p:nvSpPr>
          <p:spPr bwMode="auto">
            <a:xfrm>
              <a:off x="4061157" y="1898878"/>
              <a:ext cx="546829" cy="520898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2" name="吉林"/>
            <p:cNvSpPr/>
            <p:nvPr/>
          </p:nvSpPr>
          <p:spPr bwMode="auto">
            <a:xfrm>
              <a:off x="4183323" y="1584593"/>
              <a:ext cx="779522" cy="529628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" name="黑龙江"/>
            <p:cNvSpPr/>
            <p:nvPr/>
          </p:nvSpPr>
          <p:spPr bwMode="auto">
            <a:xfrm>
              <a:off x="4017530" y="836712"/>
              <a:ext cx="1044210" cy="948674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4" name="山东"/>
            <p:cNvSpPr/>
            <p:nvPr/>
          </p:nvSpPr>
          <p:spPr bwMode="auto">
            <a:xfrm>
              <a:off x="3811014" y="2539089"/>
              <a:ext cx="631179" cy="395766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5" name="上海"/>
            <p:cNvSpPr/>
            <p:nvPr/>
          </p:nvSpPr>
          <p:spPr bwMode="auto">
            <a:xfrm>
              <a:off x="4401475" y="3196756"/>
              <a:ext cx="98894" cy="87300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6" name="江苏"/>
            <p:cNvSpPr/>
            <p:nvPr/>
          </p:nvSpPr>
          <p:spPr bwMode="auto">
            <a:xfrm>
              <a:off x="3938996" y="2862101"/>
              <a:ext cx="549737" cy="424867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7" name="河北"/>
            <p:cNvSpPr/>
            <p:nvPr/>
          </p:nvSpPr>
          <p:spPr bwMode="auto">
            <a:xfrm>
              <a:off x="3651039" y="2050200"/>
              <a:ext cx="511924" cy="730421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8" name="河南"/>
            <p:cNvSpPr/>
            <p:nvPr/>
          </p:nvSpPr>
          <p:spPr bwMode="auto">
            <a:xfrm>
              <a:off x="3418346" y="2751521"/>
              <a:ext cx="538103" cy="532539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9" name="台湾"/>
            <p:cNvSpPr/>
            <p:nvPr/>
          </p:nvSpPr>
          <p:spPr bwMode="auto">
            <a:xfrm>
              <a:off x="4430561" y="3889344"/>
              <a:ext cx="154159" cy="372487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0" name="海南"/>
            <p:cNvSpPr/>
            <p:nvPr/>
          </p:nvSpPr>
          <p:spPr bwMode="auto">
            <a:xfrm>
              <a:off x="3296186" y="4549930"/>
              <a:ext cx="232693" cy="203703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cxnSp>
        <p:nvCxnSpPr>
          <p:cNvPr id="51" name="直接连接符 50"/>
          <p:cNvCxnSpPr/>
          <p:nvPr/>
        </p:nvCxnSpPr>
        <p:spPr>
          <a:xfrm>
            <a:off x="6206137" y="3908596"/>
            <a:ext cx="2932701" cy="0"/>
          </a:xfrm>
          <a:prstGeom prst="line">
            <a:avLst/>
          </a:prstGeom>
          <a:ln>
            <a:solidFill>
              <a:srgbClr val="EAEAE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立方体 51"/>
          <p:cNvSpPr/>
          <p:nvPr/>
        </p:nvSpPr>
        <p:spPr>
          <a:xfrm>
            <a:off x="6358362" y="2132271"/>
            <a:ext cx="408180" cy="1854997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3" name="立方体 52"/>
          <p:cNvSpPr/>
          <p:nvPr/>
        </p:nvSpPr>
        <p:spPr>
          <a:xfrm>
            <a:off x="7099283" y="2332993"/>
            <a:ext cx="408180" cy="1654275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4" name="立方体 53"/>
          <p:cNvSpPr/>
          <p:nvPr/>
        </p:nvSpPr>
        <p:spPr>
          <a:xfrm>
            <a:off x="7838858" y="2684593"/>
            <a:ext cx="408181" cy="1302674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5" name="立方体 54"/>
          <p:cNvSpPr/>
          <p:nvPr/>
        </p:nvSpPr>
        <p:spPr>
          <a:xfrm>
            <a:off x="8579779" y="1853415"/>
            <a:ext cx="406833" cy="2133853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6" name="文本框 15"/>
          <p:cNvSpPr txBox="1">
            <a:spLocks noChangeArrowheads="1"/>
          </p:cNvSpPr>
          <p:nvPr/>
        </p:nvSpPr>
        <p:spPr bwMode="auto">
          <a:xfrm>
            <a:off x="6405511" y="1808960"/>
            <a:ext cx="467454" cy="3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ea typeface="Verdana" panose="020B0604030504040204" pitchFamily="34" charset="0"/>
                <a:cs typeface="Arial" panose="020B0604020202020204" pitchFamily="34" charset="0"/>
              </a:rPr>
              <a:t>80</a:t>
            </a:r>
            <a:r>
              <a:rPr lang="en-US" altLang="zh-CN" sz="1200" dirty="0"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  <a:endParaRPr lang="zh-CN" altLang="en-US" dirty="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" name="文本框 84"/>
          <p:cNvSpPr txBox="1">
            <a:spLocks noChangeArrowheads="1"/>
          </p:cNvSpPr>
          <p:nvPr/>
        </p:nvSpPr>
        <p:spPr bwMode="auto">
          <a:xfrm>
            <a:off x="7147781" y="1985434"/>
            <a:ext cx="466107" cy="3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ea typeface="Verdana" panose="020B0604030504040204" pitchFamily="34" charset="0"/>
                <a:cs typeface="Arial" panose="020B0604020202020204" pitchFamily="34" charset="0"/>
              </a:rPr>
              <a:t>70</a:t>
            </a:r>
            <a:r>
              <a:rPr lang="en-US" altLang="zh-CN" sz="1200" dirty="0"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  <a:endParaRPr lang="zh-CN" altLang="en-US" dirty="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文本框 85"/>
          <p:cNvSpPr txBox="1">
            <a:spLocks noChangeArrowheads="1"/>
          </p:cNvSpPr>
          <p:nvPr/>
        </p:nvSpPr>
        <p:spPr bwMode="auto">
          <a:xfrm>
            <a:off x="7884659" y="2341076"/>
            <a:ext cx="467454" cy="3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ea typeface="Verdana" panose="020B0604030504040204" pitchFamily="34" charset="0"/>
                <a:cs typeface="Arial" panose="020B0604020202020204" pitchFamily="34" charset="0"/>
              </a:rPr>
              <a:t>55</a:t>
            </a:r>
            <a:r>
              <a:rPr lang="en-US" altLang="zh-CN" sz="1200" dirty="0"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  <a:endParaRPr lang="zh-CN" altLang="en-US" dirty="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文本框 86"/>
          <p:cNvSpPr txBox="1">
            <a:spLocks noChangeArrowheads="1"/>
          </p:cNvSpPr>
          <p:nvPr/>
        </p:nvSpPr>
        <p:spPr bwMode="auto">
          <a:xfrm>
            <a:off x="8606722" y="1508550"/>
            <a:ext cx="466107" cy="3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ea typeface="Verdana" panose="020B0604030504040204" pitchFamily="34" charset="0"/>
                <a:cs typeface="Arial" panose="020B0604020202020204" pitchFamily="34" charset="0"/>
              </a:rPr>
              <a:t>92</a:t>
            </a:r>
            <a:r>
              <a:rPr lang="en-US" altLang="zh-CN" sz="1200" dirty="0"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  <a:endParaRPr lang="zh-CN" altLang="en-US" dirty="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0" name="文本框 61"/>
          <p:cNvSpPr txBox="1"/>
          <p:nvPr/>
        </p:nvSpPr>
        <p:spPr>
          <a:xfrm>
            <a:off x="6358362" y="4179369"/>
            <a:ext cx="408180" cy="212846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dirty="0">
                <a:latin typeface="+mj-ea"/>
                <a:ea typeface="+mj-ea"/>
                <a:cs typeface="Arial" panose="020B0604020202020204" pitchFamily="34" charset="0"/>
              </a:rPr>
              <a:t>四川</a:t>
            </a:r>
          </a:p>
        </p:txBody>
      </p:sp>
      <p:sp>
        <p:nvSpPr>
          <p:cNvPr id="61" name="文本框 62"/>
          <p:cNvSpPr txBox="1"/>
          <p:nvPr/>
        </p:nvSpPr>
        <p:spPr>
          <a:xfrm>
            <a:off x="7099283" y="4179369"/>
            <a:ext cx="408180" cy="212846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dirty="0">
                <a:latin typeface="+mj-ea"/>
                <a:ea typeface="+mj-ea"/>
                <a:cs typeface="Arial" panose="020B0604020202020204" pitchFamily="34" charset="0"/>
              </a:rPr>
              <a:t>广东</a:t>
            </a:r>
          </a:p>
        </p:txBody>
      </p:sp>
      <p:sp>
        <p:nvSpPr>
          <p:cNvPr id="62" name="文本框 63"/>
          <p:cNvSpPr txBox="1"/>
          <p:nvPr/>
        </p:nvSpPr>
        <p:spPr>
          <a:xfrm>
            <a:off x="7838858" y="4179369"/>
            <a:ext cx="408181" cy="212846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dirty="0">
                <a:latin typeface="+mj-ea"/>
                <a:ea typeface="+mj-ea"/>
                <a:cs typeface="Arial" panose="020B0604020202020204" pitchFamily="34" charset="0"/>
              </a:rPr>
              <a:t>山东</a:t>
            </a:r>
          </a:p>
        </p:txBody>
      </p:sp>
      <p:sp>
        <p:nvSpPr>
          <p:cNvPr id="63" name="文本框 64"/>
          <p:cNvSpPr txBox="1"/>
          <p:nvPr/>
        </p:nvSpPr>
        <p:spPr>
          <a:xfrm>
            <a:off x="8579779" y="4179369"/>
            <a:ext cx="406833" cy="212846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dirty="0">
                <a:latin typeface="+mj-ea"/>
                <a:ea typeface="+mj-ea"/>
                <a:cs typeface="Arial" panose="020B0604020202020204" pitchFamily="34" charset="0"/>
              </a:rPr>
              <a:t>浙江</a:t>
            </a:r>
          </a:p>
        </p:txBody>
      </p:sp>
      <p:sp>
        <p:nvSpPr>
          <p:cNvPr id="64" name="四川"/>
          <p:cNvSpPr/>
          <p:nvPr/>
        </p:nvSpPr>
        <p:spPr bwMode="auto">
          <a:xfrm>
            <a:off x="3527559" y="3080867"/>
            <a:ext cx="866357" cy="760580"/>
          </a:xfrm>
          <a:custGeom>
            <a:avLst/>
            <a:gdLst>
              <a:gd name="T0" fmla="*/ 2147483646 w 702"/>
              <a:gd name="T1" fmla="*/ 2147483646 h 616"/>
              <a:gd name="T2" fmla="*/ 2147483646 w 702"/>
              <a:gd name="T3" fmla="*/ 2147483646 h 616"/>
              <a:gd name="T4" fmla="*/ 2147483646 w 702"/>
              <a:gd name="T5" fmla="*/ 2147483646 h 616"/>
              <a:gd name="T6" fmla="*/ 2147483646 w 702"/>
              <a:gd name="T7" fmla="*/ 2147483646 h 616"/>
              <a:gd name="T8" fmla="*/ 2147483646 w 702"/>
              <a:gd name="T9" fmla="*/ 2147483646 h 616"/>
              <a:gd name="T10" fmla="*/ 2147483646 w 702"/>
              <a:gd name="T11" fmla="*/ 2147483646 h 616"/>
              <a:gd name="T12" fmla="*/ 2147483646 w 702"/>
              <a:gd name="T13" fmla="*/ 2147483646 h 616"/>
              <a:gd name="T14" fmla="*/ 2147483646 w 702"/>
              <a:gd name="T15" fmla="*/ 2147483646 h 616"/>
              <a:gd name="T16" fmla="*/ 2147483646 w 702"/>
              <a:gd name="T17" fmla="*/ 2147483646 h 616"/>
              <a:gd name="T18" fmla="*/ 2147483646 w 702"/>
              <a:gd name="T19" fmla="*/ 2147483646 h 616"/>
              <a:gd name="T20" fmla="*/ 2147483646 w 702"/>
              <a:gd name="T21" fmla="*/ 2147483646 h 616"/>
              <a:gd name="T22" fmla="*/ 2147483646 w 702"/>
              <a:gd name="T23" fmla="*/ 2147483646 h 616"/>
              <a:gd name="T24" fmla="*/ 2147483646 w 702"/>
              <a:gd name="T25" fmla="*/ 2147483646 h 616"/>
              <a:gd name="T26" fmla="*/ 2147483646 w 702"/>
              <a:gd name="T27" fmla="*/ 2147483646 h 616"/>
              <a:gd name="T28" fmla="*/ 2147483646 w 702"/>
              <a:gd name="T29" fmla="*/ 2147483646 h 616"/>
              <a:gd name="T30" fmla="*/ 2147483646 w 702"/>
              <a:gd name="T31" fmla="*/ 2147483646 h 616"/>
              <a:gd name="T32" fmla="*/ 2147483646 w 702"/>
              <a:gd name="T33" fmla="*/ 2147483646 h 616"/>
              <a:gd name="T34" fmla="*/ 2147483646 w 702"/>
              <a:gd name="T35" fmla="*/ 2147483646 h 616"/>
              <a:gd name="T36" fmla="*/ 2147483646 w 702"/>
              <a:gd name="T37" fmla="*/ 2147483646 h 616"/>
              <a:gd name="T38" fmla="*/ 2147483646 w 702"/>
              <a:gd name="T39" fmla="*/ 2147483646 h 616"/>
              <a:gd name="T40" fmla="*/ 2147483646 w 702"/>
              <a:gd name="T41" fmla="*/ 2147483646 h 616"/>
              <a:gd name="T42" fmla="*/ 2147483646 w 702"/>
              <a:gd name="T43" fmla="*/ 2147483646 h 616"/>
              <a:gd name="T44" fmla="*/ 2147483646 w 702"/>
              <a:gd name="T45" fmla="*/ 2147483646 h 616"/>
              <a:gd name="T46" fmla="*/ 2147483646 w 702"/>
              <a:gd name="T47" fmla="*/ 2147483646 h 616"/>
              <a:gd name="T48" fmla="*/ 2147483646 w 702"/>
              <a:gd name="T49" fmla="*/ 2147483646 h 616"/>
              <a:gd name="T50" fmla="*/ 2147483646 w 702"/>
              <a:gd name="T51" fmla="*/ 2147483646 h 616"/>
              <a:gd name="T52" fmla="*/ 2147483646 w 702"/>
              <a:gd name="T53" fmla="*/ 2147483646 h 616"/>
              <a:gd name="T54" fmla="*/ 2147483646 w 702"/>
              <a:gd name="T55" fmla="*/ 2147483646 h 616"/>
              <a:gd name="T56" fmla="*/ 2147483646 w 702"/>
              <a:gd name="T57" fmla="*/ 2147483646 h 616"/>
              <a:gd name="T58" fmla="*/ 2147483646 w 702"/>
              <a:gd name="T59" fmla="*/ 2147483646 h 616"/>
              <a:gd name="T60" fmla="*/ 2147483646 w 702"/>
              <a:gd name="T61" fmla="*/ 2147483646 h 616"/>
              <a:gd name="T62" fmla="*/ 2147483646 w 702"/>
              <a:gd name="T63" fmla="*/ 2147483646 h 616"/>
              <a:gd name="T64" fmla="*/ 2147483646 w 702"/>
              <a:gd name="T65" fmla="*/ 2147483646 h 616"/>
              <a:gd name="T66" fmla="*/ 2147483646 w 702"/>
              <a:gd name="T67" fmla="*/ 2147483646 h 616"/>
              <a:gd name="T68" fmla="*/ 2147483646 w 702"/>
              <a:gd name="T69" fmla="*/ 2147483646 h 616"/>
              <a:gd name="T70" fmla="*/ 2147483646 w 702"/>
              <a:gd name="T71" fmla="*/ 2147483646 h 616"/>
              <a:gd name="T72" fmla="*/ 2147483646 w 702"/>
              <a:gd name="T73" fmla="*/ 2147483646 h 616"/>
              <a:gd name="T74" fmla="*/ 2147483646 w 702"/>
              <a:gd name="T75" fmla="*/ 2147483646 h 616"/>
              <a:gd name="T76" fmla="*/ 2147483646 w 702"/>
              <a:gd name="T77" fmla="*/ 2147483646 h 616"/>
              <a:gd name="T78" fmla="*/ 2147483646 w 702"/>
              <a:gd name="T79" fmla="*/ 2147483646 h 616"/>
              <a:gd name="T80" fmla="*/ 2147483646 w 702"/>
              <a:gd name="T81" fmla="*/ 2147483646 h 616"/>
              <a:gd name="T82" fmla="*/ 2147483646 w 702"/>
              <a:gd name="T83" fmla="*/ 2147483646 h 616"/>
              <a:gd name="T84" fmla="*/ 2147483646 w 702"/>
              <a:gd name="T85" fmla="*/ 2147483646 h 616"/>
              <a:gd name="T86" fmla="*/ 2147483646 w 702"/>
              <a:gd name="T87" fmla="*/ 2147483646 h 616"/>
              <a:gd name="T88" fmla="*/ 2147483646 w 702"/>
              <a:gd name="T89" fmla="*/ 2147483646 h 616"/>
              <a:gd name="T90" fmla="*/ 2147483646 w 702"/>
              <a:gd name="T91" fmla="*/ 2147483646 h 616"/>
              <a:gd name="T92" fmla="*/ 2147483646 w 702"/>
              <a:gd name="T93" fmla="*/ 2147483646 h 616"/>
              <a:gd name="T94" fmla="*/ 2147483646 w 702"/>
              <a:gd name="T95" fmla="*/ 2147483646 h 616"/>
              <a:gd name="T96" fmla="*/ 2147483646 w 702"/>
              <a:gd name="T97" fmla="*/ 2147483646 h 616"/>
              <a:gd name="T98" fmla="*/ 2147483646 w 702"/>
              <a:gd name="T99" fmla="*/ 0 h 616"/>
              <a:gd name="T100" fmla="*/ 2147483646 w 702"/>
              <a:gd name="T101" fmla="*/ 2147483646 h 616"/>
              <a:gd name="T102" fmla="*/ 2147483646 w 702"/>
              <a:gd name="T103" fmla="*/ 2147483646 h 616"/>
              <a:gd name="T104" fmla="*/ 2147483646 w 702"/>
              <a:gd name="T105" fmla="*/ 2147483646 h 616"/>
              <a:gd name="T106" fmla="*/ 2147483646 w 702"/>
              <a:gd name="T107" fmla="*/ 2147483646 h 616"/>
              <a:gd name="T108" fmla="*/ 2147483646 w 702"/>
              <a:gd name="T109" fmla="*/ 2147483646 h 616"/>
              <a:gd name="T110" fmla="*/ 2147483646 w 702"/>
              <a:gd name="T111" fmla="*/ 2147483646 h 616"/>
              <a:gd name="T112" fmla="*/ 2147483646 w 702"/>
              <a:gd name="T113" fmla="*/ 2147483646 h 616"/>
              <a:gd name="T114" fmla="*/ 2147483646 w 702"/>
              <a:gd name="T115" fmla="*/ 2147483646 h 616"/>
              <a:gd name="T116" fmla="*/ 2147483646 w 702"/>
              <a:gd name="T117" fmla="*/ 2147483646 h 616"/>
              <a:gd name="T118" fmla="*/ 2147483646 w 702"/>
              <a:gd name="T119" fmla="*/ 2147483646 h 6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5" name="广东"/>
          <p:cNvSpPr/>
          <p:nvPr/>
        </p:nvSpPr>
        <p:spPr bwMode="auto">
          <a:xfrm>
            <a:off x="4527200" y="3863672"/>
            <a:ext cx="626935" cy="496354"/>
          </a:xfrm>
          <a:custGeom>
            <a:avLst/>
            <a:gdLst>
              <a:gd name="T0" fmla="*/ 2147483646 w 508"/>
              <a:gd name="T1" fmla="*/ 2147483646 h 402"/>
              <a:gd name="T2" fmla="*/ 2147483646 w 508"/>
              <a:gd name="T3" fmla="*/ 2147483646 h 402"/>
              <a:gd name="T4" fmla="*/ 2147483646 w 508"/>
              <a:gd name="T5" fmla="*/ 2147483646 h 402"/>
              <a:gd name="T6" fmla="*/ 2147483646 w 508"/>
              <a:gd name="T7" fmla="*/ 2147483646 h 402"/>
              <a:gd name="T8" fmla="*/ 2147483646 w 508"/>
              <a:gd name="T9" fmla="*/ 2147483646 h 402"/>
              <a:gd name="T10" fmla="*/ 2147483646 w 508"/>
              <a:gd name="T11" fmla="*/ 2147483646 h 402"/>
              <a:gd name="T12" fmla="*/ 2147483646 w 508"/>
              <a:gd name="T13" fmla="*/ 2147483646 h 402"/>
              <a:gd name="T14" fmla="*/ 2147483646 w 508"/>
              <a:gd name="T15" fmla="*/ 2147483646 h 402"/>
              <a:gd name="T16" fmla="*/ 2147483646 w 508"/>
              <a:gd name="T17" fmla="*/ 2147483646 h 402"/>
              <a:gd name="T18" fmla="*/ 2147483646 w 508"/>
              <a:gd name="T19" fmla="*/ 2147483646 h 402"/>
              <a:gd name="T20" fmla="*/ 2147483646 w 508"/>
              <a:gd name="T21" fmla="*/ 2147483646 h 402"/>
              <a:gd name="T22" fmla="*/ 2147483646 w 508"/>
              <a:gd name="T23" fmla="*/ 2147483646 h 402"/>
              <a:gd name="T24" fmla="*/ 2147483646 w 508"/>
              <a:gd name="T25" fmla="*/ 2147483646 h 402"/>
              <a:gd name="T26" fmla="*/ 2147483646 w 508"/>
              <a:gd name="T27" fmla="*/ 2147483646 h 402"/>
              <a:gd name="T28" fmla="*/ 2147483646 w 508"/>
              <a:gd name="T29" fmla="*/ 2147483646 h 402"/>
              <a:gd name="T30" fmla="*/ 2147483646 w 508"/>
              <a:gd name="T31" fmla="*/ 2147483646 h 402"/>
              <a:gd name="T32" fmla="*/ 2147483646 w 508"/>
              <a:gd name="T33" fmla="*/ 2147483646 h 402"/>
              <a:gd name="T34" fmla="*/ 2147483646 w 508"/>
              <a:gd name="T35" fmla="*/ 2147483646 h 402"/>
              <a:gd name="T36" fmla="*/ 2147483646 w 508"/>
              <a:gd name="T37" fmla="*/ 2147483646 h 402"/>
              <a:gd name="T38" fmla="*/ 2147483646 w 508"/>
              <a:gd name="T39" fmla="*/ 2147483646 h 402"/>
              <a:gd name="T40" fmla="*/ 2147483646 w 508"/>
              <a:gd name="T41" fmla="*/ 2147483646 h 402"/>
              <a:gd name="T42" fmla="*/ 2147483646 w 508"/>
              <a:gd name="T43" fmla="*/ 2147483646 h 402"/>
              <a:gd name="T44" fmla="*/ 2147483646 w 508"/>
              <a:gd name="T45" fmla="*/ 2147483646 h 402"/>
              <a:gd name="T46" fmla="*/ 2147483646 w 508"/>
              <a:gd name="T47" fmla="*/ 2147483646 h 402"/>
              <a:gd name="T48" fmla="*/ 2147483646 w 508"/>
              <a:gd name="T49" fmla="*/ 2147483646 h 402"/>
              <a:gd name="T50" fmla="*/ 2147483646 w 508"/>
              <a:gd name="T51" fmla="*/ 2147483646 h 402"/>
              <a:gd name="T52" fmla="*/ 2147483646 w 508"/>
              <a:gd name="T53" fmla="*/ 2147483646 h 402"/>
              <a:gd name="T54" fmla="*/ 2147483646 w 508"/>
              <a:gd name="T55" fmla="*/ 2147483646 h 402"/>
              <a:gd name="T56" fmla="*/ 2147483646 w 508"/>
              <a:gd name="T57" fmla="*/ 2147483646 h 402"/>
              <a:gd name="T58" fmla="*/ 2147483646 w 508"/>
              <a:gd name="T59" fmla="*/ 2147483646 h 402"/>
              <a:gd name="T60" fmla="*/ 2147483646 w 508"/>
              <a:gd name="T61" fmla="*/ 2147483646 h 402"/>
              <a:gd name="T62" fmla="*/ 2147483646 w 508"/>
              <a:gd name="T63" fmla="*/ 2147483646 h 402"/>
              <a:gd name="T64" fmla="*/ 2147483646 w 508"/>
              <a:gd name="T65" fmla="*/ 2147483646 h 402"/>
              <a:gd name="T66" fmla="*/ 2147483646 w 508"/>
              <a:gd name="T67" fmla="*/ 2147483646 h 402"/>
              <a:gd name="T68" fmla="*/ 2147483646 w 508"/>
              <a:gd name="T69" fmla="*/ 2147483646 h 402"/>
              <a:gd name="T70" fmla="*/ 2147483646 w 508"/>
              <a:gd name="T71" fmla="*/ 2147483646 h 402"/>
              <a:gd name="T72" fmla="*/ 2147483646 w 508"/>
              <a:gd name="T73" fmla="*/ 2147483646 h 402"/>
              <a:gd name="T74" fmla="*/ 2147483646 w 508"/>
              <a:gd name="T75" fmla="*/ 2147483646 h 402"/>
              <a:gd name="T76" fmla="*/ 2147483646 w 508"/>
              <a:gd name="T77" fmla="*/ 2147483646 h 402"/>
              <a:gd name="T78" fmla="*/ 2147483646 w 508"/>
              <a:gd name="T79" fmla="*/ 2147483646 h 402"/>
              <a:gd name="T80" fmla="*/ 2147483646 w 508"/>
              <a:gd name="T81" fmla="*/ 2147483646 h 402"/>
              <a:gd name="T82" fmla="*/ 2147483646 w 508"/>
              <a:gd name="T83" fmla="*/ 2147483646 h 402"/>
              <a:gd name="T84" fmla="*/ 2147483646 w 508"/>
              <a:gd name="T85" fmla="*/ 2147483646 h 402"/>
              <a:gd name="T86" fmla="*/ 2147483646 w 508"/>
              <a:gd name="T87" fmla="*/ 2147483646 h 402"/>
              <a:gd name="T88" fmla="*/ 2147483646 w 508"/>
              <a:gd name="T89" fmla="*/ 2147483646 h 402"/>
              <a:gd name="T90" fmla="*/ 2147483646 w 508"/>
              <a:gd name="T91" fmla="*/ 2147483646 h 402"/>
              <a:gd name="T92" fmla="*/ 2147483646 w 508"/>
              <a:gd name="T93" fmla="*/ 2147483646 h 402"/>
              <a:gd name="T94" fmla="*/ 2147483646 w 508"/>
              <a:gd name="T95" fmla="*/ 2147483646 h 402"/>
              <a:gd name="T96" fmla="*/ 2147483646 w 508"/>
              <a:gd name="T97" fmla="*/ 2147483646 h 402"/>
              <a:gd name="T98" fmla="*/ 2147483646 w 508"/>
              <a:gd name="T99" fmla="*/ 2147483646 h 402"/>
              <a:gd name="T100" fmla="*/ 2147483646 w 508"/>
              <a:gd name="T101" fmla="*/ 2147483646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08" h="402">
                <a:moveTo>
                  <a:pt x="476" y="138"/>
                </a:moveTo>
                <a:lnTo>
                  <a:pt x="476" y="138"/>
                </a:lnTo>
                <a:lnTo>
                  <a:pt x="484" y="134"/>
                </a:lnTo>
                <a:lnTo>
                  <a:pt x="488" y="130"/>
                </a:lnTo>
                <a:lnTo>
                  <a:pt x="488" y="128"/>
                </a:lnTo>
                <a:lnTo>
                  <a:pt x="490" y="126"/>
                </a:lnTo>
                <a:lnTo>
                  <a:pt x="492" y="126"/>
                </a:lnTo>
                <a:lnTo>
                  <a:pt x="508" y="126"/>
                </a:lnTo>
                <a:lnTo>
                  <a:pt x="508" y="116"/>
                </a:lnTo>
                <a:lnTo>
                  <a:pt x="502" y="114"/>
                </a:lnTo>
                <a:lnTo>
                  <a:pt x="496" y="110"/>
                </a:lnTo>
                <a:lnTo>
                  <a:pt x="472" y="88"/>
                </a:lnTo>
                <a:lnTo>
                  <a:pt x="460" y="58"/>
                </a:lnTo>
                <a:lnTo>
                  <a:pt x="446" y="44"/>
                </a:lnTo>
                <a:lnTo>
                  <a:pt x="424" y="42"/>
                </a:lnTo>
                <a:lnTo>
                  <a:pt x="406" y="44"/>
                </a:lnTo>
                <a:lnTo>
                  <a:pt x="402" y="44"/>
                </a:lnTo>
                <a:lnTo>
                  <a:pt x="404" y="54"/>
                </a:lnTo>
                <a:lnTo>
                  <a:pt x="404" y="56"/>
                </a:lnTo>
                <a:lnTo>
                  <a:pt x="404" y="58"/>
                </a:lnTo>
                <a:lnTo>
                  <a:pt x="400" y="58"/>
                </a:lnTo>
                <a:lnTo>
                  <a:pt x="388" y="64"/>
                </a:lnTo>
                <a:lnTo>
                  <a:pt x="386" y="62"/>
                </a:lnTo>
                <a:lnTo>
                  <a:pt x="372" y="50"/>
                </a:lnTo>
                <a:lnTo>
                  <a:pt x="368" y="50"/>
                </a:lnTo>
                <a:lnTo>
                  <a:pt x="364" y="50"/>
                </a:lnTo>
                <a:lnTo>
                  <a:pt x="332" y="64"/>
                </a:lnTo>
                <a:lnTo>
                  <a:pt x="322" y="68"/>
                </a:lnTo>
                <a:lnTo>
                  <a:pt x="316" y="66"/>
                </a:lnTo>
                <a:lnTo>
                  <a:pt x="310" y="70"/>
                </a:lnTo>
                <a:lnTo>
                  <a:pt x="304" y="76"/>
                </a:lnTo>
                <a:lnTo>
                  <a:pt x="300" y="80"/>
                </a:lnTo>
                <a:lnTo>
                  <a:pt x="298" y="76"/>
                </a:lnTo>
                <a:lnTo>
                  <a:pt x="288" y="66"/>
                </a:lnTo>
                <a:lnTo>
                  <a:pt x="286" y="62"/>
                </a:lnTo>
                <a:lnTo>
                  <a:pt x="286" y="58"/>
                </a:lnTo>
                <a:lnTo>
                  <a:pt x="290" y="50"/>
                </a:lnTo>
                <a:lnTo>
                  <a:pt x="300" y="38"/>
                </a:lnTo>
                <a:lnTo>
                  <a:pt x="314" y="22"/>
                </a:lnTo>
                <a:lnTo>
                  <a:pt x="318" y="16"/>
                </a:lnTo>
                <a:lnTo>
                  <a:pt x="316" y="12"/>
                </a:lnTo>
                <a:lnTo>
                  <a:pt x="312" y="12"/>
                </a:lnTo>
                <a:lnTo>
                  <a:pt x="308" y="14"/>
                </a:lnTo>
                <a:lnTo>
                  <a:pt x="298" y="20"/>
                </a:lnTo>
                <a:lnTo>
                  <a:pt x="288" y="26"/>
                </a:lnTo>
                <a:lnTo>
                  <a:pt x="282" y="28"/>
                </a:lnTo>
                <a:lnTo>
                  <a:pt x="280" y="26"/>
                </a:lnTo>
                <a:lnTo>
                  <a:pt x="278" y="20"/>
                </a:lnTo>
                <a:lnTo>
                  <a:pt x="276" y="20"/>
                </a:lnTo>
                <a:lnTo>
                  <a:pt x="270" y="6"/>
                </a:lnTo>
                <a:lnTo>
                  <a:pt x="254" y="16"/>
                </a:lnTo>
                <a:lnTo>
                  <a:pt x="252" y="18"/>
                </a:lnTo>
                <a:lnTo>
                  <a:pt x="252" y="16"/>
                </a:lnTo>
                <a:lnTo>
                  <a:pt x="236" y="8"/>
                </a:lnTo>
                <a:lnTo>
                  <a:pt x="220" y="2"/>
                </a:lnTo>
                <a:lnTo>
                  <a:pt x="214" y="0"/>
                </a:lnTo>
                <a:lnTo>
                  <a:pt x="208" y="2"/>
                </a:lnTo>
                <a:lnTo>
                  <a:pt x="204" y="6"/>
                </a:lnTo>
                <a:lnTo>
                  <a:pt x="198" y="12"/>
                </a:lnTo>
                <a:lnTo>
                  <a:pt x="204" y="24"/>
                </a:lnTo>
                <a:lnTo>
                  <a:pt x="210" y="38"/>
                </a:lnTo>
                <a:lnTo>
                  <a:pt x="210" y="44"/>
                </a:lnTo>
                <a:lnTo>
                  <a:pt x="210" y="48"/>
                </a:lnTo>
                <a:lnTo>
                  <a:pt x="208" y="52"/>
                </a:lnTo>
                <a:lnTo>
                  <a:pt x="204" y="54"/>
                </a:lnTo>
                <a:lnTo>
                  <a:pt x="200" y="54"/>
                </a:lnTo>
                <a:lnTo>
                  <a:pt x="194" y="54"/>
                </a:lnTo>
                <a:lnTo>
                  <a:pt x="188" y="50"/>
                </a:lnTo>
                <a:lnTo>
                  <a:pt x="182" y="46"/>
                </a:lnTo>
                <a:lnTo>
                  <a:pt x="164" y="36"/>
                </a:lnTo>
                <a:lnTo>
                  <a:pt x="156" y="32"/>
                </a:lnTo>
                <a:lnTo>
                  <a:pt x="156" y="34"/>
                </a:lnTo>
                <a:lnTo>
                  <a:pt x="156" y="52"/>
                </a:lnTo>
                <a:lnTo>
                  <a:pt x="144" y="66"/>
                </a:lnTo>
                <a:lnTo>
                  <a:pt x="144" y="80"/>
                </a:lnTo>
                <a:lnTo>
                  <a:pt x="148" y="94"/>
                </a:lnTo>
                <a:lnTo>
                  <a:pt x="150" y="94"/>
                </a:lnTo>
                <a:lnTo>
                  <a:pt x="140" y="108"/>
                </a:lnTo>
                <a:lnTo>
                  <a:pt x="136" y="120"/>
                </a:lnTo>
                <a:lnTo>
                  <a:pt x="136" y="122"/>
                </a:lnTo>
                <a:lnTo>
                  <a:pt x="124" y="134"/>
                </a:lnTo>
                <a:lnTo>
                  <a:pt x="104" y="180"/>
                </a:lnTo>
                <a:lnTo>
                  <a:pt x="104" y="204"/>
                </a:lnTo>
                <a:lnTo>
                  <a:pt x="60" y="230"/>
                </a:lnTo>
                <a:lnTo>
                  <a:pt x="58" y="234"/>
                </a:lnTo>
                <a:lnTo>
                  <a:pt x="64" y="248"/>
                </a:lnTo>
                <a:lnTo>
                  <a:pt x="60" y="266"/>
                </a:lnTo>
                <a:lnTo>
                  <a:pt x="42" y="264"/>
                </a:lnTo>
                <a:lnTo>
                  <a:pt x="38" y="284"/>
                </a:lnTo>
                <a:lnTo>
                  <a:pt x="16" y="284"/>
                </a:lnTo>
                <a:lnTo>
                  <a:pt x="10" y="292"/>
                </a:lnTo>
                <a:lnTo>
                  <a:pt x="4" y="306"/>
                </a:lnTo>
                <a:lnTo>
                  <a:pt x="0" y="356"/>
                </a:lnTo>
                <a:lnTo>
                  <a:pt x="4" y="368"/>
                </a:lnTo>
                <a:lnTo>
                  <a:pt x="6" y="368"/>
                </a:lnTo>
                <a:lnTo>
                  <a:pt x="6" y="380"/>
                </a:lnTo>
                <a:lnTo>
                  <a:pt x="16" y="392"/>
                </a:lnTo>
                <a:lnTo>
                  <a:pt x="16" y="402"/>
                </a:lnTo>
                <a:lnTo>
                  <a:pt x="42" y="400"/>
                </a:lnTo>
                <a:lnTo>
                  <a:pt x="44" y="398"/>
                </a:lnTo>
                <a:lnTo>
                  <a:pt x="44" y="396"/>
                </a:lnTo>
                <a:lnTo>
                  <a:pt x="52" y="388"/>
                </a:lnTo>
                <a:lnTo>
                  <a:pt x="36" y="372"/>
                </a:lnTo>
                <a:lnTo>
                  <a:pt x="34" y="372"/>
                </a:lnTo>
                <a:lnTo>
                  <a:pt x="24" y="364"/>
                </a:lnTo>
                <a:lnTo>
                  <a:pt x="24" y="362"/>
                </a:lnTo>
                <a:lnTo>
                  <a:pt x="24" y="346"/>
                </a:lnTo>
                <a:lnTo>
                  <a:pt x="36" y="346"/>
                </a:lnTo>
                <a:lnTo>
                  <a:pt x="38" y="340"/>
                </a:lnTo>
                <a:lnTo>
                  <a:pt x="32" y="324"/>
                </a:lnTo>
                <a:lnTo>
                  <a:pt x="64" y="324"/>
                </a:lnTo>
                <a:lnTo>
                  <a:pt x="120" y="298"/>
                </a:lnTo>
                <a:lnTo>
                  <a:pt x="126" y="286"/>
                </a:lnTo>
                <a:lnTo>
                  <a:pt x="128" y="282"/>
                </a:lnTo>
                <a:lnTo>
                  <a:pt x="140" y="288"/>
                </a:lnTo>
                <a:lnTo>
                  <a:pt x="140" y="290"/>
                </a:lnTo>
                <a:lnTo>
                  <a:pt x="146" y="296"/>
                </a:lnTo>
                <a:lnTo>
                  <a:pt x="152" y="294"/>
                </a:lnTo>
                <a:lnTo>
                  <a:pt x="150" y="282"/>
                </a:lnTo>
                <a:lnTo>
                  <a:pt x="168" y="282"/>
                </a:lnTo>
                <a:lnTo>
                  <a:pt x="186" y="286"/>
                </a:lnTo>
                <a:lnTo>
                  <a:pt x="192" y="274"/>
                </a:lnTo>
                <a:lnTo>
                  <a:pt x="194" y="272"/>
                </a:lnTo>
                <a:lnTo>
                  <a:pt x="196" y="272"/>
                </a:lnTo>
                <a:lnTo>
                  <a:pt x="214" y="266"/>
                </a:lnTo>
                <a:lnTo>
                  <a:pt x="218" y="238"/>
                </a:lnTo>
                <a:lnTo>
                  <a:pt x="238" y="256"/>
                </a:lnTo>
                <a:lnTo>
                  <a:pt x="246" y="256"/>
                </a:lnTo>
                <a:lnTo>
                  <a:pt x="250" y="252"/>
                </a:lnTo>
                <a:lnTo>
                  <a:pt x="248" y="192"/>
                </a:lnTo>
                <a:lnTo>
                  <a:pt x="248" y="190"/>
                </a:lnTo>
                <a:lnTo>
                  <a:pt x="248" y="186"/>
                </a:lnTo>
                <a:lnTo>
                  <a:pt x="260" y="188"/>
                </a:lnTo>
                <a:lnTo>
                  <a:pt x="262" y="188"/>
                </a:lnTo>
                <a:lnTo>
                  <a:pt x="264" y="190"/>
                </a:lnTo>
                <a:lnTo>
                  <a:pt x="286" y="230"/>
                </a:lnTo>
                <a:lnTo>
                  <a:pt x="312" y="226"/>
                </a:lnTo>
                <a:lnTo>
                  <a:pt x="318" y="224"/>
                </a:lnTo>
                <a:lnTo>
                  <a:pt x="322" y="216"/>
                </a:lnTo>
                <a:lnTo>
                  <a:pt x="314" y="208"/>
                </a:lnTo>
                <a:lnTo>
                  <a:pt x="312" y="206"/>
                </a:lnTo>
                <a:lnTo>
                  <a:pt x="330" y="200"/>
                </a:lnTo>
                <a:lnTo>
                  <a:pt x="332" y="198"/>
                </a:lnTo>
                <a:lnTo>
                  <a:pt x="340" y="206"/>
                </a:lnTo>
                <a:lnTo>
                  <a:pt x="346" y="202"/>
                </a:lnTo>
                <a:lnTo>
                  <a:pt x="346" y="190"/>
                </a:lnTo>
                <a:lnTo>
                  <a:pt x="350" y="190"/>
                </a:lnTo>
                <a:lnTo>
                  <a:pt x="364" y="190"/>
                </a:lnTo>
                <a:lnTo>
                  <a:pt x="370" y="192"/>
                </a:lnTo>
                <a:lnTo>
                  <a:pt x="376" y="194"/>
                </a:lnTo>
                <a:lnTo>
                  <a:pt x="382" y="198"/>
                </a:lnTo>
                <a:lnTo>
                  <a:pt x="386" y="202"/>
                </a:lnTo>
                <a:lnTo>
                  <a:pt x="388" y="206"/>
                </a:lnTo>
                <a:lnTo>
                  <a:pt x="392" y="186"/>
                </a:lnTo>
                <a:lnTo>
                  <a:pt x="396" y="184"/>
                </a:lnTo>
                <a:lnTo>
                  <a:pt x="400" y="182"/>
                </a:lnTo>
                <a:lnTo>
                  <a:pt x="406" y="182"/>
                </a:lnTo>
                <a:lnTo>
                  <a:pt x="412" y="184"/>
                </a:lnTo>
                <a:lnTo>
                  <a:pt x="414" y="186"/>
                </a:lnTo>
                <a:lnTo>
                  <a:pt x="414" y="188"/>
                </a:lnTo>
                <a:lnTo>
                  <a:pt x="418" y="188"/>
                </a:lnTo>
                <a:lnTo>
                  <a:pt x="432" y="180"/>
                </a:lnTo>
                <a:lnTo>
                  <a:pt x="460" y="160"/>
                </a:lnTo>
                <a:lnTo>
                  <a:pt x="460" y="152"/>
                </a:lnTo>
                <a:lnTo>
                  <a:pt x="464" y="146"/>
                </a:lnTo>
                <a:lnTo>
                  <a:pt x="470" y="140"/>
                </a:lnTo>
                <a:lnTo>
                  <a:pt x="476" y="13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 sz="1050">
              <a:solidFill>
                <a:srgbClr val="FF0000"/>
              </a:solidFill>
            </a:endParaRPr>
          </a:p>
        </p:txBody>
      </p:sp>
      <p:sp>
        <p:nvSpPr>
          <p:cNvPr id="66" name="浙江"/>
          <p:cNvSpPr/>
          <p:nvPr/>
        </p:nvSpPr>
        <p:spPr bwMode="auto">
          <a:xfrm>
            <a:off x="5179781" y="3300645"/>
            <a:ext cx="298656" cy="345719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7" name="山东"/>
          <p:cNvSpPr/>
          <p:nvPr/>
        </p:nvSpPr>
        <p:spPr bwMode="auto">
          <a:xfrm>
            <a:off x="4867818" y="2668476"/>
            <a:ext cx="535609" cy="335841"/>
          </a:xfrm>
          <a:custGeom>
            <a:avLst/>
            <a:gdLst>
              <a:gd name="T0" fmla="*/ 2147483646 w 434"/>
              <a:gd name="T1" fmla="*/ 2147483646 h 272"/>
              <a:gd name="T2" fmla="*/ 2147483646 w 434"/>
              <a:gd name="T3" fmla="*/ 2147483646 h 272"/>
              <a:gd name="T4" fmla="*/ 2147483646 w 434"/>
              <a:gd name="T5" fmla="*/ 0 h 272"/>
              <a:gd name="T6" fmla="*/ 2147483646 w 434"/>
              <a:gd name="T7" fmla="*/ 2147483646 h 272"/>
              <a:gd name="T8" fmla="*/ 2147483646 w 434"/>
              <a:gd name="T9" fmla="*/ 2147483646 h 272"/>
              <a:gd name="T10" fmla="*/ 2147483646 w 434"/>
              <a:gd name="T11" fmla="*/ 2147483646 h 272"/>
              <a:gd name="T12" fmla="*/ 2147483646 w 434"/>
              <a:gd name="T13" fmla="*/ 2147483646 h 272"/>
              <a:gd name="T14" fmla="*/ 2147483646 w 434"/>
              <a:gd name="T15" fmla="*/ 2147483646 h 272"/>
              <a:gd name="T16" fmla="*/ 2147483646 w 434"/>
              <a:gd name="T17" fmla="*/ 0 h 272"/>
              <a:gd name="T18" fmla="*/ 2147483646 w 434"/>
              <a:gd name="T19" fmla="*/ 2147483646 h 272"/>
              <a:gd name="T20" fmla="*/ 2147483646 w 434"/>
              <a:gd name="T21" fmla="*/ 2147483646 h 272"/>
              <a:gd name="T22" fmla="*/ 2147483646 w 434"/>
              <a:gd name="T23" fmla="*/ 2147483646 h 272"/>
              <a:gd name="T24" fmla="*/ 2147483646 w 434"/>
              <a:gd name="T25" fmla="*/ 2147483646 h 272"/>
              <a:gd name="T26" fmla="*/ 2147483646 w 434"/>
              <a:gd name="T27" fmla="*/ 2147483646 h 272"/>
              <a:gd name="T28" fmla="*/ 2147483646 w 434"/>
              <a:gd name="T29" fmla="*/ 2147483646 h 272"/>
              <a:gd name="T30" fmla="*/ 2147483646 w 434"/>
              <a:gd name="T31" fmla="*/ 2147483646 h 272"/>
              <a:gd name="T32" fmla="*/ 0 w 434"/>
              <a:gd name="T33" fmla="*/ 2147483646 h 272"/>
              <a:gd name="T34" fmla="*/ 2147483646 w 434"/>
              <a:gd name="T35" fmla="*/ 2147483646 h 272"/>
              <a:gd name="T36" fmla="*/ 2147483646 w 434"/>
              <a:gd name="T37" fmla="*/ 2147483646 h 272"/>
              <a:gd name="T38" fmla="*/ 2147483646 w 434"/>
              <a:gd name="T39" fmla="*/ 2147483646 h 272"/>
              <a:gd name="T40" fmla="*/ 2147483646 w 434"/>
              <a:gd name="T41" fmla="*/ 2147483646 h 272"/>
              <a:gd name="T42" fmla="*/ 2147483646 w 434"/>
              <a:gd name="T43" fmla="*/ 2147483646 h 272"/>
              <a:gd name="T44" fmla="*/ 2147483646 w 434"/>
              <a:gd name="T45" fmla="*/ 2147483646 h 272"/>
              <a:gd name="T46" fmla="*/ 2147483646 w 434"/>
              <a:gd name="T47" fmla="*/ 2147483646 h 272"/>
              <a:gd name="T48" fmla="*/ 2147483646 w 434"/>
              <a:gd name="T49" fmla="*/ 2147483646 h 272"/>
              <a:gd name="T50" fmla="*/ 2147483646 w 434"/>
              <a:gd name="T51" fmla="*/ 2147483646 h 272"/>
              <a:gd name="T52" fmla="*/ 2147483646 w 434"/>
              <a:gd name="T53" fmla="*/ 2147483646 h 272"/>
              <a:gd name="T54" fmla="*/ 2147483646 w 434"/>
              <a:gd name="T55" fmla="*/ 2147483646 h 272"/>
              <a:gd name="T56" fmla="*/ 2147483646 w 434"/>
              <a:gd name="T57" fmla="*/ 2147483646 h 272"/>
              <a:gd name="T58" fmla="*/ 2147483646 w 434"/>
              <a:gd name="T59" fmla="*/ 2147483646 h 272"/>
              <a:gd name="T60" fmla="*/ 2147483646 w 434"/>
              <a:gd name="T61" fmla="*/ 2147483646 h 272"/>
              <a:gd name="T62" fmla="*/ 2147483646 w 434"/>
              <a:gd name="T63" fmla="*/ 2147483646 h 272"/>
              <a:gd name="T64" fmla="*/ 2147483646 w 434"/>
              <a:gd name="T65" fmla="*/ 2147483646 h 272"/>
              <a:gd name="T66" fmla="*/ 2147483646 w 434"/>
              <a:gd name="T67" fmla="*/ 2147483646 h 272"/>
              <a:gd name="T68" fmla="*/ 2147483646 w 434"/>
              <a:gd name="T69" fmla="*/ 2147483646 h 272"/>
              <a:gd name="T70" fmla="*/ 2147483646 w 434"/>
              <a:gd name="T71" fmla="*/ 2147483646 h 272"/>
              <a:gd name="T72" fmla="*/ 2147483646 w 434"/>
              <a:gd name="T73" fmla="*/ 2147483646 h 272"/>
              <a:gd name="T74" fmla="*/ 2147483646 w 434"/>
              <a:gd name="T75" fmla="*/ 2147483646 h 272"/>
              <a:gd name="T76" fmla="*/ 2147483646 w 434"/>
              <a:gd name="T77" fmla="*/ 2147483646 h 272"/>
              <a:gd name="T78" fmla="*/ 2147483646 w 434"/>
              <a:gd name="T79" fmla="*/ 2147483646 h 272"/>
              <a:gd name="T80" fmla="*/ 2147483646 w 434"/>
              <a:gd name="T81" fmla="*/ 2147483646 h 272"/>
              <a:gd name="T82" fmla="*/ 2147483646 w 434"/>
              <a:gd name="T83" fmla="*/ 2147483646 h 272"/>
              <a:gd name="T84" fmla="*/ 2147483646 w 434"/>
              <a:gd name="T85" fmla="*/ 2147483646 h 272"/>
              <a:gd name="T86" fmla="*/ 2147483646 w 434"/>
              <a:gd name="T87" fmla="*/ 2147483646 h 272"/>
              <a:gd name="T88" fmla="*/ 2147483646 w 434"/>
              <a:gd name="T89" fmla="*/ 2147483646 h 272"/>
              <a:gd name="T90" fmla="*/ 2147483646 w 434"/>
              <a:gd name="T91" fmla="*/ 2147483646 h 272"/>
              <a:gd name="T92" fmla="*/ 2147483646 w 434"/>
              <a:gd name="T93" fmla="*/ 2147483646 h 272"/>
              <a:gd name="T94" fmla="*/ 2147483646 w 434"/>
              <a:gd name="T95" fmla="*/ 2147483646 h 272"/>
              <a:gd name="T96" fmla="*/ 2147483646 w 434"/>
              <a:gd name="T97" fmla="*/ 2147483646 h 272"/>
              <a:gd name="T98" fmla="*/ 2147483646 w 434"/>
              <a:gd name="T99" fmla="*/ 2147483646 h 272"/>
              <a:gd name="T100" fmla="*/ 2147483646 w 434"/>
              <a:gd name="T101" fmla="*/ 2147483646 h 2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34" h="272">
                <a:moveTo>
                  <a:pt x="396" y="8"/>
                </a:moveTo>
                <a:lnTo>
                  <a:pt x="396" y="8"/>
                </a:lnTo>
                <a:lnTo>
                  <a:pt x="394" y="12"/>
                </a:lnTo>
                <a:lnTo>
                  <a:pt x="388" y="14"/>
                </a:lnTo>
                <a:lnTo>
                  <a:pt x="358" y="12"/>
                </a:lnTo>
                <a:lnTo>
                  <a:pt x="330" y="6"/>
                </a:lnTo>
                <a:lnTo>
                  <a:pt x="314" y="0"/>
                </a:lnTo>
                <a:lnTo>
                  <a:pt x="270" y="42"/>
                </a:lnTo>
                <a:lnTo>
                  <a:pt x="272" y="60"/>
                </a:lnTo>
                <a:lnTo>
                  <a:pt x="268" y="62"/>
                </a:lnTo>
                <a:lnTo>
                  <a:pt x="246" y="64"/>
                </a:lnTo>
                <a:lnTo>
                  <a:pt x="228" y="62"/>
                </a:lnTo>
                <a:lnTo>
                  <a:pt x="222" y="62"/>
                </a:lnTo>
                <a:lnTo>
                  <a:pt x="218" y="60"/>
                </a:lnTo>
                <a:lnTo>
                  <a:pt x="214" y="56"/>
                </a:lnTo>
                <a:lnTo>
                  <a:pt x="212" y="52"/>
                </a:lnTo>
                <a:lnTo>
                  <a:pt x="208" y="2"/>
                </a:lnTo>
                <a:lnTo>
                  <a:pt x="168" y="0"/>
                </a:lnTo>
                <a:lnTo>
                  <a:pt x="152" y="36"/>
                </a:lnTo>
                <a:lnTo>
                  <a:pt x="150" y="20"/>
                </a:lnTo>
                <a:lnTo>
                  <a:pt x="148" y="6"/>
                </a:lnTo>
                <a:lnTo>
                  <a:pt x="144" y="0"/>
                </a:lnTo>
                <a:lnTo>
                  <a:pt x="128" y="8"/>
                </a:lnTo>
                <a:lnTo>
                  <a:pt x="120" y="18"/>
                </a:lnTo>
                <a:lnTo>
                  <a:pt x="118" y="20"/>
                </a:lnTo>
                <a:lnTo>
                  <a:pt x="102" y="24"/>
                </a:lnTo>
                <a:lnTo>
                  <a:pt x="78" y="48"/>
                </a:lnTo>
                <a:lnTo>
                  <a:pt x="56" y="70"/>
                </a:lnTo>
                <a:lnTo>
                  <a:pt x="12" y="128"/>
                </a:lnTo>
                <a:lnTo>
                  <a:pt x="22" y="148"/>
                </a:lnTo>
                <a:lnTo>
                  <a:pt x="22" y="152"/>
                </a:lnTo>
                <a:lnTo>
                  <a:pt x="20" y="152"/>
                </a:lnTo>
                <a:lnTo>
                  <a:pt x="20" y="156"/>
                </a:lnTo>
                <a:lnTo>
                  <a:pt x="20" y="160"/>
                </a:lnTo>
                <a:lnTo>
                  <a:pt x="24" y="172"/>
                </a:lnTo>
                <a:lnTo>
                  <a:pt x="32" y="188"/>
                </a:lnTo>
                <a:lnTo>
                  <a:pt x="34" y="198"/>
                </a:lnTo>
                <a:lnTo>
                  <a:pt x="34" y="206"/>
                </a:lnTo>
                <a:lnTo>
                  <a:pt x="34" y="208"/>
                </a:lnTo>
                <a:lnTo>
                  <a:pt x="0" y="228"/>
                </a:lnTo>
                <a:lnTo>
                  <a:pt x="0" y="236"/>
                </a:lnTo>
                <a:lnTo>
                  <a:pt x="16" y="244"/>
                </a:lnTo>
                <a:lnTo>
                  <a:pt x="18" y="248"/>
                </a:lnTo>
                <a:lnTo>
                  <a:pt x="18" y="252"/>
                </a:lnTo>
                <a:lnTo>
                  <a:pt x="22" y="256"/>
                </a:lnTo>
                <a:lnTo>
                  <a:pt x="36" y="264"/>
                </a:lnTo>
                <a:lnTo>
                  <a:pt x="64" y="272"/>
                </a:lnTo>
                <a:lnTo>
                  <a:pt x="74" y="266"/>
                </a:lnTo>
                <a:lnTo>
                  <a:pt x="84" y="252"/>
                </a:lnTo>
                <a:lnTo>
                  <a:pt x="92" y="230"/>
                </a:lnTo>
                <a:lnTo>
                  <a:pt x="114" y="238"/>
                </a:lnTo>
                <a:lnTo>
                  <a:pt x="118" y="240"/>
                </a:lnTo>
                <a:lnTo>
                  <a:pt x="118" y="242"/>
                </a:lnTo>
                <a:lnTo>
                  <a:pt x="118" y="244"/>
                </a:lnTo>
                <a:lnTo>
                  <a:pt x="116" y="250"/>
                </a:lnTo>
                <a:lnTo>
                  <a:pt x="116" y="256"/>
                </a:lnTo>
                <a:lnTo>
                  <a:pt x="118" y="260"/>
                </a:lnTo>
                <a:lnTo>
                  <a:pt x="124" y="264"/>
                </a:lnTo>
                <a:lnTo>
                  <a:pt x="148" y="264"/>
                </a:lnTo>
                <a:lnTo>
                  <a:pt x="160" y="260"/>
                </a:lnTo>
                <a:lnTo>
                  <a:pt x="170" y="256"/>
                </a:lnTo>
                <a:lnTo>
                  <a:pt x="172" y="252"/>
                </a:lnTo>
                <a:lnTo>
                  <a:pt x="176" y="252"/>
                </a:lnTo>
                <a:lnTo>
                  <a:pt x="184" y="252"/>
                </a:lnTo>
                <a:lnTo>
                  <a:pt x="198" y="256"/>
                </a:lnTo>
                <a:lnTo>
                  <a:pt x="202" y="258"/>
                </a:lnTo>
                <a:lnTo>
                  <a:pt x="208" y="264"/>
                </a:lnTo>
                <a:lnTo>
                  <a:pt x="212" y="250"/>
                </a:lnTo>
                <a:lnTo>
                  <a:pt x="214" y="248"/>
                </a:lnTo>
                <a:lnTo>
                  <a:pt x="216" y="248"/>
                </a:lnTo>
                <a:lnTo>
                  <a:pt x="220" y="242"/>
                </a:lnTo>
                <a:lnTo>
                  <a:pt x="224" y="236"/>
                </a:lnTo>
                <a:lnTo>
                  <a:pt x="230" y="228"/>
                </a:lnTo>
                <a:lnTo>
                  <a:pt x="238" y="220"/>
                </a:lnTo>
                <a:lnTo>
                  <a:pt x="248" y="214"/>
                </a:lnTo>
                <a:lnTo>
                  <a:pt x="250" y="212"/>
                </a:lnTo>
                <a:lnTo>
                  <a:pt x="250" y="214"/>
                </a:lnTo>
                <a:lnTo>
                  <a:pt x="252" y="214"/>
                </a:lnTo>
                <a:lnTo>
                  <a:pt x="258" y="216"/>
                </a:lnTo>
                <a:lnTo>
                  <a:pt x="260" y="216"/>
                </a:lnTo>
                <a:lnTo>
                  <a:pt x="268" y="176"/>
                </a:lnTo>
                <a:lnTo>
                  <a:pt x="280" y="172"/>
                </a:lnTo>
                <a:lnTo>
                  <a:pt x="290" y="166"/>
                </a:lnTo>
                <a:lnTo>
                  <a:pt x="296" y="160"/>
                </a:lnTo>
                <a:lnTo>
                  <a:pt x="298" y="156"/>
                </a:lnTo>
                <a:lnTo>
                  <a:pt x="300" y="150"/>
                </a:lnTo>
                <a:lnTo>
                  <a:pt x="296" y="138"/>
                </a:lnTo>
                <a:lnTo>
                  <a:pt x="294" y="128"/>
                </a:lnTo>
                <a:lnTo>
                  <a:pt x="296" y="122"/>
                </a:lnTo>
                <a:lnTo>
                  <a:pt x="298" y="120"/>
                </a:lnTo>
                <a:lnTo>
                  <a:pt x="302" y="120"/>
                </a:lnTo>
                <a:lnTo>
                  <a:pt x="310" y="120"/>
                </a:lnTo>
                <a:lnTo>
                  <a:pt x="320" y="124"/>
                </a:lnTo>
                <a:lnTo>
                  <a:pt x="322" y="112"/>
                </a:lnTo>
                <a:lnTo>
                  <a:pt x="322" y="110"/>
                </a:lnTo>
                <a:lnTo>
                  <a:pt x="322" y="108"/>
                </a:lnTo>
                <a:lnTo>
                  <a:pt x="336" y="102"/>
                </a:lnTo>
                <a:lnTo>
                  <a:pt x="338" y="96"/>
                </a:lnTo>
                <a:lnTo>
                  <a:pt x="330" y="96"/>
                </a:lnTo>
                <a:lnTo>
                  <a:pt x="328" y="94"/>
                </a:lnTo>
                <a:lnTo>
                  <a:pt x="328" y="90"/>
                </a:lnTo>
                <a:lnTo>
                  <a:pt x="328" y="88"/>
                </a:lnTo>
                <a:lnTo>
                  <a:pt x="330" y="86"/>
                </a:lnTo>
                <a:lnTo>
                  <a:pt x="332" y="86"/>
                </a:lnTo>
                <a:lnTo>
                  <a:pt x="334" y="86"/>
                </a:lnTo>
                <a:lnTo>
                  <a:pt x="342" y="84"/>
                </a:lnTo>
                <a:lnTo>
                  <a:pt x="352" y="76"/>
                </a:lnTo>
                <a:lnTo>
                  <a:pt x="404" y="40"/>
                </a:lnTo>
                <a:lnTo>
                  <a:pt x="420" y="48"/>
                </a:lnTo>
                <a:lnTo>
                  <a:pt x="428" y="48"/>
                </a:lnTo>
                <a:lnTo>
                  <a:pt x="424" y="30"/>
                </a:lnTo>
                <a:lnTo>
                  <a:pt x="424" y="28"/>
                </a:lnTo>
                <a:lnTo>
                  <a:pt x="434" y="12"/>
                </a:lnTo>
                <a:lnTo>
                  <a:pt x="432" y="12"/>
                </a:lnTo>
                <a:lnTo>
                  <a:pt x="426" y="12"/>
                </a:lnTo>
                <a:lnTo>
                  <a:pt x="426" y="14"/>
                </a:lnTo>
                <a:lnTo>
                  <a:pt x="424" y="14"/>
                </a:lnTo>
                <a:lnTo>
                  <a:pt x="408" y="16"/>
                </a:lnTo>
                <a:lnTo>
                  <a:pt x="404" y="16"/>
                </a:lnTo>
                <a:lnTo>
                  <a:pt x="404" y="12"/>
                </a:lnTo>
                <a:lnTo>
                  <a:pt x="400" y="8"/>
                </a:lnTo>
                <a:lnTo>
                  <a:pt x="396" y="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8" name="TextBox 67"/>
          <p:cNvSpPr txBox="1"/>
          <p:nvPr/>
        </p:nvSpPr>
        <p:spPr>
          <a:xfrm>
            <a:off x="2998368" y="4968279"/>
            <a:ext cx="71609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单击添加目标文本，或者复制粘贴已经写好的文本内容。单击添加目标文本，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或者复制粘贴已经写好的文本内容。</a:t>
            </a:r>
          </a:p>
          <a:p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1367756" y="4399881"/>
            <a:ext cx="1576510" cy="15765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TextBox 69"/>
          <p:cNvSpPr txBox="1"/>
          <p:nvPr/>
        </p:nvSpPr>
        <p:spPr>
          <a:xfrm>
            <a:off x="1727797" y="4752256"/>
            <a:ext cx="8258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pc="-3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规划</a:t>
            </a:r>
            <a:endParaRPr lang="en-US" altLang="zh-CN" sz="2800" spc="-300" dirty="0">
              <a:solidFill>
                <a:srgbClr val="C00000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zh-CN" altLang="en-US" sz="2800" spc="-3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决策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 animBg="1"/>
      <p:bldP spid="65" grpId="0" animBg="1"/>
      <p:bldP spid="66" grpId="0" animBg="1"/>
      <p:bldP spid="67" grpId="0" animBg="1"/>
      <p:bldP spid="68" grpId="0" build="p"/>
      <p:bldP spid="69" grpId="0" animBg="1"/>
      <p:bldP spid="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04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短期盈利计划</a:t>
            </a:r>
          </a:p>
        </p:txBody>
      </p:sp>
      <p:sp>
        <p:nvSpPr>
          <p:cNvPr id="10" name="虚尾箭头 9"/>
          <p:cNvSpPr/>
          <p:nvPr/>
        </p:nvSpPr>
        <p:spPr>
          <a:xfrm>
            <a:off x="4737047" y="1367880"/>
            <a:ext cx="3231888" cy="1524169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177800" dist="114300" dir="60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虚尾箭头 10"/>
          <p:cNvSpPr/>
          <p:nvPr/>
        </p:nvSpPr>
        <p:spPr>
          <a:xfrm>
            <a:off x="4737047" y="3228087"/>
            <a:ext cx="3231888" cy="1524169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177800" dist="114300" dir="60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虚尾箭头 11"/>
          <p:cNvSpPr/>
          <p:nvPr/>
        </p:nvSpPr>
        <p:spPr>
          <a:xfrm flipH="1">
            <a:off x="3504439" y="2291983"/>
            <a:ext cx="3231888" cy="1524169"/>
          </a:xfrm>
          <a:prstGeom prst="striped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77800" dist="114300" dir="60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虚尾箭头 12"/>
          <p:cNvSpPr/>
          <p:nvPr/>
        </p:nvSpPr>
        <p:spPr>
          <a:xfrm flipH="1">
            <a:off x="3517139" y="4164191"/>
            <a:ext cx="3231888" cy="1524169"/>
          </a:xfrm>
          <a:prstGeom prst="striped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77800" dist="114300" dir="60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16607" y="1799927"/>
            <a:ext cx="1769720" cy="707886"/>
            <a:chOff x="4729269" y="1799927"/>
            <a:chExt cx="1769720" cy="707886"/>
          </a:xfrm>
        </p:grpSpPr>
        <p:sp>
          <p:nvSpPr>
            <p:cNvPr id="14" name="TextBox 13"/>
            <p:cNvSpPr txBox="1"/>
            <p:nvPr/>
          </p:nvSpPr>
          <p:spPr>
            <a:xfrm>
              <a:off x="4729269" y="1799927"/>
              <a:ext cx="6559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C00000"/>
                  </a:solidFill>
                  <a:latin typeface="Impact" panose="020B0806030902050204" pitchFamily="34" charset="0"/>
                  <a:ea typeface="方正大黑简体" panose="03000509000000000000" pitchFamily="65" charset="-122"/>
                </a:rPr>
                <a:t>01</a:t>
              </a:r>
              <a:endParaRPr lang="zh-CN" altLang="en-US" sz="4000" dirty="0">
                <a:solidFill>
                  <a:srgbClr val="C00000"/>
                </a:solidFill>
                <a:latin typeface="Impact" panose="020B0806030902050204" pitchFamily="34" charset="0"/>
                <a:ea typeface="方正大黑简体" panose="03000509000000000000" pitchFamily="65" charset="-122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288401" y="195366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/>
                <a:t>标题内容</a:t>
              </a:r>
              <a:endParaRPr lang="en-US" altLang="zh-CN" sz="2000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31847" y="3669089"/>
            <a:ext cx="1769720" cy="707886"/>
            <a:chOff x="4744509" y="3669089"/>
            <a:chExt cx="1769720" cy="707886"/>
          </a:xfrm>
        </p:grpSpPr>
        <p:sp>
          <p:nvSpPr>
            <p:cNvPr id="19" name="TextBox 18"/>
            <p:cNvSpPr txBox="1"/>
            <p:nvPr/>
          </p:nvSpPr>
          <p:spPr>
            <a:xfrm>
              <a:off x="4744509" y="3669089"/>
              <a:ext cx="7328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C00000"/>
                  </a:solidFill>
                  <a:latin typeface="Impact" panose="020B0806030902050204" pitchFamily="34" charset="0"/>
                  <a:ea typeface="方正大黑简体" panose="03000509000000000000" pitchFamily="65" charset="-122"/>
                </a:rPr>
                <a:t>03</a:t>
              </a:r>
              <a:endParaRPr lang="zh-CN" altLang="en-US" sz="4000" dirty="0">
                <a:solidFill>
                  <a:srgbClr val="C00000"/>
                </a:solidFill>
                <a:latin typeface="Impact" panose="020B0806030902050204" pitchFamily="34" charset="0"/>
                <a:ea typeface="方正大黑简体" panose="03000509000000000000" pitchFamily="65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03641" y="382282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/>
                <a:t>标题内容</a:t>
              </a:r>
              <a:endParaRPr lang="en-US" altLang="zh-CN" sz="2000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224519" y="2676217"/>
            <a:ext cx="1769720" cy="707886"/>
            <a:chOff x="3937181" y="2676217"/>
            <a:chExt cx="1769720" cy="707886"/>
          </a:xfrm>
        </p:grpSpPr>
        <p:sp>
          <p:nvSpPr>
            <p:cNvPr id="21" name="TextBox 20"/>
            <p:cNvSpPr txBox="1"/>
            <p:nvPr/>
          </p:nvSpPr>
          <p:spPr>
            <a:xfrm>
              <a:off x="3937181" y="2676217"/>
              <a:ext cx="7184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Impact" panose="020B0806030902050204" pitchFamily="34" charset="0"/>
                  <a:ea typeface="方正大黑简体" panose="03000509000000000000" pitchFamily="65" charset="-122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ea typeface="方正大黑简体" panose="03000509000000000000" pitchFamily="65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96313" y="282995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</a:rPr>
                <a:t>标题内容</a:t>
              </a:r>
              <a:endParaRPr lang="en-US" altLang="zh-CN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224519" y="4620433"/>
            <a:ext cx="1769720" cy="707886"/>
            <a:chOff x="3937181" y="4620433"/>
            <a:chExt cx="1769720" cy="707886"/>
          </a:xfrm>
        </p:grpSpPr>
        <p:sp>
          <p:nvSpPr>
            <p:cNvPr id="23" name="TextBox 22"/>
            <p:cNvSpPr txBox="1"/>
            <p:nvPr/>
          </p:nvSpPr>
          <p:spPr>
            <a:xfrm>
              <a:off x="3937181" y="4620433"/>
              <a:ext cx="7168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Impact" panose="020B0806030902050204" pitchFamily="34" charset="0"/>
                  <a:ea typeface="方正大黑简体" panose="03000509000000000000" pitchFamily="65" charset="-122"/>
                </a:rPr>
                <a:t>04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ea typeface="方正大黑简体" panose="03000509000000000000" pitchFamily="65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96313" y="4774172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</a:rPr>
                <a:t>标题内容</a:t>
              </a:r>
              <a:endParaRPr lang="en-US" altLang="zh-CN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040944" y="1871935"/>
            <a:ext cx="2955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单击添加文本内容到此处或者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复制粘贴已经写好的文本。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9685" y="2802422"/>
            <a:ext cx="2955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单击添加文本内容到此处或者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复制粘贴已经写好的文本。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63565" y="3783933"/>
            <a:ext cx="2955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单击添加文本内容到此处或者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复制粘贴已经写好的文本。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541" y="4774172"/>
            <a:ext cx="2955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单击添加文本内容到此处或者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复制粘贴已经写好的文本。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5" grpId="0"/>
      <p:bldP spid="26" grpId="0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04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其它发展计划</a:t>
            </a:r>
          </a:p>
        </p:txBody>
      </p:sp>
      <p:pic>
        <p:nvPicPr>
          <p:cNvPr id="10" name="Picture 3" descr="F:\525b9d494d45c.pn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8" t="8557" r="3686" b="12564"/>
          <a:stretch>
            <a:fillRect/>
          </a:stretch>
        </p:blipFill>
        <p:spPr bwMode="auto">
          <a:xfrm>
            <a:off x="5687938" y="1314617"/>
            <a:ext cx="5544915" cy="516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4101" y="1217473"/>
            <a:ext cx="33794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高瞻远瞩</a:t>
            </a:r>
            <a:endParaRPr lang="en-US" altLang="zh-CN" sz="4400" dirty="0">
              <a:solidFill>
                <a:srgbClr val="C0000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  <a:p>
            <a:r>
              <a:rPr lang="zh-CN" altLang="en-US" sz="4400" dirty="0"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     智胜未来</a:t>
            </a:r>
          </a:p>
        </p:txBody>
      </p:sp>
      <p:sp>
        <p:nvSpPr>
          <p:cNvPr id="12" name="椭圆 11"/>
          <p:cNvSpPr/>
          <p:nvPr/>
        </p:nvSpPr>
        <p:spPr>
          <a:xfrm>
            <a:off x="1474193" y="2114344"/>
            <a:ext cx="1197752" cy="119775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690218" y="2363468"/>
            <a:ext cx="726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3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企业</a:t>
            </a:r>
            <a:endParaRPr lang="en-US" altLang="zh-CN" sz="2400" spc="-300" dirty="0">
              <a:solidFill>
                <a:srgbClr val="C00000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zh-CN" altLang="en-US" sz="2400" spc="-3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使命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9858" y="2448000"/>
            <a:ext cx="3308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无论一小步还是一大步</a:t>
            </a:r>
            <a:endParaRPr lang="en-US" altLang="zh-CN" dirty="0"/>
          </a:p>
          <a:p>
            <a:r>
              <a:rPr lang="zh-CN" altLang="en-US" dirty="0"/>
              <a:t>都要带动人类的进步</a:t>
            </a:r>
          </a:p>
        </p:txBody>
      </p:sp>
      <p:sp>
        <p:nvSpPr>
          <p:cNvPr id="15" name="椭圆 14"/>
          <p:cNvSpPr/>
          <p:nvPr/>
        </p:nvSpPr>
        <p:spPr>
          <a:xfrm>
            <a:off x="1474193" y="3410487"/>
            <a:ext cx="1197752" cy="119775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690218" y="3659611"/>
            <a:ext cx="726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3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企业宗旨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39858" y="3744143"/>
            <a:ext cx="3308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发展员工 成就客户</a:t>
            </a:r>
            <a:endParaRPr lang="en-US" altLang="zh-CN" dirty="0"/>
          </a:p>
          <a:p>
            <a:r>
              <a:rPr lang="zh-CN" altLang="en-US" dirty="0"/>
              <a:t>汇报股东 强大国家</a:t>
            </a:r>
          </a:p>
        </p:txBody>
      </p:sp>
      <p:sp>
        <p:nvSpPr>
          <p:cNvPr id="18" name="椭圆 17"/>
          <p:cNvSpPr/>
          <p:nvPr/>
        </p:nvSpPr>
        <p:spPr>
          <a:xfrm>
            <a:off x="1474193" y="4706631"/>
            <a:ext cx="1197752" cy="119775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690218" y="4955755"/>
            <a:ext cx="726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3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核心价值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39858" y="5184302"/>
            <a:ext cx="330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合作共赢 务实创新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/>
      <p:bldP spid="3" grpId="0"/>
      <p:bldP spid="15" grpId="0" animBg="1"/>
      <p:bldP spid="16" grpId="0"/>
      <p:bldP spid="17" grpId="0"/>
      <p:bldP spid="18" grpId="0" animBg="1"/>
      <p:bldP spid="19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6"/>
          <p:cNvCxnSpPr/>
          <p:nvPr/>
        </p:nvCxnSpPr>
        <p:spPr>
          <a:xfrm flipH="1" flipV="1">
            <a:off x="5710969" y="2952055"/>
            <a:ext cx="3441" cy="432048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同心圆 39"/>
          <p:cNvSpPr/>
          <p:nvPr/>
        </p:nvSpPr>
        <p:spPr>
          <a:xfrm>
            <a:off x="4561509" y="863824"/>
            <a:ext cx="2187791" cy="2098439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92092" y="3384103"/>
            <a:ext cx="394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方正新综艺简体" panose="02010601030101010101" pitchFamily="2" charset="-122"/>
                <a:ea typeface="方正新综艺简体" panose="02010601030101010101" pitchFamily="2" charset="-122"/>
              </a:rPr>
              <a:t>财务与融资</a:t>
            </a:r>
            <a:endParaRPr lang="en-US" altLang="zh-CN" sz="4000" dirty="0">
              <a:solidFill>
                <a:srgbClr val="C00000"/>
              </a:solidFill>
              <a:latin typeface="方正新综艺简体" panose="02010601030101010101" pitchFamily="2" charset="-122"/>
              <a:ea typeface="方正新综艺简体" panose="02010601030101010101" pitchFamily="2" charset="-122"/>
            </a:endParaRPr>
          </a:p>
        </p:txBody>
      </p:sp>
      <p:sp>
        <p:nvSpPr>
          <p:cNvPr id="8" name="梯形 7"/>
          <p:cNvSpPr/>
          <p:nvPr/>
        </p:nvSpPr>
        <p:spPr>
          <a:xfrm>
            <a:off x="4586908" y="3312096"/>
            <a:ext cx="2232248" cy="100965"/>
          </a:xfrm>
          <a:prstGeom prst="trapezoid">
            <a:avLst>
              <a:gd name="adj" fmla="val 31688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4430192" y="4032175"/>
            <a:ext cx="2554188" cy="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76068" y="420801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成本预算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76068" y="461950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资金缺口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76068" y="503099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结束语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16229" y="420801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资金主要用途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16228" y="461950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融资计划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950342" y="1177255"/>
            <a:ext cx="1528137" cy="1317360"/>
            <a:chOff x="4663003" y="1177255"/>
            <a:chExt cx="1528137" cy="1317360"/>
          </a:xfrm>
        </p:grpSpPr>
        <p:grpSp>
          <p:nvGrpSpPr>
            <p:cNvPr id="10" name="组合 9"/>
            <p:cNvGrpSpPr/>
            <p:nvPr/>
          </p:nvGrpSpPr>
          <p:grpSpPr>
            <a:xfrm>
              <a:off x="4663003" y="1177255"/>
              <a:ext cx="1528137" cy="1317360"/>
              <a:chOff x="1151880" y="2088430"/>
              <a:chExt cx="1656184" cy="1427745"/>
            </a:xfrm>
          </p:grpSpPr>
          <p:sp>
            <p:nvSpPr>
              <p:cNvPr id="11" name="六边形 10"/>
              <p:cNvSpPr/>
              <p:nvPr/>
            </p:nvSpPr>
            <p:spPr>
              <a:xfrm flipV="1">
                <a:off x="1151880" y="2088430"/>
                <a:ext cx="1656184" cy="1427745"/>
              </a:xfrm>
              <a:prstGeom prst="hexagon">
                <a:avLst/>
              </a:prstGeom>
              <a:gradFill flip="none" rotWithShape="1">
                <a:gsLst>
                  <a:gs pos="5000">
                    <a:schemeClr val="bg1">
                      <a:lumMod val="75000"/>
                    </a:schemeClr>
                  </a:gs>
                  <a:gs pos="57000">
                    <a:schemeClr val="bg1">
                      <a:shade val="67500"/>
                      <a:satMod val="115000"/>
                      <a:lumMod val="40000"/>
                      <a:lumOff val="60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FFFFFF">
                    <a:alpha val="72941"/>
                  </a:srgbClr>
                </a:solidFill>
              </a:ln>
              <a:effectLst>
                <a:outerShdw blurRad="215900" dist="127000" dir="6000000" sx="101000" sy="101000" algn="tr" rotWithShape="0">
                  <a:schemeClr val="tx1">
                    <a:lumMod val="95000"/>
                    <a:lumOff val="5000"/>
                    <a:alpha val="76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  <p:sp>
            <p:nvSpPr>
              <p:cNvPr id="12" name="六边形 11"/>
              <p:cNvSpPr/>
              <p:nvPr/>
            </p:nvSpPr>
            <p:spPr>
              <a:xfrm flipV="1">
                <a:off x="1381972" y="2318523"/>
                <a:ext cx="1159685" cy="999729"/>
              </a:xfrm>
              <a:prstGeom prst="hexagon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860000"/>
                  </a:solidFill>
                </a:endParaRPr>
              </a:p>
            </p:txBody>
          </p:sp>
        </p:grpSp>
        <p:sp>
          <p:nvSpPr>
            <p:cNvPr id="28" name="Freeform 17"/>
            <p:cNvSpPr>
              <a:spLocks noEditPoints="1"/>
            </p:cNvSpPr>
            <p:nvPr/>
          </p:nvSpPr>
          <p:spPr bwMode="auto">
            <a:xfrm>
              <a:off x="5149644" y="1581703"/>
              <a:ext cx="494482" cy="576570"/>
            </a:xfrm>
            <a:custGeom>
              <a:avLst/>
              <a:gdLst>
                <a:gd name="T0" fmla="*/ 2147483647 w 63"/>
                <a:gd name="T1" fmla="*/ 0 h 73"/>
                <a:gd name="T2" fmla="*/ 1122599098 w 63"/>
                <a:gd name="T3" fmla="*/ 0 h 73"/>
                <a:gd name="T4" fmla="*/ 561299549 w 63"/>
                <a:gd name="T5" fmla="*/ 560595689 h 73"/>
                <a:gd name="T6" fmla="*/ 561299549 w 63"/>
                <a:gd name="T7" fmla="*/ 1009069293 h 73"/>
                <a:gd name="T8" fmla="*/ 785819275 w 63"/>
                <a:gd name="T9" fmla="*/ 953011760 h 73"/>
                <a:gd name="T10" fmla="*/ 1852288207 w 63"/>
                <a:gd name="T11" fmla="*/ 2074203372 h 73"/>
                <a:gd name="T12" fmla="*/ 1627768481 w 63"/>
                <a:gd name="T13" fmla="*/ 2147483647 h 73"/>
                <a:gd name="T14" fmla="*/ 1627768481 w 63"/>
                <a:gd name="T15" fmla="*/ 2147483647 h 73"/>
                <a:gd name="T16" fmla="*/ 2147483647 w 63"/>
                <a:gd name="T17" fmla="*/ 2147483647 h 73"/>
                <a:gd name="T18" fmla="*/ 2147483647 w 63"/>
                <a:gd name="T19" fmla="*/ 2147483647 h 73"/>
                <a:gd name="T20" fmla="*/ 2147483647 w 63"/>
                <a:gd name="T21" fmla="*/ 1121191379 h 73"/>
                <a:gd name="T22" fmla="*/ 2147483647 w 63"/>
                <a:gd name="T23" fmla="*/ 0 h 73"/>
                <a:gd name="T24" fmla="*/ 2147483647 w 63"/>
                <a:gd name="T25" fmla="*/ 1345428064 h 73"/>
                <a:gd name="T26" fmla="*/ 2147483647 w 63"/>
                <a:gd name="T27" fmla="*/ 728775075 h 73"/>
                <a:gd name="T28" fmla="*/ 2147483647 w 63"/>
                <a:gd name="T29" fmla="*/ 56057314 h 73"/>
                <a:gd name="T30" fmla="*/ 2147483647 w 63"/>
                <a:gd name="T31" fmla="*/ 280294101 h 73"/>
                <a:gd name="T32" fmla="*/ 2147483647 w 63"/>
                <a:gd name="T33" fmla="*/ 560595689 h 73"/>
                <a:gd name="T34" fmla="*/ 2147483647 w 63"/>
                <a:gd name="T35" fmla="*/ 1121191379 h 73"/>
                <a:gd name="T36" fmla="*/ 2147483647 w 63"/>
                <a:gd name="T37" fmla="*/ 1121191379 h 73"/>
                <a:gd name="T38" fmla="*/ 2147483647 w 63"/>
                <a:gd name="T39" fmla="*/ 1345428064 h 73"/>
                <a:gd name="T40" fmla="*/ 2147483647 w 63"/>
                <a:gd name="T41" fmla="*/ 1345428064 h 73"/>
                <a:gd name="T42" fmla="*/ 224519784 w 63"/>
                <a:gd name="T43" fmla="*/ 2147483647 h 73"/>
                <a:gd name="T44" fmla="*/ 224519784 w 63"/>
                <a:gd name="T45" fmla="*/ 2147483647 h 73"/>
                <a:gd name="T46" fmla="*/ 785819275 w 63"/>
                <a:gd name="T47" fmla="*/ 2147483647 h 73"/>
                <a:gd name="T48" fmla="*/ 785819275 w 63"/>
                <a:gd name="T49" fmla="*/ 2147483647 h 73"/>
                <a:gd name="T50" fmla="*/ 1347118824 w 63"/>
                <a:gd name="T51" fmla="*/ 2147483647 h 73"/>
                <a:gd name="T52" fmla="*/ 1347118824 w 63"/>
                <a:gd name="T53" fmla="*/ 2147483647 h 73"/>
                <a:gd name="T54" fmla="*/ 785819275 w 63"/>
                <a:gd name="T55" fmla="*/ 2147483647 h 73"/>
                <a:gd name="T56" fmla="*/ 224519784 w 63"/>
                <a:gd name="T57" fmla="*/ 2147483647 h 73"/>
                <a:gd name="T58" fmla="*/ 785819275 w 63"/>
                <a:gd name="T59" fmla="*/ 1289370764 h 73"/>
                <a:gd name="T60" fmla="*/ 0 w 63"/>
                <a:gd name="T61" fmla="*/ 2074203372 h 73"/>
                <a:gd name="T62" fmla="*/ 785819275 w 63"/>
                <a:gd name="T63" fmla="*/ 2147483647 h 73"/>
                <a:gd name="T64" fmla="*/ 1515508618 w 63"/>
                <a:gd name="T65" fmla="*/ 2074203372 h 73"/>
                <a:gd name="T66" fmla="*/ 785819275 w 63"/>
                <a:gd name="T67" fmla="*/ 1289370764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73"/>
                <a:gd name="T104" fmla="*/ 63 w 6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73">
                  <a:moveTo>
                    <a:pt x="4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4"/>
                    <a:pt x="10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3" y="17"/>
                    <a:pt x="14" y="17"/>
                  </a:cubicBezTo>
                  <a:cubicBezTo>
                    <a:pt x="24" y="17"/>
                    <a:pt x="33" y="26"/>
                    <a:pt x="33" y="37"/>
                  </a:cubicBezTo>
                  <a:cubicBezTo>
                    <a:pt x="33" y="41"/>
                    <a:pt x="32" y="45"/>
                    <a:pt x="29" y="48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8" y="64"/>
                    <a:pt x="63" y="59"/>
                    <a:pt x="63" y="54"/>
                  </a:cubicBezTo>
                  <a:cubicBezTo>
                    <a:pt x="63" y="20"/>
                    <a:pt x="63" y="20"/>
                    <a:pt x="63" y="20"/>
                  </a:cubicBezTo>
                  <a:lnTo>
                    <a:pt x="43" y="0"/>
                  </a:lnTo>
                  <a:close/>
                  <a:moveTo>
                    <a:pt x="50" y="24"/>
                  </a:moveTo>
                  <a:cubicBezTo>
                    <a:pt x="44" y="24"/>
                    <a:pt x="39" y="19"/>
                    <a:pt x="39" y="1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6"/>
                    <a:pt x="47" y="20"/>
                    <a:pt x="53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50" y="24"/>
                  </a:lnTo>
                  <a:close/>
                  <a:moveTo>
                    <a:pt x="4" y="52"/>
                  </a:moveTo>
                  <a:cubicBezTo>
                    <a:pt x="4" y="73"/>
                    <a:pt x="4" y="73"/>
                    <a:pt x="4" y="7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4"/>
                    <a:pt x="17" y="55"/>
                    <a:pt x="14" y="55"/>
                  </a:cubicBezTo>
                  <a:cubicBezTo>
                    <a:pt x="10" y="55"/>
                    <a:pt x="7" y="54"/>
                    <a:pt x="4" y="52"/>
                  </a:cubicBezTo>
                  <a:close/>
                  <a:moveTo>
                    <a:pt x="14" y="23"/>
                  </a:moveTo>
                  <a:cubicBezTo>
                    <a:pt x="6" y="23"/>
                    <a:pt x="0" y="29"/>
                    <a:pt x="0" y="37"/>
                  </a:cubicBezTo>
                  <a:cubicBezTo>
                    <a:pt x="0" y="44"/>
                    <a:pt x="6" y="50"/>
                    <a:pt x="14" y="50"/>
                  </a:cubicBezTo>
                  <a:cubicBezTo>
                    <a:pt x="21" y="50"/>
                    <a:pt x="27" y="44"/>
                    <a:pt x="27" y="37"/>
                  </a:cubicBezTo>
                  <a:cubicBezTo>
                    <a:pt x="27" y="29"/>
                    <a:pt x="21" y="23"/>
                    <a:pt x="14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-97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5" grpId="0"/>
      <p:bldP spid="8" grpId="0" animBg="1"/>
      <p:bldP spid="29" grpId="0"/>
      <p:bldP spid="42" grpId="0"/>
      <p:bldP spid="43" grpId="0"/>
      <p:bldP spid="44" grpId="0"/>
      <p:bldP spid="4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22291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05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成本分析</a:t>
            </a:r>
          </a:p>
        </p:txBody>
      </p:sp>
      <p:sp>
        <p:nvSpPr>
          <p:cNvPr id="10" name="椭圆 9"/>
          <p:cNvSpPr/>
          <p:nvPr/>
        </p:nvSpPr>
        <p:spPr>
          <a:xfrm>
            <a:off x="2148060" y="2244083"/>
            <a:ext cx="2752308" cy="275230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478508" y="2566564"/>
            <a:ext cx="2088232" cy="208823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6561442" y="1727919"/>
            <a:ext cx="4167354" cy="864096"/>
            <a:chOff x="4977414" y="1334443"/>
            <a:chExt cx="4167354" cy="888484"/>
          </a:xfrm>
        </p:grpSpPr>
        <p:sp>
          <p:nvSpPr>
            <p:cNvPr id="13" name="椭圆 12"/>
            <p:cNvSpPr/>
            <p:nvPr/>
          </p:nvSpPr>
          <p:spPr>
            <a:xfrm>
              <a:off x="4977414" y="1440359"/>
              <a:ext cx="648072" cy="64807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301450" y="1334443"/>
              <a:ext cx="3843318" cy="888484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52332" y="2736031"/>
            <a:ext cx="4167354" cy="864096"/>
            <a:chOff x="4977414" y="1334443"/>
            <a:chExt cx="4167354" cy="888484"/>
          </a:xfrm>
        </p:grpSpPr>
        <p:sp>
          <p:nvSpPr>
            <p:cNvPr id="17" name="椭圆 16"/>
            <p:cNvSpPr/>
            <p:nvPr/>
          </p:nvSpPr>
          <p:spPr>
            <a:xfrm>
              <a:off x="4977414" y="1440359"/>
              <a:ext cx="648072" cy="64807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301450" y="1334443"/>
              <a:ext cx="3843318" cy="888484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52332" y="3735432"/>
            <a:ext cx="4167354" cy="864096"/>
            <a:chOff x="4977414" y="1334443"/>
            <a:chExt cx="4167354" cy="888484"/>
          </a:xfrm>
        </p:grpSpPr>
        <p:sp>
          <p:nvSpPr>
            <p:cNvPr id="21" name="椭圆 20"/>
            <p:cNvSpPr/>
            <p:nvPr/>
          </p:nvSpPr>
          <p:spPr>
            <a:xfrm>
              <a:off x="4977414" y="1440359"/>
              <a:ext cx="648072" cy="64807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5301450" y="1334443"/>
              <a:ext cx="3843318" cy="888484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552332" y="4752255"/>
            <a:ext cx="4167354" cy="864096"/>
            <a:chOff x="4977414" y="1334443"/>
            <a:chExt cx="4167354" cy="888484"/>
          </a:xfrm>
        </p:grpSpPr>
        <p:sp>
          <p:nvSpPr>
            <p:cNvPr id="25" name="椭圆 24"/>
            <p:cNvSpPr/>
            <p:nvPr/>
          </p:nvSpPr>
          <p:spPr>
            <a:xfrm>
              <a:off x="4977414" y="1440359"/>
              <a:ext cx="648072" cy="64807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301450" y="1334443"/>
              <a:ext cx="3843318" cy="888484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655788" y="1684023"/>
            <a:ext cx="3727428" cy="3672408"/>
            <a:chOff x="817938" y="1152327"/>
            <a:chExt cx="3727428" cy="3672408"/>
          </a:xfrm>
        </p:grpSpPr>
        <p:grpSp>
          <p:nvGrpSpPr>
            <p:cNvPr id="29" name="组合 28"/>
            <p:cNvGrpSpPr/>
            <p:nvPr/>
          </p:nvGrpSpPr>
          <p:grpSpPr>
            <a:xfrm>
              <a:off x="2132520" y="1152327"/>
              <a:ext cx="1104508" cy="1104508"/>
              <a:chOff x="2132520" y="1152327"/>
              <a:chExt cx="1104508" cy="1104508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2132520" y="1152327"/>
                <a:ext cx="1104508" cy="11045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336529" y="1465091"/>
                <a:ext cx="8050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C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20%</a:t>
                </a:r>
                <a:endParaRPr lang="zh-CN" altLang="en-US" sz="2800" dirty="0">
                  <a:solidFill>
                    <a:srgbClr val="C0000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17938" y="2520479"/>
              <a:ext cx="1104508" cy="1104508"/>
              <a:chOff x="817938" y="2520479"/>
              <a:chExt cx="1104508" cy="1104508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817938" y="2520479"/>
                <a:ext cx="1104508" cy="11045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001647" y="2826931"/>
                <a:ext cx="7617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C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15%</a:t>
                </a:r>
                <a:endParaRPr lang="zh-CN" altLang="en-US" sz="2800" dirty="0">
                  <a:solidFill>
                    <a:srgbClr val="C0000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3440858" y="2448471"/>
              <a:ext cx="1104508" cy="1104508"/>
              <a:chOff x="3440858" y="2448471"/>
              <a:chExt cx="1104508" cy="1104508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3440858" y="2448471"/>
                <a:ext cx="1104508" cy="11045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626250" y="2761235"/>
                <a:ext cx="7617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C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10%</a:t>
                </a:r>
                <a:endParaRPr lang="zh-CN" altLang="en-US" sz="2800" dirty="0">
                  <a:solidFill>
                    <a:srgbClr val="C0000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155464" y="3720227"/>
              <a:ext cx="1104508" cy="1104508"/>
              <a:chOff x="2155464" y="3720227"/>
              <a:chExt cx="1104508" cy="1104508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2155464" y="3720227"/>
                <a:ext cx="1104508" cy="11045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17165" y="4076543"/>
                <a:ext cx="8162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C00000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30%</a:t>
                </a:r>
                <a:endParaRPr lang="zh-CN" altLang="en-US" sz="2800" dirty="0">
                  <a:solidFill>
                    <a:srgbClr val="C0000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3103144" y="3106181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支出</a:t>
            </a:r>
            <a:endParaRPr lang="en-US" altLang="zh-CN" sz="2800" dirty="0">
              <a:solidFill>
                <a:schemeClr val="bg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zh-CN" altLang="en-US" sz="28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成本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44421" y="189314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单击添加目标文本单击添加目标文本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或者复制粘贴已经写好的文本。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44421" y="290749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单击添加目标文本单击添加目标文本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或者复制粘贴已经写好的文本。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44421" y="3915603"/>
            <a:ext cx="31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单击添加目标文本单击添加目标文本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或者复制粘贴已经写好的文本。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46063" y="4949115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单击添加目标文本单击添加目标文本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或者复制粘贴已经写好的文本。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6064" y="129587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管理成本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08700" y="55443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营销成本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3660" y="34468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办公成本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72328" y="345611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管理成本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9" grpId="0"/>
      <p:bldP spid="50" grpId="0"/>
      <p:bldP spid="51" grpId="0"/>
      <p:bldP spid="52" grpId="0"/>
      <p:bldP spid="53" grpId="0"/>
      <p:bldP spid="2" grpId="0" build="p"/>
      <p:bldP spid="54" grpId="0" build="p"/>
      <p:bldP spid="55" grpId="0" build="p"/>
      <p:bldP spid="5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22291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05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资金预算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3529256" y="2844515"/>
            <a:ext cx="4608512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529256" y="3060539"/>
            <a:ext cx="4608512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同心圆 11"/>
          <p:cNvSpPr/>
          <p:nvPr/>
        </p:nvSpPr>
        <p:spPr>
          <a:xfrm>
            <a:off x="4550068" y="1692387"/>
            <a:ext cx="2520280" cy="2520280"/>
          </a:xfrm>
          <a:prstGeom prst="donut">
            <a:avLst>
              <a:gd name="adj" fmla="val 14295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54000" dist="127000" dir="7620000" algn="ctr" rotWithShape="0">
              <a:srgbClr val="000000">
                <a:alpha val="7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2579192" y="4392215"/>
            <a:ext cx="300732" cy="936104"/>
          </a:xfrm>
          <a:prstGeom prst="leftBrac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4" name="TextBox 13"/>
          <p:cNvSpPr txBox="1"/>
          <p:nvPr/>
        </p:nvSpPr>
        <p:spPr>
          <a:xfrm>
            <a:off x="2880920" y="4569330"/>
            <a:ext cx="57502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单击添加标题或者复制粘贴已经写好的本内容到此处。单击添加标题或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者复制粘贴已经写好的本内容到此处。</a:t>
            </a: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左大括号 14"/>
          <p:cNvSpPr/>
          <p:nvPr/>
        </p:nvSpPr>
        <p:spPr>
          <a:xfrm flipH="1">
            <a:off x="8627864" y="4392215"/>
            <a:ext cx="300732" cy="936104"/>
          </a:xfrm>
          <a:prstGeom prst="leftBrac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6" name="TextBox 15"/>
          <p:cNvSpPr txBox="1"/>
          <p:nvPr/>
        </p:nvSpPr>
        <p:spPr>
          <a:xfrm>
            <a:off x="9143360" y="2484476"/>
            <a:ext cx="14414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单击添加标题或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者复制粘贴已经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写好的本内容到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5708" y="2484476"/>
            <a:ext cx="14414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单击添加标题或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者复制粘贴已经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写好的本内容到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此处。</a:t>
            </a:r>
          </a:p>
        </p:txBody>
      </p:sp>
      <p:sp>
        <p:nvSpPr>
          <p:cNvPr id="2" name="上弧形箭头 1"/>
          <p:cNvSpPr/>
          <p:nvPr/>
        </p:nvSpPr>
        <p:spPr>
          <a:xfrm rot="20896024">
            <a:off x="3647663" y="1916248"/>
            <a:ext cx="1396367" cy="612195"/>
          </a:xfrm>
          <a:prstGeom prst="curvedDown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521144" y="2052427"/>
            <a:ext cx="1656184" cy="1656184"/>
            <a:chOff x="1801212" y="1656383"/>
            <a:chExt cx="1656184" cy="1656184"/>
          </a:xfrm>
        </p:grpSpPr>
        <p:sp>
          <p:nvSpPr>
            <p:cNvPr id="24" name="椭圆 23"/>
            <p:cNvSpPr/>
            <p:nvPr/>
          </p:nvSpPr>
          <p:spPr>
            <a:xfrm>
              <a:off x="1801212" y="1656383"/>
              <a:ext cx="1656184" cy="165618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Group 182"/>
            <p:cNvGrpSpPr/>
            <p:nvPr/>
          </p:nvGrpSpPr>
          <p:grpSpPr bwMode="auto">
            <a:xfrm flipH="1">
              <a:off x="2385438" y="2318368"/>
              <a:ext cx="441153" cy="473721"/>
              <a:chOff x="3483" y="4179"/>
              <a:chExt cx="527" cy="566"/>
            </a:xfrm>
          </p:grpSpPr>
          <p:sp>
            <p:nvSpPr>
              <p:cNvPr id="28" name="Freeform 178"/>
              <p:cNvSpPr/>
              <p:nvPr/>
            </p:nvSpPr>
            <p:spPr bwMode="auto">
              <a:xfrm>
                <a:off x="3483" y="4179"/>
                <a:ext cx="136" cy="138"/>
              </a:xfrm>
              <a:custGeom>
                <a:avLst/>
                <a:gdLst>
                  <a:gd name="T0" fmla="*/ 962 w 2177"/>
                  <a:gd name="T1" fmla="*/ 6 h 2202"/>
                  <a:gd name="T2" fmla="*/ 834 w 2177"/>
                  <a:gd name="T3" fmla="*/ 26 h 2202"/>
                  <a:gd name="T4" fmla="*/ 712 w 2177"/>
                  <a:gd name="T5" fmla="*/ 61 h 2202"/>
                  <a:gd name="T6" fmla="*/ 596 w 2177"/>
                  <a:gd name="T7" fmla="*/ 112 h 2202"/>
                  <a:gd name="T8" fmla="*/ 485 w 2177"/>
                  <a:gd name="T9" fmla="*/ 179 h 2202"/>
                  <a:gd name="T10" fmla="*/ 380 w 2177"/>
                  <a:gd name="T11" fmla="*/ 262 h 2202"/>
                  <a:gd name="T12" fmla="*/ 280 w 2177"/>
                  <a:gd name="T13" fmla="*/ 360 h 2202"/>
                  <a:gd name="T14" fmla="*/ 194 w 2177"/>
                  <a:gd name="T15" fmla="*/ 464 h 2202"/>
                  <a:gd name="T16" fmla="*/ 124 w 2177"/>
                  <a:gd name="T17" fmla="*/ 573 h 2202"/>
                  <a:gd name="T18" fmla="*/ 69 w 2177"/>
                  <a:gd name="T19" fmla="*/ 689 h 2202"/>
                  <a:gd name="T20" fmla="*/ 31 w 2177"/>
                  <a:gd name="T21" fmla="*/ 810 h 2202"/>
                  <a:gd name="T22" fmla="*/ 8 w 2177"/>
                  <a:gd name="T23" fmla="*/ 936 h 2202"/>
                  <a:gd name="T24" fmla="*/ 0 w 2177"/>
                  <a:gd name="T25" fmla="*/ 1069 h 2202"/>
                  <a:gd name="T26" fmla="*/ 8 w 2177"/>
                  <a:gd name="T27" fmla="*/ 1210 h 2202"/>
                  <a:gd name="T28" fmla="*/ 31 w 2177"/>
                  <a:gd name="T29" fmla="*/ 1344 h 2202"/>
                  <a:gd name="T30" fmla="*/ 69 w 2177"/>
                  <a:gd name="T31" fmla="*/ 1473 h 2202"/>
                  <a:gd name="T32" fmla="*/ 124 w 2177"/>
                  <a:gd name="T33" fmla="*/ 1595 h 2202"/>
                  <a:gd name="T34" fmla="*/ 194 w 2177"/>
                  <a:gd name="T35" fmla="*/ 1711 h 2202"/>
                  <a:gd name="T36" fmla="*/ 280 w 2177"/>
                  <a:gd name="T37" fmla="*/ 1822 h 2202"/>
                  <a:gd name="T38" fmla="*/ 380 w 2177"/>
                  <a:gd name="T39" fmla="*/ 1925 h 2202"/>
                  <a:gd name="T40" fmla="*/ 485 w 2177"/>
                  <a:gd name="T41" fmla="*/ 2012 h 2202"/>
                  <a:gd name="T42" fmla="*/ 596 w 2177"/>
                  <a:gd name="T43" fmla="*/ 2084 h 2202"/>
                  <a:gd name="T44" fmla="*/ 712 w 2177"/>
                  <a:gd name="T45" fmla="*/ 2138 h 2202"/>
                  <a:gd name="T46" fmla="*/ 834 w 2177"/>
                  <a:gd name="T47" fmla="*/ 2176 h 2202"/>
                  <a:gd name="T48" fmla="*/ 962 w 2177"/>
                  <a:gd name="T49" fmla="*/ 2197 h 2202"/>
                  <a:gd name="T50" fmla="*/ 1096 w 2177"/>
                  <a:gd name="T51" fmla="*/ 2201 h 2202"/>
                  <a:gd name="T52" fmla="*/ 1233 w 2177"/>
                  <a:gd name="T53" fmla="*/ 2191 h 2202"/>
                  <a:gd name="T54" fmla="*/ 1364 w 2177"/>
                  <a:gd name="T55" fmla="*/ 2162 h 2202"/>
                  <a:gd name="T56" fmla="*/ 1489 w 2177"/>
                  <a:gd name="T57" fmla="*/ 2118 h 2202"/>
                  <a:gd name="T58" fmla="*/ 1607 w 2177"/>
                  <a:gd name="T59" fmla="*/ 2058 h 2202"/>
                  <a:gd name="T60" fmla="*/ 1719 w 2177"/>
                  <a:gd name="T61" fmla="*/ 1980 h 2202"/>
                  <a:gd name="T62" fmla="*/ 1827 w 2177"/>
                  <a:gd name="T63" fmla="*/ 1886 h 2202"/>
                  <a:gd name="T64" fmla="*/ 1925 w 2177"/>
                  <a:gd name="T65" fmla="*/ 1779 h 2202"/>
                  <a:gd name="T66" fmla="*/ 2007 w 2177"/>
                  <a:gd name="T67" fmla="*/ 1665 h 2202"/>
                  <a:gd name="T68" fmla="*/ 2072 w 2177"/>
                  <a:gd name="T69" fmla="*/ 1547 h 2202"/>
                  <a:gd name="T70" fmla="*/ 2122 w 2177"/>
                  <a:gd name="T71" fmla="*/ 1422 h 2202"/>
                  <a:gd name="T72" fmla="*/ 2156 w 2177"/>
                  <a:gd name="T73" fmla="*/ 1291 h 2202"/>
                  <a:gd name="T74" fmla="*/ 2174 w 2177"/>
                  <a:gd name="T75" fmla="*/ 1154 h 2202"/>
                  <a:gd name="T76" fmla="*/ 2176 w 2177"/>
                  <a:gd name="T77" fmla="*/ 1015 h 2202"/>
                  <a:gd name="T78" fmla="*/ 2161 w 2177"/>
                  <a:gd name="T79" fmla="*/ 885 h 2202"/>
                  <a:gd name="T80" fmla="*/ 2131 w 2177"/>
                  <a:gd name="T81" fmla="*/ 761 h 2202"/>
                  <a:gd name="T82" fmla="*/ 2083 w 2177"/>
                  <a:gd name="T83" fmla="*/ 642 h 2202"/>
                  <a:gd name="T84" fmla="*/ 2021 w 2177"/>
                  <a:gd name="T85" fmla="*/ 529 h 2202"/>
                  <a:gd name="T86" fmla="*/ 1943 w 2177"/>
                  <a:gd name="T87" fmla="*/ 422 h 2202"/>
                  <a:gd name="T88" fmla="*/ 1848 w 2177"/>
                  <a:gd name="T89" fmla="*/ 319 h 2202"/>
                  <a:gd name="T90" fmla="*/ 1741 w 2177"/>
                  <a:gd name="T91" fmla="*/ 227 h 2202"/>
                  <a:gd name="T92" fmla="*/ 1630 w 2177"/>
                  <a:gd name="T93" fmla="*/ 150 h 2202"/>
                  <a:gd name="T94" fmla="*/ 1513 w 2177"/>
                  <a:gd name="T95" fmla="*/ 90 h 2202"/>
                  <a:gd name="T96" fmla="*/ 1389 w 2177"/>
                  <a:gd name="T97" fmla="*/ 45 h 2202"/>
                  <a:gd name="T98" fmla="*/ 1260 w 2177"/>
                  <a:gd name="T99" fmla="*/ 15 h 2202"/>
                  <a:gd name="T100" fmla="*/ 1125 w 2177"/>
                  <a:gd name="T101" fmla="*/ 2 h 2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77" h="2202">
                    <a:moveTo>
                      <a:pt x="1068" y="0"/>
                    </a:moveTo>
                    <a:lnTo>
                      <a:pt x="1042" y="0"/>
                    </a:lnTo>
                    <a:lnTo>
                      <a:pt x="1015" y="2"/>
                    </a:lnTo>
                    <a:lnTo>
                      <a:pt x="988" y="3"/>
                    </a:lnTo>
                    <a:lnTo>
                      <a:pt x="962" y="6"/>
                    </a:lnTo>
                    <a:lnTo>
                      <a:pt x="936" y="8"/>
                    </a:lnTo>
                    <a:lnTo>
                      <a:pt x="910" y="11"/>
                    </a:lnTo>
                    <a:lnTo>
                      <a:pt x="884" y="15"/>
                    </a:lnTo>
                    <a:lnTo>
                      <a:pt x="859" y="20"/>
                    </a:lnTo>
                    <a:lnTo>
                      <a:pt x="834" y="26"/>
                    </a:lnTo>
                    <a:lnTo>
                      <a:pt x="809" y="31"/>
                    </a:lnTo>
                    <a:lnTo>
                      <a:pt x="785" y="37"/>
                    </a:lnTo>
                    <a:lnTo>
                      <a:pt x="761" y="45"/>
                    </a:lnTo>
                    <a:lnTo>
                      <a:pt x="737" y="53"/>
                    </a:lnTo>
                    <a:lnTo>
                      <a:pt x="712" y="61"/>
                    </a:lnTo>
                    <a:lnTo>
                      <a:pt x="688" y="70"/>
                    </a:lnTo>
                    <a:lnTo>
                      <a:pt x="665" y="79"/>
                    </a:lnTo>
                    <a:lnTo>
                      <a:pt x="641" y="90"/>
                    </a:lnTo>
                    <a:lnTo>
                      <a:pt x="618" y="100"/>
                    </a:lnTo>
                    <a:lnTo>
                      <a:pt x="596" y="112"/>
                    </a:lnTo>
                    <a:lnTo>
                      <a:pt x="573" y="124"/>
                    </a:lnTo>
                    <a:lnTo>
                      <a:pt x="551" y="137"/>
                    </a:lnTo>
                    <a:lnTo>
                      <a:pt x="529" y="150"/>
                    </a:lnTo>
                    <a:lnTo>
                      <a:pt x="507" y="164"/>
                    </a:lnTo>
                    <a:lnTo>
                      <a:pt x="485" y="179"/>
                    </a:lnTo>
                    <a:lnTo>
                      <a:pt x="464" y="195"/>
                    </a:lnTo>
                    <a:lnTo>
                      <a:pt x="442" y="210"/>
                    </a:lnTo>
                    <a:lnTo>
                      <a:pt x="421" y="227"/>
                    </a:lnTo>
                    <a:lnTo>
                      <a:pt x="400" y="244"/>
                    </a:lnTo>
                    <a:lnTo>
                      <a:pt x="380" y="262"/>
                    </a:lnTo>
                    <a:lnTo>
                      <a:pt x="359" y="281"/>
                    </a:lnTo>
                    <a:lnTo>
                      <a:pt x="339" y="299"/>
                    </a:lnTo>
                    <a:lnTo>
                      <a:pt x="319" y="319"/>
                    </a:lnTo>
                    <a:lnTo>
                      <a:pt x="299" y="339"/>
                    </a:lnTo>
                    <a:lnTo>
                      <a:pt x="280" y="360"/>
                    </a:lnTo>
                    <a:lnTo>
                      <a:pt x="261" y="380"/>
                    </a:lnTo>
                    <a:lnTo>
                      <a:pt x="244" y="401"/>
                    </a:lnTo>
                    <a:lnTo>
                      <a:pt x="227" y="422"/>
                    </a:lnTo>
                    <a:lnTo>
                      <a:pt x="210" y="443"/>
                    </a:lnTo>
                    <a:lnTo>
                      <a:pt x="194" y="464"/>
                    </a:lnTo>
                    <a:lnTo>
                      <a:pt x="179" y="485"/>
                    </a:lnTo>
                    <a:lnTo>
                      <a:pt x="164" y="507"/>
                    </a:lnTo>
                    <a:lnTo>
                      <a:pt x="149" y="529"/>
                    </a:lnTo>
                    <a:lnTo>
                      <a:pt x="137" y="551"/>
                    </a:lnTo>
                    <a:lnTo>
                      <a:pt x="124" y="573"/>
                    </a:lnTo>
                    <a:lnTo>
                      <a:pt x="111" y="596"/>
                    </a:lnTo>
                    <a:lnTo>
                      <a:pt x="100" y="619"/>
                    </a:lnTo>
                    <a:lnTo>
                      <a:pt x="89" y="642"/>
                    </a:lnTo>
                    <a:lnTo>
                      <a:pt x="79" y="666"/>
                    </a:lnTo>
                    <a:lnTo>
                      <a:pt x="69" y="689"/>
                    </a:lnTo>
                    <a:lnTo>
                      <a:pt x="60" y="713"/>
                    </a:lnTo>
                    <a:lnTo>
                      <a:pt x="52" y="737"/>
                    </a:lnTo>
                    <a:lnTo>
                      <a:pt x="44" y="761"/>
                    </a:lnTo>
                    <a:lnTo>
                      <a:pt x="37" y="785"/>
                    </a:lnTo>
                    <a:lnTo>
                      <a:pt x="31" y="810"/>
                    </a:lnTo>
                    <a:lnTo>
                      <a:pt x="24" y="834"/>
                    </a:lnTo>
                    <a:lnTo>
                      <a:pt x="19" y="860"/>
                    </a:lnTo>
                    <a:lnTo>
                      <a:pt x="15" y="885"/>
                    </a:lnTo>
                    <a:lnTo>
                      <a:pt x="11" y="911"/>
                    </a:lnTo>
                    <a:lnTo>
                      <a:pt x="8" y="936"/>
                    </a:lnTo>
                    <a:lnTo>
                      <a:pt x="4" y="962"/>
                    </a:lnTo>
                    <a:lnTo>
                      <a:pt x="2" y="989"/>
                    </a:lnTo>
                    <a:lnTo>
                      <a:pt x="1" y="1015"/>
                    </a:lnTo>
                    <a:lnTo>
                      <a:pt x="0" y="1042"/>
                    </a:lnTo>
                    <a:lnTo>
                      <a:pt x="0" y="1069"/>
                    </a:lnTo>
                    <a:lnTo>
                      <a:pt x="0" y="1098"/>
                    </a:lnTo>
                    <a:lnTo>
                      <a:pt x="1" y="1126"/>
                    </a:lnTo>
                    <a:lnTo>
                      <a:pt x="2" y="1154"/>
                    </a:lnTo>
                    <a:lnTo>
                      <a:pt x="4" y="1182"/>
                    </a:lnTo>
                    <a:lnTo>
                      <a:pt x="8" y="1210"/>
                    </a:lnTo>
                    <a:lnTo>
                      <a:pt x="11" y="1237"/>
                    </a:lnTo>
                    <a:lnTo>
                      <a:pt x="15" y="1265"/>
                    </a:lnTo>
                    <a:lnTo>
                      <a:pt x="19" y="1291"/>
                    </a:lnTo>
                    <a:lnTo>
                      <a:pt x="24" y="1318"/>
                    </a:lnTo>
                    <a:lnTo>
                      <a:pt x="31" y="1344"/>
                    </a:lnTo>
                    <a:lnTo>
                      <a:pt x="37" y="1370"/>
                    </a:lnTo>
                    <a:lnTo>
                      <a:pt x="44" y="1397"/>
                    </a:lnTo>
                    <a:lnTo>
                      <a:pt x="52" y="1422"/>
                    </a:lnTo>
                    <a:lnTo>
                      <a:pt x="60" y="1448"/>
                    </a:lnTo>
                    <a:lnTo>
                      <a:pt x="69" y="1473"/>
                    </a:lnTo>
                    <a:lnTo>
                      <a:pt x="79" y="1497"/>
                    </a:lnTo>
                    <a:lnTo>
                      <a:pt x="89" y="1523"/>
                    </a:lnTo>
                    <a:lnTo>
                      <a:pt x="100" y="1547"/>
                    </a:lnTo>
                    <a:lnTo>
                      <a:pt x="111" y="1571"/>
                    </a:lnTo>
                    <a:lnTo>
                      <a:pt x="124" y="1595"/>
                    </a:lnTo>
                    <a:lnTo>
                      <a:pt x="137" y="1619"/>
                    </a:lnTo>
                    <a:lnTo>
                      <a:pt x="149" y="1642"/>
                    </a:lnTo>
                    <a:lnTo>
                      <a:pt x="164" y="1665"/>
                    </a:lnTo>
                    <a:lnTo>
                      <a:pt x="179" y="1688"/>
                    </a:lnTo>
                    <a:lnTo>
                      <a:pt x="194" y="1711"/>
                    </a:lnTo>
                    <a:lnTo>
                      <a:pt x="210" y="1734"/>
                    </a:lnTo>
                    <a:lnTo>
                      <a:pt x="227" y="1757"/>
                    </a:lnTo>
                    <a:lnTo>
                      <a:pt x="244" y="1779"/>
                    </a:lnTo>
                    <a:lnTo>
                      <a:pt x="261" y="1801"/>
                    </a:lnTo>
                    <a:lnTo>
                      <a:pt x="280" y="1822"/>
                    </a:lnTo>
                    <a:lnTo>
                      <a:pt x="299" y="1844"/>
                    </a:lnTo>
                    <a:lnTo>
                      <a:pt x="319" y="1865"/>
                    </a:lnTo>
                    <a:lnTo>
                      <a:pt x="339" y="1886"/>
                    </a:lnTo>
                    <a:lnTo>
                      <a:pt x="359" y="1905"/>
                    </a:lnTo>
                    <a:lnTo>
                      <a:pt x="380" y="1925"/>
                    </a:lnTo>
                    <a:lnTo>
                      <a:pt x="400" y="1944"/>
                    </a:lnTo>
                    <a:lnTo>
                      <a:pt x="421" y="1962"/>
                    </a:lnTo>
                    <a:lnTo>
                      <a:pt x="442" y="1980"/>
                    </a:lnTo>
                    <a:lnTo>
                      <a:pt x="464" y="1997"/>
                    </a:lnTo>
                    <a:lnTo>
                      <a:pt x="485" y="2012"/>
                    </a:lnTo>
                    <a:lnTo>
                      <a:pt x="507" y="2028"/>
                    </a:lnTo>
                    <a:lnTo>
                      <a:pt x="529" y="2043"/>
                    </a:lnTo>
                    <a:lnTo>
                      <a:pt x="551" y="2058"/>
                    </a:lnTo>
                    <a:lnTo>
                      <a:pt x="573" y="2071"/>
                    </a:lnTo>
                    <a:lnTo>
                      <a:pt x="596" y="2084"/>
                    </a:lnTo>
                    <a:lnTo>
                      <a:pt x="618" y="2096"/>
                    </a:lnTo>
                    <a:lnTo>
                      <a:pt x="641" y="2108"/>
                    </a:lnTo>
                    <a:lnTo>
                      <a:pt x="665" y="2118"/>
                    </a:lnTo>
                    <a:lnTo>
                      <a:pt x="688" y="2129"/>
                    </a:lnTo>
                    <a:lnTo>
                      <a:pt x="712" y="2138"/>
                    </a:lnTo>
                    <a:lnTo>
                      <a:pt x="737" y="2147"/>
                    </a:lnTo>
                    <a:lnTo>
                      <a:pt x="761" y="2155"/>
                    </a:lnTo>
                    <a:lnTo>
                      <a:pt x="785" y="2162"/>
                    </a:lnTo>
                    <a:lnTo>
                      <a:pt x="809" y="2170"/>
                    </a:lnTo>
                    <a:lnTo>
                      <a:pt x="834" y="2176"/>
                    </a:lnTo>
                    <a:lnTo>
                      <a:pt x="859" y="2181"/>
                    </a:lnTo>
                    <a:lnTo>
                      <a:pt x="884" y="2187"/>
                    </a:lnTo>
                    <a:lnTo>
                      <a:pt x="910" y="2191"/>
                    </a:lnTo>
                    <a:lnTo>
                      <a:pt x="936" y="2194"/>
                    </a:lnTo>
                    <a:lnTo>
                      <a:pt x="962" y="2197"/>
                    </a:lnTo>
                    <a:lnTo>
                      <a:pt x="988" y="2199"/>
                    </a:lnTo>
                    <a:lnTo>
                      <a:pt x="1015" y="2201"/>
                    </a:lnTo>
                    <a:lnTo>
                      <a:pt x="1042" y="2201"/>
                    </a:lnTo>
                    <a:lnTo>
                      <a:pt x="1068" y="2202"/>
                    </a:lnTo>
                    <a:lnTo>
                      <a:pt x="1096" y="2201"/>
                    </a:lnTo>
                    <a:lnTo>
                      <a:pt x="1125" y="2201"/>
                    </a:lnTo>
                    <a:lnTo>
                      <a:pt x="1152" y="2199"/>
                    </a:lnTo>
                    <a:lnTo>
                      <a:pt x="1179" y="2197"/>
                    </a:lnTo>
                    <a:lnTo>
                      <a:pt x="1206" y="2194"/>
                    </a:lnTo>
                    <a:lnTo>
                      <a:pt x="1233" y="2191"/>
                    </a:lnTo>
                    <a:lnTo>
                      <a:pt x="1260" y="2187"/>
                    </a:lnTo>
                    <a:lnTo>
                      <a:pt x="1286" y="2181"/>
                    </a:lnTo>
                    <a:lnTo>
                      <a:pt x="1312" y="2176"/>
                    </a:lnTo>
                    <a:lnTo>
                      <a:pt x="1338" y="2170"/>
                    </a:lnTo>
                    <a:lnTo>
                      <a:pt x="1364" y="2162"/>
                    </a:lnTo>
                    <a:lnTo>
                      <a:pt x="1389" y="2155"/>
                    </a:lnTo>
                    <a:lnTo>
                      <a:pt x="1414" y="2147"/>
                    </a:lnTo>
                    <a:lnTo>
                      <a:pt x="1439" y="2138"/>
                    </a:lnTo>
                    <a:lnTo>
                      <a:pt x="1463" y="2129"/>
                    </a:lnTo>
                    <a:lnTo>
                      <a:pt x="1489" y="2118"/>
                    </a:lnTo>
                    <a:lnTo>
                      <a:pt x="1513" y="2108"/>
                    </a:lnTo>
                    <a:lnTo>
                      <a:pt x="1536" y="2096"/>
                    </a:lnTo>
                    <a:lnTo>
                      <a:pt x="1560" y="2084"/>
                    </a:lnTo>
                    <a:lnTo>
                      <a:pt x="1584" y="2071"/>
                    </a:lnTo>
                    <a:lnTo>
                      <a:pt x="1607" y="2058"/>
                    </a:lnTo>
                    <a:lnTo>
                      <a:pt x="1630" y="2043"/>
                    </a:lnTo>
                    <a:lnTo>
                      <a:pt x="1652" y="2028"/>
                    </a:lnTo>
                    <a:lnTo>
                      <a:pt x="1675" y="2012"/>
                    </a:lnTo>
                    <a:lnTo>
                      <a:pt x="1697" y="1997"/>
                    </a:lnTo>
                    <a:lnTo>
                      <a:pt x="1719" y="1980"/>
                    </a:lnTo>
                    <a:lnTo>
                      <a:pt x="1741" y="1962"/>
                    </a:lnTo>
                    <a:lnTo>
                      <a:pt x="1763" y="1944"/>
                    </a:lnTo>
                    <a:lnTo>
                      <a:pt x="1785" y="1925"/>
                    </a:lnTo>
                    <a:lnTo>
                      <a:pt x="1806" y="1905"/>
                    </a:lnTo>
                    <a:lnTo>
                      <a:pt x="1827" y="1886"/>
                    </a:lnTo>
                    <a:lnTo>
                      <a:pt x="1848" y="1865"/>
                    </a:lnTo>
                    <a:lnTo>
                      <a:pt x="1868" y="1844"/>
                    </a:lnTo>
                    <a:lnTo>
                      <a:pt x="1888" y="1822"/>
                    </a:lnTo>
                    <a:lnTo>
                      <a:pt x="1906" y="1801"/>
                    </a:lnTo>
                    <a:lnTo>
                      <a:pt x="1925" y="1779"/>
                    </a:lnTo>
                    <a:lnTo>
                      <a:pt x="1943" y="1757"/>
                    </a:lnTo>
                    <a:lnTo>
                      <a:pt x="1960" y="1734"/>
                    </a:lnTo>
                    <a:lnTo>
                      <a:pt x="1975" y="1711"/>
                    </a:lnTo>
                    <a:lnTo>
                      <a:pt x="1991" y="1688"/>
                    </a:lnTo>
                    <a:lnTo>
                      <a:pt x="2007" y="1665"/>
                    </a:lnTo>
                    <a:lnTo>
                      <a:pt x="2021" y="1642"/>
                    </a:lnTo>
                    <a:lnTo>
                      <a:pt x="2035" y="1619"/>
                    </a:lnTo>
                    <a:lnTo>
                      <a:pt x="2048" y="1595"/>
                    </a:lnTo>
                    <a:lnTo>
                      <a:pt x="2060" y="1571"/>
                    </a:lnTo>
                    <a:lnTo>
                      <a:pt x="2072" y="1547"/>
                    </a:lnTo>
                    <a:lnTo>
                      <a:pt x="2083" y="1523"/>
                    </a:lnTo>
                    <a:lnTo>
                      <a:pt x="2094" y="1497"/>
                    </a:lnTo>
                    <a:lnTo>
                      <a:pt x="2104" y="1473"/>
                    </a:lnTo>
                    <a:lnTo>
                      <a:pt x="2114" y="1448"/>
                    </a:lnTo>
                    <a:lnTo>
                      <a:pt x="2122" y="1422"/>
                    </a:lnTo>
                    <a:lnTo>
                      <a:pt x="2131" y="1397"/>
                    </a:lnTo>
                    <a:lnTo>
                      <a:pt x="2138" y="1370"/>
                    </a:lnTo>
                    <a:lnTo>
                      <a:pt x="2144" y="1344"/>
                    </a:lnTo>
                    <a:lnTo>
                      <a:pt x="2151" y="1318"/>
                    </a:lnTo>
                    <a:lnTo>
                      <a:pt x="2156" y="1291"/>
                    </a:lnTo>
                    <a:lnTo>
                      <a:pt x="2161" y="1265"/>
                    </a:lnTo>
                    <a:lnTo>
                      <a:pt x="2165" y="1237"/>
                    </a:lnTo>
                    <a:lnTo>
                      <a:pt x="2168" y="1210"/>
                    </a:lnTo>
                    <a:lnTo>
                      <a:pt x="2171" y="1182"/>
                    </a:lnTo>
                    <a:lnTo>
                      <a:pt x="2174" y="1154"/>
                    </a:lnTo>
                    <a:lnTo>
                      <a:pt x="2176" y="1126"/>
                    </a:lnTo>
                    <a:lnTo>
                      <a:pt x="2177" y="1098"/>
                    </a:lnTo>
                    <a:lnTo>
                      <a:pt x="2177" y="1069"/>
                    </a:lnTo>
                    <a:lnTo>
                      <a:pt x="2177" y="1042"/>
                    </a:lnTo>
                    <a:lnTo>
                      <a:pt x="2176" y="1015"/>
                    </a:lnTo>
                    <a:lnTo>
                      <a:pt x="2174" y="989"/>
                    </a:lnTo>
                    <a:lnTo>
                      <a:pt x="2171" y="962"/>
                    </a:lnTo>
                    <a:lnTo>
                      <a:pt x="2168" y="936"/>
                    </a:lnTo>
                    <a:lnTo>
                      <a:pt x="2165" y="911"/>
                    </a:lnTo>
                    <a:lnTo>
                      <a:pt x="2161" y="885"/>
                    </a:lnTo>
                    <a:lnTo>
                      <a:pt x="2156" y="860"/>
                    </a:lnTo>
                    <a:lnTo>
                      <a:pt x="2151" y="834"/>
                    </a:lnTo>
                    <a:lnTo>
                      <a:pt x="2144" y="810"/>
                    </a:lnTo>
                    <a:lnTo>
                      <a:pt x="2138" y="785"/>
                    </a:lnTo>
                    <a:lnTo>
                      <a:pt x="2131" y="761"/>
                    </a:lnTo>
                    <a:lnTo>
                      <a:pt x="2122" y="737"/>
                    </a:lnTo>
                    <a:lnTo>
                      <a:pt x="2114" y="713"/>
                    </a:lnTo>
                    <a:lnTo>
                      <a:pt x="2104" y="689"/>
                    </a:lnTo>
                    <a:lnTo>
                      <a:pt x="2094" y="666"/>
                    </a:lnTo>
                    <a:lnTo>
                      <a:pt x="2083" y="642"/>
                    </a:lnTo>
                    <a:lnTo>
                      <a:pt x="2072" y="619"/>
                    </a:lnTo>
                    <a:lnTo>
                      <a:pt x="2060" y="596"/>
                    </a:lnTo>
                    <a:lnTo>
                      <a:pt x="2048" y="573"/>
                    </a:lnTo>
                    <a:lnTo>
                      <a:pt x="2035" y="551"/>
                    </a:lnTo>
                    <a:lnTo>
                      <a:pt x="2021" y="529"/>
                    </a:lnTo>
                    <a:lnTo>
                      <a:pt x="2007" y="507"/>
                    </a:lnTo>
                    <a:lnTo>
                      <a:pt x="1991" y="485"/>
                    </a:lnTo>
                    <a:lnTo>
                      <a:pt x="1975" y="464"/>
                    </a:lnTo>
                    <a:lnTo>
                      <a:pt x="1960" y="443"/>
                    </a:lnTo>
                    <a:lnTo>
                      <a:pt x="1943" y="422"/>
                    </a:lnTo>
                    <a:lnTo>
                      <a:pt x="1925" y="401"/>
                    </a:lnTo>
                    <a:lnTo>
                      <a:pt x="1906" y="380"/>
                    </a:lnTo>
                    <a:lnTo>
                      <a:pt x="1888" y="360"/>
                    </a:lnTo>
                    <a:lnTo>
                      <a:pt x="1868" y="339"/>
                    </a:lnTo>
                    <a:lnTo>
                      <a:pt x="1848" y="319"/>
                    </a:lnTo>
                    <a:lnTo>
                      <a:pt x="1827" y="299"/>
                    </a:lnTo>
                    <a:lnTo>
                      <a:pt x="1806" y="281"/>
                    </a:lnTo>
                    <a:lnTo>
                      <a:pt x="1785" y="262"/>
                    </a:lnTo>
                    <a:lnTo>
                      <a:pt x="1763" y="244"/>
                    </a:lnTo>
                    <a:lnTo>
                      <a:pt x="1741" y="227"/>
                    </a:lnTo>
                    <a:lnTo>
                      <a:pt x="1719" y="210"/>
                    </a:lnTo>
                    <a:lnTo>
                      <a:pt x="1697" y="195"/>
                    </a:lnTo>
                    <a:lnTo>
                      <a:pt x="1675" y="179"/>
                    </a:lnTo>
                    <a:lnTo>
                      <a:pt x="1652" y="164"/>
                    </a:lnTo>
                    <a:lnTo>
                      <a:pt x="1630" y="150"/>
                    </a:lnTo>
                    <a:lnTo>
                      <a:pt x="1607" y="137"/>
                    </a:lnTo>
                    <a:lnTo>
                      <a:pt x="1584" y="124"/>
                    </a:lnTo>
                    <a:lnTo>
                      <a:pt x="1560" y="112"/>
                    </a:lnTo>
                    <a:lnTo>
                      <a:pt x="1536" y="100"/>
                    </a:lnTo>
                    <a:lnTo>
                      <a:pt x="1513" y="90"/>
                    </a:lnTo>
                    <a:lnTo>
                      <a:pt x="1489" y="79"/>
                    </a:lnTo>
                    <a:lnTo>
                      <a:pt x="1463" y="70"/>
                    </a:lnTo>
                    <a:lnTo>
                      <a:pt x="1439" y="61"/>
                    </a:lnTo>
                    <a:lnTo>
                      <a:pt x="1414" y="53"/>
                    </a:lnTo>
                    <a:lnTo>
                      <a:pt x="1389" y="45"/>
                    </a:lnTo>
                    <a:lnTo>
                      <a:pt x="1364" y="37"/>
                    </a:lnTo>
                    <a:lnTo>
                      <a:pt x="1338" y="31"/>
                    </a:lnTo>
                    <a:lnTo>
                      <a:pt x="1312" y="26"/>
                    </a:lnTo>
                    <a:lnTo>
                      <a:pt x="1286" y="20"/>
                    </a:lnTo>
                    <a:lnTo>
                      <a:pt x="1260" y="15"/>
                    </a:lnTo>
                    <a:lnTo>
                      <a:pt x="1233" y="11"/>
                    </a:lnTo>
                    <a:lnTo>
                      <a:pt x="1206" y="8"/>
                    </a:lnTo>
                    <a:lnTo>
                      <a:pt x="1179" y="6"/>
                    </a:lnTo>
                    <a:lnTo>
                      <a:pt x="1152" y="3"/>
                    </a:lnTo>
                    <a:lnTo>
                      <a:pt x="1125" y="2"/>
                    </a:lnTo>
                    <a:lnTo>
                      <a:pt x="1096" y="0"/>
                    </a:lnTo>
                    <a:lnTo>
                      <a:pt x="106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1F1A17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Freeform 180"/>
              <p:cNvSpPr/>
              <p:nvPr/>
            </p:nvSpPr>
            <p:spPr bwMode="auto">
              <a:xfrm>
                <a:off x="3873" y="4607"/>
                <a:ext cx="137" cy="138"/>
              </a:xfrm>
              <a:custGeom>
                <a:avLst/>
                <a:gdLst>
                  <a:gd name="T0" fmla="*/ 481 w 2188"/>
                  <a:gd name="T1" fmla="*/ 164 h 2205"/>
                  <a:gd name="T2" fmla="*/ 395 w 2188"/>
                  <a:gd name="T3" fmla="*/ 230 h 2205"/>
                  <a:gd name="T4" fmla="*/ 318 w 2188"/>
                  <a:gd name="T5" fmla="*/ 302 h 2205"/>
                  <a:gd name="T6" fmla="*/ 249 w 2188"/>
                  <a:gd name="T7" fmla="*/ 381 h 2205"/>
                  <a:gd name="T8" fmla="*/ 188 w 2188"/>
                  <a:gd name="T9" fmla="*/ 466 h 2205"/>
                  <a:gd name="T10" fmla="*/ 135 w 2188"/>
                  <a:gd name="T11" fmla="*/ 556 h 2205"/>
                  <a:gd name="T12" fmla="*/ 90 w 2188"/>
                  <a:gd name="T13" fmla="*/ 654 h 2205"/>
                  <a:gd name="T14" fmla="*/ 52 w 2188"/>
                  <a:gd name="T15" fmla="*/ 758 h 2205"/>
                  <a:gd name="T16" fmla="*/ 23 w 2188"/>
                  <a:gd name="T17" fmla="*/ 865 h 2205"/>
                  <a:gd name="T18" fmla="*/ 6 w 2188"/>
                  <a:gd name="T19" fmla="*/ 970 h 2205"/>
                  <a:gd name="T20" fmla="*/ 0 w 2188"/>
                  <a:gd name="T21" fmla="*/ 1075 h 2205"/>
                  <a:gd name="T22" fmla="*/ 6 w 2188"/>
                  <a:gd name="T23" fmla="*/ 1178 h 2205"/>
                  <a:gd name="T24" fmla="*/ 22 w 2188"/>
                  <a:gd name="T25" fmla="*/ 1279 h 2205"/>
                  <a:gd name="T26" fmla="*/ 50 w 2188"/>
                  <a:gd name="T27" fmla="*/ 1378 h 2205"/>
                  <a:gd name="T28" fmla="*/ 90 w 2188"/>
                  <a:gd name="T29" fmla="*/ 1475 h 2205"/>
                  <a:gd name="T30" fmla="*/ 140 w 2188"/>
                  <a:gd name="T31" fmla="*/ 1572 h 2205"/>
                  <a:gd name="T32" fmla="*/ 192 w 2188"/>
                  <a:gd name="T33" fmla="*/ 1668 h 2205"/>
                  <a:gd name="T34" fmla="*/ 251 w 2188"/>
                  <a:gd name="T35" fmla="*/ 1759 h 2205"/>
                  <a:gd name="T36" fmla="*/ 316 w 2188"/>
                  <a:gd name="T37" fmla="*/ 1843 h 2205"/>
                  <a:gd name="T38" fmla="*/ 388 w 2188"/>
                  <a:gd name="T39" fmla="*/ 1918 h 2205"/>
                  <a:gd name="T40" fmla="*/ 467 w 2188"/>
                  <a:gd name="T41" fmla="*/ 1985 h 2205"/>
                  <a:gd name="T42" fmla="*/ 554 w 2188"/>
                  <a:gd name="T43" fmla="*/ 2045 h 2205"/>
                  <a:gd name="T44" fmla="*/ 648 w 2188"/>
                  <a:gd name="T45" fmla="*/ 2095 h 2205"/>
                  <a:gd name="T46" fmla="*/ 747 w 2188"/>
                  <a:gd name="T47" fmla="*/ 2138 h 2205"/>
                  <a:gd name="T48" fmla="*/ 853 w 2188"/>
                  <a:gd name="T49" fmla="*/ 2172 h 2205"/>
                  <a:gd name="T50" fmla="*/ 959 w 2188"/>
                  <a:gd name="T51" fmla="*/ 2194 h 2205"/>
                  <a:gd name="T52" fmla="*/ 1065 w 2188"/>
                  <a:gd name="T53" fmla="*/ 2204 h 2205"/>
                  <a:gd name="T54" fmla="*/ 1172 w 2188"/>
                  <a:gd name="T55" fmla="*/ 2202 h 2205"/>
                  <a:gd name="T56" fmla="*/ 1278 w 2188"/>
                  <a:gd name="T57" fmla="*/ 2188 h 2205"/>
                  <a:gd name="T58" fmla="*/ 1385 w 2188"/>
                  <a:gd name="T59" fmla="*/ 2163 h 2205"/>
                  <a:gd name="T60" fmla="*/ 1493 w 2188"/>
                  <a:gd name="T61" fmla="*/ 2125 h 2205"/>
                  <a:gd name="T62" fmla="*/ 1601 w 2188"/>
                  <a:gd name="T63" fmla="*/ 2076 h 2205"/>
                  <a:gd name="T64" fmla="*/ 1778 w 2188"/>
                  <a:gd name="T65" fmla="*/ 1960 h 2205"/>
                  <a:gd name="T66" fmla="*/ 1942 w 2188"/>
                  <a:gd name="T67" fmla="*/ 1813 h 2205"/>
                  <a:gd name="T68" fmla="*/ 2065 w 2188"/>
                  <a:gd name="T69" fmla="*/ 1652 h 2205"/>
                  <a:gd name="T70" fmla="*/ 2145 w 2188"/>
                  <a:gd name="T71" fmla="*/ 1478 h 2205"/>
                  <a:gd name="T72" fmla="*/ 2185 w 2188"/>
                  <a:gd name="T73" fmla="*/ 1290 h 2205"/>
                  <a:gd name="T74" fmla="*/ 2182 w 2188"/>
                  <a:gd name="T75" fmla="*/ 1089 h 2205"/>
                  <a:gd name="T76" fmla="*/ 2138 w 2188"/>
                  <a:gd name="T77" fmla="*/ 873 h 2205"/>
                  <a:gd name="T78" fmla="*/ 2052 w 2188"/>
                  <a:gd name="T79" fmla="*/ 644 h 2205"/>
                  <a:gd name="T80" fmla="*/ 1984 w 2188"/>
                  <a:gd name="T81" fmla="*/ 513 h 2205"/>
                  <a:gd name="T82" fmla="*/ 1925 w 2188"/>
                  <a:gd name="T83" fmla="*/ 425 h 2205"/>
                  <a:gd name="T84" fmla="*/ 1859 w 2188"/>
                  <a:gd name="T85" fmla="*/ 345 h 2205"/>
                  <a:gd name="T86" fmla="*/ 1786 w 2188"/>
                  <a:gd name="T87" fmla="*/ 273 h 2205"/>
                  <a:gd name="T88" fmla="*/ 1704 w 2188"/>
                  <a:gd name="T89" fmla="*/ 209 h 2205"/>
                  <a:gd name="T90" fmla="*/ 1616 w 2188"/>
                  <a:gd name="T91" fmla="*/ 152 h 2205"/>
                  <a:gd name="T92" fmla="*/ 1519 w 2188"/>
                  <a:gd name="T93" fmla="*/ 105 h 2205"/>
                  <a:gd name="T94" fmla="*/ 1415 w 2188"/>
                  <a:gd name="T95" fmla="*/ 65 h 2205"/>
                  <a:gd name="T96" fmla="*/ 1307 w 2188"/>
                  <a:gd name="T97" fmla="*/ 34 h 2205"/>
                  <a:gd name="T98" fmla="*/ 1199 w 2188"/>
                  <a:gd name="T99" fmla="*/ 12 h 2205"/>
                  <a:gd name="T100" fmla="*/ 1093 w 2188"/>
                  <a:gd name="T101" fmla="*/ 1 h 2205"/>
                  <a:gd name="T102" fmla="*/ 987 w 2188"/>
                  <a:gd name="T103" fmla="*/ 1 h 2205"/>
                  <a:gd name="T104" fmla="*/ 883 w 2188"/>
                  <a:gd name="T105" fmla="*/ 12 h 2205"/>
                  <a:gd name="T106" fmla="*/ 779 w 2188"/>
                  <a:gd name="T107" fmla="*/ 33 h 2205"/>
                  <a:gd name="T108" fmla="*/ 676 w 2188"/>
                  <a:gd name="T109" fmla="*/ 64 h 2205"/>
                  <a:gd name="T110" fmla="*/ 575 w 2188"/>
                  <a:gd name="T111" fmla="*/ 106 h 2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88" h="2205">
                    <a:moveTo>
                      <a:pt x="550" y="118"/>
                    </a:moveTo>
                    <a:lnTo>
                      <a:pt x="526" y="132"/>
                    </a:lnTo>
                    <a:lnTo>
                      <a:pt x="503" y="148"/>
                    </a:lnTo>
                    <a:lnTo>
                      <a:pt x="481" y="164"/>
                    </a:lnTo>
                    <a:lnTo>
                      <a:pt x="459" y="180"/>
                    </a:lnTo>
                    <a:lnTo>
                      <a:pt x="437" y="196"/>
                    </a:lnTo>
                    <a:lnTo>
                      <a:pt x="416" y="213"/>
                    </a:lnTo>
                    <a:lnTo>
                      <a:pt x="395" y="230"/>
                    </a:lnTo>
                    <a:lnTo>
                      <a:pt x="375" y="248"/>
                    </a:lnTo>
                    <a:lnTo>
                      <a:pt x="356" y="266"/>
                    </a:lnTo>
                    <a:lnTo>
                      <a:pt x="337" y="283"/>
                    </a:lnTo>
                    <a:lnTo>
                      <a:pt x="318" y="302"/>
                    </a:lnTo>
                    <a:lnTo>
                      <a:pt x="300" y="321"/>
                    </a:lnTo>
                    <a:lnTo>
                      <a:pt x="283" y="341"/>
                    </a:lnTo>
                    <a:lnTo>
                      <a:pt x="266" y="361"/>
                    </a:lnTo>
                    <a:lnTo>
                      <a:pt x="249" y="381"/>
                    </a:lnTo>
                    <a:lnTo>
                      <a:pt x="233" y="401"/>
                    </a:lnTo>
                    <a:lnTo>
                      <a:pt x="217" y="423"/>
                    </a:lnTo>
                    <a:lnTo>
                      <a:pt x="203" y="444"/>
                    </a:lnTo>
                    <a:lnTo>
                      <a:pt x="188" y="466"/>
                    </a:lnTo>
                    <a:lnTo>
                      <a:pt x="174" y="488"/>
                    </a:lnTo>
                    <a:lnTo>
                      <a:pt x="161" y="510"/>
                    </a:lnTo>
                    <a:lnTo>
                      <a:pt x="147" y="533"/>
                    </a:lnTo>
                    <a:lnTo>
                      <a:pt x="135" y="556"/>
                    </a:lnTo>
                    <a:lnTo>
                      <a:pt x="123" y="580"/>
                    </a:lnTo>
                    <a:lnTo>
                      <a:pt x="112" y="604"/>
                    </a:lnTo>
                    <a:lnTo>
                      <a:pt x="100" y="629"/>
                    </a:lnTo>
                    <a:lnTo>
                      <a:pt x="90" y="654"/>
                    </a:lnTo>
                    <a:lnTo>
                      <a:pt x="79" y="679"/>
                    </a:lnTo>
                    <a:lnTo>
                      <a:pt x="70" y="705"/>
                    </a:lnTo>
                    <a:lnTo>
                      <a:pt x="60" y="731"/>
                    </a:lnTo>
                    <a:lnTo>
                      <a:pt x="52" y="758"/>
                    </a:lnTo>
                    <a:lnTo>
                      <a:pt x="43" y="784"/>
                    </a:lnTo>
                    <a:lnTo>
                      <a:pt x="36" y="811"/>
                    </a:lnTo>
                    <a:lnTo>
                      <a:pt x="29" y="838"/>
                    </a:lnTo>
                    <a:lnTo>
                      <a:pt x="23" y="865"/>
                    </a:lnTo>
                    <a:lnTo>
                      <a:pt x="18" y="892"/>
                    </a:lnTo>
                    <a:lnTo>
                      <a:pt x="13" y="918"/>
                    </a:lnTo>
                    <a:lnTo>
                      <a:pt x="9" y="944"/>
                    </a:lnTo>
                    <a:lnTo>
                      <a:pt x="6" y="970"/>
                    </a:lnTo>
                    <a:lnTo>
                      <a:pt x="4" y="997"/>
                    </a:lnTo>
                    <a:lnTo>
                      <a:pt x="1" y="1023"/>
                    </a:lnTo>
                    <a:lnTo>
                      <a:pt x="0" y="1049"/>
                    </a:lnTo>
                    <a:lnTo>
                      <a:pt x="0" y="1075"/>
                    </a:lnTo>
                    <a:lnTo>
                      <a:pt x="0" y="1101"/>
                    </a:lnTo>
                    <a:lnTo>
                      <a:pt x="1" y="1127"/>
                    </a:lnTo>
                    <a:lnTo>
                      <a:pt x="4" y="1152"/>
                    </a:lnTo>
                    <a:lnTo>
                      <a:pt x="6" y="1178"/>
                    </a:lnTo>
                    <a:lnTo>
                      <a:pt x="9" y="1203"/>
                    </a:lnTo>
                    <a:lnTo>
                      <a:pt x="13" y="1229"/>
                    </a:lnTo>
                    <a:lnTo>
                      <a:pt x="17" y="1254"/>
                    </a:lnTo>
                    <a:lnTo>
                      <a:pt x="22" y="1279"/>
                    </a:lnTo>
                    <a:lnTo>
                      <a:pt x="28" y="1304"/>
                    </a:lnTo>
                    <a:lnTo>
                      <a:pt x="35" y="1328"/>
                    </a:lnTo>
                    <a:lnTo>
                      <a:pt x="42" y="1353"/>
                    </a:lnTo>
                    <a:lnTo>
                      <a:pt x="50" y="1378"/>
                    </a:lnTo>
                    <a:lnTo>
                      <a:pt x="59" y="1403"/>
                    </a:lnTo>
                    <a:lnTo>
                      <a:pt x="69" y="1427"/>
                    </a:lnTo>
                    <a:lnTo>
                      <a:pt x="78" y="1451"/>
                    </a:lnTo>
                    <a:lnTo>
                      <a:pt x="90" y="1475"/>
                    </a:lnTo>
                    <a:lnTo>
                      <a:pt x="101" y="1499"/>
                    </a:lnTo>
                    <a:lnTo>
                      <a:pt x="113" y="1523"/>
                    </a:lnTo>
                    <a:lnTo>
                      <a:pt x="126" y="1547"/>
                    </a:lnTo>
                    <a:lnTo>
                      <a:pt x="140" y="1572"/>
                    </a:lnTo>
                    <a:lnTo>
                      <a:pt x="154" y="1595"/>
                    </a:lnTo>
                    <a:lnTo>
                      <a:pt x="166" y="1620"/>
                    </a:lnTo>
                    <a:lnTo>
                      <a:pt x="180" y="1644"/>
                    </a:lnTo>
                    <a:lnTo>
                      <a:pt x="192" y="1668"/>
                    </a:lnTo>
                    <a:lnTo>
                      <a:pt x="207" y="1692"/>
                    </a:lnTo>
                    <a:lnTo>
                      <a:pt x="221" y="1715"/>
                    </a:lnTo>
                    <a:lnTo>
                      <a:pt x="235" y="1737"/>
                    </a:lnTo>
                    <a:lnTo>
                      <a:pt x="251" y="1759"/>
                    </a:lnTo>
                    <a:lnTo>
                      <a:pt x="267" y="1781"/>
                    </a:lnTo>
                    <a:lnTo>
                      <a:pt x="283" y="1802"/>
                    </a:lnTo>
                    <a:lnTo>
                      <a:pt x="299" y="1823"/>
                    </a:lnTo>
                    <a:lnTo>
                      <a:pt x="316" y="1843"/>
                    </a:lnTo>
                    <a:lnTo>
                      <a:pt x="334" y="1862"/>
                    </a:lnTo>
                    <a:lnTo>
                      <a:pt x="352" y="1882"/>
                    </a:lnTo>
                    <a:lnTo>
                      <a:pt x="370" y="1900"/>
                    </a:lnTo>
                    <a:lnTo>
                      <a:pt x="388" y="1918"/>
                    </a:lnTo>
                    <a:lnTo>
                      <a:pt x="407" y="1936"/>
                    </a:lnTo>
                    <a:lnTo>
                      <a:pt x="427" y="1952"/>
                    </a:lnTo>
                    <a:lnTo>
                      <a:pt x="447" y="1969"/>
                    </a:lnTo>
                    <a:lnTo>
                      <a:pt x="467" y="1985"/>
                    </a:lnTo>
                    <a:lnTo>
                      <a:pt x="488" y="2001"/>
                    </a:lnTo>
                    <a:lnTo>
                      <a:pt x="510" y="2015"/>
                    </a:lnTo>
                    <a:lnTo>
                      <a:pt x="531" y="2030"/>
                    </a:lnTo>
                    <a:lnTo>
                      <a:pt x="554" y="2045"/>
                    </a:lnTo>
                    <a:lnTo>
                      <a:pt x="576" y="2057"/>
                    </a:lnTo>
                    <a:lnTo>
                      <a:pt x="599" y="2071"/>
                    </a:lnTo>
                    <a:lnTo>
                      <a:pt x="623" y="2083"/>
                    </a:lnTo>
                    <a:lnTo>
                      <a:pt x="648" y="2095"/>
                    </a:lnTo>
                    <a:lnTo>
                      <a:pt x="672" y="2107"/>
                    </a:lnTo>
                    <a:lnTo>
                      <a:pt x="697" y="2118"/>
                    </a:lnTo>
                    <a:lnTo>
                      <a:pt x="722" y="2129"/>
                    </a:lnTo>
                    <a:lnTo>
                      <a:pt x="747" y="2138"/>
                    </a:lnTo>
                    <a:lnTo>
                      <a:pt x="774" y="2147"/>
                    </a:lnTo>
                    <a:lnTo>
                      <a:pt x="801" y="2156"/>
                    </a:lnTo>
                    <a:lnTo>
                      <a:pt x="827" y="2164"/>
                    </a:lnTo>
                    <a:lnTo>
                      <a:pt x="853" y="2172"/>
                    </a:lnTo>
                    <a:lnTo>
                      <a:pt x="880" y="2179"/>
                    </a:lnTo>
                    <a:lnTo>
                      <a:pt x="907" y="2184"/>
                    </a:lnTo>
                    <a:lnTo>
                      <a:pt x="933" y="2189"/>
                    </a:lnTo>
                    <a:lnTo>
                      <a:pt x="959" y="2194"/>
                    </a:lnTo>
                    <a:lnTo>
                      <a:pt x="986" y="2198"/>
                    </a:lnTo>
                    <a:lnTo>
                      <a:pt x="1013" y="2201"/>
                    </a:lnTo>
                    <a:lnTo>
                      <a:pt x="1039" y="2203"/>
                    </a:lnTo>
                    <a:lnTo>
                      <a:pt x="1065" y="2204"/>
                    </a:lnTo>
                    <a:lnTo>
                      <a:pt x="1092" y="2205"/>
                    </a:lnTo>
                    <a:lnTo>
                      <a:pt x="1119" y="2205"/>
                    </a:lnTo>
                    <a:lnTo>
                      <a:pt x="1145" y="2204"/>
                    </a:lnTo>
                    <a:lnTo>
                      <a:pt x="1172" y="2202"/>
                    </a:lnTo>
                    <a:lnTo>
                      <a:pt x="1198" y="2200"/>
                    </a:lnTo>
                    <a:lnTo>
                      <a:pt x="1226" y="2197"/>
                    </a:lnTo>
                    <a:lnTo>
                      <a:pt x="1252" y="2194"/>
                    </a:lnTo>
                    <a:lnTo>
                      <a:pt x="1278" y="2188"/>
                    </a:lnTo>
                    <a:lnTo>
                      <a:pt x="1305" y="2183"/>
                    </a:lnTo>
                    <a:lnTo>
                      <a:pt x="1331" y="2178"/>
                    </a:lnTo>
                    <a:lnTo>
                      <a:pt x="1359" y="2171"/>
                    </a:lnTo>
                    <a:lnTo>
                      <a:pt x="1385" y="2163"/>
                    </a:lnTo>
                    <a:lnTo>
                      <a:pt x="1412" y="2155"/>
                    </a:lnTo>
                    <a:lnTo>
                      <a:pt x="1438" y="2145"/>
                    </a:lnTo>
                    <a:lnTo>
                      <a:pt x="1466" y="2136"/>
                    </a:lnTo>
                    <a:lnTo>
                      <a:pt x="1493" y="2125"/>
                    </a:lnTo>
                    <a:lnTo>
                      <a:pt x="1519" y="2114"/>
                    </a:lnTo>
                    <a:lnTo>
                      <a:pt x="1546" y="2102"/>
                    </a:lnTo>
                    <a:lnTo>
                      <a:pt x="1574" y="2090"/>
                    </a:lnTo>
                    <a:lnTo>
                      <a:pt x="1601" y="2076"/>
                    </a:lnTo>
                    <a:lnTo>
                      <a:pt x="1627" y="2061"/>
                    </a:lnTo>
                    <a:lnTo>
                      <a:pt x="1681" y="2029"/>
                    </a:lnTo>
                    <a:lnTo>
                      <a:pt x="1731" y="1994"/>
                    </a:lnTo>
                    <a:lnTo>
                      <a:pt x="1778" y="1960"/>
                    </a:lnTo>
                    <a:lnTo>
                      <a:pt x="1823" y="1925"/>
                    </a:lnTo>
                    <a:lnTo>
                      <a:pt x="1865" y="1888"/>
                    </a:lnTo>
                    <a:lnTo>
                      <a:pt x="1905" y="1852"/>
                    </a:lnTo>
                    <a:lnTo>
                      <a:pt x="1942" y="1813"/>
                    </a:lnTo>
                    <a:lnTo>
                      <a:pt x="1977" y="1774"/>
                    </a:lnTo>
                    <a:lnTo>
                      <a:pt x="2009" y="1734"/>
                    </a:lnTo>
                    <a:lnTo>
                      <a:pt x="2038" y="1694"/>
                    </a:lnTo>
                    <a:lnTo>
                      <a:pt x="2065" y="1652"/>
                    </a:lnTo>
                    <a:lnTo>
                      <a:pt x="2089" y="1610"/>
                    </a:lnTo>
                    <a:lnTo>
                      <a:pt x="2111" y="1567"/>
                    </a:lnTo>
                    <a:lnTo>
                      <a:pt x="2130" y="1523"/>
                    </a:lnTo>
                    <a:lnTo>
                      <a:pt x="2145" y="1478"/>
                    </a:lnTo>
                    <a:lnTo>
                      <a:pt x="2159" y="1432"/>
                    </a:lnTo>
                    <a:lnTo>
                      <a:pt x="2171" y="1386"/>
                    </a:lnTo>
                    <a:lnTo>
                      <a:pt x="2179" y="1339"/>
                    </a:lnTo>
                    <a:lnTo>
                      <a:pt x="2185" y="1290"/>
                    </a:lnTo>
                    <a:lnTo>
                      <a:pt x="2188" y="1241"/>
                    </a:lnTo>
                    <a:lnTo>
                      <a:pt x="2188" y="1191"/>
                    </a:lnTo>
                    <a:lnTo>
                      <a:pt x="2187" y="1140"/>
                    </a:lnTo>
                    <a:lnTo>
                      <a:pt x="2182" y="1089"/>
                    </a:lnTo>
                    <a:lnTo>
                      <a:pt x="2175" y="1036"/>
                    </a:lnTo>
                    <a:lnTo>
                      <a:pt x="2165" y="983"/>
                    </a:lnTo>
                    <a:lnTo>
                      <a:pt x="2153" y="929"/>
                    </a:lnTo>
                    <a:lnTo>
                      <a:pt x="2138" y="873"/>
                    </a:lnTo>
                    <a:lnTo>
                      <a:pt x="2120" y="817"/>
                    </a:lnTo>
                    <a:lnTo>
                      <a:pt x="2100" y="761"/>
                    </a:lnTo>
                    <a:lnTo>
                      <a:pt x="2077" y="703"/>
                    </a:lnTo>
                    <a:lnTo>
                      <a:pt x="2052" y="644"/>
                    </a:lnTo>
                    <a:lnTo>
                      <a:pt x="2024" y="584"/>
                    </a:lnTo>
                    <a:lnTo>
                      <a:pt x="2011" y="560"/>
                    </a:lnTo>
                    <a:lnTo>
                      <a:pt x="1998" y="536"/>
                    </a:lnTo>
                    <a:lnTo>
                      <a:pt x="1984" y="513"/>
                    </a:lnTo>
                    <a:lnTo>
                      <a:pt x="1970" y="490"/>
                    </a:lnTo>
                    <a:lnTo>
                      <a:pt x="1956" y="468"/>
                    </a:lnTo>
                    <a:lnTo>
                      <a:pt x="1941" y="446"/>
                    </a:lnTo>
                    <a:lnTo>
                      <a:pt x="1925" y="425"/>
                    </a:lnTo>
                    <a:lnTo>
                      <a:pt x="1909" y="404"/>
                    </a:lnTo>
                    <a:lnTo>
                      <a:pt x="1894" y="384"/>
                    </a:lnTo>
                    <a:lnTo>
                      <a:pt x="1877" y="364"/>
                    </a:lnTo>
                    <a:lnTo>
                      <a:pt x="1859" y="345"/>
                    </a:lnTo>
                    <a:lnTo>
                      <a:pt x="1841" y="326"/>
                    </a:lnTo>
                    <a:lnTo>
                      <a:pt x="1823" y="308"/>
                    </a:lnTo>
                    <a:lnTo>
                      <a:pt x="1805" y="290"/>
                    </a:lnTo>
                    <a:lnTo>
                      <a:pt x="1786" y="273"/>
                    </a:lnTo>
                    <a:lnTo>
                      <a:pt x="1766" y="256"/>
                    </a:lnTo>
                    <a:lnTo>
                      <a:pt x="1746" y="239"/>
                    </a:lnTo>
                    <a:lnTo>
                      <a:pt x="1725" y="224"/>
                    </a:lnTo>
                    <a:lnTo>
                      <a:pt x="1704" y="209"/>
                    </a:lnTo>
                    <a:lnTo>
                      <a:pt x="1683" y="194"/>
                    </a:lnTo>
                    <a:lnTo>
                      <a:pt x="1661" y="180"/>
                    </a:lnTo>
                    <a:lnTo>
                      <a:pt x="1638" y="166"/>
                    </a:lnTo>
                    <a:lnTo>
                      <a:pt x="1616" y="152"/>
                    </a:lnTo>
                    <a:lnTo>
                      <a:pt x="1592" y="140"/>
                    </a:lnTo>
                    <a:lnTo>
                      <a:pt x="1569" y="127"/>
                    </a:lnTo>
                    <a:lnTo>
                      <a:pt x="1543" y="116"/>
                    </a:lnTo>
                    <a:lnTo>
                      <a:pt x="1519" y="105"/>
                    </a:lnTo>
                    <a:lnTo>
                      <a:pt x="1494" y="94"/>
                    </a:lnTo>
                    <a:lnTo>
                      <a:pt x="1468" y="84"/>
                    </a:lnTo>
                    <a:lnTo>
                      <a:pt x="1442" y="74"/>
                    </a:lnTo>
                    <a:lnTo>
                      <a:pt x="1415" y="65"/>
                    </a:lnTo>
                    <a:lnTo>
                      <a:pt x="1388" y="56"/>
                    </a:lnTo>
                    <a:lnTo>
                      <a:pt x="1361" y="48"/>
                    </a:lnTo>
                    <a:lnTo>
                      <a:pt x="1334" y="40"/>
                    </a:lnTo>
                    <a:lnTo>
                      <a:pt x="1307" y="34"/>
                    </a:lnTo>
                    <a:lnTo>
                      <a:pt x="1280" y="27"/>
                    </a:lnTo>
                    <a:lnTo>
                      <a:pt x="1253" y="21"/>
                    </a:lnTo>
                    <a:lnTo>
                      <a:pt x="1227" y="17"/>
                    </a:lnTo>
                    <a:lnTo>
                      <a:pt x="1199" y="12"/>
                    </a:lnTo>
                    <a:lnTo>
                      <a:pt x="1173" y="9"/>
                    </a:lnTo>
                    <a:lnTo>
                      <a:pt x="1146" y="5"/>
                    </a:lnTo>
                    <a:lnTo>
                      <a:pt x="1120" y="3"/>
                    </a:lnTo>
                    <a:lnTo>
                      <a:pt x="1093" y="1"/>
                    </a:lnTo>
                    <a:lnTo>
                      <a:pt x="1066" y="0"/>
                    </a:lnTo>
                    <a:lnTo>
                      <a:pt x="1040" y="0"/>
                    </a:lnTo>
                    <a:lnTo>
                      <a:pt x="1014" y="0"/>
                    </a:lnTo>
                    <a:lnTo>
                      <a:pt x="987" y="1"/>
                    </a:lnTo>
                    <a:lnTo>
                      <a:pt x="961" y="3"/>
                    </a:lnTo>
                    <a:lnTo>
                      <a:pt x="935" y="5"/>
                    </a:lnTo>
                    <a:lnTo>
                      <a:pt x="909" y="9"/>
                    </a:lnTo>
                    <a:lnTo>
                      <a:pt x="883" y="12"/>
                    </a:lnTo>
                    <a:lnTo>
                      <a:pt x="856" y="16"/>
                    </a:lnTo>
                    <a:lnTo>
                      <a:pt x="830" y="21"/>
                    </a:lnTo>
                    <a:lnTo>
                      <a:pt x="805" y="26"/>
                    </a:lnTo>
                    <a:lnTo>
                      <a:pt x="779" y="33"/>
                    </a:lnTo>
                    <a:lnTo>
                      <a:pt x="752" y="39"/>
                    </a:lnTo>
                    <a:lnTo>
                      <a:pt x="727" y="47"/>
                    </a:lnTo>
                    <a:lnTo>
                      <a:pt x="702" y="55"/>
                    </a:lnTo>
                    <a:lnTo>
                      <a:pt x="676" y="64"/>
                    </a:lnTo>
                    <a:lnTo>
                      <a:pt x="651" y="74"/>
                    </a:lnTo>
                    <a:lnTo>
                      <a:pt x="626" y="83"/>
                    </a:lnTo>
                    <a:lnTo>
                      <a:pt x="600" y="95"/>
                    </a:lnTo>
                    <a:lnTo>
                      <a:pt x="575" y="106"/>
                    </a:lnTo>
                    <a:lnTo>
                      <a:pt x="550" y="118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1F1A17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2951933" y="2520008"/>
            <a:ext cx="726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3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现有资金</a:t>
            </a:r>
          </a:p>
        </p:txBody>
      </p:sp>
      <p:sp>
        <p:nvSpPr>
          <p:cNvPr id="38" name="上弧形箭头 37"/>
          <p:cNvSpPr/>
          <p:nvPr/>
        </p:nvSpPr>
        <p:spPr>
          <a:xfrm rot="20517165" flipH="1" flipV="1">
            <a:off x="6535646" y="3434766"/>
            <a:ext cx="1396367" cy="612195"/>
          </a:xfrm>
          <a:prstGeom prst="curvedDown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417688" y="2052427"/>
            <a:ext cx="1656184" cy="165618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7914118" y="2520008"/>
            <a:ext cx="726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3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所需资金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61208" y="2375992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Impact" panose="020B0806030902050204" pitchFamily="34" charset="0"/>
                <a:ea typeface="方正超粗黑简体" panose="03000509000000000000" pitchFamily="65" charset="-122"/>
              </a:rPr>
              <a:t>1500</a:t>
            </a:r>
            <a:r>
              <a:rPr lang="zh-CN" altLang="en-US" sz="2400" dirty="0">
                <a:latin typeface="Impact" panose="020B0806030902050204" pitchFamily="34" charset="0"/>
                <a:ea typeface="方正超粗黑简体" panose="03000509000000000000" pitchFamily="65" charset="-122"/>
              </a:rPr>
              <a:t>万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28197" y="3168080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Impact" panose="020B0806030902050204" pitchFamily="34" charset="0"/>
                <a:ea typeface="方正超粗黑简体" panose="03000509000000000000" pitchFamily="65" charset="-122"/>
              </a:rPr>
              <a:t>360</a:t>
            </a:r>
            <a:r>
              <a:rPr lang="zh-CN" altLang="en-US" sz="2400" dirty="0">
                <a:latin typeface="Impact" panose="020B0806030902050204" pitchFamily="34" charset="0"/>
                <a:ea typeface="方正超粗黑简体" panose="03000509000000000000" pitchFamily="65" charset="-122"/>
              </a:rPr>
              <a:t>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  <p:bldP spid="16" grpId="0"/>
      <p:bldP spid="17" grpId="0"/>
      <p:bldP spid="2" grpId="0" animBg="1"/>
      <p:bldP spid="36" grpId="0"/>
      <p:bldP spid="38" grpId="0" animBg="1"/>
      <p:bldP spid="19" grpId="0" animBg="1"/>
      <p:bldP spid="37" grpId="0"/>
      <p:bldP spid="4" grpId="0"/>
      <p:bldP spid="4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22291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05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资金的主要用途</a:t>
            </a:r>
          </a:p>
        </p:txBody>
      </p:sp>
      <p:sp>
        <p:nvSpPr>
          <p:cNvPr id="10" name="同心圆 9"/>
          <p:cNvSpPr/>
          <p:nvPr/>
        </p:nvSpPr>
        <p:spPr>
          <a:xfrm>
            <a:off x="1511773" y="2015952"/>
            <a:ext cx="3077593" cy="3077593"/>
          </a:xfrm>
          <a:prstGeom prst="donut">
            <a:avLst>
              <a:gd name="adj" fmla="val 14295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54000" dist="127000" dir="7620000" algn="ctr" rotWithShape="0">
              <a:srgbClr val="000000">
                <a:alpha val="7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9126" y="3139249"/>
            <a:ext cx="2392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3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      资金</a:t>
            </a:r>
            <a:endParaRPr lang="en-US" altLang="zh-CN" sz="2400" spc="-300" dirty="0">
              <a:solidFill>
                <a:srgbClr val="C00000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zh-CN" altLang="en-US" sz="2400" spc="-3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主要用途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410996" y="1439887"/>
            <a:ext cx="826194" cy="826194"/>
            <a:chOff x="3123658" y="1439887"/>
            <a:chExt cx="826194" cy="826194"/>
          </a:xfrm>
        </p:grpSpPr>
        <p:sp>
          <p:nvSpPr>
            <p:cNvPr id="12" name="椭圆 11"/>
            <p:cNvSpPr/>
            <p:nvPr/>
          </p:nvSpPr>
          <p:spPr>
            <a:xfrm>
              <a:off x="3123658" y="1439887"/>
              <a:ext cx="826194" cy="82619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240658" y="1626294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latin typeface="Impact" panose="020B0806030902050204" pitchFamily="34" charset="0"/>
                  <a:ea typeface="方正大黑简体" panose="03000509000000000000" pitchFamily="65" charset="-122"/>
                </a:rPr>
                <a:t>01</a:t>
              </a:r>
              <a:endParaRPr lang="zh-CN" altLang="en-US" sz="2400" i="1" dirty="0">
                <a:latin typeface="Impact" panose="020B0806030902050204" pitchFamily="34" charset="0"/>
                <a:ea typeface="方正大黑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64678" y="2122065"/>
            <a:ext cx="826194" cy="826194"/>
            <a:chOff x="3977340" y="2122065"/>
            <a:chExt cx="826194" cy="826194"/>
          </a:xfrm>
        </p:grpSpPr>
        <p:sp>
          <p:nvSpPr>
            <p:cNvPr id="16" name="椭圆 15"/>
            <p:cNvSpPr/>
            <p:nvPr/>
          </p:nvSpPr>
          <p:spPr>
            <a:xfrm>
              <a:off x="3977340" y="2122065"/>
              <a:ext cx="826194" cy="82619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11536" y="2304846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latin typeface="Impact" panose="020B0806030902050204" pitchFamily="34" charset="0"/>
                  <a:ea typeface="方正大黑简体" panose="03000509000000000000" pitchFamily="65" charset="-122"/>
                </a:rPr>
                <a:t>02</a:t>
              </a:r>
              <a:endParaRPr lang="zh-CN" altLang="en-US" sz="2400" i="1" dirty="0">
                <a:latin typeface="Impact" panose="020B0806030902050204" pitchFamily="34" charset="0"/>
                <a:ea typeface="方正大黑简体" panose="03000509000000000000" pitchFamily="65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74010" y="3106149"/>
            <a:ext cx="826194" cy="826194"/>
            <a:chOff x="4286672" y="3106149"/>
            <a:chExt cx="826194" cy="826194"/>
          </a:xfrm>
        </p:grpSpPr>
        <p:sp>
          <p:nvSpPr>
            <p:cNvPr id="13" name="椭圆 12"/>
            <p:cNvSpPr/>
            <p:nvPr/>
          </p:nvSpPr>
          <p:spPr>
            <a:xfrm>
              <a:off x="4286672" y="3106149"/>
              <a:ext cx="826194" cy="82619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30048" y="3290862"/>
              <a:ext cx="513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latin typeface="Impact" panose="020B0806030902050204" pitchFamily="34" charset="0"/>
                  <a:ea typeface="方正大黑简体" panose="03000509000000000000" pitchFamily="65" charset="-122"/>
                </a:rPr>
                <a:t>03</a:t>
              </a:r>
              <a:endParaRPr lang="zh-CN" altLang="en-US" sz="2400" i="1" dirty="0">
                <a:latin typeface="Impact" panose="020B0806030902050204" pitchFamily="34" charset="0"/>
                <a:ea typeface="方正大黑简体" panose="03000509000000000000" pitchFamily="65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248076" y="4104183"/>
            <a:ext cx="826194" cy="826194"/>
            <a:chOff x="3960738" y="4104183"/>
            <a:chExt cx="826194" cy="826194"/>
          </a:xfrm>
        </p:grpSpPr>
        <p:sp>
          <p:nvSpPr>
            <p:cNvPr id="15" name="椭圆 14"/>
            <p:cNvSpPr/>
            <p:nvPr/>
          </p:nvSpPr>
          <p:spPr>
            <a:xfrm>
              <a:off x="3960738" y="4104183"/>
              <a:ext cx="826194" cy="82619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85322" y="427535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latin typeface="Impact" panose="020B0806030902050204" pitchFamily="34" charset="0"/>
                  <a:ea typeface="方正大黑简体" panose="03000509000000000000" pitchFamily="65" charset="-122"/>
                </a:rPr>
                <a:t>04</a:t>
              </a:r>
              <a:endParaRPr lang="zh-CN" altLang="en-US" sz="2400" i="1" dirty="0">
                <a:latin typeface="Impact" panose="020B0806030902050204" pitchFamily="34" charset="0"/>
                <a:ea typeface="方正大黑简体" panose="03000509000000000000" pitchFamily="65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421882" y="4752255"/>
            <a:ext cx="826194" cy="826194"/>
            <a:chOff x="3134544" y="4752255"/>
            <a:chExt cx="826194" cy="826194"/>
          </a:xfrm>
        </p:grpSpPr>
        <p:sp>
          <p:nvSpPr>
            <p:cNvPr id="14" name="椭圆 13"/>
            <p:cNvSpPr/>
            <p:nvPr/>
          </p:nvSpPr>
          <p:spPr>
            <a:xfrm>
              <a:off x="3134544" y="4752255"/>
              <a:ext cx="826194" cy="82619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71138" y="4953902"/>
              <a:ext cx="51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latin typeface="Impact" panose="020B0806030902050204" pitchFamily="34" charset="0"/>
                  <a:ea typeface="方正大黑简体" panose="03000509000000000000" pitchFamily="65" charset="-122"/>
                </a:rPr>
                <a:t>05</a:t>
              </a:r>
              <a:endParaRPr lang="zh-CN" altLang="en-US" sz="2400" i="1" dirty="0">
                <a:latin typeface="Impact" panose="020B0806030902050204" pitchFamily="34" charset="0"/>
                <a:ea typeface="方正大黑简体" panose="03000509000000000000" pitchFamily="65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4309199" y="1852984"/>
            <a:ext cx="1378739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188534" y="2531106"/>
            <a:ext cx="1219782" cy="457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533334" y="3528119"/>
            <a:ext cx="1451046" cy="414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184180" y="4536233"/>
            <a:ext cx="1224136" cy="13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381206" y="5256311"/>
            <a:ext cx="1152128" cy="414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832252" y="1614383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单击添加目标文本，或者复制粘贴已经</a:t>
            </a:r>
            <a:endParaRPr lang="en-US" altLang="zh-CN" sz="1400" dirty="0"/>
          </a:p>
          <a:p>
            <a:r>
              <a:rPr lang="zh-CN" altLang="en-US" sz="1400" dirty="0"/>
              <a:t>写好的文本内容到此处。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64292" y="2316291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单击添加目标文本，或者复制粘贴已经</a:t>
            </a:r>
            <a:endParaRPr lang="en-US" altLang="zh-CN" sz="1400" dirty="0"/>
          </a:p>
          <a:p>
            <a:r>
              <a:rPr lang="zh-CN" altLang="en-US" sz="1400" dirty="0"/>
              <a:t>写好的文本内容到此处。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28396" y="3292931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单击添加目标文本，或者复制粘贴已经</a:t>
            </a:r>
            <a:endParaRPr lang="en-US" altLang="zh-CN" sz="1400" dirty="0"/>
          </a:p>
          <a:p>
            <a:r>
              <a:rPr lang="zh-CN" altLang="en-US" sz="1400" dirty="0"/>
              <a:t>写好的文本内容到此处。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93860" y="4298111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单击添加目标文本，或者复制粘贴已经</a:t>
            </a:r>
            <a:endParaRPr lang="en-US" altLang="zh-CN" sz="1400" dirty="0"/>
          </a:p>
          <a:p>
            <a:r>
              <a:rPr lang="zh-CN" altLang="en-US" sz="1400" dirty="0"/>
              <a:t>写好的文本内容到此处。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835828" y="5044479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单击添加目标文本，或者复制粘贴已经</a:t>
            </a:r>
            <a:endParaRPr lang="en-US" altLang="zh-CN" sz="1400" dirty="0"/>
          </a:p>
          <a:p>
            <a:r>
              <a:rPr lang="zh-CN" altLang="en-US" sz="1400" dirty="0"/>
              <a:t>写好的文本内容到此处。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47" grpId="0"/>
      <p:bldP spid="48" grpId="0"/>
      <p:bldP spid="49" grpId="0"/>
      <p:bldP spid="50" grpId="0"/>
      <p:bldP spid="5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22291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05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融资计划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35708" y="1583903"/>
            <a:ext cx="2278856" cy="2278856"/>
            <a:chOff x="648370" y="1583903"/>
            <a:chExt cx="2278856" cy="2278856"/>
          </a:xfrm>
        </p:grpSpPr>
        <p:sp>
          <p:nvSpPr>
            <p:cNvPr id="10" name="椭圆 9"/>
            <p:cNvSpPr/>
            <p:nvPr/>
          </p:nvSpPr>
          <p:spPr>
            <a:xfrm>
              <a:off x="648370" y="1583903"/>
              <a:ext cx="2278856" cy="227885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895724" y="1838932"/>
              <a:ext cx="1756170" cy="175617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47470" y="489627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单击添加标题或者复制粘贴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已经写好的本内容到此处。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14364" y="237599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输入文本</a:t>
            </a:r>
            <a:endParaRPr lang="en-US" altLang="zh-CN" sz="2000" dirty="0">
              <a:solidFill>
                <a:schemeClr val="bg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内容文字</a:t>
            </a:r>
          </a:p>
        </p:txBody>
      </p:sp>
      <p:sp>
        <p:nvSpPr>
          <p:cNvPr id="29" name="等腰三角形 28"/>
          <p:cNvSpPr/>
          <p:nvPr/>
        </p:nvSpPr>
        <p:spPr>
          <a:xfrm>
            <a:off x="1275228" y="4051339"/>
            <a:ext cx="1651304" cy="700916"/>
          </a:xfrm>
          <a:prstGeom prst="triangle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1724850" y="432020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409380" y="1583903"/>
            <a:ext cx="2278856" cy="2278856"/>
            <a:chOff x="3122042" y="1583903"/>
            <a:chExt cx="2278856" cy="2278856"/>
          </a:xfrm>
        </p:grpSpPr>
        <p:sp>
          <p:nvSpPr>
            <p:cNvPr id="40" name="椭圆 39"/>
            <p:cNvSpPr/>
            <p:nvPr/>
          </p:nvSpPr>
          <p:spPr>
            <a:xfrm>
              <a:off x="3122042" y="1583903"/>
              <a:ext cx="2278856" cy="227885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3369396" y="1838932"/>
              <a:ext cx="1756170" cy="175617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421142" y="489627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单击添加标题或者复制粘贴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已经写好的本内容到此处。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88036" y="237599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输入文本</a:t>
            </a:r>
            <a:endParaRPr lang="en-US" altLang="zh-CN" sz="2000" dirty="0">
              <a:solidFill>
                <a:schemeClr val="bg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内容文字</a:t>
            </a:r>
          </a:p>
        </p:txBody>
      </p:sp>
      <p:sp>
        <p:nvSpPr>
          <p:cNvPr id="45" name="等腰三角形 44"/>
          <p:cNvSpPr/>
          <p:nvPr/>
        </p:nvSpPr>
        <p:spPr>
          <a:xfrm>
            <a:off x="3748900" y="4051339"/>
            <a:ext cx="1651304" cy="700916"/>
          </a:xfrm>
          <a:prstGeom prst="triangle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4198522" y="432020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929660" y="1583903"/>
            <a:ext cx="2278856" cy="2278856"/>
            <a:chOff x="5642322" y="1583903"/>
            <a:chExt cx="2278856" cy="2278856"/>
          </a:xfrm>
        </p:grpSpPr>
        <p:sp>
          <p:nvSpPr>
            <p:cNvPr id="47" name="椭圆 46"/>
            <p:cNvSpPr/>
            <p:nvPr/>
          </p:nvSpPr>
          <p:spPr>
            <a:xfrm>
              <a:off x="5642322" y="1583903"/>
              <a:ext cx="2278856" cy="227885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5889676" y="1838932"/>
              <a:ext cx="1756170" cy="175617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941422" y="489627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单击添加标题或者复制粘贴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已经写好的本内容到此处。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08316" y="237599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输入文本</a:t>
            </a:r>
            <a:endParaRPr lang="en-US" altLang="zh-CN" sz="2000" dirty="0">
              <a:solidFill>
                <a:schemeClr val="bg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内容文字</a:t>
            </a:r>
          </a:p>
        </p:txBody>
      </p:sp>
      <p:sp>
        <p:nvSpPr>
          <p:cNvPr id="51" name="等腰三角形 50"/>
          <p:cNvSpPr/>
          <p:nvPr/>
        </p:nvSpPr>
        <p:spPr>
          <a:xfrm>
            <a:off x="6269180" y="4051339"/>
            <a:ext cx="1651304" cy="700916"/>
          </a:xfrm>
          <a:prstGeom prst="triangle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6718802" y="432020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449940" y="1583903"/>
            <a:ext cx="2278856" cy="2278856"/>
            <a:chOff x="8162602" y="1583903"/>
            <a:chExt cx="2278856" cy="2278856"/>
          </a:xfrm>
        </p:grpSpPr>
        <p:sp>
          <p:nvSpPr>
            <p:cNvPr id="53" name="椭圆 52"/>
            <p:cNvSpPr/>
            <p:nvPr/>
          </p:nvSpPr>
          <p:spPr>
            <a:xfrm>
              <a:off x="8162602" y="1583903"/>
              <a:ext cx="2278856" cy="227885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8409956" y="1838932"/>
              <a:ext cx="1756170" cy="175617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461702" y="489627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单击添加标题或者复制粘贴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已经写好的本内容到此处。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928596" y="237599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输入文本</a:t>
            </a:r>
            <a:endParaRPr lang="en-US" altLang="zh-CN" sz="2000" dirty="0">
              <a:solidFill>
                <a:schemeClr val="bg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内容文字</a:t>
            </a:r>
          </a:p>
        </p:txBody>
      </p:sp>
      <p:sp>
        <p:nvSpPr>
          <p:cNvPr id="57" name="等腰三角形 56"/>
          <p:cNvSpPr/>
          <p:nvPr/>
        </p:nvSpPr>
        <p:spPr>
          <a:xfrm>
            <a:off x="8789460" y="4051339"/>
            <a:ext cx="1651304" cy="700916"/>
          </a:xfrm>
          <a:prstGeom prst="triangle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9239082" y="432020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9" grpId="0" animBg="1"/>
      <p:bldP spid="36" grpId="0"/>
      <p:bldP spid="43" grpId="0"/>
      <p:bldP spid="44" grpId="0"/>
      <p:bldP spid="45" grpId="0" animBg="1"/>
      <p:bldP spid="46" grpId="0"/>
      <p:bldP spid="49" grpId="0"/>
      <p:bldP spid="50" grpId="0"/>
      <p:bldP spid="51" grpId="0" animBg="1"/>
      <p:bldP spid="52" grpId="0"/>
      <p:bldP spid="55" grpId="0"/>
      <p:bldP spid="56" grpId="0"/>
      <p:bldP spid="57" grpId="0" animBg="1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7674c83ad34a41b9b1845f879e479a9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50" y="1655911"/>
            <a:ext cx="1568256" cy="15682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01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公司简介</a:t>
            </a:r>
          </a:p>
        </p:txBody>
      </p:sp>
      <p:sp>
        <p:nvSpPr>
          <p:cNvPr id="10" name="同心圆 9"/>
          <p:cNvSpPr/>
          <p:nvPr/>
        </p:nvSpPr>
        <p:spPr>
          <a:xfrm>
            <a:off x="1221472" y="2671807"/>
            <a:ext cx="3001950" cy="2879347"/>
          </a:xfrm>
          <a:prstGeom prst="donut">
            <a:avLst>
              <a:gd name="adj" fmla="val 17652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393700" dist="38100" algn="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3031982" y="1367880"/>
            <a:ext cx="2174473" cy="2085665"/>
          </a:xfrm>
          <a:prstGeom prst="donut">
            <a:avLst>
              <a:gd name="adj" fmla="val 1765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25929" y="2718029"/>
            <a:ext cx="5542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      单击输入目标文本内容或者复制粘贴已经写好的文本。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单击输入目标文本内容或者复制粘贴已经写好的文本即可。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单击输入目标文本内容或者复制粘贴已经写好的文本即可。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单击输入目标文本内容。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84133" y="223429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新综艺简体" panose="02010601030101010101" pitchFamily="2" charset="-122"/>
                <a:ea typeface="方正新综艺简体" panose="02010601030101010101" pitchFamily="2" charset="-122"/>
              </a:rPr>
              <a:t>公司介绍</a:t>
            </a:r>
          </a:p>
        </p:txBody>
      </p:sp>
      <p:sp>
        <p:nvSpPr>
          <p:cNvPr id="14" name="矩形 13"/>
          <p:cNvSpPr/>
          <p:nvPr/>
        </p:nvSpPr>
        <p:spPr>
          <a:xfrm>
            <a:off x="5330032" y="4302205"/>
            <a:ext cx="5542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      单击输入目标文本内容或者复制粘贴已经写好的文本。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单击输入目标文本内容或者复制粘贴已经写好的文本即可。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单击输入目标文本内容或者复制粘贴已经写好的文本即可。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单击输入目标文本内容。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88236" y="385854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新综艺简体" panose="02010601030101010101" pitchFamily="2" charset="-122"/>
                <a:ea typeface="方正新综艺简体" panose="02010601030101010101" pitchFamily="2" charset="-122"/>
              </a:rPr>
              <a:t>公司概述</a:t>
            </a:r>
          </a:p>
        </p:txBody>
      </p:sp>
      <p:pic>
        <p:nvPicPr>
          <p:cNvPr id="1026" name="Picture 2" descr="F:\200712510213931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8" t="-3432" r="37534" b="3432"/>
          <a:stretch>
            <a:fillRect/>
          </a:stretch>
        </p:blipFill>
        <p:spPr bwMode="auto">
          <a:xfrm>
            <a:off x="1616250" y="3002769"/>
            <a:ext cx="2212395" cy="22123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build="p"/>
      <p:bldP spid="2" grpId="0"/>
      <p:bldP spid="14" grpId="0" build="p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22291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05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融资用途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548672" y="1655911"/>
            <a:ext cx="2525936" cy="381642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虚尾箭头 10"/>
          <p:cNvSpPr/>
          <p:nvPr/>
        </p:nvSpPr>
        <p:spPr>
          <a:xfrm>
            <a:off x="6786576" y="1727919"/>
            <a:ext cx="792088" cy="762084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177800" dist="114300" dir="60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986377" y="2015952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融资主要</a:t>
            </a:r>
            <a:endParaRPr lang="en-US" altLang="zh-CN" sz="2800" dirty="0">
              <a:solidFill>
                <a:schemeClr val="bg1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  <a:p>
            <a:r>
              <a:rPr lang="zh-CN" altLang="en-US" sz="28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用途叙述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4914368" y="3024063"/>
            <a:ext cx="1743596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虚尾箭头 13"/>
          <p:cNvSpPr/>
          <p:nvPr/>
        </p:nvSpPr>
        <p:spPr>
          <a:xfrm>
            <a:off x="6786576" y="2698027"/>
            <a:ext cx="792088" cy="762084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177800" dist="114300" dir="60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虚尾箭头 14"/>
          <p:cNvSpPr/>
          <p:nvPr/>
        </p:nvSpPr>
        <p:spPr>
          <a:xfrm>
            <a:off x="6786576" y="3668135"/>
            <a:ext cx="792088" cy="762084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177800" dist="114300" dir="60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虚尾箭头 15"/>
          <p:cNvSpPr/>
          <p:nvPr/>
        </p:nvSpPr>
        <p:spPr>
          <a:xfrm>
            <a:off x="6786576" y="4638243"/>
            <a:ext cx="792088" cy="762084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177800" dist="114300" dir="60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虚尾箭头 16"/>
          <p:cNvSpPr/>
          <p:nvPr/>
        </p:nvSpPr>
        <p:spPr>
          <a:xfrm flipH="1">
            <a:off x="4050272" y="1727919"/>
            <a:ext cx="792088" cy="762084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177800" dist="114300" dir="60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虚尾箭头 17"/>
          <p:cNvSpPr/>
          <p:nvPr/>
        </p:nvSpPr>
        <p:spPr>
          <a:xfrm flipH="1">
            <a:off x="4050272" y="2698027"/>
            <a:ext cx="792088" cy="762084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177800" dist="114300" dir="60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虚尾箭头 18"/>
          <p:cNvSpPr/>
          <p:nvPr/>
        </p:nvSpPr>
        <p:spPr>
          <a:xfrm flipH="1">
            <a:off x="4050272" y="3668135"/>
            <a:ext cx="792088" cy="762084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177800" dist="114300" dir="60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虚尾箭头 19"/>
          <p:cNvSpPr/>
          <p:nvPr/>
        </p:nvSpPr>
        <p:spPr>
          <a:xfrm flipH="1">
            <a:off x="4050272" y="4638243"/>
            <a:ext cx="792088" cy="762084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177800" dist="114300" dir="6000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976490" y="3323129"/>
            <a:ext cx="16209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单击添加目标文本</a:t>
            </a:r>
          </a:p>
        </p:txBody>
      </p:sp>
      <p:sp>
        <p:nvSpPr>
          <p:cNvPr id="42" name="矩形 41"/>
          <p:cNvSpPr/>
          <p:nvPr/>
        </p:nvSpPr>
        <p:spPr>
          <a:xfrm>
            <a:off x="7677566" y="1924779"/>
            <a:ext cx="2547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+mj-ea"/>
                <a:ea typeface="+mj-ea"/>
              </a:rPr>
              <a:t>二、单击添加目标文本内容或者复制粘贴已经写好的文本。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677566" y="2901726"/>
            <a:ext cx="2547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+mj-ea"/>
                <a:ea typeface="+mj-ea"/>
              </a:rPr>
              <a:t>四、单击添加目标文本内容或者复制粘贴已经写好的文本。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677566" y="3878673"/>
            <a:ext cx="2547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+mj-ea"/>
                <a:ea typeface="+mj-ea"/>
              </a:rPr>
              <a:t>六、单击添加目标文本内容或者复制粘贴已经写好的文本。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677566" y="4855621"/>
            <a:ext cx="2547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+mj-ea"/>
                <a:ea typeface="+mj-ea"/>
              </a:rPr>
              <a:t>八、单击添加目标文本内容或者复制粘贴已经写好的文本。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313968" y="1946265"/>
            <a:ext cx="2547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+mj-ea"/>
                <a:ea typeface="+mj-ea"/>
              </a:rPr>
              <a:t>一、单击添加目标文本内容或者复制粘贴已经写好的文本。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313968" y="2923212"/>
            <a:ext cx="2547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+mj-ea"/>
                <a:ea typeface="+mj-ea"/>
              </a:rPr>
              <a:t>三、单击添加目标文本内容或者复制粘贴已经写好的文本。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313968" y="3900159"/>
            <a:ext cx="2547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+mj-ea"/>
                <a:ea typeface="+mj-ea"/>
              </a:rPr>
              <a:t>五、单击添加目标文本内容或者复制粘贴已经写好的文本。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313968" y="4877107"/>
            <a:ext cx="2547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+mj-ea"/>
                <a:ea typeface="+mj-ea"/>
              </a:rPr>
              <a:t>七、单击添加目标文本内容或者复制粘贴已经写好的文本。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287039" y="1312653"/>
            <a:ext cx="10946112" cy="4015667"/>
          </a:xfrm>
          <a:custGeom>
            <a:avLst/>
            <a:gdLst>
              <a:gd name="connsiteX0" fmla="*/ 0 w 9953897"/>
              <a:gd name="connsiteY0" fmla="*/ 3030583 h 3866606"/>
              <a:gd name="connsiteX1" fmla="*/ 2103120 w 9953897"/>
              <a:gd name="connsiteY1" fmla="*/ 2991395 h 3866606"/>
              <a:gd name="connsiteX2" fmla="*/ 2481943 w 9953897"/>
              <a:gd name="connsiteY2" fmla="*/ 1946366 h 3866606"/>
              <a:gd name="connsiteX3" fmla="*/ 2704011 w 9953897"/>
              <a:gd name="connsiteY3" fmla="*/ 3004458 h 3866606"/>
              <a:gd name="connsiteX4" fmla="*/ 2782388 w 9953897"/>
              <a:gd name="connsiteY4" fmla="*/ 2677886 h 3866606"/>
              <a:gd name="connsiteX5" fmla="*/ 3030583 w 9953897"/>
              <a:gd name="connsiteY5" fmla="*/ 3866606 h 3866606"/>
              <a:gd name="connsiteX6" fmla="*/ 3396343 w 9953897"/>
              <a:gd name="connsiteY6" fmla="*/ 2286000 h 3866606"/>
              <a:gd name="connsiteX7" fmla="*/ 3487783 w 9953897"/>
              <a:gd name="connsiteY7" fmla="*/ 2756263 h 3866606"/>
              <a:gd name="connsiteX8" fmla="*/ 4101737 w 9953897"/>
              <a:gd name="connsiteY8" fmla="*/ 0 h 3866606"/>
              <a:gd name="connsiteX9" fmla="*/ 4781005 w 9953897"/>
              <a:gd name="connsiteY9" fmla="*/ 3017520 h 3866606"/>
              <a:gd name="connsiteX10" fmla="*/ 5055325 w 9953897"/>
              <a:gd name="connsiteY10" fmla="*/ 2076995 h 3866606"/>
              <a:gd name="connsiteX11" fmla="*/ 5381897 w 9953897"/>
              <a:gd name="connsiteY11" fmla="*/ 3122023 h 3866606"/>
              <a:gd name="connsiteX12" fmla="*/ 5538651 w 9953897"/>
              <a:gd name="connsiteY12" fmla="*/ 2547258 h 3866606"/>
              <a:gd name="connsiteX13" fmla="*/ 5630091 w 9953897"/>
              <a:gd name="connsiteY13" fmla="*/ 3082835 h 3866606"/>
              <a:gd name="connsiteX14" fmla="*/ 5760720 w 9953897"/>
              <a:gd name="connsiteY14" fmla="*/ 2194560 h 3866606"/>
              <a:gd name="connsiteX15" fmla="*/ 5891348 w 9953897"/>
              <a:gd name="connsiteY15" fmla="*/ 2939143 h 3866606"/>
              <a:gd name="connsiteX16" fmla="*/ 6335485 w 9953897"/>
              <a:gd name="connsiteY16" fmla="*/ 470263 h 3866606"/>
              <a:gd name="connsiteX17" fmla="*/ 6466114 w 9953897"/>
              <a:gd name="connsiteY17" fmla="*/ 1397726 h 3866606"/>
              <a:gd name="connsiteX18" fmla="*/ 6622868 w 9953897"/>
              <a:gd name="connsiteY18" fmla="*/ 953589 h 3866606"/>
              <a:gd name="connsiteX19" fmla="*/ 6897188 w 9953897"/>
              <a:gd name="connsiteY19" fmla="*/ 2155372 h 3866606"/>
              <a:gd name="connsiteX20" fmla="*/ 7223760 w 9953897"/>
              <a:gd name="connsiteY20" fmla="*/ 0 h 3866606"/>
              <a:gd name="connsiteX21" fmla="*/ 7289074 w 9953897"/>
              <a:gd name="connsiteY21" fmla="*/ 1214846 h 3866606"/>
              <a:gd name="connsiteX22" fmla="*/ 9953897 w 9953897"/>
              <a:gd name="connsiteY22" fmla="*/ 1214846 h 3866606"/>
              <a:gd name="connsiteX0-1" fmla="*/ 58814 w 10012711"/>
              <a:gd name="connsiteY0-2" fmla="*/ 3030583 h 3866606"/>
              <a:gd name="connsiteX1-3" fmla="*/ 2548 w 10012711"/>
              <a:gd name="connsiteY1-4" fmla="*/ 3004458 h 3866606"/>
              <a:gd name="connsiteX2-5" fmla="*/ 2161934 w 10012711"/>
              <a:gd name="connsiteY2-6" fmla="*/ 2991395 h 3866606"/>
              <a:gd name="connsiteX3-7" fmla="*/ 2540757 w 10012711"/>
              <a:gd name="connsiteY3-8" fmla="*/ 1946366 h 3866606"/>
              <a:gd name="connsiteX4-9" fmla="*/ 2762825 w 10012711"/>
              <a:gd name="connsiteY4-10" fmla="*/ 3004458 h 3866606"/>
              <a:gd name="connsiteX5-11" fmla="*/ 2841202 w 10012711"/>
              <a:gd name="connsiteY5-12" fmla="*/ 2677886 h 3866606"/>
              <a:gd name="connsiteX6-13" fmla="*/ 3089397 w 10012711"/>
              <a:gd name="connsiteY6-14" fmla="*/ 3866606 h 3866606"/>
              <a:gd name="connsiteX7-15" fmla="*/ 3455157 w 10012711"/>
              <a:gd name="connsiteY7-16" fmla="*/ 2286000 h 3866606"/>
              <a:gd name="connsiteX8-17" fmla="*/ 3546597 w 10012711"/>
              <a:gd name="connsiteY8-18" fmla="*/ 2756263 h 3866606"/>
              <a:gd name="connsiteX9-19" fmla="*/ 4160551 w 10012711"/>
              <a:gd name="connsiteY9-20" fmla="*/ 0 h 3866606"/>
              <a:gd name="connsiteX10-21" fmla="*/ 4839819 w 10012711"/>
              <a:gd name="connsiteY10-22" fmla="*/ 3017520 h 3866606"/>
              <a:gd name="connsiteX11-23" fmla="*/ 5114139 w 10012711"/>
              <a:gd name="connsiteY11-24" fmla="*/ 2076995 h 3866606"/>
              <a:gd name="connsiteX12-25" fmla="*/ 5440711 w 10012711"/>
              <a:gd name="connsiteY12-26" fmla="*/ 3122023 h 3866606"/>
              <a:gd name="connsiteX13-27" fmla="*/ 5597465 w 10012711"/>
              <a:gd name="connsiteY13-28" fmla="*/ 2547258 h 3866606"/>
              <a:gd name="connsiteX14-29" fmla="*/ 5688905 w 10012711"/>
              <a:gd name="connsiteY14-30" fmla="*/ 3082835 h 3866606"/>
              <a:gd name="connsiteX15-31" fmla="*/ 5819534 w 10012711"/>
              <a:gd name="connsiteY15-32" fmla="*/ 2194560 h 3866606"/>
              <a:gd name="connsiteX16-33" fmla="*/ 5950162 w 10012711"/>
              <a:gd name="connsiteY16-34" fmla="*/ 2939143 h 3866606"/>
              <a:gd name="connsiteX17-35" fmla="*/ 6394299 w 10012711"/>
              <a:gd name="connsiteY17-36" fmla="*/ 470263 h 3866606"/>
              <a:gd name="connsiteX18-37" fmla="*/ 6524928 w 10012711"/>
              <a:gd name="connsiteY18-38" fmla="*/ 1397726 h 3866606"/>
              <a:gd name="connsiteX19-39" fmla="*/ 6681682 w 10012711"/>
              <a:gd name="connsiteY19-40" fmla="*/ 953589 h 3866606"/>
              <a:gd name="connsiteX20-41" fmla="*/ 6956002 w 10012711"/>
              <a:gd name="connsiteY20-42" fmla="*/ 2155372 h 3866606"/>
              <a:gd name="connsiteX21-43" fmla="*/ 7282574 w 10012711"/>
              <a:gd name="connsiteY21-44" fmla="*/ 0 h 3866606"/>
              <a:gd name="connsiteX22-45" fmla="*/ 7347888 w 10012711"/>
              <a:gd name="connsiteY22-46" fmla="*/ 1214846 h 3866606"/>
              <a:gd name="connsiteX23" fmla="*/ 10012711 w 10012711"/>
              <a:gd name="connsiteY23" fmla="*/ 1214846 h 3866606"/>
              <a:gd name="connsiteX0-47" fmla="*/ 58814 w 10201582"/>
              <a:gd name="connsiteY0-48" fmla="*/ 3030583 h 3866606"/>
              <a:gd name="connsiteX1-49" fmla="*/ 2548 w 10201582"/>
              <a:gd name="connsiteY1-50" fmla="*/ 3004458 h 3866606"/>
              <a:gd name="connsiteX2-51" fmla="*/ 2161934 w 10201582"/>
              <a:gd name="connsiteY2-52" fmla="*/ 2991395 h 3866606"/>
              <a:gd name="connsiteX3-53" fmla="*/ 2540757 w 10201582"/>
              <a:gd name="connsiteY3-54" fmla="*/ 1946366 h 3866606"/>
              <a:gd name="connsiteX4-55" fmla="*/ 2762825 w 10201582"/>
              <a:gd name="connsiteY4-56" fmla="*/ 3004458 h 3866606"/>
              <a:gd name="connsiteX5-57" fmla="*/ 2841202 w 10201582"/>
              <a:gd name="connsiteY5-58" fmla="*/ 2677886 h 3866606"/>
              <a:gd name="connsiteX6-59" fmla="*/ 3089397 w 10201582"/>
              <a:gd name="connsiteY6-60" fmla="*/ 3866606 h 3866606"/>
              <a:gd name="connsiteX7-61" fmla="*/ 3455157 w 10201582"/>
              <a:gd name="connsiteY7-62" fmla="*/ 2286000 h 3866606"/>
              <a:gd name="connsiteX8-63" fmla="*/ 3546597 w 10201582"/>
              <a:gd name="connsiteY8-64" fmla="*/ 2756263 h 3866606"/>
              <a:gd name="connsiteX9-65" fmla="*/ 4160551 w 10201582"/>
              <a:gd name="connsiteY9-66" fmla="*/ 0 h 3866606"/>
              <a:gd name="connsiteX10-67" fmla="*/ 4839819 w 10201582"/>
              <a:gd name="connsiteY10-68" fmla="*/ 3017520 h 3866606"/>
              <a:gd name="connsiteX11-69" fmla="*/ 5114139 w 10201582"/>
              <a:gd name="connsiteY11-70" fmla="*/ 2076995 h 3866606"/>
              <a:gd name="connsiteX12-71" fmla="*/ 5440711 w 10201582"/>
              <a:gd name="connsiteY12-72" fmla="*/ 3122023 h 3866606"/>
              <a:gd name="connsiteX13-73" fmla="*/ 5597465 w 10201582"/>
              <a:gd name="connsiteY13-74" fmla="*/ 2547258 h 3866606"/>
              <a:gd name="connsiteX14-75" fmla="*/ 5688905 w 10201582"/>
              <a:gd name="connsiteY14-76" fmla="*/ 3082835 h 3866606"/>
              <a:gd name="connsiteX15-77" fmla="*/ 5819534 w 10201582"/>
              <a:gd name="connsiteY15-78" fmla="*/ 2194560 h 3866606"/>
              <a:gd name="connsiteX16-79" fmla="*/ 5950162 w 10201582"/>
              <a:gd name="connsiteY16-80" fmla="*/ 2939143 h 3866606"/>
              <a:gd name="connsiteX17-81" fmla="*/ 6394299 w 10201582"/>
              <a:gd name="connsiteY17-82" fmla="*/ 470263 h 3866606"/>
              <a:gd name="connsiteX18-83" fmla="*/ 6524928 w 10201582"/>
              <a:gd name="connsiteY18-84" fmla="*/ 1397726 h 3866606"/>
              <a:gd name="connsiteX19-85" fmla="*/ 6681682 w 10201582"/>
              <a:gd name="connsiteY19-86" fmla="*/ 953589 h 3866606"/>
              <a:gd name="connsiteX20-87" fmla="*/ 6956002 w 10201582"/>
              <a:gd name="connsiteY20-88" fmla="*/ 2155372 h 3866606"/>
              <a:gd name="connsiteX21-89" fmla="*/ 7282574 w 10201582"/>
              <a:gd name="connsiteY21-90" fmla="*/ 0 h 3866606"/>
              <a:gd name="connsiteX22-91" fmla="*/ 7347888 w 10201582"/>
              <a:gd name="connsiteY22-92" fmla="*/ 1214846 h 3866606"/>
              <a:gd name="connsiteX23-93" fmla="*/ 10201582 w 10201582"/>
              <a:gd name="connsiteY23-94" fmla="*/ 1201783 h 3866606"/>
              <a:gd name="connsiteX0-95" fmla="*/ 58814 w 10201594"/>
              <a:gd name="connsiteY0-96" fmla="*/ 3030583 h 3866606"/>
              <a:gd name="connsiteX1-97" fmla="*/ 2548 w 10201594"/>
              <a:gd name="connsiteY1-98" fmla="*/ 3004458 h 3866606"/>
              <a:gd name="connsiteX2-99" fmla="*/ 2161934 w 10201594"/>
              <a:gd name="connsiteY2-100" fmla="*/ 2991395 h 3866606"/>
              <a:gd name="connsiteX3-101" fmla="*/ 2540757 w 10201594"/>
              <a:gd name="connsiteY3-102" fmla="*/ 1946366 h 3866606"/>
              <a:gd name="connsiteX4-103" fmla="*/ 2762825 w 10201594"/>
              <a:gd name="connsiteY4-104" fmla="*/ 3004458 h 3866606"/>
              <a:gd name="connsiteX5-105" fmla="*/ 2841202 w 10201594"/>
              <a:gd name="connsiteY5-106" fmla="*/ 2677886 h 3866606"/>
              <a:gd name="connsiteX6-107" fmla="*/ 3089397 w 10201594"/>
              <a:gd name="connsiteY6-108" fmla="*/ 3866606 h 3866606"/>
              <a:gd name="connsiteX7-109" fmla="*/ 3455157 w 10201594"/>
              <a:gd name="connsiteY7-110" fmla="*/ 2286000 h 3866606"/>
              <a:gd name="connsiteX8-111" fmla="*/ 3546597 w 10201594"/>
              <a:gd name="connsiteY8-112" fmla="*/ 2756263 h 3866606"/>
              <a:gd name="connsiteX9-113" fmla="*/ 4160551 w 10201594"/>
              <a:gd name="connsiteY9-114" fmla="*/ 0 h 3866606"/>
              <a:gd name="connsiteX10-115" fmla="*/ 4839819 w 10201594"/>
              <a:gd name="connsiteY10-116" fmla="*/ 3017520 h 3866606"/>
              <a:gd name="connsiteX11-117" fmla="*/ 5114139 w 10201594"/>
              <a:gd name="connsiteY11-118" fmla="*/ 2076995 h 3866606"/>
              <a:gd name="connsiteX12-119" fmla="*/ 5440711 w 10201594"/>
              <a:gd name="connsiteY12-120" fmla="*/ 3122023 h 3866606"/>
              <a:gd name="connsiteX13-121" fmla="*/ 5597465 w 10201594"/>
              <a:gd name="connsiteY13-122" fmla="*/ 2547258 h 3866606"/>
              <a:gd name="connsiteX14-123" fmla="*/ 5688905 w 10201594"/>
              <a:gd name="connsiteY14-124" fmla="*/ 3082835 h 3866606"/>
              <a:gd name="connsiteX15-125" fmla="*/ 5819534 w 10201594"/>
              <a:gd name="connsiteY15-126" fmla="*/ 2194560 h 3866606"/>
              <a:gd name="connsiteX16-127" fmla="*/ 5950162 w 10201594"/>
              <a:gd name="connsiteY16-128" fmla="*/ 2939143 h 3866606"/>
              <a:gd name="connsiteX17-129" fmla="*/ 6394299 w 10201594"/>
              <a:gd name="connsiteY17-130" fmla="*/ 470263 h 3866606"/>
              <a:gd name="connsiteX18-131" fmla="*/ 6524928 w 10201594"/>
              <a:gd name="connsiteY18-132" fmla="*/ 1397726 h 3866606"/>
              <a:gd name="connsiteX19-133" fmla="*/ 6681682 w 10201594"/>
              <a:gd name="connsiteY19-134" fmla="*/ 953589 h 3866606"/>
              <a:gd name="connsiteX20-135" fmla="*/ 6956002 w 10201594"/>
              <a:gd name="connsiteY20-136" fmla="*/ 2155372 h 3866606"/>
              <a:gd name="connsiteX21-137" fmla="*/ 7282574 w 10201594"/>
              <a:gd name="connsiteY21-138" fmla="*/ 0 h 3866606"/>
              <a:gd name="connsiteX22-139" fmla="*/ 7347888 w 10201594"/>
              <a:gd name="connsiteY22-140" fmla="*/ 1214846 h 3866606"/>
              <a:gd name="connsiteX23-141" fmla="*/ 10201582 w 10201594"/>
              <a:gd name="connsiteY23-142" fmla="*/ 1201783 h 38666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93" y="connsiteY23-94"/>
              </a:cxn>
            </a:cxnLst>
            <a:rect l="l" t="t" r="r" b="b"/>
            <a:pathLst>
              <a:path w="10201594" h="3866606">
                <a:moveTo>
                  <a:pt x="58814" y="3030583"/>
                </a:moveTo>
                <a:cubicBezTo>
                  <a:pt x="77833" y="3026229"/>
                  <a:pt x="-16471" y="3008812"/>
                  <a:pt x="2548" y="3004458"/>
                </a:cubicBezTo>
                <a:lnTo>
                  <a:pt x="2161934" y="2991395"/>
                </a:lnTo>
                <a:lnTo>
                  <a:pt x="2540757" y="1946366"/>
                </a:lnTo>
                <a:lnTo>
                  <a:pt x="2762825" y="3004458"/>
                </a:lnTo>
                <a:lnTo>
                  <a:pt x="2841202" y="2677886"/>
                </a:lnTo>
                <a:lnTo>
                  <a:pt x="3089397" y="3866606"/>
                </a:lnTo>
                <a:lnTo>
                  <a:pt x="3455157" y="2286000"/>
                </a:lnTo>
                <a:lnTo>
                  <a:pt x="3546597" y="2756263"/>
                </a:lnTo>
                <a:lnTo>
                  <a:pt x="4160551" y="0"/>
                </a:lnTo>
                <a:lnTo>
                  <a:pt x="4839819" y="3017520"/>
                </a:lnTo>
                <a:lnTo>
                  <a:pt x="5114139" y="2076995"/>
                </a:lnTo>
                <a:lnTo>
                  <a:pt x="5440711" y="3122023"/>
                </a:lnTo>
                <a:lnTo>
                  <a:pt x="5597465" y="2547258"/>
                </a:lnTo>
                <a:lnTo>
                  <a:pt x="5688905" y="3082835"/>
                </a:lnTo>
                <a:lnTo>
                  <a:pt x="5819534" y="2194560"/>
                </a:lnTo>
                <a:lnTo>
                  <a:pt x="5950162" y="2939143"/>
                </a:lnTo>
                <a:lnTo>
                  <a:pt x="6394299" y="470263"/>
                </a:lnTo>
                <a:lnTo>
                  <a:pt x="6524928" y="1397726"/>
                </a:lnTo>
                <a:lnTo>
                  <a:pt x="6681682" y="953589"/>
                </a:lnTo>
                <a:lnTo>
                  <a:pt x="6956002" y="2155372"/>
                </a:lnTo>
                <a:lnTo>
                  <a:pt x="7282574" y="0"/>
                </a:lnTo>
                <a:lnTo>
                  <a:pt x="7347888" y="1214846"/>
                </a:lnTo>
                <a:cubicBezTo>
                  <a:pt x="8299119" y="1210492"/>
                  <a:pt x="10207298" y="1166948"/>
                  <a:pt x="10201582" y="1201783"/>
                </a:cubicBez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22291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05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结束语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22616" y="2087487"/>
            <a:ext cx="1685300" cy="1452846"/>
            <a:chOff x="1437702" y="2015951"/>
            <a:chExt cx="1976088" cy="1703524"/>
          </a:xfrm>
        </p:grpSpPr>
        <p:sp>
          <p:nvSpPr>
            <p:cNvPr id="12" name="六边形 11"/>
            <p:cNvSpPr/>
            <p:nvPr/>
          </p:nvSpPr>
          <p:spPr>
            <a:xfrm flipV="1">
              <a:off x="1437702" y="2015951"/>
              <a:ext cx="1976088" cy="1703524"/>
            </a:xfrm>
            <a:prstGeom prst="hexagon">
              <a:avLst/>
            </a:prstGeom>
            <a:gradFill flip="none" rotWithShape="1">
              <a:gsLst>
                <a:gs pos="5000">
                  <a:schemeClr val="bg1">
                    <a:lumMod val="85000"/>
                  </a:schemeClr>
                </a:gs>
                <a:gs pos="57000">
                  <a:schemeClr val="bg1">
                    <a:shade val="67500"/>
                    <a:satMod val="115000"/>
                    <a:lumMod val="40000"/>
                    <a:lumOff val="6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rgbClr val="FFFFFF">
                  <a:alpha val="72941"/>
                </a:srgbClr>
              </a:solidFill>
            </a:ln>
            <a:effectLst>
              <a:outerShdw blurRad="215900" dist="127000" dir="6000000" sx="101000" sy="101000" algn="tr" rotWithShape="0">
                <a:schemeClr val="tx1">
                  <a:lumMod val="95000"/>
                  <a:lumOff val="5000"/>
                  <a:alpha val="7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60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775432" y="2664024"/>
              <a:ext cx="1299174" cy="541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新机遇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066832" y="2087487"/>
            <a:ext cx="1685300" cy="1452846"/>
            <a:chOff x="1437702" y="2015951"/>
            <a:chExt cx="1976088" cy="1703524"/>
          </a:xfrm>
        </p:grpSpPr>
        <p:sp>
          <p:nvSpPr>
            <p:cNvPr id="18" name="六边形 17"/>
            <p:cNvSpPr/>
            <p:nvPr/>
          </p:nvSpPr>
          <p:spPr>
            <a:xfrm flipV="1">
              <a:off x="1437702" y="2015951"/>
              <a:ext cx="1976088" cy="1703524"/>
            </a:xfrm>
            <a:prstGeom prst="hexagon">
              <a:avLst/>
            </a:prstGeom>
            <a:gradFill flip="none" rotWithShape="1">
              <a:gsLst>
                <a:gs pos="5000">
                  <a:schemeClr val="bg1">
                    <a:lumMod val="85000"/>
                  </a:schemeClr>
                </a:gs>
                <a:gs pos="57000">
                  <a:schemeClr val="bg1">
                    <a:shade val="67500"/>
                    <a:satMod val="115000"/>
                    <a:lumMod val="40000"/>
                    <a:lumOff val="6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rgbClr val="FFFFFF">
                  <a:alpha val="72941"/>
                </a:srgbClr>
              </a:solidFill>
            </a:ln>
            <a:effectLst>
              <a:outerShdw blurRad="215900" dist="127000" dir="6000000" sx="101000" sy="101000" algn="tr" rotWithShape="0">
                <a:schemeClr val="tx1">
                  <a:lumMod val="95000"/>
                  <a:lumOff val="5000"/>
                  <a:alpha val="7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6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75432" y="2664024"/>
              <a:ext cx="1299174" cy="541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新市场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981932" y="2087487"/>
            <a:ext cx="1685300" cy="1452846"/>
            <a:chOff x="1437702" y="2015951"/>
            <a:chExt cx="1976088" cy="1703524"/>
          </a:xfrm>
        </p:grpSpPr>
        <p:sp>
          <p:nvSpPr>
            <p:cNvPr id="21" name="六边形 20"/>
            <p:cNvSpPr/>
            <p:nvPr/>
          </p:nvSpPr>
          <p:spPr>
            <a:xfrm flipV="1">
              <a:off x="1437702" y="2015951"/>
              <a:ext cx="1976088" cy="1703524"/>
            </a:xfrm>
            <a:prstGeom prst="hexagon">
              <a:avLst/>
            </a:prstGeom>
            <a:gradFill flip="none" rotWithShape="1">
              <a:gsLst>
                <a:gs pos="5000">
                  <a:schemeClr val="bg1">
                    <a:lumMod val="85000"/>
                  </a:schemeClr>
                </a:gs>
                <a:gs pos="57000">
                  <a:schemeClr val="bg1">
                    <a:shade val="67500"/>
                    <a:satMod val="115000"/>
                    <a:lumMod val="40000"/>
                    <a:lumOff val="6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rgbClr val="FFFFFF">
                  <a:alpha val="72941"/>
                </a:srgbClr>
              </a:solidFill>
            </a:ln>
            <a:effectLst>
              <a:outerShdw blurRad="215900" dist="127000" dir="6000000" sx="101000" sy="101000" algn="tr" rotWithShape="0">
                <a:schemeClr val="tx1">
                  <a:lumMod val="95000"/>
                  <a:lumOff val="5000"/>
                  <a:alpha val="7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6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09572" y="2664024"/>
              <a:ext cx="1299174" cy="541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新项目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955264" y="2087487"/>
            <a:ext cx="1685300" cy="1452846"/>
            <a:chOff x="1437702" y="2015951"/>
            <a:chExt cx="1976088" cy="1703524"/>
          </a:xfrm>
        </p:grpSpPr>
        <p:sp>
          <p:nvSpPr>
            <p:cNvPr id="24" name="六边形 23"/>
            <p:cNvSpPr/>
            <p:nvPr/>
          </p:nvSpPr>
          <p:spPr>
            <a:xfrm flipV="1">
              <a:off x="1437702" y="2015951"/>
              <a:ext cx="1976088" cy="1703524"/>
            </a:xfrm>
            <a:prstGeom prst="hexagon">
              <a:avLst/>
            </a:prstGeom>
            <a:gradFill flip="none" rotWithShape="1">
              <a:gsLst>
                <a:gs pos="5000">
                  <a:schemeClr val="bg1">
                    <a:lumMod val="85000"/>
                  </a:schemeClr>
                </a:gs>
                <a:gs pos="57000">
                  <a:schemeClr val="bg1">
                    <a:shade val="67500"/>
                    <a:satMod val="115000"/>
                    <a:lumMod val="40000"/>
                    <a:lumOff val="6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rgbClr val="FFFFFF">
                  <a:alpha val="72941"/>
                </a:srgbClr>
              </a:solidFill>
            </a:ln>
            <a:effectLst>
              <a:outerShdw blurRad="215900" dist="127000" dir="6000000" sx="101000" sy="101000" algn="tr" rotWithShape="0">
                <a:schemeClr val="tx1">
                  <a:lumMod val="95000"/>
                  <a:lumOff val="5000"/>
                  <a:alpha val="7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6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75432" y="2664024"/>
              <a:ext cx="1299174" cy="541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新模式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899480" y="2087487"/>
            <a:ext cx="1685300" cy="1452846"/>
            <a:chOff x="1437702" y="2015951"/>
            <a:chExt cx="1976088" cy="1703524"/>
          </a:xfrm>
        </p:grpSpPr>
        <p:sp>
          <p:nvSpPr>
            <p:cNvPr id="27" name="六边形 26"/>
            <p:cNvSpPr/>
            <p:nvPr/>
          </p:nvSpPr>
          <p:spPr>
            <a:xfrm flipV="1">
              <a:off x="1437702" y="2015951"/>
              <a:ext cx="1976088" cy="1703524"/>
            </a:xfrm>
            <a:prstGeom prst="hexagon">
              <a:avLst/>
            </a:prstGeom>
            <a:gradFill flip="none" rotWithShape="1">
              <a:gsLst>
                <a:gs pos="5000">
                  <a:schemeClr val="bg1">
                    <a:lumMod val="85000"/>
                  </a:schemeClr>
                </a:gs>
                <a:gs pos="57000">
                  <a:schemeClr val="bg1">
                    <a:shade val="67500"/>
                    <a:satMod val="115000"/>
                    <a:lumMod val="40000"/>
                    <a:lumOff val="6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rgbClr val="FFFFFF">
                  <a:alpha val="72941"/>
                </a:srgbClr>
              </a:solidFill>
            </a:ln>
            <a:effectLst>
              <a:outerShdw blurRad="215900" dist="127000" dir="6000000" sx="101000" sy="101000" algn="tr" rotWithShape="0">
                <a:schemeClr val="tx1">
                  <a:lumMod val="95000"/>
                  <a:lumOff val="5000"/>
                  <a:alpha val="7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6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75432" y="2664024"/>
              <a:ext cx="1299174" cy="541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新思路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9884" y="4188493"/>
            <a:ext cx="6647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单击添加目标文本，或者复制粘贴已经写好的文本内容到此处。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单击添加目标文本，或者复制粘贴已经写好的文本内容到此处。</a:t>
            </a: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单击添加目标文本，或者复制粘贴已经写好的文本内容到此处。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8952533_202936205000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r="19531"/>
          <a:stretch>
            <a:fillRect/>
          </a:stretch>
        </p:blipFill>
        <p:spPr bwMode="auto">
          <a:xfrm>
            <a:off x="1666036" y="2087959"/>
            <a:ext cx="2897682" cy="28976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01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团队介绍</a:t>
            </a:r>
          </a:p>
        </p:txBody>
      </p:sp>
      <p:sp>
        <p:nvSpPr>
          <p:cNvPr id="18" name="椭圆 17"/>
          <p:cNvSpPr/>
          <p:nvPr/>
        </p:nvSpPr>
        <p:spPr>
          <a:xfrm>
            <a:off x="5402039" y="1986538"/>
            <a:ext cx="1026194" cy="10261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626175" y="1986538"/>
            <a:ext cx="1026194" cy="10261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850311" y="1986538"/>
            <a:ext cx="1026194" cy="10261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074447" y="1986538"/>
            <a:ext cx="1026194" cy="10261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474048" y="227464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专业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98184" y="227464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正直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08873" y="227348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创新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86229" y="229265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务实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56996" y="3291472"/>
            <a:ext cx="264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professional team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58024" y="3470909"/>
            <a:ext cx="50387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团队（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）是由基层和管理层人员组成的一个共同体，它合理利用每一个成员的知识和技能协同工作，解决问题，达到共同的目标。</a:t>
            </a: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团队的构成要素总结为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5P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，分别为目标、人、定位、权限、计划。团队和群体有着根本性的一些区别，群体可以向团队过渡。</a:t>
            </a:r>
          </a:p>
        </p:txBody>
      </p:sp>
      <p:sp>
        <p:nvSpPr>
          <p:cNvPr id="28" name="同心圆 27"/>
          <p:cNvSpPr/>
          <p:nvPr/>
        </p:nvSpPr>
        <p:spPr>
          <a:xfrm>
            <a:off x="1206665" y="1727920"/>
            <a:ext cx="3816424" cy="3660557"/>
          </a:xfrm>
          <a:prstGeom prst="donut">
            <a:avLst>
              <a:gd name="adj" fmla="val 11405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outerShdw blurRad="292100" dist="38100" sx="102000" sy="102000" algn="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01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项目成员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367756" y="1583903"/>
            <a:ext cx="2016224" cy="1944216"/>
            <a:chOff x="1080418" y="1583903"/>
            <a:chExt cx="2016224" cy="1944216"/>
          </a:xfrm>
        </p:grpSpPr>
        <p:pic>
          <p:nvPicPr>
            <p:cNvPr id="3077" name="Picture 5" descr="F:\Redocn_201203271315084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34" t="40265" r="4794" b="16057"/>
            <a:stretch>
              <a:fillRect/>
            </a:stretch>
          </p:blipFill>
          <p:spPr bwMode="auto">
            <a:xfrm>
              <a:off x="1220867" y="1724352"/>
              <a:ext cx="1803767" cy="180376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同心圆 9"/>
            <p:cNvSpPr/>
            <p:nvPr/>
          </p:nvSpPr>
          <p:spPr>
            <a:xfrm>
              <a:off x="1080418" y="1583903"/>
              <a:ext cx="2016224" cy="1933879"/>
            </a:xfrm>
            <a:prstGeom prst="donut">
              <a:avLst>
                <a:gd name="adj" fmla="val 11405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292100" dist="38100" sx="102000" sy="102000" algn="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57118" y="1583903"/>
            <a:ext cx="2016224" cy="1944216"/>
            <a:chOff x="3369780" y="1583903"/>
            <a:chExt cx="2016224" cy="1944216"/>
          </a:xfrm>
        </p:grpSpPr>
        <p:pic>
          <p:nvPicPr>
            <p:cNvPr id="3075" name="Picture 3" descr="F:\u=882899358,3488284453&amp;fm=21&amp;gp=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04" r="16368" b="12772"/>
            <a:stretch>
              <a:fillRect/>
            </a:stretch>
          </p:blipFill>
          <p:spPr bwMode="auto">
            <a:xfrm>
              <a:off x="3470345" y="1700281"/>
              <a:ext cx="1827838" cy="182783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同心圆 10"/>
            <p:cNvSpPr/>
            <p:nvPr/>
          </p:nvSpPr>
          <p:spPr>
            <a:xfrm>
              <a:off x="3369780" y="1583903"/>
              <a:ext cx="2016224" cy="1933879"/>
            </a:xfrm>
            <a:prstGeom prst="donut">
              <a:avLst>
                <a:gd name="adj" fmla="val 11405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292100" dist="38100" sx="102000" sy="102000" algn="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04260" y="1583903"/>
            <a:ext cx="2016224" cy="1944216"/>
            <a:chOff x="5616922" y="1583903"/>
            <a:chExt cx="2016224" cy="1944216"/>
          </a:xfrm>
        </p:grpSpPr>
        <p:pic>
          <p:nvPicPr>
            <p:cNvPr id="3076" name="Picture 4" descr="F:\1719-1110041T3049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3" t="2764" r="-5553" b="3627"/>
            <a:stretch>
              <a:fillRect/>
            </a:stretch>
          </p:blipFill>
          <p:spPr bwMode="auto">
            <a:xfrm>
              <a:off x="5742225" y="1875344"/>
              <a:ext cx="1765618" cy="165277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同心圆 11"/>
            <p:cNvSpPr/>
            <p:nvPr/>
          </p:nvSpPr>
          <p:spPr>
            <a:xfrm>
              <a:off x="5616922" y="1583903"/>
              <a:ext cx="2016224" cy="1933879"/>
            </a:xfrm>
            <a:prstGeom prst="donut">
              <a:avLst>
                <a:gd name="adj" fmla="val 11405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292100" dist="38100" sx="102000" sy="102000" algn="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208516" y="1583904"/>
            <a:ext cx="2016224" cy="1933879"/>
            <a:chOff x="7921178" y="1583903"/>
            <a:chExt cx="2016224" cy="1933879"/>
          </a:xfrm>
        </p:grpSpPr>
        <p:pic>
          <p:nvPicPr>
            <p:cNvPr id="3074" name="Picture 2" descr="F:\cc31e046f6e7408e260f96932b_560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84" t="-1532" r="16325" b="34833"/>
            <a:stretch>
              <a:fillRect/>
            </a:stretch>
          </p:blipFill>
          <p:spPr bwMode="auto">
            <a:xfrm>
              <a:off x="8060621" y="1727919"/>
              <a:ext cx="1737338" cy="168735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同心圆 12"/>
            <p:cNvSpPr/>
            <p:nvPr/>
          </p:nvSpPr>
          <p:spPr>
            <a:xfrm>
              <a:off x="7921178" y="1583903"/>
              <a:ext cx="2016224" cy="1933879"/>
            </a:xfrm>
            <a:prstGeom prst="donut">
              <a:avLst>
                <a:gd name="adj" fmla="val 11405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292100" dist="38100" sx="102000" sy="102000" algn="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62056" y="365587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粗倩_GBK" panose="03000509000000000000" pitchFamily="65" charset="-122"/>
                <a:ea typeface="方正粗倩_GBK" panose="03000509000000000000" pitchFamily="65" charset="-122"/>
              </a:rPr>
              <a:t>代用名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639832" y="4136419"/>
            <a:ext cx="1456116" cy="399812"/>
            <a:chOff x="1352494" y="4136419"/>
            <a:chExt cx="1456116" cy="399812"/>
          </a:xfrm>
        </p:grpSpPr>
        <p:sp>
          <p:nvSpPr>
            <p:cNvPr id="3" name="图文框 2"/>
            <p:cNvSpPr/>
            <p:nvPr/>
          </p:nvSpPr>
          <p:spPr>
            <a:xfrm>
              <a:off x="1352494" y="4136419"/>
              <a:ext cx="1456116" cy="369332"/>
            </a:xfrm>
            <a:prstGeom prst="fram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42946" y="416689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+mj-ea"/>
                  <a:ea typeface="+mj-ea"/>
                </a:rPr>
                <a:t>职务名称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11840" y="4611141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单击输入文本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单击输入文本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单击输入文本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单击输入文本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67028" y="365587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粗倩_GBK" panose="03000509000000000000" pitchFamily="65" charset="-122"/>
                <a:ea typeface="方正粗倩_GBK" panose="03000509000000000000" pitchFamily="65" charset="-122"/>
              </a:rPr>
              <a:t>代用名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944804" y="4136419"/>
            <a:ext cx="1456116" cy="399812"/>
            <a:chOff x="3657466" y="4136419"/>
            <a:chExt cx="1456116" cy="399812"/>
          </a:xfrm>
        </p:grpSpPr>
        <p:sp>
          <p:nvSpPr>
            <p:cNvPr id="23" name="图文框 22"/>
            <p:cNvSpPr/>
            <p:nvPr/>
          </p:nvSpPr>
          <p:spPr>
            <a:xfrm>
              <a:off x="3657466" y="4136419"/>
              <a:ext cx="1456116" cy="369332"/>
            </a:xfrm>
            <a:prstGeom prst="fram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47918" y="416689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+mj-ea"/>
                  <a:ea typeface="+mj-ea"/>
                </a:rPr>
                <a:t>职务名称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016812" y="4611141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单击输入文本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单击输入文本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单击输入文本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单击输入文本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24848" y="365587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粗倩_GBK" panose="03000509000000000000" pitchFamily="65" charset="-122"/>
                <a:ea typeface="方正粗倩_GBK" panose="03000509000000000000" pitchFamily="65" charset="-122"/>
              </a:rPr>
              <a:t>代用名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202624" y="4136419"/>
            <a:ext cx="1456116" cy="399812"/>
            <a:chOff x="5915286" y="4136419"/>
            <a:chExt cx="1456116" cy="399812"/>
          </a:xfrm>
        </p:grpSpPr>
        <p:sp>
          <p:nvSpPr>
            <p:cNvPr id="27" name="图文框 26"/>
            <p:cNvSpPr/>
            <p:nvPr/>
          </p:nvSpPr>
          <p:spPr>
            <a:xfrm>
              <a:off x="5915286" y="4136419"/>
              <a:ext cx="1456116" cy="369332"/>
            </a:xfrm>
            <a:prstGeom prst="fram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05738" y="416689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+mj-ea"/>
                  <a:ea typeface="+mj-ea"/>
                </a:rPr>
                <a:t>职务名称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05828" y="4611141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单击输入文本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单击输入文本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单击输入文本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单击输入文本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74824" y="365587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粗倩_GBK" panose="03000509000000000000" pitchFamily="65" charset="-122"/>
                <a:ea typeface="方正粗倩_GBK" panose="03000509000000000000" pitchFamily="65" charset="-122"/>
              </a:rPr>
              <a:t>代用名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552600" y="4136419"/>
            <a:ext cx="1456116" cy="399812"/>
            <a:chOff x="8265262" y="4136419"/>
            <a:chExt cx="1456116" cy="399812"/>
          </a:xfrm>
        </p:grpSpPr>
        <p:sp>
          <p:nvSpPr>
            <p:cNvPr id="37" name="图文框 36"/>
            <p:cNvSpPr/>
            <p:nvPr/>
          </p:nvSpPr>
          <p:spPr>
            <a:xfrm>
              <a:off x="8265262" y="4136419"/>
              <a:ext cx="1456116" cy="369332"/>
            </a:xfrm>
            <a:prstGeom prst="fram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455714" y="416689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+mj-ea"/>
                  <a:ea typeface="+mj-ea"/>
                </a:rPr>
                <a:t>职务名称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634472" y="4611141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单击输入文本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单击输入文本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单击输入文本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单击输入文本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2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2" grpId="0"/>
      <p:bldP spid="25" grpId="0"/>
      <p:bldP spid="26" grpId="0"/>
      <p:bldP spid="29" grpId="0"/>
      <p:bldP spid="36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01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核心成员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048158" y="1295872"/>
            <a:ext cx="2241446" cy="2149903"/>
            <a:chOff x="1760820" y="1295871"/>
            <a:chExt cx="2241446" cy="2149903"/>
          </a:xfrm>
        </p:grpSpPr>
        <p:pic>
          <p:nvPicPr>
            <p:cNvPr id="10" name="Picture 5" descr="F:\Redocn_201203271315084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34" t="40265" r="4794" b="16057"/>
            <a:stretch>
              <a:fillRect/>
            </a:stretch>
          </p:blipFill>
          <p:spPr bwMode="auto">
            <a:xfrm>
              <a:off x="1925001" y="1436320"/>
              <a:ext cx="2005257" cy="200525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同心圆 10"/>
            <p:cNvSpPr/>
            <p:nvPr/>
          </p:nvSpPr>
          <p:spPr>
            <a:xfrm>
              <a:off x="1760820" y="1295871"/>
              <a:ext cx="2241446" cy="2149903"/>
            </a:xfrm>
            <a:prstGeom prst="donut">
              <a:avLst>
                <a:gd name="adj" fmla="val 11405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292100" dist="38100" sx="102000" sy="102000" algn="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48158" y="3826489"/>
            <a:ext cx="2241446" cy="2149903"/>
            <a:chOff x="1760820" y="3826488"/>
            <a:chExt cx="2241446" cy="2149903"/>
          </a:xfrm>
        </p:grpSpPr>
        <p:pic>
          <p:nvPicPr>
            <p:cNvPr id="12" name="Picture 2" descr="F:\cc31e046f6e7408e260f96932b_56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84" t="-1532" r="16325" b="34833"/>
            <a:stretch>
              <a:fillRect/>
            </a:stretch>
          </p:blipFill>
          <p:spPr bwMode="auto">
            <a:xfrm>
              <a:off x="1931416" y="3898496"/>
              <a:ext cx="1931407" cy="187584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同心圆 12"/>
            <p:cNvSpPr/>
            <p:nvPr/>
          </p:nvSpPr>
          <p:spPr>
            <a:xfrm>
              <a:off x="1760820" y="3826488"/>
              <a:ext cx="2241446" cy="2149903"/>
            </a:xfrm>
            <a:prstGeom prst="donut">
              <a:avLst>
                <a:gd name="adj" fmla="val 11405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292100" dist="38100" sx="102000" sy="102000" algn="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644400" y="162962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方正粗倩_GBK" panose="03000509000000000000" pitchFamily="65" charset="-122"/>
                <a:ea typeface="方正粗倩_GBK" panose="03000509000000000000" pitchFamily="65" charset="-122"/>
              </a:rPr>
              <a:t>代用名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255916" y="1843906"/>
            <a:ext cx="2088232" cy="484892"/>
            <a:chOff x="5968578" y="1843906"/>
            <a:chExt cx="2088232" cy="484892"/>
          </a:xfrm>
        </p:grpSpPr>
        <p:sp>
          <p:nvSpPr>
            <p:cNvPr id="4" name="圆角矩形 3"/>
            <p:cNvSpPr/>
            <p:nvPr/>
          </p:nvSpPr>
          <p:spPr>
            <a:xfrm>
              <a:off x="5968578" y="1843906"/>
              <a:ext cx="2088232" cy="48489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6086306" y="1872687"/>
              <a:ext cx="1826488" cy="3993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86286" y="191591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职务名称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75218" y="2555276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单击添加目标文本内容或者复制粘贴已经写好的文本。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单击添加文本内容或者复制粘贴。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41260" y="2122646"/>
            <a:ext cx="1583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Team member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52784" y="416269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方正粗倩_GBK" panose="03000509000000000000" pitchFamily="65" charset="-122"/>
                <a:ea typeface="方正粗倩_GBK" panose="03000509000000000000" pitchFamily="65" charset="-122"/>
              </a:rPr>
              <a:t>代用名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264300" y="4376975"/>
            <a:ext cx="2088232" cy="484892"/>
            <a:chOff x="5976962" y="4376975"/>
            <a:chExt cx="2088232" cy="484892"/>
          </a:xfrm>
        </p:grpSpPr>
        <p:sp>
          <p:nvSpPr>
            <p:cNvPr id="23" name="圆角矩形 22"/>
            <p:cNvSpPr/>
            <p:nvPr/>
          </p:nvSpPr>
          <p:spPr>
            <a:xfrm>
              <a:off x="5976962" y="4376975"/>
              <a:ext cx="2088232" cy="48489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6094690" y="4405756"/>
              <a:ext cx="1826488" cy="3993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94670" y="444898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职务名称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683602" y="5088345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单击添加目标文本内容或者复制粘贴已经写好的文本。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单击添加文本内容或者复制粘贴。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649644" y="4655715"/>
            <a:ext cx="1583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Team member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build="p"/>
      <p:bldP spid="6" grpId="0"/>
      <p:bldP spid="22" grpId="0"/>
      <p:bldP spid="26" grpId="0" build="p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593209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71979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374037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17145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283521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01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486694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组织架构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274664" y="4220634"/>
            <a:ext cx="482725" cy="710788"/>
            <a:chOff x="2084646" y="1584375"/>
            <a:chExt cx="5835986" cy="710788"/>
          </a:xfrm>
        </p:grpSpPr>
        <p:cxnSp>
          <p:nvCxnSpPr>
            <p:cNvPr id="11" name="直接连接符 10"/>
            <p:cNvCxnSpPr/>
            <p:nvPr/>
          </p:nvCxnSpPr>
          <p:spPr>
            <a:xfrm flipH="1">
              <a:off x="6486604" y="1584375"/>
              <a:ext cx="36003" cy="36004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084646" y="1944415"/>
              <a:ext cx="3338" cy="3507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920632" y="1944415"/>
              <a:ext cx="0" cy="3507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2087984" y="1944415"/>
              <a:ext cx="5832648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2070821" y="4220634"/>
            <a:ext cx="482725" cy="710788"/>
            <a:chOff x="2084646" y="1584375"/>
            <a:chExt cx="5835986" cy="710788"/>
          </a:xfrm>
        </p:grpSpPr>
        <p:cxnSp>
          <p:nvCxnSpPr>
            <p:cNvPr id="16" name="直接连接符 15"/>
            <p:cNvCxnSpPr/>
            <p:nvPr/>
          </p:nvCxnSpPr>
          <p:spPr>
            <a:xfrm flipH="1">
              <a:off x="6486604" y="1584375"/>
              <a:ext cx="36003" cy="36004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2084646" y="1944415"/>
              <a:ext cx="3338" cy="3507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920632" y="1944415"/>
              <a:ext cx="0" cy="3507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2087984" y="1944415"/>
              <a:ext cx="5832648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2812232" y="4220634"/>
            <a:ext cx="902073" cy="925284"/>
            <a:chOff x="2084646" y="1584375"/>
            <a:chExt cx="5835986" cy="925284"/>
          </a:xfrm>
        </p:grpSpPr>
        <p:cxnSp>
          <p:nvCxnSpPr>
            <p:cNvPr id="21" name="直接连接符 20"/>
            <p:cNvCxnSpPr/>
            <p:nvPr/>
          </p:nvCxnSpPr>
          <p:spPr>
            <a:xfrm flipH="1">
              <a:off x="4738032" y="1584375"/>
              <a:ext cx="168091" cy="925284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084646" y="1944415"/>
              <a:ext cx="3338" cy="3507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7920632" y="1944415"/>
              <a:ext cx="0" cy="3507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2087984" y="1944415"/>
              <a:ext cx="5832648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871717" y="4220634"/>
            <a:ext cx="482725" cy="710788"/>
            <a:chOff x="2084646" y="1584375"/>
            <a:chExt cx="5835986" cy="710788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3781334" y="1584375"/>
              <a:ext cx="36003" cy="36004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084646" y="1944415"/>
              <a:ext cx="3338" cy="3507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7920632" y="1944415"/>
              <a:ext cx="0" cy="3507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2087984" y="1944415"/>
              <a:ext cx="5832648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4766316" y="4220634"/>
            <a:ext cx="1276684" cy="998820"/>
            <a:chOff x="1044412" y="2241739"/>
            <a:chExt cx="2051684" cy="998820"/>
          </a:xfrm>
        </p:grpSpPr>
        <p:grpSp>
          <p:nvGrpSpPr>
            <p:cNvPr id="37" name="组合 36"/>
            <p:cNvGrpSpPr/>
            <p:nvPr/>
          </p:nvGrpSpPr>
          <p:grpSpPr>
            <a:xfrm>
              <a:off x="1044412" y="2241739"/>
              <a:ext cx="2051684" cy="710788"/>
              <a:chOff x="2084646" y="1584375"/>
              <a:chExt cx="5835986" cy="710788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H="1">
                <a:off x="5004306" y="1584375"/>
                <a:ext cx="36006" cy="36004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2084646" y="1944415"/>
                <a:ext cx="3338" cy="350748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7920632" y="1944415"/>
                <a:ext cx="0" cy="350748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>
                <a:off x="2087984" y="1944415"/>
                <a:ext cx="5832648" cy="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直接连接符 37"/>
            <p:cNvCxnSpPr/>
            <p:nvPr/>
          </p:nvCxnSpPr>
          <p:spPr>
            <a:xfrm>
              <a:off x="1741164" y="2601779"/>
              <a:ext cx="0" cy="63878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2451396" y="2587358"/>
              <a:ext cx="0" cy="63878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6269715" y="4220634"/>
            <a:ext cx="482725" cy="710788"/>
            <a:chOff x="2084646" y="1584375"/>
            <a:chExt cx="5835986" cy="710788"/>
          </a:xfrm>
        </p:grpSpPr>
        <p:cxnSp>
          <p:nvCxnSpPr>
            <p:cNvPr id="47" name="直接连接符 46"/>
            <p:cNvCxnSpPr/>
            <p:nvPr/>
          </p:nvCxnSpPr>
          <p:spPr>
            <a:xfrm flipH="1">
              <a:off x="3211500" y="1584375"/>
              <a:ext cx="36003" cy="36004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2084646" y="1944415"/>
              <a:ext cx="3338" cy="3507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920632" y="1944415"/>
              <a:ext cx="0" cy="3507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2087984" y="1944415"/>
              <a:ext cx="5832648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7219817" y="4220634"/>
            <a:ext cx="482725" cy="710788"/>
            <a:chOff x="2084646" y="1584375"/>
            <a:chExt cx="5835986" cy="710788"/>
          </a:xfrm>
        </p:grpSpPr>
        <p:cxnSp>
          <p:nvCxnSpPr>
            <p:cNvPr id="52" name="直接连接符 51"/>
            <p:cNvCxnSpPr/>
            <p:nvPr/>
          </p:nvCxnSpPr>
          <p:spPr>
            <a:xfrm flipH="1">
              <a:off x="5997008" y="1584375"/>
              <a:ext cx="36003" cy="36004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2084646" y="1944415"/>
              <a:ext cx="3338" cy="3507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7920632" y="1944415"/>
              <a:ext cx="0" cy="3507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2087984" y="1944415"/>
              <a:ext cx="5832648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7951299" y="4220634"/>
            <a:ext cx="482725" cy="710788"/>
            <a:chOff x="2084646" y="1584375"/>
            <a:chExt cx="5835986" cy="710788"/>
          </a:xfrm>
        </p:grpSpPr>
        <p:cxnSp>
          <p:nvCxnSpPr>
            <p:cNvPr id="57" name="直接连接符 56"/>
            <p:cNvCxnSpPr/>
            <p:nvPr/>
          </p:nvCxnSpPr>
          <p:spPr>
            <a:xfrm flipH="1">
              <a:off x="6693712" y="1584375"/>
              <a:ext cx="36003" cy="36004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2084646" y="1944415"/>
              <a:ext cx="3338" cy="3507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920632" y="1944415"/>
              <a:ext cx="0" cy="3507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2087984" y="1944415"/>
              <a:ext cx="5832648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9815856" y="4220634"/>
            <a:ext cx="482725" cy="710788"/>
            <a:chOff x="2084646" y="1584375"/>
            <a:chExt cx="5835986" cy="710788"/>
          </a:xfrm>
        </p:grpSpPr>
        <p:cxnSp>
          <p:nvCxnSpPr>
            <p:cNvPr id="62" name="直接连接符 61"/>
            <p:cNvCxnSpPr/>
            <p:nvPr/>
          </p:nvCxnSpPr>
          <p:spPr>
            <a:xfrm flipH="1">
              <a:off x="3211500" y="1584375"/>
              <a:ext cx="36003" cy="36004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2084646" y="1944415"/>
              <a:ext cx="3338" cy="3507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7920632" y="1944415"/>
              <a:ext cx="0" cy="3507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2087984" y="1944415"/>
              <a:ext cx="5832648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/>
          <p:cNvGrpSpPr/>
          <p:nvPr/>
        </p:nvGrpSpPr>
        <p:grpSpPr>
          <a:xfrm>
            <a:off x="8702454" y="4220634"/>
            <a:ext cx="902073" cy="925284"/>
            <a:chOff x="2084646" y="1584375"/>
            <a:chExt cx="5835986" cy="925284"/>
          </a:xfrm>
        </p:grpSpPr>
        <p:cxnSp>
          <p:nvCxnSpPr>
            <p:cNvPr id="67" name="直接连接符 66"/>
            <p:cNvCxnSpPr/>
            <p:nvPr/>
          </p:nvCxnSpPr>
          <p:spPr>
            <a:xfrm flipH="1">
              <a:off x="4738032" y="1584375"/>
              <a:ext cx="168091" cy="925284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2084646" y="1944415"/>
              <a:ext cx="3338" cy="3507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7920632" y="1944415"/>
              <a:ext cx="0" cy="3507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2087984" y="1944415"/>
              <a:ext cx="5832648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组合 70"/>
          <p:cNvGrpSpPr/>
          <p:nvPr/>
        </p:nvGrpSpPr>
        <p:grpSpPr>
          <a:xfrm>
            <a:off x="5415952" y="2529299"/>
            <a:ext cx="831333" cy="710788"/>
            <a:chOff x="2084646" y="1584375"/>
            <a:chExt cx="5835986" cy="710788"/>
          </a:xfrm>
        </p:grpSpPr>
        <p:cxnSp>
          <p:nvCxnSpPr>
            <p:cNvPr id="72" name="直接连接符 71"/>
            <p:cNvCxnSpPr/>
            <p:nvPr/>
          </p:nvCxnSpPr>
          <p:spPr>
            <a:xfrm flipH="1">
              <a:off x="5004306" y="1584375"/>
              <a:ext cx="36006" cy="36004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2084646" y="1944415"/>
              <a:ext cx="3338" cy="3507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7920632" y="1944415"/>
              <a:ext cx="0" cy="3507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2087984" y="1944415"/>
              <a:ext cx="5832648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/>
          <p:cNvGrpSpPr/>
          <p:nvPr/>
        </p:nvGrpSpPr>
        <p:grpSpPr>
          <a:xfrm>
            <a:off x="7716415" y="2516599"/>
            <a:ext cx="2051684" cy="998820"/>
            <a:chOff x="1044412" y="2241739"/>
            <a:chExt cx="2051684" cy="998820"/>
          </a:xfrm>
        </p:grpSpPr>
        <p:grpSp>
          <p:nvGrpSpPr>
            <p:cNvPr id="77" name="组合 76"/>
            <p:cNvGrpSpPr/>
            <p:nvPr/>
          </p:nvGrpSpPr>
          <p:grpSpPr>
            <a:xfrm>
              <a:off x="1044412" y="2241739"/>
              <a:ext cx="2051684" cy="710788"/>
              <a:chOff x="2084646" y="1584375"/>
              <a:chExt cx="5835986" cy="710788"/>
            </a:xfrm>
          </p:grpSpPr>
          <p:cxnSp>
            <p:nvCxnSpPr>
              <p:cNvPr id="80" name="直接连接符 79"/>
              <p:cNvCxnSpPr/>
              <p:nvPr/>
            </p:nvCxnSpPr>
            <p:spPr>
              <a:xfrm flipH="1">
                <a:off x="5004306" y="1584375"/>
                <a:ext cx="36006" cy="36004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>
                <a:off x="2084646" y="1944415"/>
                <a:ext cx="3338" cy="350748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>
                <a:off x="7920632" y="1944415"/>
                <a:ext cx="0" cy="350748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flipH="1">
                <a:off x="2087984" y="1944415"/>
                <a:ext cx="5832648" cy="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直接连接符 77"/>
            <p:cNvCxnSpPr/>
            <p:nvPr/>
          </p:nvCxnSpPr>
          <p:spPr>
            <a:xfrm>
              <a:off x="1741164" y="2601779"/>
              <a:ext cx="0" cy="63878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2451396" y="2587358"/>
              <a:ext cx="0" cy="63878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组合 83"/>
          <p:cNvGrpSpPr/>
          <p:nvPr/>
        </p:nvGrpSpPr>
        <p:grpSpPr>
          <a:xfrm>
            <a:off x="1819336" y="2529299"/>
            <a:ext cx="2051684" cy="998820"/>
            <a:chOff x="1044412" y="2241739"/>
            <a:chExt cx="2051684" cy="998820"/>
          </a:xfrm>
        </p:grpSpPr>
        <p:grpSp>
          <p:nvGrpSpPr>
            <p:cNvPr id="85" name="组合 84"/>
            <p:cNvGrpSpPr/>
            <p:nvPr/>
          </p:nvGrpSpPr>
          <p:grpSpPr>
            <a:xfrm>
              <a:off x="1044412" y="2241739"/>
              <a:ext cx="2051684" cy="710788"/>
              <a:chOff x="2084646" y="1584375"/>
              <a:chExt cx="5835986" cy="710788"/>
            </a:xfrm>
          </p:grpSpPr>
          <p:cxnSp>
            <p:nvCxnSpPr>
              <p:cNvPr id="88" name="直接连接符 87"/>
              <p:cNvCxnSpPr/>
              <p:nvPr/>
            </p:nvCxnSpPr>
            <p:spPr>
              <a:xfrm flipH="1">
                <a:off x="5004306" y="1584375"/>
                <a:ext cx="36006" cy="36004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2084646" y="1944415"/>
                <a:ext cx="3338" cy="350748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7920632" y="1944415"/>
                <a:ext cx="0" cy="350748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H="1">
                <a:off x="2087984" y="1944415"/>
                <a:ext cx="5832648" cy="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直接连接符 85"/>
            <p:cNvCxnSpPr/>
            <p:nvPr/>
          </p:nvCxnSpPr>
          <p:spPr>
            <a:xfrm>
              <a:off x="1741164" y="2601779"/>
              <a:ext cx="0" cy="63878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2451396" y="2587358"/>
              <a:ext cx="0" cy="63878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直接连接符 91"/>
          <p:cNvCxnSpPr/>
          <p:nvPr/>
        </p:nvCxnSpPr>
        <p:spPr>
          <a:xfrm>
            <a:off x="5815236" y="1264513"/>
            <a:ext cx="0" cy="63878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组合 92"/>
          <p:cNvGrpSpPr/>
          <p:nvPr/>
        </p:nvGrpSpPr>
        <p:grpSpPr>
          <a:xfrm>
            <a:off x="2859570" y="1871935"/>
            <a:ext cx="5835986" cy="710788"/>
            <a:chOff x="2084646" y="1584375"/>
            <a:chExt cx="5835986" cy="710788"/>
          </a:xfrm>
        </p:grpSpPr>
        <p:cxnSp>
          <p:nvCxnSpPr>
            <p:cNvPr id="94" name="直接连接符 93"/>
            <p:cNvCxnSpPr/>
            <p:nvPr/>
          </p:nvCxnSpPr>
          <p:spPr>
            <a:xfrm>
              <a:off x="5040312" y="1584375"/>
              <a:ext cx="0" cy="63878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2084646" y="1944415"/>
              <a:ext cx="3338" cy="3507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7920632" y="1944415"/>
              <a:ext cx="0" cy="3507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2087984" y="1944415"/>
              <a:ext cx="5832648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组合 97"/>
          <p:cNvGrpSpPr/>
          <p:nvPr/>
        </p:nvGrpSpPr>
        <p:grpSpPr>
          <a:xfrm>
            <a:off x="5167165" y="1079847"/>
            <a:ext cx="1293047" cy="369332"/>
            <a:chOff x="4392240" y="864295"/>
            <a:chExt cx="1293047" cy="369332"/>
          </a:xfrm>
        </p:grpSpPr>
        <p:sp>
          <p:nvSpPr>
            <p:cNvPr id="99" name="圆角矩形 98"/>
            <p:cNvSpPr/>
            <p:nvPr/>
          </p:nvSpPr>
          <p:spPr>
            <a:xfrm>
              <a:off x="4392240" y="864295"/>
              <a:ext cx="1293047" cy="369332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618803" y="864295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+mj-ea"/>
                  <a:ea typeface="+mj-ea"/>
                </a:rPr>
                <a:t>董事会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5167165" y="1655911"/>
            <a:ext cx="1293047" cy="369332"/>
            <a:chOff x="4392240" y="1503075"/>
            <a:chExt cx="1293047" cy="369332"/>
          </a:xfrm>
        </p:grpSpPr>
        <p:sp>
          <p:nvSpPr>
            <p:cNvPr id="102" name="圆角矩形 101"/>
            <p:cNvSpPr/>
            <p:nvPr/>
          </p:nvSpPr>
          <p:spPr>
            <a:xfrm>
              <a:off x="4392240" y="1503075"/>
              <a:ext cx="1293047" cy="369332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618803" y="1503075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+mj-ea"/>
                  <a:ea typeface="+mj-ea"/>
                </a:rPr>
                <a:t>总经理</a:t>
              </a: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5167165" y="2329383"/>
            <a:ext cx="1293047" cy="406648"/>
            <a:chOff x="4392240" y="1465759"/>
            <a:chExt cx="1293047" cy="406648"/>
          </a:xfrm>
        </p:grpSpPr>
        <p:sp>
          <p:nvSpPr>
            <p:cNvPr id="105" name="圆角矩形 104"/>
            <p:cNvSpPr/>
            <p:nvPr/>
          </p:nvSpPr>
          <p:spPr>
            <a:xfrm>
              <a:off x="4392240" y="1503075"/>
              <a:ext cx="1293047" cy="369332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508380" y="146575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ysClr val="windowText" lastClr="000000"/>
                  </a:solidFill>
                  <a:latin typeface="+mj-ea"/>
                  <a:ea typeface="+mj-ea"/>
                </a:rPr>
                <a:t>行政副总</a:t>
              </a: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2214837" y="2329383"/>
            <a:ext cx="1293047" cy="406648"/>
            <a:chOff x="4392240" y="1465759"/>
            <a:chExt cx="1293047" cy="406648"/>
          </a:xfrm>
        </p:grpSpPr>
        <p:sp>
          <p:nvSpPr>
            <p:cNvPr id="108" name="圆角矩形 107"/>
            <p:cNvSpPr/>
            <p:nvPr/>
          </p:nvSpPr>
          <p:spPr>
            <a:xfrm>
              <a:off x="4392240" y="1503075"/>
              <a:ext cx="1293047" cy="369332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508380" y="146575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ysClr val="windowText" lastClr="000000"/>
                  </a:solidFill>
                  <a:latin typeface="+mj-ea"/>
                  <a:ea typeface="+mj-ea"/>
                </a:rPr>
                <a:t>生产副总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8050582" y="2303983"/>
            <a:ext cx="1293047" cy="406648"/>
            <a:chOff x="4392240" y="1465759"/>
            <a:chExt cx="1293047" cy="406648"/>
          </a:xfrm>
        </p:grpSpPr>
        <p:sp>
          <p:nvSpPr>
            <p:cNvPr id="111" name="圆角矩形 110"/>
            <p:cNvSpPr/>
            <p:nvPr/>
          </p:nvSpPr>
          <p:spPr>
            <a:xfrm>
              <a:off x="4392240" y="1503075"/>
              <a:ext cx="1293047" cy="369332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508380" y="146575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ysClr val="windowText" lastClr="000000"/>
                  </a:solidFill>
                  <a:latin typeface="+mj-ea"/>
                  <a:ea typeface="+mj-ea"/>
                </a:rPr>
                <a:t>经营副总</a:t>
              </a: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1566765" y="3143003"/>
            <a:ext cx="461665" cy="1177204"/>
            <a:chOff x="863848" y="2736503"/>
            <a:chExt cx="461665" cy="1177204"/>
          </a:xfrm>
        </p:grpSpPr>
        <p:sp>
          <p:nvSpPr>
            <p:cNvPr id="114" name="圆角矩形 113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63848" y="2912851"/>
              <a:ext cx="461665" cy="7848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dirty="0">
                  <a:latin typeface="+mj-ea"/>
                  <a:ea typeface="+mj-ea"/>
                </a:rPr>
                <a:t>研发部</a:t>
              </a: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2286845" y="3143003"/>
            <a:ext cx="461665" cy="1177204"/>
            <a:chOff x="863848" y="2736503"/>
            <a:chExt cx="461665" cy="1177204"/>
          </a:xfrm>
        </p:grpSpPr>
        <p:sp>
          <p:nvSpPr>
            <p:cNvPr id="117" name="圆角矩形 116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63848" y="2912851"/>
              <a:ext cx="461665" cy="7848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dirty="0">
                  <a:latin typeface="+mj-ea"/>
                  <a:ea typeface="+mj-ea"/>
                </a:rPr>
                <a:t>资料部</a:t>
              </a: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3006925" y="3143003"/>
            <a:ext cx="461665" cy="1177204"/>
            <a:chOff x="863848" y="2736503"/>
            <a:chExt cx="461665" cy="1177204"/>
          </a:xfrm>
        </p:grpSpPr>
        <p:sp>
          <p:nvSpPr>
            <p:cNvPr id="120" name="圆角矩形 119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63848" y="2912851"/>
              <a:ext cx="461665" cy="7848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dirty="0">
                  <a:latin typeface="+mj-ea"/>
                  <a:ea typeface="+mj-ea"/>
                </a:rPr>
                <a:t>生产部</a:t>
              </a: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3714305" y="3143003"/>
            <a:ext cx="461665" cy="1177204"/>
            <a:chOff x="851148" y="2736503"/>
            <a:chExt cx="461665" cy="1177204"/>
          </a:xfrm>
        </p:grpSpPr>
        <p:sp>
          <p:nvSpPr>
            <p:cNvPr id="123" name="圆角矩形 122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851148" y="2912851"/>
              <a:ext cx="461665" cy="7848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dirty="0">
                  <a:latin typeface="+mj-ea"/>
                  <a:ea typeface="+mj-ea"/>
                </a:rPr>
                <a:t>质管部</a:t>
              </a: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5172161" y="3143003"/>
            <a:ext cx="410351" cy="1177204"/>
            <a:chOff x="883224" y="2736503"/>
            <a:chExt cx="410351" cy="1177204"/>
          </a:xfrm>
        </p:grpSpPr>
        <p:sp>
          <p:nvSpPr>
            <p:cNvPr id="126" name="圆角矩形 125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893465" y="2810833"/>
              <a:ext cx="400110" cy="99001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>
                  <a:latin typeface="+mj-ea"/>
                  <a:ea typeface="+mj-ea"/>
                </a:rPr>
                <a:t>行政人事部</a:t>
              </a: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6063198" y="3143003"/>
            <a:ext cx="400110" cy="1177204"/>
            <a:chOff x="880765" y="2736503"/>
            <a:chExt cx="400110" cy="1177204"/>
          </a:xfrm>
        </p:grpSpPr>
        <p:sp>
          <p:nvSpPr>
            <p:cNvPr id="129" name="圆角矩形 128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80765" y="2795811"/>
              <a:ext cx="400110" cy="99001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>
                  <a:latin typeface="+mj-ea"/>
                  <a:ea typeface="+mj-ea"/>
                </a:rPr>
                <a:t>信息管理部</a:t>
              </a: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7441804" y="3143003"/>
            <a:ext cx="461665" cy="1177204"/>
            <a:chOff x="863848" y="2736503"/>
            <a:chExt cx="461665" cy="1177204"/>
          </a:xfrm>
        </p:grpSpPr>
        <p:sp>
          <p:nvSpPr>
            <p:cNvPr id="132" name="圆角矩形 131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863848" y="2912851"/>
              <a:ext cx="461665" cy="7848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dirty="0">
                  <a:latin typeface="+mj-ea"/>
                  <a:ea typeface="+mj-ea"/>
                </a:rPr>
                <a:t>财务部</a:t>
              </a: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8161884" y="3143003"/>
            <a:ext cx="461665" cy="1177204"/>
            <a:chOff x="863848" y="2736503"/>
            <a:chExt cx="461665" cy="1177204"/>
          </a:xfrm>
        </p:grpSpPr>
        <p:sp>
          <p:nvSpPr>
            <p:cNvPr id="135" name="圆角矩形 134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863848" y="2912851"/>
              <a:ext cx="461665" cy="7848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dirty="0">
                  <a:latin typeface="+mj-ea"/>
                  <a:ea typeface="+mj-ea"/>
                </a:rPr>
                <a:t>股份部</a:t>
              </a: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8881964" y="3143003"/>
            <a:ext cx="461665" cy="1177204"/>
            <a:chOff x="863848" y="2736503"/>
            <a:chExt cx="461665" cy="1177204"/>
          </a:xfrm>
        </p:grpSpPr>
        <p:sp>
          <p:nvSpPr>
            <p:cNvPr id="138" name="圆角矩形 137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863848" y="2912851"/>
              <a:ext cx="461665" cy="7848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dirty="0">
                  <a:latin typeface="+mj-ea"/>
                  <a:ea typeface="+mj-ea"/>
                </a:rPr>
                <a:t>营销部</a:t>
              </a: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9602044" y="3143003"/>
            <a:ext cx="461665" cy="1177204"/>
            <a:chOff x="863848" y="2736503"/>
            <a:chExt cx="461665" cy="1177204"/>
          </a:xfrm>
        </p:grpSpPr>
        <p:sp>
          <p:nvSpPr>
            <p:cNvPr id="141" name="圆角矩形 140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863848" y="2912851"/>
              <a:ext cx="461665" cy="7848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dirty="0">
                  <a:latin typeface="+mj-ea"/>
                  <a:ea typeface="+mj-ea"/>
                </a:rPr>
                <a:t>国际部</a:t>
              </a: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1134717" y="4786462"/>
            <a:ext cx="430887" cy="1177204"/>
            <a:chOff x="777442" y="2736503"/>
            <a:chExt cx="614543" cy="1177204"/>
          </a:xfrm>
        </p:grpSpPr>
        <p:sp>
          <p:nvSpPr>
            <p:cNvPr id="144" name="圆角矩形 143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777442" y="2769581"/>
              <a:ext cx="614543" cy="11182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00" dirty="0">
                  <a:latin typeface="+mj-ea"/>
                  <a:ea typeface="+mj-ea"/>
                </a:rPr>
                <a:t>电子开发部</a:t>
              </a: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1520157" y="4786462"/>
            <a:ext cx="430887" cy="1177204"/>
            <a:chOff x="777442" y="2736503"/>
            <a:chExt cx="614543" cy="1177204"/>
          </a:xfrm>
        </p:grpSpPr>
        <p:sp>
          <p:nvSpPr>
            <p:cNvPr id="147" name="圆角矩形 146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77442" y="2769581"/>
              <a:ext cx="614543" cy="11182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00" dirty="0">
                  <a:latin typeface="+mj-ea"/>
                  <a:ea typeface="+mj-ea"/>
                </a:rPr>
                <a:t>化工开发部</a:t>
              </a: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1902566" y="4786462"/>
            <a:ext cx="430887" cy="1177204"/>
            <a:chOff x="777442" y="2736503"/>
            <a:chExt cx="614543" cy="1177204"/>
          </a:xfrm>
        </p:grpSpPr>
        <p:sp>
          <p:nvSpPr>
            <p:cNvPr id="150" name="圆角矩形 149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77442" y="2769581"/>
              <a:ext cx="614543" cy="70788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00" dirty="0">
                  <a:latin typeface="+mj-ea"/>
                  <a:ea typeface="+mj-ea"/>
                </a:rPr>
                <a:t>采购部</a:t>
              </a: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2288006" y="4786462"/>
            <a:ext cx="430887" cy="1177204"/>
            <a:chOff x="777442" y="2736503"/>
            <a:chExt cx="614543" cy="1177204"/>
          </a:xfrm>
        </p:grpSpPr>
        <p:sp>
          <p:nvSpPr>
            <p:cNvPr id="153" name="圆角矩形 152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77442" y="2769581"/>
              <a:ext cx="614543" cy="50270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00" dirty="0">
                  <a:latin typeface="+mj-ea"/>
                  <a:ea typeface="+mj-ea"/>
                </a:rPr>
                <a:t>仓库</a:t>
              </a: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2646885" y="4786462"/>
            <a:ext cx="430887" cy="1177204"/>
            <a:chOff x="777442" y="2736503"/>
            <a:chExt cx="614543" cy="1177204"/>
          </a:xfrm>
        </p:grpSpPr>
        <p:sp>
          <p:nvSpPr>
            <p:cNvPr id="156" name="圆角矩形 155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777442" y="2769581"/>
              <a:ext cx="614543" cy="70788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00" dirty="0">
                  <a:latin typeface="+mj-ea"/>
                  <a:ea typeface="+mj-ea"/>
                </a:rPr>
                <a:t>生产部</a:t>
              </a: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3032325" y="4786462"/>
            <a:ext cx="430887" cy="1177204"/>
            <a:chOff x="777442" y="2736503"/>
            <a:chExt cx="614543" cy="1177204"/>
          </a:xfrm>
        </p:grpSpPr>
        <p:sp>
          <p:nvSpPr>
            <p:cNvPr id="159" name="圆角矩形 158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77442" y="2769581"/>
              <a:ext cx="614543" cy="70788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00" dirty="0">
                  <a:latin typeface="+mj-ea"/>
                  <a:ea typeface="+mj-ea"/>
                </a:rPr>
                <a:t>电子厂</a:t>
              </a: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3389334" y="4786462"/>
            <a:ext cx="430887" cy="1177204"/>
            <a:chOff x="777442" y="2736503"/>
            <a:chExt cx="614543" cy="1177204"/>
          </a:xfrm>
        </p:grpSpPr>
        <p:sp>
          <p:nvSpPr>
            <p:cNvPr id="162" name="圆角矩形 161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77442" y="2769581"/>
              <a:ext cx="614543" cy="70788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00" dirty="0">
                  <a:latin typeface="+mj-ea"/>
                  <a:ea typeface="+mj-ea"/>
                </a:rPr>
                <a:t>生技部</a:t>
              </a: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3748213" y="4786138"/>
            <a:ext cx="430887" cy="1177204"/>
            <a:chOff x="777442" y="2736503"/>
            <a:chExt cx="614543" cy="1177204"/>
          </a:xfrm>
        </p:grpSpPr>
        <p:sp>
          <p:nvSpPr>
            <p:cNvPr id="165" name="圆角矩形 164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777442" y="2769581"/>
              <a:ext cx="614543" cy="70788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00" dirty="0">
                  <a:latin typeface="+mj-ea"/>
                  <a:ea typeface="+mj-ea"/>
                </a:rPr>
                <a:t>质检部</a:t>
              </a: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4105222" y="4786138"/>
            <a:ext cx="430887" cy="1177204"/>
            <a:chOff x="777442" y="2736503"/>
            <a:chExt cx="614543" cy="1177204"/>
          </a:xfrm>
        </p:grpSpPr>
        <p:sp>
          <p:nvSpPr>
            <p:cNvPr id="168" name="圆角矩形 167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777442" y="2769581"/>
              <a:ext cx="614543" cy="70788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00" dirty="0">
                  <a:latin typeface="+mj-ea"/>
                  <a:ea typeface="+mj-ea"/>
                </a:rPr>
                <a:t>质管部</a:t>
              </a: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4600770" y="4786462"/>
            <a:ext cx="430887" cy="1177204"/>
            <a:chOff x="777442" y="2736503"/>
            <a:chExt cx="614543" cy="1177204"/>
          </a:xfrm>
        </p:grpSpPr>
        <p:sp>
          <p:nvSpPr>
            <p:cNvPr id="171" name="圆角矩形 170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777442" y="2769581"/>
              <a:ext cx="614543" cy="91307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00" dirty="0">
                  <a:latin typeface="+mj-ea"/>
                  <a:ea typeface="+mj-ea"/>
                </a:rPr>
                <a:t>行政部部</a:t>
              </a: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4986210" y="4786462"/>
            <a:ext cx="430887" cy="1177204"/>
            <a:chOff x="777442" y="2736503"/>
            <a:chExt cx="614543" cy="1177204"/>
          </a:xfrm>
        </p:grpSpPr>
        <p:sp>
          <p:nvSpPr>
            <p:cNvPr id="174" name="圆角矩形 173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777442" y="2769581"/>
              <a:ext cx="614543" cy="11182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00" dirty="0">
                  <a:latin typeface="+mj-ea"/>
                  <a:ea typeface="+mj-ea"/>
                </a:rPr>
                <a:t>人力资源部</a:t>
              </a: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5368619" y="4786462"/>
            <a:ext cx="430887" cy="1177204"/>
            <a:chOff x="777442" y="2736503"/>
            <a:chExt cx="614543" cy="1177204"/>
          </a:xfrm>
        </p:grpSpPr>
        <p:sp>
          <p:nvSpPr>
            <p:cNvPr id="177" name="圆角矩形 176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777442" y="2769581"/>
              <a:ext cx="614543" cy="70788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00" dirty="0">
                  <a:latin typeface="+mj-ea"/>
                  <a:ea typeface="+mj-ea"/>
                </a:rPr>
                <a:t>法务部</a:t>
              </a: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5754059" y="4786462"/>
            <a:ext cx="430887" cy="1177204"/>
            <a:chOff x="777442" y="2736503"/>
            <a:chExt cx="614543" cy="1177204"/>
          </a:xfrm>
        </p:grpSpPr>
        <p:sp>
          <p:nvSpPr>
            <p:cNvPr id="180" name="圆角矩形 179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777442" y="2769581"/>
              <a:ext cx="614543" cy="70788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00" dirty="0">
                  <a:latin typeface="+mj-ea"/>
                  <a:ea typeface="+mj-ea"/>
                </a:rPr>
                <a:t>总务部</a:t>
              </a: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6112938" y="4786462"/>
            <a:ext cx="430887" cy="1177204"/>
            <a:chOff x="777442" y="2736503"/>
            <a:chExt cx="614543" cy="1177204"/>
          </a:xfrm>
        </p:grpSpPr>
        <p:sp>
          <p:nvSpPr>
            <p:cNvPr id="183" name="圆角矩形 182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777442" y="2769581"/>
              <a:ext cx="614543" cy="70788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00" dirty="0">
                  <a:latin typeface="+mj-ea"/>
                  <a:ea typeface="+mj-ea"/>
                </a:rPr>
                <a:t>电脑室</a:t>
              </a:r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6498378" y="4786462"/>
            <a:ext cx="430887" cy="1177204"/>
            <a:chOff x="777442" y="2736503"/>
            <a:chExt cx="614543" cy="1177204"/>
          </a:xfrm>
        </p:grpSpPr>
        <p:sp>
          <p:nvSpPr>
            <p:cNvPr id="186" name="圆角矩形 185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777442" y="2769581"/>
              <a:ext cx="614543" cy="91307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00" dirty="0">
                  <a:latin typeface="+mj-ea"/>
                  <a:ea typeface="+mj-ea"/>
                </a:rPr>
                <a:t>文管中心</a:t>
              </a: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7039373" y="4786462"/>
            <a:ext cx="430887" cy="1177204"/>
            <a:chOff x="777442" y="2736503"/>
            <a:chExt cx="614543" cy="1177204"/>
          </a:xfrm>
        </p:grpSpPr>
        <p:sp>
          <p:nvSpPr>
            <p:cNvPr id="189" name="圆角矩形 188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777442" y="2769581"/>
              <a:ext cx="614543" cy="91307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00" dirty="0">
                  <a:latin typeface="+mj-ea"/>
                  <a:ea typeface="+mj-ea"/>
                </a:rPr>
                <a:t>会计出纳</a:t>
              </a: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7424813" y="4786462"/>
            <a:ext cx="430887" cy="1177204"/>
            <a:chOff x="777442" y="2736503"/>
            <a:chExt cx="614543" cy="1177204"/>
          </a:xfrm>
        </p:grpSpPr>
        <p:sp>
          <p:nvSpPr>
            <p:cNvPr id="192" name="圆角矩形 191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777442" y="2769581"/>
              <a:ext cx="614543" cy="70788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00" dirty="0">
                  <a:latin typeface="+mj-ea"/>
                  <a:ea typeface="+mj-ea"/>
                </a:rPr>
                <a:t>证券部</a:t>
              </a: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7804090" y="4786463"/>
            <a:ext cx="400110" cy="1189929"/>
            <a:chOff x="772977" y="2736503"/>
            <a:chExt cx="570648" cy="1189929"/>
          </a:xfrm>
        </p:grpSpPr>
        <p:sp>
          <p:nvSpPr>
            <p:cNvPr id="195" name="圆角矩形 194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772977" y="2756881"/>
              <a:ext cx="570648" cy="116955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>
                  <a:latin typeface="+mj-ea"/>
                  <a:ea typeface="+mj-ea"/>
                </a:rPr>
                <a:t>股份制办公室</a:t>
              </a: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8192662" y="4786462"/>
            <a:ext cx="430887" cy="1177204"/>
            <a:chOff x="777442" y="2736503"/>
            <a:chExt cx="614543" cy="1177204"/>
          </a:xfrm>
        </p:grpSpPr>
        <p:sp>
          <p:nvSpPr>
            <p:cNvPr id="198" name="圆角矩形 197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777442" y="2769581"/>
              <a:ext cx="614543" cy="11182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00" dirty="0">
                  <a:latin typeface="+mj-ea"/>
                  <a:ea typeface="+mj-ea"/>
                </a:rPr>
                <a:t>对外投资部</a:t>
              </a:r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8551541" y="4786462"/>
            <a:ext cx="430887" cy="1177204"/>
            <a:chOff x="777442" y="2736503"/>
            <a:chExt cx="614543" cy="1177204"/>
          </a:xfrm>
        </p:grpSpPr>
        <p:sp>
          <p:nvSpPr>
            <p:cNvPr id="201" name="圆角矩形 200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777442" y="2769581"/>
              <a:ext cx="614543" cy="91307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00" dirty="0">
                  <a:latin typeface="+mj-ea"/>
                  <a:ea typeface="+mj-ea"/>
                </a:rPr>
                <a:t>商务中心</a:t>
              </a:r>
            </a:p>
          </p:txBody>
        </p:sp>
      </p:grpSp>
      <p:grpSp>
        <p:nvGrpSpPr>
          <p:cNvPr id="203" name="组合 202"/>
          <p:cNvGrpSpPr/>
          <p:nvPr/>
        </p:nvGrpSpPr>
        <p:grpSpPr>
          <a:xfrm>
            <a:off x="8936981" y="4786462"/>
            <a:ext cx="430887" cy="1177204"/>
            <a:chOff x="777442" y="2736503"/>
            <a:chExt cx="614543" cy="1177204"/>
          </a:xfrm>
        </p:grpSpPr>
        <p:sp>
          <p:nvSpPr>
            <p:cNvPr id="204" name="圆角矩形 203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777442" y="2769581"/>
              <a:ext cx="614543" cy="70788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00" dirty="0">
                  <a:latin typeface="+mj-ea"/>
                  <a:ea typeface="+mj-ea"/>
                </a:rPr>
                <a:t>销售部</a:t>
              </a:r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9293990" y="4786462"/>
            <a:ext cx="430887" cy="1177204"/>
            <a:chOff x="777442" y="2736503"/>
            <a:chExt cx="614543" cy="1177204"/>
          </a:xfrm>
        </p:grpSpPr>
        <p:sp>
          <p:nvSpPr>
            <p:cNvPr id="207" name="圆角矩形 206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777442" y="2769581"/>
              <a:ext cx="614543" cy="11182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00" dirty="0">
                  <a:latin typeface="+mj-ea"/>
                  <a:ea typeface="+mj-ea"/>
                </a:rPr>
                <a:t>售后服务部</a:t>
              </a:r>
            </a:p>
          </p:txBody>
        </p:sp>
      </p:grpSp>
      <p:grpSp>
        <p:nvGrpSpPr>
          <p:cNvPr id="209" name="组合 208"/>
          <p:cNvGrpSpPr/>
          <p:nvPr/>
        </p:nvGrpSpPr>
        <p:grpSpPr>
          <a:xfrm>
            <a:off x="9652869" y="4786138"/>
            <a:ext cx="430887" cy="1177204"/>
            <a:chOff x="777442" y="2736503"/>
            <a:chExt cx="614543" cy="1177204"/>
          </a:xfrm>
        </p:grpSpPr>
        <p:sp>
          <p:nvSpPr>
            <p:cNvPr id="210" name="圆角矩形 209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777442" y="2769581"/>
              <a:ext cx="614543" cy="70788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00" dirty="0">
                  <a:latin typeface="+mj-ea"/>
                  <a:ea typeface="+mj-ea"/>
                </a:rPr>
                <a:t>外贸部</a:t>
              </a:r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10009878" y="4786138"/>
            <a:ext cx="430887" cy="1177204"/>
            <a:chOff x="777442" y="2736503"/>
            <a:chExt cx="614543" cy="1177204"/>
          </a:xfrm>
        </p:grpSpPr>
        <p:sp>
          <p:nvSpPr>
            <p:cNvPr id="213" name="圆角矩形 212"/>
            <p:cNvSpPr/>
            <p:nvPr/>
          </p:nvSpPr>
          <p:spPr>
            <a:xfrm>
              <a:off x="883224" y="2736503"/>
              <a:ext cx="395115" cy="1177204"/>
            </a:xfrm>
            <a:prstGeom prst="roundRect">
              <a:avLst>
                <a:gd name="adj" fmla="val 25930"/>
              </a:avLst>
            </a:prstGeom>
            <a:gradFill flip="none" rotWithShape="1">
              <a:gsLst>
                <a:gs pos="0">
                  <a:schemeClr val="bg1">
                    <a:tint val="80000"/>
                    <a:satMod val="300000"/>
                  </a:schemeClr>
                </a:gs>
                <a:gs pos="89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317500" dist="76200" dir="10560000" sx="109000" sy="109000" algn="tl" rotWithShape="0">
                <a:prstClr val="black">
                  <a:alpha val="5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777442" y="2769581"/>
              <a:ext cx="614543" cy="70788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00" dirty="0">
                  <a:latin typeface="+mj-ea"/>
                  <a:ea typeface="+mj-ea"/>
                </a:rPr>
                <a:t>加工部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287040" y="647800"/>
            <a:ext cx="10945813" cy="113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56542" y="126570"/>
            <a:ext cx="1261074" cy="1261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87836" y="428628"/>
            <a:ext cx="3226584" cy="532403"/>
            <a:chOff x="4046522" y="4104183"/>
            <a:chExt cx="4666744" cy="770037"/>
          </a:xfrm>
        </p:grpSpPr>
        <p:sp>
          <p:nvSpPr>
            <p:cNvPr id="30" name="六边形 29"/>
            <p:cNvSpPr/>
            <p:nvPr/>
          </p:nvSpPr>
          <p:spPr>
            <a:xfrm>
              <a:off x="4046522" y="4104183"/>
              <a:ext cx="4666744" cy="770037"/>
            </a:xfrm>
            <a:prstGeom prst="hexagon">
              <a:avLst>
                <a:gd name="adj" fmla="val 42811"/>
                <a:gd name="vf" fmla="val 11547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8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1524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六边形 31"/>
            <p:cNvSpPr/>
            <p:nvPr/>
          </p:nvSpPr>
          <p:spPr>
            <a:xfrm>
              <a:off x="4302558" y="4203085"/>
              <a:ext cx="4248472" cy="584396"/>
            </a:xfrm>
            <a:prstGeom prst="hexagon">
              <a:avLst>
                <a:gd name="adj" fmla="val 3726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3" name="同心圆 32"/>
          <p:cNvSpPr/>
          <p:nvPr/>
        </p:nvSpPr>
        <p:spPr>
          <a:xfrm>
            <a:off x="863701" y="71736"/>
            <a:ext cx="1408249" cy="1350735"/>
          </a:xfrm>
          <a:prstGeom prst="donut">
            <a:avLst>
              <a:gd name="adj" fmla="val 8968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shade val="67500"/>
                  <a:satMod val="115000"/>
                  <a:lumMod val="58000"/>
                  <a:lumOff val="4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6797" y="338112"/>
            <a:ext cx="9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solidFill>
                  <a:srgbClr val="C00000"/>
                </a:solidFill>
                <a:latin typeface="Impact" panose="020B0806030902050204" pitchFamily="34" charset="0"/>
              </a:rPr>
              <a:t>01</a:t>
            </a:r>
            <a:endParaRPr lang="zh-CN" altLang="en-US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6648" y="541285"/>
            <a:ext cx="2428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大黑简体" panose="03000509000000000000" pitchFamily="65" charset="-122"/>
                <a:ea typeface="方正大黑简体" panose="03000509000000000000" pitchFamily="65" charset="-122"/>
              </a:rPr>
              <a:t>企业理念</a:t>
            </a:r>
          </a:p>
        </p:txBody>
      </p:sp>
      <p:sp>
        <p:nvSpPr>
          <p:cNvPr id="10" name="同心圆 9"/>
          <p:cNvSpPr/>
          <p:nvPr/>
        </p:nvSpPr>
        <p:spPr>
          <a:xfrm>
            <a:off x="1852349" y="2059315"/>
            <a:ext cx="3096344" cy="3096344"/>
          </a:xfrm>
          <a:prstGeom prst="donut">
            <a:avLst>
              <a:gd name="adj" fmla="val 4835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2656972">
            <a:off x="2728467" y="2967363"/>
            <a:ext cx="1320161" cy="132016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2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92100" dist="38100" dir="11520000" sx="103000" sy="103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325288" y="2210981"/>
            <a:ext cx="1054122" cy="105412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02185" y="1295871"/>
            <a:ext cx="1054122" cy="105412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325288" y="4093192"/>
            <a:ext cx="1054122" cy="105412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346827" y="4093192"/>
            <a:ext cx="1054122" cy="105412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7" descr="\\MAGNUM\Projects\Microsoft\Cloud Power FY12\Design\Icons\PNGs\Metering.png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01" y="2976689"/>
            <a:ext cx="1222438" cy="123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椭圆 20"/>
          <p:cNvSpPr/>
          <p:nvPr/>
        </p:nvSpPr>
        <p:spPr>
          <a:xfrm>
            <a:off x="2902185" y="4850164"/>
            <a:ext cx="1054122" cy="105412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346827" y="2210981"/>
            <a:ext cx="1054122" cy="105412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896828" y="1583904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-15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感召力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06729" y="2524148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-15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远见力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06729" y="4434644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-15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执行力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96828" y="5146393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-15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创新力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95748" y="4434644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-15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号召力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95748" y="2524148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-150" dirty="0">
                <a:solidFill>
                  <a:srgbClr val="C0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决策力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32252" y="2267978"/>
            <a:ext cx="46185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诚信铸品质</a:t>
            </a:r>
            <a:endParaRPr lang="en-US" altLang="zh-CN" sz="4000" dirty="0">
              <a:solidFill>
                <a:srgbClr val="C00000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  <a:p>
            <a:r>
              <a:rPr lang="zh-CN" altLang="en-US" sz="4000" dirty="0">
                <a:solidFill>
                  <a:srgbClr val="C00000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           创新赢未来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63722" y="3663425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单击添加目标文本内容或者复制粘贴已经写好的文本。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单击添加文本内容或者复制粘贴。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60245" y="4239489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单击添加目标文本内容或者复制粘贴已经写好的文本。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单击添加文本内容或者复制粘贴。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" grpId="0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2797</Words>
  <Application>Microsoft Office PowerPoint</Application>
  <PresentationFormat>自定义</PresentationFormat>
  <Paragraphs>706</Paragraphs>
  <Slides>41</Slides>
  <Notes>41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3" baseType="lpstr">
      <vt:lpstr>方正新综艺简体</vt:lpstr>
      <vt:lpstr>方正超粗黑简体</vt:lpstr>
      <vt:lpstr>微软雅黑</vt:lpstr>
      <vt:lpstr>方正大黑简体</vt:lpstr>
      <vt:lpstr>Calibri</vt:lpstr>
      <vt:lpstr>Impact</vt:lpstr>
      <vt:lpstr>Wingdings</vt:lpstr>
      <vt:lpstr>Franklin Gothic Book</vt:lpstr>
      <vt:lpstr>Arial</vt:lpstr>
      <vt:lpstr>方正粗倩_GBK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151</cp:revision>
  <dcterms:created xsi:type="dcterms:W3CDTF">2015-10-31T01:28:00Z</dcterms:created>
  <dcterms:modified xsi:type="dcterms:W3CDTF">2021-01-05T00:04:23Z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