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66FFFF"/>
    <a:srgbClr val="FF66FF"/>
    <a:srgbClr val="CC00FF"/>
    <a:srgbClr val="D1D1D1"/>
    <a:srgbClr val="E6E6E6"/>
    <a:srgbClr val="FFFF99"/>
    <a:srgbClr val="ECEDE7"/>
    <a:srgbClr val="DDD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2C04A-FDA8-4978-9BCA-B95984969B2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8857-C878-4766-BEC7-AF3EDF90B4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8857-C878-4766-BEC7-AF3EDF90B4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8857-C878-4766-BEC7-AF3EDF90B47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2118D-BA19-4BA8-9F52-EFDED88AEF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18EE-6D3F-4179-BC9B-1EB7905C6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3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椭圆 337"/>
          <p:cNvSpPr/>
          <p:nvPr/>
        </p:nvSpPr>
        <p:spPr>
          <a:xfrm>
            <a:off x="1101652" y="155351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1085739" y="234370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3250048" y="115401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617209" y="162453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312844" y="1526837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608984" y="115401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8976145" y="216611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0414327" y="158018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6340378" y="2254928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632689" y="243256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543871" y="5566380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2087933" y="5078108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467317" y="552211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2523759" y="593048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701394" y="403066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1634353" y="3622068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2265568" y="272570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3543871" y="340007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706026" y="3355737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902318" y="447432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948491" y="4554280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4617208" y="552211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780183" y="5770848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6046513" y="5078107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5763288" y="433231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135209" y="366651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058487" y="3648777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8088297" y="437666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520166" y="473191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6997122" y="549563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8568469" y="583303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976144" y="515824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9153779" y="424386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8479651" y="357771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7631618" y="252141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9700115" y="3169387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10916356" y="406622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11475649" y="498061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11132353" y="561092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887326" y="124283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9331414" y="79007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0503144" y="52374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8115872" y="43492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465527" y="31943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4" name="椭圆 93"/>
          <p:cNvSpPr/>
          <p:nvPr/>
        </p:nvSpPr>
        <p:spPr>
          <a:xfrm>
            <a:off x="5284797" y="31943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373614" y="81662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3809072" y="33714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2441747" y="44359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767270" y="35477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1279287" y="62122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3" y="1404452"/>
            <a:ext cx="4250745" cy="4250745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907867" y="1000006"/>
            <a:ext cx="4944238" cy="5059636"/>
            <a:chOff x="973014" y="1371599"/>
            <a:chExt cx="4520378" cy="4625883"/>
          </a:xfrm>
        </p:grpSpPr>
        <p:grpSp>
          <p:nvGrpSpPr>
            <p:cNvPr id="102" name="组合 101"/>
            <p:cNvGrpSpPr/>
            <p:nvPr/>
          </p:nvGrpSpPr>
          <p:grpSpPr>
            <a:xfrm>
              <a:off x="973014" y="1371599"/>
              <a:ext cx="4520378" cy="4625883"/>
              <a:chOff x="973014" y="1371599"/>
              <a:chExt cx="4520378" cy="4625883"/>
            </a:xfrm>
          </p:grpSpPr>
          <p:cxnSp>
            <p:nvCxnSpPr>
              <p:cNvPr id="119" name="直接连接符 118"/>
              <p:cNvCxnSpPr/>
              <p:nvPr/>
            </p:nvCxnSpPr>
            <p:spPr>
              <a:xfrm flipV="1">
                <a:off x="2262554" y="1371600"/>
                <a:ext cx="738554" cy="18756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V="1">
                <a:off x="1524000" y="1559168"/>
                <a:ext cx="738554" cy="56270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V="1">
                <a:off x="984738" y="2121878"/>
                <a:ext cx="539262" cy="100818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flipV="1">
                <a:off x="984738" y="3130063"/>
                <a:ext cx="0" cy="100818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flipH="1" flipV="1">
                <a:off x="973014" y="4138247"/>
                <a:ext cx="281355" cy="83583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flipH="1" flipV="1">
                <a:off x="1242647" y="4974081"/>
                <a:ext cx="855784" cy="72333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flipH="1" flipV="1">
                <a:off x="2071489" y="5666250"/>
                <a:ext cx="1111326" cy="33123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flipH="1">
                <a:off x="3173458" y="5738082"/>
                <a:ext cx="1111326" cy="2594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flipH="1">
                <a:off x="4261956" y="5099538"/>
                <a:ext cx="861029" cy="6385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flipH="1">
                <a:off x="5107508" y="4138246"/>
                <a:ext cx="385884" cy="9612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5493392" y="3130062"/>
                <a:ext cx="0" cy="103512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5005754" y="2250831"/>
                <a:ext cx="487638" cy="90617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4310931" y="1537780"/>
                <a:ext cx="717215" cy="73443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3011906" y="1371599"/>
                <a:ext cx="1299025" cy="16618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直接连接符 102"/>
            <p:cNvCxnSpPr/>
            <p:nvPr/>
          </p:nvCxnSpPr>
          <p:spPr>
            <a:xfrm>
              <a:off x="2262554" y="1559168"/>
              <a:ext cx="2022230" cy="417891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H="1">
              <a:off x="2801815" y="1371599"/>
              <a:ext cx="210092" cy="125437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2801815" y="2647358"/>
              <a:ext cx="371643" cy="334579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996463" y="1617037"/>
              <a:ext cx="1229431" cy="257568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1284976" y="2036421"/>
              <a:ext cx="275684" cy="299382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>
              <a:off x="2341799" y="1525746"/>
              <a:ext cx="1984570" cy="8386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 flipV="1">
              <a:off x="2344281" y="1643034"/>
              <a:ext cx="2626533" cy="58691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H="1" flipV="1">
              <a:off x="2776699" y="2603509"/>
              <a:ext cx="2716692" cy="55349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 flipV="1">
              <a:off x="973014" y="3071672"/>
              <a:ext cx="506408" cy="14384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H="1" flipV="1">
              <a:off x="1470089" y="3247875"/>
              <a:ext cx="672304" cy="24183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2142393" y="1603018"/>
              <a:ext cx="100254" cy="40589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4291990" y="2229949"/>
              <a:ext cx="694823" cy="346746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H="1" flipV="1">
              <a:off x="4303725" y="1541270"/>
              <a:ext cx="1137796" cy="254140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 flipH="1">
              <a:off x="2186355" y="4117073"/>
              <a:ext cx="3307036" cy="154485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 flipV="1">
              <a:off x="1458905" y="3258167"/>
              <a:ext cx="2825879" cy="243611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 flipV="1">
              <a:off x="2824380" y="2651823"/>
              <a:ext cx="2291759" cy="2452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5966818" y="2516699"/>
            <a:ext cx="5835038" cy="1957624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262017" y="3215235"/>
            <a:ext cx="32944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  <a:latin typeface="Berlin Sans FB Demi" panose="020E0802020502020306" pitchFamily="34" charset="0"/>
              </a:rPr>
              <a:t>POWER YOUR POINT</a:t>
            </a:r>
            <a:endParaRPr lang="zh-CN" altLang="en-US" sz="25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7371743" y="2748812"/>
            <a:ext cx="3025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rgbClr val="0033CC"/>
                </a:solidFill>
                <a:latin typeface="Berlin Sans FB Demi" panose="020E0802020502020306" pitchFamily="34" charset="0"/>
              </a:rPr>
              <a:t>Your      title     here</a:t>
            </a:r>
            <a:endParaRPr lang="zh-CN" altLang="en-US" sz="2500" dirty="0">
              <a:solidFill>
                <a:srgbClr val="0033C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8429" y="375533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Berlin Sans FB Demi" panose="020E0802020502020306" pitchFamily="34" charset="0"/>
              </a:rPr>
              <a:t>Sad as  </a:t>
            </a:r>
            <a:r>
              <a:rPr lang="en-US" altLang="zh-CN" dirty="0" err="1">
                <a:latin typeface="Berlin Sans FB Demi" panose="020E0802020502020306" pitchFamily="34" charset="0"/>
              </a:rPr>
              <a:t>sa</a:t>
            </a:r>
            <a:r>
              <a:rPr lang="en-US" altLang="zh-CN" dirty="0">
                <a:latin typeface="Berlin Sans FB Demi" panose="020E0802020502020306" pitchFamily="34" charset="0"/>
              </a:rPr>
              <a:t> </a:t>
            </a:r>
            <a:r>
              <a:rPr lang="en-US" altLang="zh-CN" dirty="0" err="1">
                <a:latin typeface="Berlin Sans FB Demi" panose="020E0802020502020306" pitchFamily="34" charset="0"/>
              </a:rPr>
              <a:t>em</a:t>
            </a:r>
            <a:r>
              <a:rPr lang="en-US" altLang="zh-CN" dirty="0">
                <a:latin typeface="Berlin Sans FB Demi" panose="020E0802020502020306" pitchFamily="34" charset="0"/>
              </a:rPr>
              <a:t> </a:t>
            </a:r>
            <a:r>
              <a:rPr lang="en-US" altLang="zh-CN" dirty="0" err="1">
                <a:latin typeface="Berlin Sans FB Demi" panose="020E0802020502020306" pitchFamily="34" charset="0"/>
              </a:rPr>
              <a:t>ke</a:t>
            </a:r>
            <a:r>
              <a:rPr lang="en-US" altLang="zh-CN" dirty="0">
                <a:latin typeface="Berlin Sans FB Demi" panose="020E0802020502020306" pitchFamily="34" charset="0"/>
              </a:rPr>
              <a:t> ka </a:t>
            </a:r>
            <a:r>
              <a:rPr lang="en-US" altLang="zh-CN" dirty="0" err="1">
                <a:latin typeface="Berlin Sans FB Demi" panose="020E0802020502020306" pitchFamily="34" charset="0"/>
              </a:rPr>
              <a:t>kas</a:t>
            </a:r>
            <a:r>
              <a:rPr lang="en-US" altLang="zh-CN" dirty="0">
                <a:latin typeface="Berlin Sans FB Demi" panose="020E0802020502020306" pitchFamily="34" charset="0"/>
              </a:rPr>
              <a:t> </a:t>
            </a:r>
            <a:r>
              <a:rPr lang="en-US" altLang="zh-CN" dirty="0" err="1">
                <a:latin typeface="Berlin Sans FB Demi" panose="020E0802020502020306" pitchFamily="34" charset="0"/>
              </a:rPr>
              <a:t>mdke</a:t>
            </a:r>
            <a:r>
              <a:rPr lang="en-US" altLang="zh-CN" dirty="0">
                <a:latin typeface="Berlin Sans FB Demi" panose="020E0802020502020306" pitchFamily="34" charset="0"/>
              </a:rPr>
              <a:t> </a:t>
            </a:r>
            <a:endParaRPr lang="zh-CN" altLang="en-US" dirty="0">
              <a:latin typeface="Berlin Sans FB Demi" panose="020E0802020502020306" pitchFamily="34" charset="0"/>
            </a:endParaRPr>
          </a:p>
        </p:txBody>
      </p:sp>
      <p:sp>
        <p:nvSpPr>
          <p:cNvPr id="140" name="等腰三角形 139"/>
          <p:cNvSpPr/>
          <p:nvPr/>
        </p:nvSpPr>
        <p:spPr>
          <a:xfrm rot="18811189">
            <a:off x="10949466" y="5122266"/>
            <a:ext cx="825383" cy="1095508"/>
          </a:xfrm>
          <a:prstGeom prst="triangle">
            <a:avLst/>
          </a:prstGeom>
          <a:solidFill>
            <a:srgbClr val="0033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等腰三角形 140"/>
          <p:cNvSpPr/>
          <p:nvPr/>
        </p:nvSpPr>
        <p:spPr>
          <a:xfrm rot="13152519">
            <a:off x="10810082" y="705779"/>
            <a:ext cx="825383" cy="1095508"/>
          </a:xfrm>
          <a:prstGeom prst="triangle">
            <a:avLst/>
          </a:prstGeom>
          <a:solidFill>
            <a:srgbClr val="0066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等腰三角形 141"/>
          <p:cNvSpPr/>
          <p:nvPr/>
        </p:nvSpPr>
        <p:spPr>
          <a:xfrm rot="8308022">
            <a:off x="5979356" y="1187483"/>
            <a:ext cx="455366" cy="604395"/>
          </a:xfrm>
          <a:prstGeom prst="triangle">
            <a:avLst/>
          </a:prstGeom>
          <a:solidFill>
            <a:srgbClr val="0066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4137308">
            <a:off x="4191606" y="5565451"/>
            <a:ext cx="1003239" cy="1003239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6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7604 -0.1844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9236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06315 -0.1581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7917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3164 0.17176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8588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06485 0.15671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000"/>
                            </p:stCondLst>
                            <p:childTnLst>
                              <p:par>
                                <p:cTn id="2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9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8" grpId="1" animBg="1"/>
      <p:bldP spid="99" grpId="0" animBg="1"/>
      <p:bldP spid="2" grpId="0" animBg="1"/>
      <p:bldP spid="6" grpId="0"/>
      <p:bldP spid="138" grpId="0"/>
      <p:bldP spid="7" grpId="0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71425" cy="685800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7" name="文本框 6"/>
          <p:cNvSpPr txBox="1"/>
          <p:nvPr/>
        </p:nvSpPr>
        <p:spPr>
          <a:xfrm>
            <a:off x="5497605" y="140208"/>
            <a:ext cx="52597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FFC000"/>
                </a:solidFill>
                <a:latin typeface="Berlin Sans FB Demi" panose="020E0802020502020306" pitchFamily="34" charset="0"/>
                <a:ea typeface="Adobe 黑体 Std R" panose="020B0400000000000000" pitchFamily="34" charset="-122"/>
              </a:rPr>
              <a:t>ADD YOUR TITLE</a:t>
            </a:r>
            <a:endParaRPr lang="zh-CN" altLang="en-US" sz="5000" b="1" dirty="0">
              <a:solidFill>
                <a:srgbClr val="FFC000"/>
              </a:solidFill>
              <a:latin typeface="Berlin Sans FB Demi" panose="020E0802020502020306" pitchFamily="34" charset="0"/>
              <a:ea typeface="Adobe 黑体 Std R" panose="020B04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7605" y="1129725"/>
            <a:ext cx="34451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</a:rPr>
              <a:t>MAN SIY </a:t>
            </a:r>
            <a:r>
              <a:rPr lang="en-US" altLang="zh-CN" sz="2000" dirty="0">
                <a:solidFill>
                  <a:srgbClr val="FFFF00"/>
                </a:solidFill>
              </a:rPr>
              <a:t>JIS EKSD SADF</a:t>
            </a:r>
          </a:p>
          <a:p>
            <a:r>
              <a:rPr lang="en-US" altLang="zh-CN" sz="2000" dirty="0">
                <a:solidFill>
                  <a:srgbClr val="FFFF00"/>
                </a:solidFill>
              </a:rPr>
              <a:t>AKSJ NIE EFR EDJ SDF RTRE </a:t>
            </a:r>
          </a:p>
          <a:p>
            <a:r>
              <a:rPr lang="en-US" altLang="zh-CN" sz="2000" dirty="0">
                <a:solidFill>
                  <a:srgbClr val="FFFF00"/>
                </a:solidFill>
              </a:rPr>
              <a:t>SADKJKSA JKSA SAF 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7605" y="2639646"/>
            <a:ext cx="5112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 SIY JIS EKSD SADF AS KJSK E MDEK AKSM KS D E,M D,</a:t>
            </a:r>
          </a:p>
          <a:p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AKSJ NIE EFR EDJ SDF RTRE S DASD E FE FR TRGTH</a:t>
            </a:r>
          </a:p>
          <a:p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ASD S E FESJF SIK KA WJ JA SAS DSA DE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FEFR </a:t>
            </a:r>
          </a:p>
          <a:p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 DJSAK WKE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WKE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KSA DS SA DSA ED ASD </a:t>
            </a:r>
          </a:p>
          <a:p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SAK DKSAM DKE MEKM SASA DSA E FEFREGT </a:t>
            </a:r>
          </a:p>
          <a:p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ASDHJAS HJAS ASK JKSA AS DS DR GTR TH </a:t>
            </a:r>
          </a:p>
          <a:p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 DKSAJD W KDJASK SA</a:t>
            </a:r>
          </a:p>
          <a:p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SADKJKSA JKSA SAF </a:t>
            </a:r>
            <a:endParaRPr lang="zh-CN" alt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7957206">
            <a:off x="10536563" y="3358732"/>
            <a:ext cx="844255" cy="1316045"/>
          </a:xfrm>
          <a:prstGeom prst="triangl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4640654">
            <a:off x="9813494" y="1921426"/>
            <a:ext cx="1243584" cy="1938528"/>
          </a:xfrm>
          <a:prstGeom prst="triangle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8246839">
            <a:off x="6923825" y="5060297"/>
            <a:ext cx="844255" cy="1316045"/>
          </a:xfrm>
          <a:prstGeom prst="triangl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7873785">
            <a:off x="780482" y="497860"/>
            <a:ext cx="844255" cy="1316045"/>
          </a:xfrm>
          <a:prstGeom prst="triangl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659909">
            <a:off x="709776" y="1671147"/>
            <a:ext cx="844255" cy="1316045"/>
          </a:xfrm>
          <a:prstGeom prst="triangle">
            <a:avLst>
              <a:gd name="adj" fmla="val 98544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5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3997 0.06689 C 0.04896 0.08101 0.05404 0.10208 0.05404 0.12407 C 0.05404 0.14907 0.04896 0.16898 0.03997 0.1831 L 6.25E-7 0.25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3997 0.0669 C 0.04896 0.08102 0.05403 0.10208 0.05403 0.12407 C 0.05403 0.14907 0.04896 0.16898 0.03997 0.1831 L 1.875E-6 0.25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1598 L 0.05808 0.03588 C 0.07006 0.04745 0.08829 0.05393 0.1073 0.05393 C 0.12891 0.05393 0.14636 0.04745 0.15834 0.03588 L 0.21654 -0.01598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34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38 -0.02523 L -0.01576 -0.02523 C -0.00873 -0.02523 2.08333E-6 -0.01829 2.08333E-6 -0.01273 L 2.08333E-6 3.81639E-17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25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-0.04537 L -0.01211 -0.04537 C -0.00677 -0.04537 2.70833E-6 -0.03287 2.70833E-6 -0.02268 L 2.70833E-6 -3.7037E-6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9328" y="182880"/>
            <a:ext cx="2360298" cy="2522577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5" y="0"/>
            <a:ext cx="4853089" cy="68580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6" name="文本框 5"/>
          <p:cNvSpPr txBox="1"/>
          <p:nvPr/>
        </p:nvSpPr>
        <p:spPr>
          <a:xfrm>
            <a:off x="341376" y="304800"/>
            <a:ext cx="273825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dirty="0">
                <a:solidFill>
                  <a:srgbClr val="CC00FF"/>
                </a:solidFill>
                <a:latin typeface="Berlin Sans FB Demi" panose="020E0802020502020306" pitchFamily="34" charset="0"/>
              </a:rPr>
              <a:t>SLIDE</a:t>
            </a:r>
          </a:p>
          <a:p>
            <a:r>
              <a:rPr lang="en-US" altLang="zh-CN" sz="5000" dirty="0">
                <a:solidFill>
                  <a:srgbClr val="CC00FF"/>
                </a:solidFill>
                <a:latin typeface="Berlin Sans FB Demi" panose="020E0802020502020306" pitchFamily="34" charset="0"/>
              </a:rPr>
              <a:t>ON THE</a:t>
            </a:r>
          </a:p>
          <a:p>
            <a:r>
              <a:rPr lang="en-US" altLang="zh-CN" sz="5000" dirty="0">
                <a:solidFill>
                  <a:srgbClr val="CC00FF"/>
                </a:solidFill>
                <a:latin typeface="Berlin Sans FB Demi" panose="020E0802020502020306" pitchFamily="34" charset="0"/>
              </a:rPr>
              <a:t>PICTURE</a:t>
            </a:r>
            <a:endParaRPr lang="zh-CN" altLang="en-US" sz="5000" dirty="0">
              <a:solidFill>
                <a:srgbClr val="CC00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9328" y="3035808"/>
            <a:ext cx="2360298" cy="3230880"/>
          </a:xfrm>
          <a:prstGeom prst="rect">
            <a:avLst/>
          </a:prstGeom>
          <a:gradFill>
            <a:gsLst>
              <a:gs pos="43000">
                <a:schemeClr val="tx1">
                  <a:alpha val="70000"/>
                </a:schemeClr>
              </a:gs>
              <a:gs pos="0">
                <a:schemeClr val="tx1">
                  <a:alpha val="51000"/>
                </a:schemeClr>
              </a:gs>
              <a:gs pos="95000">
                <a:schemeClr val="tx1">
                  <a:lumMod val="85000"/>
                  <a:lumOff val="15000"/>
                </a:schemeClr>
              </a:gs>
            </a:gsLst>
            <a:lin ang="16200000" scaled="1"/>
          </a:gra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1641" y="4032682"/>
            <a:ext cx="2215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GOES HERE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ASDHJASD JSAH NDJAS 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JKASJ KASJ K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KRE</a:t>
            </a:r>
            <a:endParaRPr lang="zh-CN" altLang="en-US" sz="15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22544" y="27801"/>
            <a:ext cx="36487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66FF"/>
                </a:solidFill>
                <a:latin typeface="Berlin Sans FB Demi" panose="020E0802020502020306" pitchFamily="34" charset="0"/>
                <a:ea typeface="Adobe 黑体 Std R" panose="020B0400000000000000" pitchFamily="34" charset="-122"/>
              </a:rPr>
              <a:t>ADD </a:t>
            </a:r>
          </a:p>
          <a:p>
            <a:pPr algn="ctr"/>
            <a:r>
              <a:rPr lang="en-US" altLang="zh-CN" sz="5000" b="1" dirty="0">
                <a:solidFill>
                  <a:srgbClr val="FF66FF"/>
                </a:solidFill>
                <a:latin typeface="Berlin Sans FB Demi" panose="020E0802020502020306" pitchFamily="34" charset="0"/>
                <a:ea typeface="Adobe 黑体 Std R" panose="020B0400000000000000" pitchFamily="34" charset="-122"/>
              </a:rPr>
              <a:t>YOUR TITLE</a:t>
            </a:r>
            <a:endParaRPr lang="zh-CN" altLang="en-US" sz="5000" b="1" dirty="0">
              <a:solidFill>
                <a:srgbClr val="FF66FF"/>
              </a:solidFill>
              <a:latin typeface="Berlin Sans FB Demi" panose="020E0802020502020306" pitchFamily="34" charset="0"/>
              <a:ea typeface="Adobe 黑体 Std R" panose="020B04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12373" y="1945960"/>
            <a:ext cx="2670924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JIS EKSD SADF</a:t>
            </a:r>
          </a:p>
          <a:p>
            <a:pPr algn="ctr"/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1500" dirty="0">
                <a:solidFill>
                  <a:schemeClr val="bg1"/>
                </a:solidFill>
              </a:rPr>
              <a:t>AKSJ NIE EFR EDJ SDF RTRE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</a:rPr>
              <a:t>ASD S E FESJF SIK KA WJ JA 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</a:rPr>
              <a:t>SAK DKSAM DKE MEKM SA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</a:rPr>
              <a:t>ASDHJAS HJAS ASK JKSA 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7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22720" y="1170432"/>
            <a:ext cx="5205984" cy="4035552"/>
          </a:xfrm>
          <a:prstGeom prst="rect">
            <a:avLst/>
          </a:prstGeom>
          <a:noFill/>
          <a:ln w="1270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3756" y="1645920"/>
            <a:ext cx="5205984" cy="4035552"/>
          </a:xfrm>
          <a:prstGeom prst="rect">
            <a:avLst/>
          </a:prstGeom>
          <a:noFill/>
          <a:ln w="1270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" y="1356548"/>
            <a:ext cx="5372100" cy="4029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90" y="1356548"/>
            <a:ext cx="5372100" cy="40290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1156460">
            <a:off x="2332911" y="2645542"/>
            <a:ext cx="74751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b="1" dirty="0">
                <a:solidFill>
                  <a:srgbClr val="FF66FF"/>
                </a:solidFill>
                <a:latin typeface="Berlin Sans FB Demi" panose="020E0802020502020306" pitchFamily="34" charset="0"/>
              </a:rPr>
              <a:t>CHART TIME</a:t>
            </a:r>
            <a:endParaRPr lang="zh-CN" altLang="en-US" sz="10000" b="1" dirty="0">
              <a:solidFill>
                <a:srgbClr val="FF66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3756" y="70659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Berlin Sans FB Demi" panose="020E0802020502020306" pitchFamily="34" charset="0"/>
                <a:ea typeface="Adobe 黑体 Std R" panose="020B0400000000000000" pitchFamily="34" charset="-122"/>
              </a:rPr>
              <a:t>ADD YOUR TITLE</a:t>
            </a:r>
            <a:endParaRPr lang="zh-CN" altLang="en-US" sz="4000" b="1" dirty="0">
              <a:solidFill>
                <a:schemeClr val="bg1"/>
              </a:solidFill>
              <a:latin typeface="Berlin Sans FB Demi" panose="020E0802020502020306" pitchFamily="34" charset="0"/>
              <a:ea typeface="Adobe 黑体 Std R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7369" y="5968088"/>
            <a:ext cx="4171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Berlin Sans FB Demi" panose="020E0802020502020306" pitchFamily="34" charset="0"/>
                <a:ea typeface="Adobe 黑体 Std R" panose="020B0400000000000000" pitchFamily="34" charset="-122"/>
              </a:rPr>
              <a:t>ADD YOUR TITLE</a:t>
            </a:r>
            <a:endParaRPr lang="zh-CN" altLang="en-US" sz="4000" b="1" dirty="0">
              <a:solidFill>
                <a:schemeClr val="bg1"/>
              </a:solidFill>
              <a:latin typeface="Berlin Sans FB Demi" panose="020E0802020502020306" pitchFamily="34" charset="0"/>
              <a:ea typeface="Adobe 黑体 Std R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756" y="801100"/>
            <a:ext cx="535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AKSJ NIE EFR EDJ SDF RTREASJD H KJKSA JE NENDS</a:t>
            </a:r>
          </a:p>
        </p:txBody>
      </p:sp>
      <p:sp>
        <p:nvSpPr>
          <p:cNvPr id="13" name="矩形 12"/>
          <p:cNvSpPr/>
          <p:nvPr/>
        </p:nvSpPr>
        <p:spPr>
          <a:xfrm>
            <a:off x="6377559" y="5539625"/>
            <a:ext cx="535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AKSJ NIE EFR EDJ SDF RTREASJD H KJKSA JE NENDS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1"/>
      <p:bldP spid="11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3560064" y="1414272"/>
            <a:ext cx="5084064" cy="4382814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>
          <a:xfrm>
            <a:off x="3352800" y="2584704"/>
            <a:ext cx="5413248" cy="1572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024183" y="2239232"/>
            <a:ext cx="64075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PART FOUR</a:t>
            </a:r>
            <a:endParaRPr lang="zh-CN" altLang="en-US" sz="90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8346" y="3371088"/>
            <a:ext cx="409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YOUR TITLE HERE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373614" y="81662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68814" y="107265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166606" y="182855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195979" y="257227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549803" y="153595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269643" y="1250290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769771" y="176211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447278" y="248345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25230" y="315401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255423" y="362950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196905" y="370418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649336" y="354068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88098" y="468673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944545" y="547921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825229" y="539039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624913" y="486936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421952" y="429634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077788" y="239463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252364" y="100273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536095" y="72780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062109" y="185092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510463" y="248467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2343663" y="3046787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062109" y="370418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973291" y="4473980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884473" y="5154960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795655" y="597182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684098" y="614945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536095" y="614945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717523" y="128839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443264" y="202856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338143" y="295796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039731" y="379299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248961" y="438992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039730" y="5187890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52050" y="4775548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40867" y="547921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513188" y="185092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018848" y="118036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817515" y="91391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627434" y="107265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flipH="1">
            <a:off x="7164139" y="550170"/>
            <a:ext cx="177634" cy="1776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flipH="1">
            <a:off x="6432619" y="405395"/>
            <a:ext cx="177634" cy="1776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H="1">
            <a:off x="5387995" y="222100"/>
            <a:ext cx="177634" cy="1776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601814" y="34952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101942" y="861348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394280" y="95016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049694" y="38763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775435" y="1127800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995150" y="184697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793817" y="158051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8603736" y="1739257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5841213" y="2307037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6639880" y="204058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449799" y="219932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5663578" y="318650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6462245" y="2920048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7272164" y="307878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500785" y="375093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6930978" y="422642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5872460" y="430110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5324891" y="413760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5363653" y="528365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6300468" y="5466291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6097507" y="4893267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019218" y="3643709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4737664" y="430110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8339133" y="3783423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830215" y="290169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10260408" y="337718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9201890" y="345186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8654321" y="3288366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693083" y="443441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9629898" y="4617052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9426937" y="4044028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8348648" y="2794470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8067094" y="3451865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11668563" y="2934184"/>
            <a:ext cx="177635" cy="1776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89" y="3792999"/>
            <a:ext cx="4537882" cy="4687647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393026" y="284279"/>
            <a:ext cx="1216733" cy="1245132"/>
            <a:chOff x="6169744" y="816864"/>
            <a:chExt cx="4613163" cy="4720834"/>
          </a:xfrm>
        </p:grpSpPr>
        <p:sp>
          <p:nvSpPr>
            <p:cNvPr id="87" name="椭圆 86"/>
            <p:cNvSpPr/>
            <p:nvPr/>
          </p:nvSpPr>
          <p:spPr>
            <a:xfrm>
              <a:off x="6379663" y="1043957"/>
              <a:ext cx="4200312" cy="4200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6169744" y="816864"/>
              <a:ext cx="4613163" cy="4720834"/>
              <a:chOff x="973014" y="1371599"/>
              <a:chExt cx="4520378" cy="4625883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973014" y="1371599"/>
                <a:ext cx="4520378" cy="4625883"/>
                <a:chOff x="973014" y="1371599"/>
                <a:chExt cx="4520378" cy="4625883"/>
              </a:xfrm>
            </p:grpSpPr>
            <p:cxnSp>
              <p:nvCxnSpPr>
                <p:cNvPr id="106" name="直接连接符 105"/>
                <p:cNvCxnSpPr/>
                <p:nvPr/>
              </p:nvCxnSpPr>
              <p:spPr>
                <a:xfrm flipV="1">
                  <a:off x="2262554" y="1371600"/>
                  <a:ext cx="738554" cy="18756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 flipV="1">
                  <a:off x="1524000" y="1559168"/>
                  <a:ext cx="738554" cy="56270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 flipV="1">
                  <a:off x="984738" y="2121878"/>
                  <a:ext cx="539262" cy="100818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 flipV="1">
                  <a:off x="984738" y="3130063"/>
                  <a:ext cx="0" cy="100818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 flipH="1" flipV="1">
                  <a:off x="973014" y="4138247"/>
                  <a:ext cx="281355" cy="83583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flipH="1" flipV="1">
                  <a:off x="1242647" y="4974081"/>
                  <a:ext cx="855784" cy="72333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 flipH="1" flipV="1">
                  <a:off x="2071489" y="5666250"/>
                  <a:ext cx="1111326" cy="33123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 flipH="1">
                  <a:off x="3173458" y="5738082"/>
                  <a:ext cx="1111326" cy="2594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flipH="1">
                  <a:off x="4261956" y="5099538"/>
                  <a:ext cx="861029" cy="6385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flipH="1">
                  <a:off x="5107508" y="4138246"/>
                  <a:ext cx="385884" cy="961292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5493392" y="3130062"/>
                  <a:ext cx="0" cy="103512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5005754" y="2250831"/>
                  <a:ext cx="487638" cy="90617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4310931" y="1537780"/>
                  <a:ext cx="717215" cy="73443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3011906" y="1371599"/>
                  <a:ext cx="1299025" cy="16618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直接连接符 89"/>
              <p:cNvCxnSpPr/>
              <p:nvPr/>
            </p:nvCxnSpPr>
            <p:spPr>
              <a:xfrm>
                <a:off x="2262554" y="1559168"/>
                <a:ext cx="2022230" cy="41789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2801815" y="1371599"/>
                <a:ext cx="210092" cy="12543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2801815" y="2647358"/>
                <a:ext cx="371643" cy="334579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>
                <a:off x="996463" y="1617037"/>
                <a:ext cx="1229431" cy="257568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H="1">
                <a:off x="1284976" y="2036421"/>
                <a:ext cx="275684" cy="299382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H="1">
                <a:off x="2341799" y="1525746"/>
                <a:ext cx="1984570" cy="838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 flipV="1">
                <a:off x="2344281" y="1643034"/>
                <a:ext cx="2626533" cy="5869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 flipV="1">
                <a:off x="2776699" y="2603509"/>
                <a:ext cx="2716692" cy="5534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 flipV="1">
                <a:off x="973014" y="3071672"/>
                <a:ext cx="506408" cy="14384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 flipV="1">
                <a:off x="1470089" y="3247875"/>
                <a:ext cx="672304" cy="241837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2142393" y="1603018"/>
                <a:ext cx="100254" cy="405890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V="1">
                <a:off x="4291990" y="2229949"/>
                <a:ext cx="694823" cy="34674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4303725" y="1541270"/>
                <a:ext cx="1137796" cy="254140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flipH="1">
                <a:off x="2186355" y="4117073"/>
                <a:ext cx="3307036" cy="154485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flipH="1" flipV="1">
                <a:off x="1458905" y="3258167"/>
                <a:ext cx="2825879" cy="24361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H="1" flipV="1">
                <a:off x="2824380" y="2651823"/>
                <a:ext cx="2291759" cy="245291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椭圆 119"/>
          <p:cNvSpPr/>
          <p:nvPr/>
        </p:nvSpPr>
        <p:spPr>
          <a:xfrm>
            <a:off x="1491666" y="1767029"/>
            <a:ext cx="1722371" cy="1722371"/>
          </a:xfrm>
          <a:prstGeom prst="ellipse">
            <a:avLst/>
          </a:prstGeom>
          <a:noFill/>
          <a:ln w="6350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3821646" y="1762112"/>
            <a:ext cx="1722371" cy="1722371"/>
          </a:xfrm>
          <a:prstGeom prst="ellipse">
            <a:avLst/>
          </a:prstGeom>
          <a:noFill/>
          <a:ln w="6350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6246118" y="1814596"/>
            <a:ext cx="1722371" cy="1722371"/>
          </a:xfrm>
          <a:prstGeom prst="ellipse">
            <a:avLst/>
          </a:prstGeom>
          <a:noFill/>
          <a:ln w="6350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3" name="图片 1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07" y="2236952"/>
            <a:ext cx="1194387" cy="750027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96" y="1984560"/>
            <a:ext cx="1158322" cy="1145558"/>
          </a:xfrm>
          <a:prstGeom prst="rect">
            <a:avLst/>
          </a:prstGeom>
        </p:spPr>
      </p:pic>
      <p:pic>
        <p:nvPicPr>
          <p:cNvPr id="127" name="图片 126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83" y="2106067"/>
            <a:ext cx="904731" cy="979425"/>
          </a:xfrm>
          <a:prstGeom prst="rect">
            <a:avLst/>
          </a:prstGeom>
        </p:spPr>
      </p:pic>
      <p:sp>
        <p:nvSpPr>
          <p:cNvPr id="128" name="文本框 127"/>
          <p:cNvSpPr txBox="1"/>
          <p:nvPr/>
        </p:nvSpPr>
        <p:spPr>
          <a:xfrm>
            <a:off x="1827134" y="396717"/>
            <a:ext cx="52597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FFC000"/>
                </a:solidFill>
                <a:latin typeface="Berlin Sans FB Demi" panose="020E0802020502020306" pitchFamily="34" charset="0"/>
                <a:ea typeface="Adobe 黑体 Std R" panose="020B0400000000000000" pitchFamily="34" charset="-122"/>
              </a:rPr>
              <a:t>ADD YOUR TITLE</a:t>
            </a:r>
            <a:endParaRPr lang="zh-CN" altLang="en-US" sz="5000" b="1" dirty="0">
              <a:solidFill>
                <a:srgbClr val="FFC000"/>
              </a:solidFill>
              <a:latin typeface="Berlin Sans FB Demi" panose="020E0802020502020306" pitchFamily="34" charset="0"/>
              <a:ea typeface="Adobe 黑体 Std R" panose="020B0400000000000000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219921" y="3711666"/>
            <a:ext cx="2212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3576598" y="3725363"/>
            <a:ext cx="2212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5959388" y="3716862"/>
            <a:ext cx="2212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1061923" y="4143783"/>
            <a:ext cx="2215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GOES HERE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ASDHJASD JSAH NDJAS 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JKASJ KASJ K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KRE</a:t>
            </a:r>
            <a:endParaRPr lang="zh-CN" altLang="en-US" sz="15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3598210" y="4163394"/>
            <a:ext cx="2215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GOES HERE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ASDHJASD JSAH NDJAS 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JKASJ KASJ K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KRE</a:t>
            </a:r>
            <a:endParaRPr lang="zh-CN" altLang="en-US" sz="15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5987361" y="4139297"/>
            <a:ext cx="2215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GOES HERE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ASDHJASD JSAH NDJAS 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JKASJ KASJ K</a:t>
            </a:r>
          </a:p>
          <a:p>
            <a:pPr algn="ctr"/>
            <a:r>
              <a:rPr lang="en-US" altLang="zh-CN" sz="1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KRE</a:t>
            </a:r>
            <a:endParaRPr lang="zh-CN" altLang="en-US" sz="15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5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5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15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35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5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7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999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250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8" grpId="0"/>
      <p:bldP spid="129" grpId="0"/>
      <p:bldP spid="130" grpId="0"/>
      <p:bldP spid="131" grpId="0"/>
      <p:bldP spid="134" grpId="0"/>
      <p:bldP spid="135" grpId="0"/>
      <p:bldP spid="1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3560064" y="1414272"/>
            <a:ext cx="5084064" cy="4382814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>
          <a:xfrm>
            <a:off x="3352800" y="2584704"/>
            <a:ext cx="5413248" cy="1572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024183" y="2239232"/>
            <a:ext cx="5666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Thank you</a:t>
            </a:r>
            <a:endParaRPr lang="zh-CN" altLang="en-US" sz="90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8346" y="3371088"/>
            <a:ext cx="409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YOUR TITLE HERE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4000" b="-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0800000">
            <a:off x="-489378" y="796249"/>
            <a:ext cx="2804160" cy="2633472"/>
          </a:xfrm>
          <a:prstGeom prst="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1267968" y="1236482"/>
            <a:ext cx="4974336" cy="4671550"/>
          </a:xfrm>
          <a:prstGeom prst="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-136962" y="1499310"/>
            <a:ext cx="4974336" cy="4671550"/>
          </a:xfrm>
          <a:prstGeom prst="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等腰三角形 6"/>
          <p:cNvSpPr/>
          <p:nvPr/>
        </p:nvSpPr>
        <p:spPr>
          <a:xfrm>
            <a:off x="2947614" y="1079692"/>
            <a:ext cx="4974336" cy="4671550"/>
          </a:xfrm>
          <a:prstGeom prst="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0800000">
            <a:off x="2850079" y="1499310"/>
            <a:ext cx="4338207" cy="4074142"/>
          </a:xfrm>
          <a:prstGeom prst="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5559352" y="952682"/>
            <a:ext cx="4920265" cy="4620770"/>
          </a:xfrm>
          <a:prstGeom prst="triangl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994175" y="1529931"/>
            <a:ext cx="4200312" cy="4200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750747" y="1313369"/>
            <a:ext cx="4613163" cy="4720834"/>
            <a:chOff x="973014" y="1371599"/>
            <a:chExt cx="4520378" cy="4625883"/>
          </a:xfrm>
        </p:grpSpPr>
        <p:grpSp>
          <p:nvGrpSpPr>
            <p:cNvPr id="11" name="组合 10"/>
            <p:cNvGrpSpPr/>
            <p:nvPr/>
          </p:nvGrpSpPr>
          <p:grpSpPr>
            <a:xfrm>
              <a:off x="973014" y="1371599"/>
              <a:ext cx="4520378" cy="4625883"/>
              <a:chOff x="973014" y="1371599"/>
              <a:chExt cx="4520378" cy="4625883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2262554" y="1371600"/>
                <a:ext cx="738554" cy="18756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1524000" y="1559168"/>
                <a:ext cx="738554" cy="5627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984738" y="2121878"/>
                <a:ext cx="539262" cy="100818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984738" y="3130063"/>
                <a:ext cx="0" cy="100818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 flipV="1">
                <a:off x="973014" y="4138247"/>
                <a:ext cx="281355" cy="83583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H="1" flipV="1">
                <a:off x="1242647" y="4974081"/>
                <a:ext cx="855784" cy="72333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 flipV="1">
                <a:off x="2071489" y="5666250"/>
                <a:ext cx="1111326" cy="33123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3173458" y="5738082"/>
                <a:ext cx="1111326" cy="259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4261956" y="5099538"/>
                <a:ext cx="861029" cy="63854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5107508" y="4138246"/>
                <a:ext cx="385884" cy="9612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493392" y="3130062"/>
                <a:ext cx="0" cy="10351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005754" y="2250831"/>
                <a:ext cx="487638" cy="90617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4310931" y="1537780"/>
                <a:ext cx="717215" cy="73443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11906" y="1371599"/>
                <a:ext cx="1299025" cy="16618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>
              <a:off x="2262554" y="1559168"/>
              <a:ext cx="2022230" cy="417891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2801815" y="1371599"/>
              <a:ext cx="210092" cy="125437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801815" y="2647358"/>
              <a:ext cx="371643" cy="334579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996463" y="1617037"/>
              <a:ext cx="1229431" cy="25756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1284976" y="2036421"/>
              <a:ext cx="275684" cy="29938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341799" y="1525746"/>
              <a:ext cx="1984570" cy="8386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2344281" y="1643034"/>
              <a:ext cx="2626533" cy="5869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2776699" y="2603509"/>
              <a:ext cx="2716692" cy="55349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973014" y="3071672"/>
              <a:ext cx="506408" cy="1438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1470089" y="3247875"/>
              <a:ext cx="672304" cy="24183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142393" y="1603018"/>
              <a:ext cx="100254" cy="40589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291990" y="2229949"/>
              <a:ext cx="694823" cy="346746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4303725" y="1541270"/>
              <a:ext cx="1137796" cy="254140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2186355" y="4117073"/>
              <a:ext cx="3307036" cy="154485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1458905" y="3258167"/>
              <a:ext cx="2825879" cy="24361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2824380" y="2651823"/>
              <a:ext cx="2291759" cy="245291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1572490" y="2109136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HERE</a:t>
            </a:r>
            <a:endParaRPr lang="zh-CN" altLang="en-US" sz="4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78661" y="3095750"/>
            <a:ext cx="3874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2">
                    <a:lumMod val="9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MAN AS SKS EJ EASK O ASK JS</a:t>
            </a:r>
          </a:p>
          <a:p>
            <a:r>
              <a:rPr lang="en-US" altLang="zh-CN" sz="1500" dirty="0">
                <a:solidFill>
                  <a:schemeClr val="bg2">
                    <a:lumMod val="9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AS DASK JDKAS EM KE  SAK SA’SA ASDLK</a:t>
            </a:r>
          </a:p>
          <a:p>
            <a:r>
              <a:rPr lang="en-US" altLang="zh-CN" sz="1500" dirty="0">
                <a:solidFill>
                  <a:schemeClr val="bg2">
                    <a:lumMod val="9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ASK DJKSA EK MEK SAK D LK SA DLKSAL </a:t>
            </a:r>
          </a:p>
          <a:p>
            <a:r>
              <a:rPr lang="en-US" altLang="zh-CN" sz="1500" dirty="0">
                <a:solidFill>
                  <a:schemeClr val="bg2">
                    <a:lumMod val="9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S DLAS KDEL MEK E LASK DLAS EM L</a:t>
            </a:r>
            <a:endParaRPr lang="zh-CN" altLang="en-US" sz="1500" dirty="0">
              <a:solidFill>
                <a:schemeClr val="bg2">
                  <a:lumMod val="9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475808" y="2227323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HERE</a:t>
            </a:r>
            <a:endParaRPr lang="zh-CN" altLang="en-US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6244105" y="194554"/>
            <a:ext cx="1920377" cy="1965199"/>
            <a:chOff x="6169744" y="816864"/>
            <a:chExt cx="4613163" cy="4720834"/>
          </a:xfrm>
        </p:grpSpPr>
        <p:sp>
          <p:nvSpPr>
            <p:cNvPr id="145" name="椭圆 144"/>
            <p:cNvSpPr/>
            <p:nvPr/>
          </p:nvSpPr>
          <p:spPr>
            <a:xfrm>
              <a:off x="6379663" y="1043957"/>
              <a:ext cx="4200312" cy="4200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6169744" y="816864"/>
              <a:ext cx="4613163" cy="4720834"/>
              <a:chOff x="973014" y="1371599"/>
              <a:chExt cx="4520378" cy="4625883"/>
            </a:xfrm>
          </p:grpSpPr>
          <p:grpSp>
            <p:nvGrpSpPr>
              <p:cNvPr id="114" name="组合 113"/>
              <p:cNvGrpSpPr/>
              <p:nvPr/>
            </p:nvGrpSpPr>
            <p:grpSpPr>
              <a:xfrm>
                <a:off x="973014" y="1371599"/>
                <a:ext cx="4520378" cy="4625883"/>
                <a:chOff x="973014" y="1371599"/>
                <a:chExt cx="4520378" cy="4625883"/>
              </a:xfrm>
            </p:grpSpPr>
            <p:cxnSp>
              <p:nvCxnSpPr>
                <p:cNvPr id="131" name="直接连接符 130"/>
                <p:cNvCxnSpPr/>
                <p:nvPr/>
              </p:nvCxnSpPr>
              <p:spPr>
                <a:xfrm flipV="1">
                  <a:off x="2262554" y="1371600"/>
                  <a:ext cx="738554" cy="18756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 flipV="1">
                  <a:off x="1524000" y="1559168"/>
                  <a:ext cx="738554" cy="56270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 flipV="1">
                  <a:off x="984738" y="2121878"/>
                  <a:ext cx="539262" cy="100818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flipV="1">
                  <a:off x="984738" y="3130063"/>
                  <a:ext cx="0" cy="100818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flipH="1" flipV="1">
                  <a:off x="973014" y="4138247"/>
                  <a:ext cx="281355" cy="83583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flipH="1" flipV="1">
                  <a:off x="1242647" y="4974081"/>
                  <a:ext cx="855784" cy="72333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flipH="1" flipV="1">
                  <a:off x="2071489" y="5666250"/>
                  <a:ext cx="1111326" cy="33123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flipH="1">
                  <a:off x="3173458" y="5738082"/>
                  <a:ext cx="1111326" cy="2594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flipH="1">
                  <a:off x="4261956" y="5099538"/>
                  <a:ext cx="861029" cy="6385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 flipH="1">
                  <a:off x="5107508" y="4138246"/>
                  <a:ext cx="385884" cy="961292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5493392" y="3130062"/>
                  <a:ext cx="0" cy="103512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5005754" y="2250831"/>
                  <a:ext cx="487638" cy="90617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4310931" y="1537780"/>
                  <a:ext cx="717215" cy="73443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3011906" y="1371599"/>
                  <a:ext cx="1299025" cy="16618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5" name="直接连接符 114"/>
              <p:cNvCxnSpPr/>
              <p:nvPr/>
            </p:nvCxnSpPr>
            <p:spPr>
              <a:xfrm>
                <a:off x="2262554" y="1559168"/>
                <a:ext cx="2022230" cy="41789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H="1">
                <a:off x="2801815" y="1371599"/>
                <a:ext cx="210092" cy="12543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2801815" y="2647358"/>
                <a:ext cx="371643" cy="334579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flipH="1">
                <a:off x="996463" y="1617037"/>
                <a:ext cx="1229431" cy="257568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>
                <a:off x="1284976" y="2036421"/>
                <a:ext cx="275684" cy="299382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H="1">
                <a:off x="2341799" y="1525746"/>
                <a:ext cx="1984570" cy="838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H="1" flipV="1">
                <a:off x="2344281" y="1643034"/>
                <a:ext cx="2626533" cy="5869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flipH="1" flipV="1">
                <a:off x="2776699" y="2603509"/>
                <a:ext cx="2716692" cy="5534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flipH="1" flipV="1">
                <a:off x="973014" y="3071672"/>
                <a:ext cx="506408" cy="14384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flipH="1" flipV="1">
                <a:off x="1470089" y="3247875"/>
                <a:ext cx="672304" cy="241837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flipV="1">
                <a:off x="2142393" y="1603018"/>
                <a:ext cx="100254" cy="405890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flipV="1">
                <a:off x="4291990" y="2229949"/>
                <a:ext cx="694823" cy="34674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flipH="1" flipV="1">
                <a:off x="4303725" y="1541270"/>
                <a:ext cx="1137796" cy="254140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flipH="1">
                <a:off x="2186355" y="4117073"/>
                <a:ext cx="3307036" cy="154485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H="1" flipV="1">
                <a:off x="1458905" y="3258167"/>
                <a:ext cx="2825879" cy="24361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flipH="1" flipV="1">
                <a:off x="2824380" y="2651823"/>
                <a:ext cx="2291759" cy="245291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组合 146"/>
          <p:cNvGrpSpPr/>
          <p:nvPr/>
        </p:nvGrpSpPr>
        <p:grpSpPr>
          <a:xfrm>
            <a:off x="8713134" y="1350982"/>
            <a:ext cx="1920377" cy="1965199"/>
            <a:chOff x="6169744" y="816864"/>
            <a:chExt cx="4613163" cy="4720834"/>
          </a:xfrm>
        </p:grpSpPr>
        <p:sp>
          <p:nvSpPr>
            <p:cNvPr id="148" name="椭圆 147"/>
            <p:cNvSpPr/>
            <p:nvPr/>
          </p:nvSpPr>
          <p:spPr>
            <a:xfrm>
              <a:off x="6379663" y="1043957"/>
              <a:ext cx="4200312" cy="4200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6169744" y="816864"/>
              <a:ext cx="4613163" cy="4720834"/>
              <a:chOff x="973014" y="1371599"/>
              <a:chExt cx="4520378" cy="4625883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973014" y="1371599"/>
                <a:ext cx="4520378" cy="4625883"/>
                <a:chOff x="973014" y="1371599"/>
                <a:chExt cx="4520378" cy="4625883"/>
              </a:xfrm>
            </p:grpSpPr>
            <p:cxnSp>
              <p:nvCxnSpPr>
                <p:cNvPr id="167" name="直接连接符 166"/>
                <p:cNvCxnSpPr/>
                <p:nvPr/>
              </p:nvCxnSpPr>
              <p:spPr>
                <a:xfrm flipV="1">
                  <a:off x="2262554" y="1371600"/>
                  <a:ext cx="738554" cy="18756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 flipV="1">
                  <a:off x="1524000" y="1559168"/>
                  <a:ext cx="738554" cy="56270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 flipV="1">
                  <a:off x="984738" y="2121878"/>
                  <a:ext cx="539262" cy="100818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 flipV="1">
                  <a:off x="984738" y="3130063"/>
                  <a:ext cx="0" cy="100818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973014" y="4138247"/>
                  <a:ext cx="281355" cy="83583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flipH="1" flipV="1">
                  <a:off x="1242647" y="4974081"/>
                  <a:ext cx="855784" cy="72333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 flipV="1">
                  <a:off x="2071489" y="5666250"/>
                  <a:ext cx="1111326" cy="33123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173458" y="5738082"/>
                  <a:ext cx="1111326" cy="2594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flipH="1">
                  <a:off x="4261956" y="5099538"/>
                  <a:ext cx="861029" cy="6385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>
                  <a:off x="5107508" y="4138246"/>
                  <a:ext cx="385884" cy="961292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5493392" y="3130062"/>
                  <a:ext cx="0" cy="103512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5005754" y="2250831"/>
                  <a:ext cx="487638" cy="90617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>
                  <a:off x="4310931" y="1537780"/>
                  <a:ext cx="717215" cy="73443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3011906" y="1371599"/>
                  <a:ext cx="1299025" cy="16618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1" name="直接连接符 150"/>
              <p:cNvCxnSpPr/>
              <p:nvPr/>
            </p:nvCxnSpPr>
            <p:spPr>
              <a:xfrm>
                <a:off x="2262554" y="1559168"/>
                <a:ext cx="2022230" cy="41789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flipH="1">
                <a:off x="2801815" y="1371599"/>
                <a:ext cx="210092" cy="12543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2801815" y="2647358"/>
                <a:ext cx="371643" cy="334579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flipH="1">
                <a:off x="996463" y="1617037"/>
                <a:ext cx="1229431" cy="257568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flipH="1">
                <a:off x="1284976" y="2036421"/>
                <a:ext cx="275684" cy="299382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 flipH="1">
                <a:off x="2341799" y="1525746"/>
                <a:ext cx="1984570" cy="838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flipH="1" flipV="1">
                <a:off x="2344281" y="1643034"/>
                <a:ext cx="2626533" cy="5869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H="1" flipV="1">
                <a:off x="2776699" y="2603509"/>
                <a:ext cx="2716692" cy="5534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H="1" flipV="1">
                <a:off x="973014" y="3071672"/>
                <a:ext cx="506408" cy="14384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 flipH="1" flipV="1">
                <a:off x="1470089" y="3247875"/>
                <a:ext cx="672304" cy="241837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flipV="1">
                <a:off x="2142393" y="1603018"/>
                <a:ext cx="100254" cy="405890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 flipV="1">
                <a:off x="4291990" y="2229949"/>
                <a:ext cx="694823" cy="34674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 flipH="1" flipV="1">
                <a:off x="4303725" y="1541270"/>
                <a:ext cx="1137796" cy="254140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flipH="1">
                <a:off x="2186355" y="4117073"/>
                <a:ext cx="3307036" cy="154485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flipH="1" flipV="1">
                <a:off x="1458905" y="3258167"/>
                <a:ext cx="2825879" cy="24361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flipH="1" flipV="1">
                <a:off x="2824380" y="2651823"/>
                <a:ext cx="2291759" cy="245291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1" name="组合 180"/>
          <p:cNvGrpSpPr/>
          <p:nvPr/>
        </p:nvGrpSpPr>
        <p:grpSpPr>
          <a:xfrm>
            <a:off x="6281467" y="3341690"/>
            <a:ext cx="1920377" cy="1965199"/>
            <a:chOff x="6169744" y="816864"/>
            <a:chExt cx="4613163" cy="4720834"/>
          </a:xfrm>
        </p:grpSpPr>
        <p:sp>
          <p:nvSpPr>
            <p:cNvPr id="182" name="椭圆 181"/>
            <p:cNvSpPr/>
            <p:nvPr/>
          </p:nvSpPr>
          <p:spPr>
            <a:xfrm>
              <a:off x="6379663" y="1043957"/>
              <a:ext cx="4200312" cy="4200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83" name="组合 182"/>
            <p:cNvGrpSpPr/>
            <p:nvPr/>
          </p:nvGrpSpPr>
          <p:grpSpPr>
            <a:xfrm>
              <a:off x="6169744" y="816864"/>
              <a:ext cx="4613163" cy="4720834"/>
              <a:chOff x="973014" y="1371599"/>
              <a:chExt cx="4520378" cy="4625883"/>
            </a:xfrm>
          </p:grpSpPr>
          <p:grpSp>
            <p:nvGrpSpPr>
              <p:cNvPr id="184" name="组合 183"/>
              <p:cNvGrpSpPr/>
              <p:nvPr/>
            </p:nvGrpSpPr>
            <p:grpSpPr>
              <a:xfrm>
                <a:off x="973014" y="1371599"/>
                <a:ext cx="4520378" cy="4625883"/>
                <a:chOff x="973014" y="1371599"/>
                <a:chExt cx="4520378" cy="4625883"/>
              </a:xfrm>
            </p:grpSpPr>
            <p:cxnSp>
              <p:nvCxnSpPr>
                <p:cNvPr id="201" name="直接连接符 200"/>
                <p:cNvCxnSpPr/>
                <p:nvPr/>
              </p:nvCxnSpPr>
              <p:spPr>
                <a:xfrm flipV="1">
                  <a:off x="2262554" y="1371600"/>
                  <a:ext cx="738554" cy="18756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接连接符 201"/>
                <p:cNvCxnSpPr/>
                <p:nvPr/>
              </p:nvCxnSpPr>
              <p:spPr>
                <a:xfrm flipV="1">
                  <a:off x="1524000" y="1559168"/>
                  <a:ext cx="738554" cy="56270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/>
                <p:cNvCxnSpPr/>
                <p:nvPr/>
              </p:nvCxnSpPr>
              <p:spPr>
                <a:xfrm flipV="1">
                  <a:off x="984738" y="2121878"/>
                  <a:ext cx="539262" cy="100818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/>
                <p:nvPr/>
              </p:nvCxnSpPr>
              <p:spPr>
                <a:xfrm flipV="1">
                  <a:off x="984738" y="3130063"/>
                  <a:ext cx="0" cy="100818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/>
                <p:cNvCxnSpPr/>
                <p:nvPr/>
              </p:nvCxnSpPr>
              <p:spPr>
                <a:xfrm flipH="1" flipV="1">
                  <a:off x="973014" y="4138247"/>
                  <a:ext cx="281355" cy="83583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接连接符 205"/>
                <p:cNvCxnSpPr/>
                <p:nvPr/>
              </p:nvCxnSpPr>
              <p:spPr>
                <a:xfrm flipH="1" flipV="1">
                  <a:off x="1242647" y="4974081"/>
                  <a:ext cx="855784" cy="72333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直接连接符 206"/>
                <p:cNvCxnSpPr/>
                <p:nvPr/>
              </p:nvCxnSpPr>
              <p:spPr>
                <a:xfrm flipH="1" flipV="1">
                  <a:off x="2071489" y="5666250"/>
                  <a:ext cx="1111326" cy="33123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/>
                <p:cNvCxnSpPr/>
                <p:nvPr/>
              </p:nvCxnSpPr>
              <p:spPr>
                <a:xfrm flipH="1">
                  <a:off x="3173458" y="5738082"/>
                  <a:ext cx="1111326" cy="2594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/>
                <p:cNvCxnSpPr/>
                <p:nvPr/>
              </p:nvCxnSpPr>
              <p:spPr>
                <a:xfrm flipH="1">
                  <a:off x="4261956" y="5099538"/>
                  <a:ext cx="861029" cy="6385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 flipH="1">
                  <a:off x="5107508" y="4138246"/>
                  <a:ext cx="385884" cy="961292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接连接符 210"/>
                <p:cNvCxnSpPr/>
                <p:nvPr/>
              </p:nvCxnSpPr>
              <p:spPr>
                <a:xfrm>
                  <a:off x="5493392" y="3130062"/>
                  <a:ext cx="0" cy="103512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接连接符 211"/>
                <p:cNvCxnSpPr/>
                <p:nvPr/>
              </p:nvCxnSpPr>
              <p:spPr>
                <a:xfrm>
                  <a:off x="5005754" y="2250831"/>
                  <a:ext cx="487638" cy="90617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接连接符 212"/>
                <p:cNvCxnSpPr/>
                <p:nvPr/>
              </p:nvCxnSpPr>
              <p:spPr>
                <a:xfrm>
                  <a:off x="4310931" y="1537780"/>
                  <a:ext cx="717215" cy="73443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接连接符 213"/>
                <p:cNvCxnSpPr/>
                <p:nvPr/>
              </p:nvCxnSpPr>
              <p:spPr>
                <a:xfrm>
                  <a:off x="3011906" y="1371599"/>
                  <a:ext cx="1299025" cy="16618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直接连接符 184"/>
              <p:cNvCxnSpPr/>
              <p:nvPr/>
            </p:nvCxnSpPr>
            <p:spPr>
              <a:xfrm>
                <a:off x="2262554" y="1559168"/>
                <a:ext cx="2022230" cy="41789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 flipH="1">
                <a:off x="2801815" y="1371599"/>
                <a:ext cx="210092" cy="12543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2801815" y="2647358"/>
                <a:ext cx="371643" cy="334579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flipH="1">
                <a:off x="996463" y="1617037"/>
                <a:ext cx="1229431" cy="257568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 flipH="1">
                <a:off x="1284976" y="2036421"/>
                <a:ext cx="275684" cy="299382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flipH="1">
                <a:off x="2341799" y="1525746"/>
                <a:ext cx="1984570" cy="838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 flipH="1" flipV="1">
                <a:off x="2344281" y="1643034"/>
                <a:ext cx="2626533" cy="5869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H="1" flipV="1">
                <a:off x="2776699" y="2603509"/>
                <a:ext cx="2716692" cy="5534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flipH="1" flipV="1">
                <a:off x="973014" y="3071672"/>
                <a:ext cx="506408" cy="14384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flipH="1" flipV="1">
                <a:off x="1470089" y="3247875"/>
                <a:ext cx="672304" cy="241837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 flipV="1">
                <a:off x="2142393" y="1603018"/>
                <a:ext cx="100254" cy="405890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 flipV="1">
                <a:off x="4291990" y="2229949"/>
                <a:ext cx="694823" cy="34674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/>
              <p:cNvCxnSpPr/>
              <p:nvPr/>
            </p:nvCxnSpPr>
            <p:spPr>
              <a:xfrm flipH="1" flipV="1">
                <a:off x="4303725" y="1541270"/>
                <a:ext cx="1137796" cy="254140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/>
              <p:cNvCxnSpPr/>
              <p:nvPr/>
            </p:nvCxnSpPr>
            <p:spPr>
              <a:xfrm flipH="1">
                <a:off x="2186355" y="4117073"/>
                <a:ext cx="3307036" cy="154485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>
              <a:xfrm flipH="1" flipV="1">
                <a:off x="1458905" y="3258167"/>
                <a:ext cx="2825879" cy="24361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 flipH="1" flipV="1">
                <a:off x="2824380" y="2651823"/>
                <a:ext cx="2291759" cy="245291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组合 214"/>
          <p:cNvGrpSpPr/>
          <p:nvPr/>
        </p:nvGrpSpPr>
        <p:grpSpPr>
          <a:xfrm>
            <a:off x="8916771" y="4584652"/>
            <a:ext cx="1920377" cy="1965199"/>
            <a:chOff x="6169744" y="816864"/>
            <a:chExt cx="4613163" cy="4720834"/>
          </a:xfrm>
        </p:grpSpPr>
        <p:sp>
          <p:nvSpPr>
            <p:cNvPr id="216" name="椭圆 215"/>
            <p:cNvSpPr/>
            <p:nvPr/>
          </p:nvSpPr>
          <p:spPr>
            <a:xfrm>
              <a:off x="6379663" y="1043957"/>
              <a:ext cx="4200312" cy="420031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17" name="组合 216"/>
            <p:cNvGrpSpPr/>
            <p:nvPr/>
          </p:nvGrpSpPr>
          <p:grpSpPr>
            <a:xfrm>
              <a:off x="6169744" y="816864"/>
              <a:ext cx="4613163" cy="4720834"/>
              <a:chOff x="973014" y="1371599"/>
              <a:chExt cx="4520378" cy="4625883"/>
            </a:xfrm>
          </p:grpSpPr>
          <p:grpSp>
            <p:nvGrpSpPr>
              <p:cNvPr id="218" name="组合 217"/>
              <p:cNvGrpSpPr/>
              <p:nvPr/>
            </p:nvGrpSpPr>
            <p:grpSpPr>
              <a:xfrm>
                <a:off x="973014" y="1371599"/>
                <a:ext cx="4520378" cy="4625883"/>
                <a:chOff x="973014" y="1371599"/>
                <a:chExt cx="4520378" cy="4625883"/>
              </a:xfrm>
            </p:grpSpPr>
            <p:cxnSp>
              <p:nvCxnSpPr>
                <p:cNvPr id="235" name="直接连接符 234"/>
                <p:cNvCxnSpPr/>
                <p:nvPr/>
              </p:nvCxnSpPr>
              <p:spPr>
                <a:xfrm flipV="1">
                  <a:off x="2262554" y="1371600"/>
                  <a:ext cx="738554" cy="18756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连接符 235"/>
                <p:cNvCxnSpPr/>
                <p:nvPr/>
              </p:nvCxnSpPr>
              <p:spPr>
                <a:xfrm flipV="1">
                  <a:off x="1524000" y="1559168"/>
                  <a:ext cx="738554" cy="56270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/>
                <p:cNvCxnSpPr/>
                <p:nvPr/>
              </p:nvCxnSpPr>
              <p:spPr>
                <a:xfrm flipV="1">
                  <a:off x="984738" y="2121878"/>
                  <a:ext cx="539262" cy="100818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/>
                <p:cNvCxnSpPr/>
                <p:nvPr/>
              </p:nvCxnSpPr>
              <p:spPr>
                <a:xfrm flipV="1">
                  <a:off x="984738" y="3130063"/>
                  <a:ext cx="0" cy="100818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连接符 238"/>
                <p:cNvCxnSpPr/>
                <p:nvPr/>
              </p:nvCxnSpPr>
              <p:spPr>
                <a:xfrm flipH="1" flipV="1">
                  <a:off x="973014" y="4138247"/>
                  <a:ext cx="281355" cy="83583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连接符 239"/>
                <p:cNvCxnSpPr/>
                <p:nvPr/>
              </p:nvCxnSpPr>
              <p:spPr>
                <a:xfrm flipH="1" flipV="1">
                  <a:off x="1242647" y="4974081"/>
                  <a:ext cx="855784" cy="72333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/>
                <p:cNvCxnSpPr/>
                <p:nvPr/>
              </p:nvCxnSpPr>
              <p:spPr>
                <a:xfrm flipH="1" flipV="1">
                  <a:off x="2071489" y="5666250"/>
                  <a:ext cx="1111326" cy="33123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连接符 241"/>
                <p:cNvCxnSpPr/>
                <p:nvPr/>
              </p:nvCxnSpPr>
              <p:spPr>
                <a:xfrm flipH="1">
                  <a:off x="3173458" y="5738082"/>
                  <a:ext cx="1111326" cy="2594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直接连接符 242"/>
                <p:cNvCxnSpPr/>
                <p:nvPr/>
              </p:nvCxnSpPr>
              <p:spPr>
                <a:xfrm flipH="1">
                  <a:off x="4261956" y="5099538"/>
                  <a:ext cx="861029" cy="63854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直接连接符 243"/>
                <p:cNvCxnSpPr/>
                <p:nvPr/>
              </p:nvCxnSpPr>
              <p:spPr>
                <a:xfrm flipH="1">
                  <a:off x="5107508" y="4138246"/>
                  <a:ext cx="385884" cy="961292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/>
                <p:cNvCxnSpPr/>
                <p:nvPr/>
              </p:nvCxnSpPr>
              <p:spPr>
                <a:xfrm>
                  <a:off x="5493392" y="3130062"/>
                  <a:ext cx="0" cy="1035124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接连接符 245"/>
                <p:cNvCxnSpPr/>
                <p:nvPr/>
              </p:nvCxnSpPr>
              <p:spPr>
                <a:xfrm>
                  <a:off x="5005754" y="2250831"/>
                  <a:ext cx="487638" cy="90617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连接符 246"/>
                <p:cNvCxnSpPr/>
                <p:nvPr/>
              </p:nvCxnSpPr>
              <p:spPr>
                <a:xfrm>
                  <a:off x="4310931" y="1537780"/>
                  <a:ext cx="717215" cy="734439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接连接符 247"/>
                <p:cNvCxnSpPr/>
                <p:nvPr/>
              </p:nvCxnSpPr>
              <p:spPr>
                <a:xfrm>
                  <a:off x="3011906" y="1371599"/>
                  <a:ext cx="1299025" cy="16618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9" name="直接连接符 218"/>
              <p:cNvCxnSpPr/>
              <p:nvPr/>
            </p:nvCxnSpPr>
            <p:spPr>
              <a:xfrm>
                <a:off x="2262554" y="1559168"/>
                <a:ext cx="2022230" cy="41789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/>
              <p:cNvCxnSpPr/>
              <p:nvPr/>
            </p:nvCxnSpPr>
            <p:spPr>
              <a:xfrm flipH="1">
                <a:off x="2801815" y="1371599"/>
                <a:ext cx="210092" cy="12543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>
                <a:off x="2801815" y="2647358"/>
                <a:ext cx="371643" cy="334579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/>
              <p:cNvCxnSpPr/>
              <p:nvPr/>
            </p:nvCxnSpPr>
            <p:spPr>
              <a:xfrm flipH="1">
                <a:off x="996463" y="1617037"/>
                <a:ext cx="1229431" cy="257568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/>
              <p:cNvCxnSpPr/>
              <p:nvPr/>
            </p:nvCxnSpPr>
            <p:spPr>
              <a:xfrm flipH="1">
                <a:off x="1284976" y="2036421"/>
                <a:ext cx="275684" cy="299382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/>
              <p:nvPr/>
            </p:nvCxnSpPr>
            <p:spPr>
              <a:xfrm flipH="1">
                <a:off x="2341799" y="1525746"/>
                <a:ext cx="1984570" cy="838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/>
              <p:cNvCxnSpPr/>
              <p:nvPr/>
            </p:nvCxnSpPr>
            <p:spPr>
              <a:xfrm flipH="1" flipV="1">
                <a:off x="2344281" y="1643034"/>
                <a:ext cx="2626533" cy="5869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/>
              <p:cNvCxnSpPr/>
              <p:nvPr/>
            </p:nvCxnSpPr>
            <p:spPr>
              <a:xfrm flipH="1" flipV="1">
                <a:off x="2776699" y="2603509"/>
                <a:ext cx="2716692" cy="5534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/>
              <p:cNvCxnSpPr/>
              <p:nvPr/>
            </p:nvCxnSpPr>
            <p:spPr>
              <a:xfrm flipH="1" flipV="1">
                <a:off x="973014" y="3071672"/>
                <a:ext cx="506408" cy="14384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/>
              <p:cNvCxnSpPr/>
              <p:nvPr/>
            </p:nvCxnSpPr>
            <p:spPr>
              <a:xfrm flipH="1" flipV="1">
                <a:off x="1470089" y="3247875"/>
                <a:ext cx="672304" cy="241837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接连接符 228"/>
              <p:cNvCxnSpPr/>
              <p:nvPr/>
            </p:nvCxnSpPr>
            <p:spPr>
              <a:xfrm flipV="1">
                <a:off x="2142393" y="1603018"/>
                <a:ext cx="100254" cy="405890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/>
              <p:cNvCxnSpPr/>
              <p:nvPr/>
            </p:nvCxnSpPr>
            <p:spPr>
              <a:xfrm flipV="1">
                <a:off x="4291990" y="2229949"/>
                <a:ext cx="694823" cy="346746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/>
              <p:cNvCxnSpPr/>
              <p:nvPr/>
            </p:nvCxnSpPr>
            <p:spPr>
              <a:xfrm flipH="1" flipV="1">
                <a:off x="4303725" y="1541270"/>
                <a:ext cx="1137796" cy="254140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/>
              <p:cNvCxnSpPr/>
              <p:nvPr/>
            </p:nvCxnSpPr>
            <p:spPr>
              <a:xfrm flipH="1">
                <a:off x="2186355" y="4117073"/>
                <a:ext cx="3307036" cy="154485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/>
              <p:cNvCxnSpPr/>
              <p:nvPr/>
            </p:nvCxnSpPr>
            <p:spPr>
              <a:xfrm flipH="1" flipV="1">
                <a:off x="1458905" y="3258167"/>
                <a:ext cx="2825879" cy="243611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/>
              <p:cNvCxnSpPr/>
              <p:nvPr/>
            </p:nvCxnSpPr>
            <p:spPr>
              <a:xfrm flipH="1" flipV="1">
                <a:off x="2824380" y="2651823"/>
                <a:ext cx="2291759" cy="245291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9" name="文本框 248"/>
          <p:cNvSpPr txBox="1"/>
          <p:nvPr/>
        </p:nvSpPr>
        <p:spPr>
          <a:xfrm>
            <a:off x="8325196" y="4031308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HERE</a:t>
            </a:r>
            <a:endParaRPr lang="zh-CN" altLang="en-US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50" name="文本框 249"/>
          <p:cNvSpPr txBox="1"/>
          <p:nvPr/>
        </p:nvSpPr>
        <p:spPr>
          <a:xfrm>
            <a:off x="7240801" y="5688415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HERE</a:t>
            </a:r>
            <a:endParaRPr lang="zh-CN" altLang="en-US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51" name="文本框 250"/>
          <p:cNvSpPr txBox="1"/>
          <p:nvPr/>
        </p:nvSpPr>
        <p:spPr>
          <a:xfrm>
            <a:off x="10190081" y="946320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HERE</a:t>
            </a:r>
            <a:endParaRPr lang="zh-CN" altLang="en-US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52" name="文本框 251"/>
          <p:cNvSpPr txBox="1"/>
          <p:nvPr/>
        </p:nvSpPr>
        <p:spPr>
          <a:xfrm>
            <a:off x="6863444" y="626774"/>
            <a:ext cx="7136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endParaRPr lang="zh-CN" altLang="en-US" sz="70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9338661" y="1809086"/>
            <a:ext cx="7136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endParaRPr lang="zh-CN" altLang="en-US" sz="70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55" name="文本框 254"/>
          <p:cNvSpPr txBox="1"/>
          <p:nvPr/>
        </p:nvSpPr>
        <p:spPr>
          <a:xfrm>
            <a:off x="6863253" y="3761322"/>
            <a:ext cx="7136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endParaRPr lang="zh-CN" altLang="en-US" sz="70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56" name="文本框 255"/>
          <p:cNvSpPr txBox="1"/>
          <p:nvPr/>
        </p:nvSpPr>
        <p:spPr>
          <a:xfrm>
            <a:off x="9533613" y="5005410"/>
            <a:ext cx="7136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endParaRPr lang="zh-CN" altLang="en-US" sz="7000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C -0.00794 0.0081 -0.01706 0.01597 -0.02096 0.02593 C -0.025 0.03704 -0.02695 0.05 -0.02904 0.06296 C -0.03099 0.07593 -0.02904 0.08704 -0.02695 0.09908 C -0.025 0.10996 -0.02201 0.12199 -0.01497 0.13195 C -0.00898 0.1419 0.00104 0.15 0.01185 0.15602 C 0.02201 0.16204 0.03398 0.16597 0.04583 0.16806 C 0.05755 0.16991 0.06979 0.16991 0.08086 0.16806 C 0.09297 0.16597 0.10365 0.16111 0.11302 0.15301 C 0.12174 0.14607 0.12956 0.13704 0.13398 0.12593 C 0.13906 0.11597 0.14062 0.10209 0.14062 0.09097 C 0.14206 0.08009 0.14062 0.0669 0.13555 0.05602 C 0.13099 0.04607 0.12174 0.03796 0.11003 0.03403 C 0.09805 0.03102 0.08594 0.03496 0.07799 0.0419 C 0.0707 0.04908 0.06562 0.05996 0.06497 0.07292 C 0.06497 0.08611 0.06562 0.09792 0.0707 0.1081 C 0.07591 0.11806 0.07487 0.11991 0.09505 0.1331 C 0.11302 0.14699 0.13099 0.14306 0.14206 0.14398 C 0.15286 0.14398 0.16159 0.14005 0.17305 0.13611 C 0.18464 0.13102 0.19466 0.12199 0.20195 0.11389 C 0.20885 0.10602 0.21198 0.09607 0.21589 0.08009 C 0.21888 0.06389 0.21888 0.05602 0.21888 0.04398 C 0.21888 0.03195 0.21888 0.01991 0.21888 0.0081 " pathEditMode="relative" rAng="0" ptsTypes="AAAAAAAAAAAAAAAAAAAA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84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C -0.00794 0.00811 -0.01705 0.01598 -0.02096 0.02593 C -0.025 0.03704 -0.02695 0.05 -0.02903 0.06297 C -0.03099 0.07593 -0.02903 0.08704 -0.02695 0.09908 C -0.025 0.10996 -0.022 0.12199 -0.01497 0.13195 C -0.00898 0.1419 0.00104 0.15 0.01198 0.15602 C 0.02201 0.16204 0.03399 0.16598 0.04597 0.16806 C 0.05795 0.16991 0.07005 0.16991 0.08099 0.16806 C 0.09297 0.16598 0.10404 0.16111 0.11302 0.15301 C 0.12201 0.14607 0.12995 0.13704 0.13399 0.12593 C 0.13907 0.11598 0.14102 0.10209 0.14102 0.09098 C 0.14206 0.0801 0.14102 0.0669 0.13594 0.05602 C 0.13099 0.04607 0.12201 0.03797 0.11003 0.03403 C 0.09805 0.03102 0.08594 0.03496 0.078 0.0419 C 0.07097 0.04908 0.06602 0.05996 0.06498 0.07292 C 0.06498 0.08611 0.06602 0.09792 0.07097 0.10811 C 0.07604 0.11806 0.075 0.11991 0.09505 0.13311 C 0.11302 0.14699 0.13099 0.14306 0.14206 0.14398 C 0.153 0.14398 0.16198 0.14005 0.17305 0.13611 C 0.18503 0.13102 0.19505 0.12199 0.20196 0.11389 C 0.20899 0.10602 0.21198 0.09607 0.21602 0.0801 C 0.21901 0.06389 0.21901 0.05602 0.21901 0.04398 C 0.21901 0.03195 0.21901 0.01991 0.21901 0.00811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C -0.00794 0.0081 -0.01706 0.01597 -0.02096 0.02593 C -0.025 0.03704 -0.02695 0.05 -0.02904 0.06296 C -0.03099 0.07593 -0.02904 0.08704 -0.02695 0.09907 C -0.025 0.10995 -0.02201 0.12199 -0.01498 0.13194 C -0.00899 0.1419 0.00104 0.15 0.01198 0.15602 C 0.022 0.16204 0.03398 0.16597 0.04596 0.16805 C 0.05794 0.16991 0.07005 0.16991 0.08099 0.16805 C 0.09297 0.16597 0.10404 0.16111 0.11302 0.15301 C 0.122 0.14606 0.12995 0.13704 0.13398 0.12593 C 0.13906 0.11597 0.14101 0.10208 0.14101 0.09097 C 0.14206 0.08009 0.14101 0.0669 0.13594 0.05602 C 0.13099 0.04606 0.122 0.03796 0.11002 0.03403 C 0.09805 0.03102 0.08594 0.03495 0.07799 0.0419 C 0.07096 0.04907 0.06601 0.05995 0.06497 0.07292 C 0.06497 0.08611 0.06601 0.09792 0.07096 0.1081 C 0.07604 0.11805 0.075 0.11991 0.09505 0.1331 C 0.11302 0.14699 0.13099 0.14305 0.14206 0.14398 C 0.15299 0.14398 0.16198 0.14005 0.17305 0.13611 C 0.18502 0.13102 0.19505 0.12199 0.20195 0.11389 C 0.20898 0.10602 0.21198 0.09606 0.21601 0.08009 C 0.21901 0.06389 0.21901 0.05602 0.21901 0.04398 C 0.21901 0.03194 0.21901 0.01991 0.21901 0.0081 " pathEditMode="relative" rAng="0" ptsTypes="AAAAAAAAAAAAAAAAAAAAA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-0.00794 0.0081 -0.01706 0.01597 -0.02097 0.02592 C -0.025 0.03703 -0.02695 0.05 -0.02904 0.06296 C -0.03099 0.07592 -0.02904 0.08703 -0.02695 0.09907 C -0.025 0.10995 -0.02201 0.12199 -0.01498 0.13194 C -0.00899 0.1419 0.00104 0.15 0.01198 0.15602 C 0.022 0.16203 0.03398 0.16597 0.04596 0.16805 C 0.05794 0.16991 0.07005 0.16991 0.08099 0.16805 C 0.09297 0.16597 0.10403 0.16111 0.11302 0.15301 C 0.122 0.14606 0.12995 0.13703 0.13398 0.12592 C 0.13906 0.11597 0.14101 0.10208 0.14101 0.09097 C 0.14206 0.08009 0.14101 0.0669 0.13594 0.05602 C 0.13099 0.04606 0.122 0.03796 0.11002 0.03403 C 0.09805 0.03102 0.08594 0.03495 0.07799 0.0419 C 0.07096 0.04907 0.06601 0.05995 0.06497 0.07291 C 0.06497 0.08611 0.06601 0.09791 0.07096 0.1081 C 0.07604 0.11805 0.075 0.11991 0.09505 0.1331 C 0.11302 0.14699 0.13099 0.14305 0.14206 0.14398 C 0.15299 0.14398 0.16198 0.14004 0.17305 0.13611 C 0.18502 0.13102 0.19505 0.12199 0.20195 0.11389 C 0.20898 0.10602 0.21198 0.09606 0.21601 0.08009 C 0.21901 0.06389 0.21901 0.05602 0.21901 0.04398 C 0.21901 0.03194 0.21901 0.01991 0.21901 0.0081 " pathEditMode="relative" rAng="0" ptsTypes="AAAAAAAAAAAAAAAAAA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C -0.00794 0.00811 -0.01705 0.01598 -0.02096 0.02593 C -0.025 0.03704 -0.02695 0.05 -0.02903 0.06297 C -0.03099 0.07593 -0.02903 0.08704 -0.02695 0.09908 C -0.025 0.10996 -0.022 0.122 -0.01497 0.13195 C -0.00898 0.1419 0.00104 0.15 0.01198 0.15602 C 0.02201 0.16204 0.03399 0.16598 0.04597 0.16806 C 0.05795 0.16991 0.07005 0.16991 0.08099 0.16806 C 0.09297 0.16598 0.10404 0.16112 0.11302 0.15301 C 0.12201 0.14607 0.12995 0.13704 0.13399 0.12593 C 0.13906 0.11598 0.14102 0.10209 0.14102 0.09098 C 0.14206 0.0801 0.14102 0.0669 0.13594 0.05602 C 0.13099 0.04607 0.12201 0.03797 0.11003 0.03403 C 0.09805 0.03102 0.08594 0.03496 0.078 0.0419 C 0.07097 0.04908 0.06602 0.05996 0.06498 0.07292 C 0.06498 0.08612 0.06602 0.09792 0.07097 0.10811 C 0.07604 0.11806 0.075 0.11991 0.09505 0.13311 C 0.11302 0.147 0.13099 0.14306 0.14206 0.14399 C 0.153 0.14399 0.16198 0.14005 0.17305 0.13612 C 0.18503 0.13102 0.19505 0.122 0.20196 0.11389 C 0.20899 0.10602 0.21198 0.09607 0.21602 0.0801 C 0.21901 0.06389 0.21901 0.05602 0.21901 0.04399 C 0.21901 0.03195 0.21901 0.01991 0.21901 0.00811 " pathEditMode="relative" rAng="0" ptsTypes="AAAAAAAAAAAAAAAAAAA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-0.00794 0.0081 -0.01705 0.01597 -0.02096 0.02592 C -0.025 0.03703 -0.02695 0.05 -0.02903 0.06296 C -0.03099 0.07592 -0.02903 0.08703 -0.02695 0.09907 C -0.025 0.10995 -0.022 0.12199 -0.01497 0.13194 C -0.00898 0.14189 0.00104 0.15 0.01198 0.15602 C 0.02201 0.16203 0.03399 0.16597 0.04597 0.16805 C 0.05795 0.1699 0.07006 0.1699 0.08099 0.16805 C 0.09297 0.16597 0.10404 0.16111 0.11302 0.15301 C 0.12201 0.14606 0.12995 0.13703 0.13399 0.12592 C 0.13907 0.11597 0.14102 0.10208 0.14102 0.09097 C 0.14206 0.08009 0.14102 0.06689 0.13594 0.05602 C 0.13099 0.04606 0.12201 0.03796 0.11003 0.03402 C 0.09805 0.03102 0.08594 0.03495 0.078 0.04189 C 0.07097 0.04907 0.06602 0.05995 0.06498 0.07291 C 0.06498 0.08611 0.06602 0.09791 0.07097 0.1081 C 0.07604 0.11805 0.075 0.1199 0.09506 0.1331 C 0.11302 0.14699 0.13099 0.14305 0.14206 0.14398 C 0.153 0.14398 0.16198 0.14004 0.17305 0.13611 C 0.18503 0.13102 0.19506 0.12199 0.20196 0.11389 C 0.20899 0.10602 0.21198 0.09606 0.21602 0.08009 C 0.21901 0.06389 0.21901 0.05602 0.21901 0.04398 C 0.21901 0.03194 0.21901 0.0199 0.21901 0.0081 " pathEditMode="relative" rAng="0" ptsTypes="AAAAAAAAAAAAAAAAAA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4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949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449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949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449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949"/>
                            </p:stCondLst>
                            <p:childTnLst>
                              <p:par>
                                <p:cTn id="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449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949"/>
                            </p:stCondLst>
                            <p:childTnLst>
                              <p:par>
                                <p:cTn id="1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449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42" grpId="0" animBg="1"/>
      <p:bldP spid="43" grpId="0"/>
      <p:bldP spid="44" grpId="0"/>
      <p:bldP spid="77" grpId="0"/>
      <p:bldP spid="249" grpId="0"/>
      <p:bldP spid="250" grpId="0"/>
      <p:bldP spid="251" grpId="0"/>
      <p:bldP spid="252" grpId="0"/>
      <p:bldP spid="254" grpId="0"/>
      <p:bldP spid="255" grpId="0"/>
      <p:bldP spid="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3560064" y="1414272"/>
            <a:ext cx="5084064" cy="4382814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>
          <a:xfrm>
            <a:off x="3352800" y="2584704"/>
            <a:ext cx="5413248" cy="1572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352800" y="2231136"/>
            <a:ext cx="57502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PART ONE</a:t>
            </a:r>
            <a:endParaRPr lang="zh-CN" altLang="en-US" sz="90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8346" y="3371088"/>
            <a:ext cx="409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YOUR TITLE HERE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 46"/>
          <p:cNvSpPr/>
          <p:nvPr/>
        </p:nvSpPr>
        <p:spPr>
          <a:xfrm>
            <a:off x="3206495" y="963170"/>
            <a:ext cx="5023104" cy="5023104"/>
          </a:xfrm>
          <a:prstGeom prst="ellipse">
            <a:avLst/>
          </a:prstGeom>
          <a:noFill/>
          <a:ln w="635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103">
            <a:off x="5396808" y="230123"/>
            <a:ext cx="642478" cy="1466094"/>
          </a:xfrm>
          <a:prstGeom prst="rect">
            <a:avLst/>
          </a:prstGeom>
          <a:effectLst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03" y="1438339"/>
            <a:ext cx="4088889" cy="3987301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121920" y="147562"/>
            <a:ext cx="37160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FFC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ADD </a:t>
            </a:r>
          </a:p>
          <a:p>
            <a:r>
              <a:rPr lang="en-US" altLang="zh-CN" sz="5000" b="1" dirty="0">
                <a:solidFill>
                  <a:srgbClr val="FFC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YOUR TITLE</a:t>
            </a:r>
            <a:endParaRPr lang="zh-CN" altLang="en-US" sz="5000" b="1" dirty="0">
              <a:solidFill>
                <a:srgbClr val="FFC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8212">
            <a:off x="7968393" y="894371"/>
            <a:ext cx="787302" cy="71111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9685" y="1816874"/>
            <a:ext cx="787302" cy="71111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56" y="4164733"/>
            <a:ext cx="787302" cy="711111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8961596" y="963170"/>
            <a:ext cx="2723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5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174956" y="4164733"/>
            <a:ext cx="2723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5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02296" y="2667526"/>
            <a:ext cx="2723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5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02296" y="3294664"/>
            <a:ext cx="2670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</a:rPr>
              <a:t>MAN SIY JIS EKSD SADF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AKSJ NIE EFR EDJ SDF RTRE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 S E FESJF SIK KA WJ JA S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SAK DKSAM DKE MEKM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ASDHJAS HJAS ASK JKSA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014495" y="1535730"/>
            <a:ext cx="2670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</a:rPr>
              <a:t>MAN SIY JIS EKSD SADF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AKSJ NIE EFR EDJ SDF RTRE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 S E FESJF SIK KA WJ JA S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SAK DKSAM DKE MEKM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ASDHJAS HJAS ASK JKSA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227855" y="4617405"/>
            <a:ext cx="2670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</a:rPr>
              <a:t>MAN SIY JIS EKSD SADF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AKSJ NIE EFR EDJ SDF RTRE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 S E FESJF SIK KA WJ JA S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SAK DKSAM DKE MEKM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ASDHJAS HJAS ASK JKSA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C 0.11471 2.22222E-6 0.20794 0.16134 0.20794 0.35995 C 0.20794 0.55856 0.11471 0.71991 4.79167E-6 0.71991 C -0.11498 0.71991 -0.20795 0.55856 -0.20795 0.35995 C -0.20795 0.16134 -0.11498 2.22222E-6 4.79167E-6 2.22222E-6 Z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5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49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349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49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5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24" y="3404616"/>
            <a:ext cx="8196072" cy="819607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0" y="3011424"/>
            <a:ext cx="11743944" cy="11743944"/>
          </a:xfrm>
          <a:prstGeom prst="ellipse">
            <a:avLst/>
          </a:prstGeom>
          <a:noFill/>
          <a:ln w="63500" cap="rnd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42085" y="249936"/>
            <a:ext cx="52597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000" b="1" dirty="0">
                <a:solidFill>
                  <a:srgbClr val="FFC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ADD YOUR TITLE</a:t>
            </a:r>
            <a:endParaRPr lang="zh-CN" altLang="en-US" sz="5000" b="1" dirty="0">
              <a:solidFill>
                <a:srgbClr val="FFC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61168" y="1057834"/>
            <a:ext cx="59057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500" dirty="0">
                <a:solidFill>
                  <a:schemeClr val="bg1"/>
                </a:solidFill>
                <a:latin typeface="Berlin Sans FB Demi" panose="020E0802020502020306" pitchFamily="34" charset="0"/>
              </a:rPr>
              <a:t>TITLE GOES HERE</a:t>
            </a:r>
          </a:p>
          <a:p>
            <a:pPr algn="ctr"/>
            <a:r>
              <a:rPr lang="en-US" altLang="zh-CN" sz="2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ASDHJASD JSAH JE NJA NDJAS </a:t>
            </a:r>
          </a:p>
          <a:p>
            <a:pPr algn="ctr"/>
            <a:r>
              <a:rPr lang="en-US" altLang="zh-CN" sz="2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JKASJ KSA KDAJD KASDJ KSAJ KASJ K</a:t>
            </a:r>
          </a:p>
          <a:p>
            <a:pPr algn="ctr"/>
            <a:r>
              <a:rPr lang="en-US" altLang="zh-CN" sz="2500" dirty="0">
                <a:solidFill>
                  <a:schemeClr val="bg1"/>
                </a:solidFill>
                <a:latin typeface="Berlin Sans FB Demi" panose="020E0802020502020306" pitchFamily="34" charset="0"/>
              </a:rPr>
              <a:t>AS DJDHAS DASD KWJK WJKWJ KRE</a:t>
            </a:r>
            <a:endParaRPr lang="zh-CN" altLang="en-US" sz="25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3560064" y="1414272"/>
            <a:ext cx="5084064" cy="4382814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>
          <a:xfrm>
            <a:off x="3352800" y="2584704"/>
            <a:ext cx="5413248" cy="1572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352800" y="2231136"/>
            <a:ext cx="5931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PART TWO</a:t>
            </a:r>
            <a:endParaRPr lang="zh-CN" altLang="en-US" sz="90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8346" y="3371088"/>
            <a:ext cx="409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YOUR TITLE HERE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11" y="2304288"/>
            <a:ext cx="8603909" cy="45060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43" y="4557304"/>
            <a:ext cx="815643" cy="191916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643527" y="462269"/>
            <a:ext cx="896431" cy="917354"/>
            <a:chOff x="2972199" y="1559549"/>
            <a:chExt cx="896431" cy="91735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302" y="1695138"/>
              <a:ext cx="646176" cy="646176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 flipH="1">
              <a:off x="2972199" y="1559549"/>
              <a:ext cx="896431" cy="917354"/>
              <a:chOff x="973014" y="1371599"/>
              <a:chExt cx="4520378" cy="462588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973014" y="1371599"/>
                <a:ext cx="4520378" cy="4625883"/>
                <a:chOff x="973014" y="1371599"/>
                <a:chExt cx="4520378" cy="4625883"/>
              </a:xfrm>
            </p:grpSpPr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2262554" y="1371600"/>
                  <a:ext cx="738554" cy="187568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1524000" y="1559168"/>
                  <a:ext cx="738554" cy="562709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984738" y="2121878"/>
                  <a:ext cx="539262" cy="1008184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 flipV="1">
                  <a:off x="984738" y="3130063"/>
                  <a:ext cx="0" cy="100818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H="1" flipV="1">
                  <a:off x="973014" y="4138247"/>
                  <a:ext cx="281355" cy="83583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flipH="1" flipV="1">
                  <a:off x="1242647" y="4974081"/>
                  <a:ext cx="855784" cy="723334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 flipV="1">
                  <a:off x="2071489" y="5666250"/>
                  <a:ext cx="1111326" cy="331231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3173458" y="5738082"/>
                  <a:ext cx="1111326" cy="25940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4261956" y="5099538"/>
                  <a:ext cx="861029" cy="638544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5107508" y="4138246"/>
                  <a:ext cx="385884" cy="961292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5493392" y="3130062"/>
                  <a:ext cx="0" cy="1035124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5005754" y="2250831"/>
                  <a:ext cx="487638" cy="90617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4310931" y="1537780"/>
                  <a:ext cx="717215" cy="734439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3011906" y="1371599"/>
                  <a:ext cx="1299025" cy="166181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>
                <a:off x="2262554" y="1559168"/>
                <a:ext cx="2022230" cy="417891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2801815" y="1371599"/>
                <a:ext cx="210092" cy="1254371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801815" y="2647358"/>
                <a:ext cx="371643" cy="3345799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996463" y="1617037"/>
                <a:ext cx="1229431" cy="257568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H="1">
                <a:off x="1284976" y="2036421"/>
                <a:ext cx="275684" cy="2993829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2341799" y="1525746"/>
                <a:ext cx="1984570" cy="838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 flipV="1">
                <a:off x="2344281" y="1643034"/>
                <a:ext cx="2626533" cy="58691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 flipV="1">
                <a:off x="2776699" y="2603509"/>
                <a:ext cx="2716692" cy="553492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973014" y="3071672"/>
                <a:ext cx="506408" cy="143847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 flipV="1">
                <a:off x="1470089" y="3247875"/>
                <a:ext cx="672304" cy="241837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V="1">
                <a:off x="2142393" y="1603018"/>
                <a:ext cx="100254" cy="405890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4291990" y="2229949"/>
                <a:ext cx="694823" cy="34674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 flipV="1">
                <a:off x="4303725" y="1541270"/>
                <a:ext cx="1137796" cy="254140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2186355" y="4117073"/>
                <a:ext cx="3307036" cy="154485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 flipV="1">
                <a:off x="1458905" y="3258167"/>
                <a:ext cx="2825879" cy="243611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2824380" y="2651823"/>
                <a:ext cx="2291759" cy="2452912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/>
          <p:cNvGrpSpPr/>
          <p:nvPr/>
        </p:nvGrpSpPr>
        <p:grpSpPr>
          <a:xfrm>
            <a:off x="10982343" y="376925"/>
            <a:ext cx="896431" cy="917354"/>
            <a:chOff x="2972199" y="1559549"/>
            <a:chExt cx="896431" cy="917354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302" y="1695138"/>
              <a:ext cx="646176" cy="646176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 flipH="1">
              <a:off x="2972199" y="1559549"/>
              <a:ext cx="896431" cy="917354"/>
              <a:chOff x="973014" y="1371599"/>
              <a:chExt cx="4520378" cy="4625883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973014" y="1371599"/>
                <a:ext cx="4520378" cy="4625883"/>
                <a:chOff x="973014" y="1371599"/>
                <a:chExt cx="4520378" cy="4625883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 flipV="1">
                  <a:off x="2262554" y="1371600"/>
                  <a:ext cx="738554" cy="187568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 flipV="1">
                  <a:off x="1524000" y="1559168"/>
                  <a:ext cx="738554" cy="562709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 flipV="1">
                  <a:off x="984738" y="2121878"/>
                  <a:ext cx="539262" cy="1008184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V="1">
                  <a:off x="984738" y="3130063"/>
                  <a:ext cx="0" cy="100818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flipH="1" flipV="1">
                  <a:off x="973014" y="4138247"/>
                  <a:ext cx="281355" cy="835833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/>
                <p:cNvCxnSpPr/>
                <p:nvPr/>
              </p:nvCxnSpPr>
              <p:spPr>
                <a:xfrm flipH="1" flipV="1">
                  <a:off x="1242647" y="4974081"/>
                  <a:ext cx="855784" cy="723334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/>
                <p:cNvCxnSpPr/>
                <p:nvPr/>
              </p:nvCxnSpPr>
              <p:spPr>
                <a:xfrm flipH="1" flipV="1">
                  <a:off x="2071489" y="5666250"/>
                  <a:ext cx="1111326" cy="331231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 flipH="1">
                  <a:off x="3173458" y="5738082"/>
                  <a:ext cx="1111326" cy="25940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 flipH="1">
                  <a:off x="4261956" y="5099538"/>
                  <a:ext cx="861029" cy="638544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 flipH="1">
                  <a:off x="5107508" y="4138246"/>
                  <a:ext cx="385884" cy="961292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5493392" y="3130062"/>
                  <a:ext cx="0" cy="1035124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5005754" y="2250831"/>
                  <a:ext cx="487638" cy="906170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4310931" y="1537780"/>
                  <a:ext cx="717215" cy="734439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>
                  <a:off x="3011906" y="1371599"/>
                  <a:ext cx="1299025" cy="166181"/>
                </a:xfrm>
                <a:prstGeom prst="line">
                  <a:avLst/>
                </a:prstGeom>
                <a:ln w="63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直接连接符 43"/>
              <p:cNvCxnSpPr/>
              <p:nvPr/>
            </p:nvCxnSpPr>
            <p:spPr>
              <a:xfrm>
                <a:off x="2262554" y="1559168"/>
                <a:ext cx="2022230" cy="4178914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2801815" y="1371599"/>
                <a:ext cx="210092" cy="1254371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2801815" y="2647358"/>
                <a:ext cx="371643" cy="3345799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996463" y="1617037"/>
                <a:ext cx="1229431" cy="257568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1284976" y="2036421"/>
                <a:ext cx="275684" cy="2993829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2341799" y="1525746"/>
                <a:ext cx="1984570" cy="838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 flipV="1">
                <a:off x="2344281" y="1643034"/>
                <a:ext cx="2626533" cy="58691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 flipV="1">
                <a:off x="2776699" y="2603509"/>
                <a:ext cx="2716692" cy="553492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 flipV="1">
                <a:off x="973014" y="3071672"/>
                <a:ext cx="506408" cy="143847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 flipV="1">
                <a:off x="1470089" y="3247875"/>
                <a:ext cx="672304" cy="241837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2142393" y="1603018"/>
                <a:ext cx="100254" cy="405890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4291990" y="2229949"/>
                <a:ext cx="694823" cy="34674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flipV="1">
                <a:off x="4303725" y="1541270"/>
                <a:ext cx="1137796" cy="254140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2186355" y="4117073"/>
                <a:ext cx="3307036" cy="1544853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1458905" y="3258167"/>
                <a:ext cx="2825879" cy="243611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 flipV="1">
                <a:off x="2824380" y="2651823"/>
                <a:ext cx="2291759" cy="2452912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文本框 73"/>
          <p:cNvSpPr txBox="1"/>
          <p:nvPr/>
        </p:nvSpPr>
        <p:spPr>
          <a:xfrm>
            <a:off x="1607607" y="534952"/>
            <a:ext cx="4248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4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587602" y="594109"/>
            <a:ext cx="4248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40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99832" y="1503469"/>
            <a:ext cx="5112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</a:rPr>
              <a:t>MAN SIY JIS EKSD SADF AS KJSK E MDEK AKSM KS D E,M D,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AKSJ NIE EFR EDJ SDF RTRE S DASD E FE FR TRGTH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 S E FESJF SIK KA WJ JA SAS DSA DE </a:t>
            </a:r>
            <a:r>
              <a:rPr lang="en-US" altLang="zh-CN" sz="1500" dirty="0" err="1">
                <a:solidFill>
                  <a:schemeClr val="bg1"/>
                </a:solidFill>
              </a:rPr>
              <a:t>DE</a:t>
            </a:r>
            <a:r>
              <a:rPr lang="en-US" altLang="zh-CN" sz="1500" dirty="0">
                <a:solidFill>
                  <a:schemeClr val="bg1"/>
                </a:solidFill>
              </a:rPr>
              <a:t> FEFR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SA DSA ED ASD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SAK DKSAM DKE MEKM SASA DSA E FEFREGT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ASDHJAS HJAS ASK JKSA AS DS DR GTR TH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854202" y="1488253"/>
            <a:ext cx="5112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500" dirty="0">
                <a:solidFill>
                  <a:schemeClr val="bg1"/>
                </a:solidFill>
              </a:rPr>
              <a:t>MAN SIY JIS EKSD SADF AS KJSK E MDEK AKSM KS D E,M D,</a:t>
            </a:r>
          </a:p>
          <a:p>
            <a:pPr algn="r"/>
            <a:r>
              <a:rPr lang="en-US" altLang="zh-CN" sz="1500" dirty="0">
                <a:solidFill>
                  <a:schemeClr val="bg1"/>
                </a:solidFill>
              </a:rPr>
              <a:t>AKSJ NIE EFR EDJ SDF RTRE S DASD E FE FR TRGTH</a:t>
            </a:r>
          </a:p>
          <a:p>
            <a:pPr algn="r"/>
            <a:r>
              <a:rPr lang="en-US" altLang="zh-CN" sz="1500" dirty="0">
                <a:solidFill>
                  <a:schemeClr val="bg1"/>
                </a:solidFill>
              </a:rPr>
              <a:t>ASD S E FESJF SIK KA WJ JA SAS DSA DE </a:t>
            </a:r>
            <a:r>
              <a:rPr lang="en-US" altLang="zh-CN" sz="1500" dirty="0" err="1">
                <a:solidFill>
                  <a:schemeClr val="bg1"/>
                </a:solidFill>
              </a:rPr>
              <a:t>DE</a:t>
            </a:r>
            <a:r>
              <a:rPr lang="en-US" altLang="zh-CN" sz="1500" dirty="0">
                <a:solidFill>
                  <a:schemeClr val="bg1"/>
                </a:solidFill>
              </a:rPr>
              <a:t> FEFR </a:t>
            </a:r>
          </a:p>
          <a:p>
            <a:pPr algn="r"/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SA DSA ED ASD </a:t>
            </a:r>
          </a:p>
          <a:p>
            <a:pPr algn="r"/>
            <a:r>
              <a:rPr lang="en-US" altLang="zh-CN" sz="1500" dirty="0">
                <a:solidFill>
                  <a:schemeClr val="bg1"/>
                </a:solidFill>
              </a:rPr>
              <a:t>SAK DKSAM DKE MEKM SASA DSA E FEFREGT </a:t>
            </a:r>
          </a:p>
          <a:p>
            <a:pPr algn="r"/>
            <a:r>
              <a:rPr lang="en-US" altLang="zh-CN" sz="1500" dirty="0">
                <a:solidFill>
                  <a:schemeClr val="bg1"/>
                </a:solidFill>
              </a:rPr>
              <a:t>ASDHJAS HJAS ASK JKSA AS DS DR GTR TH </a:t>
            </a:r>
          </a:p>
          <a:p>
            <a:pPr algn="r"/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pPr algn="r"/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-0.557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9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4" y="828739"/>
            <a:ext cx="1050546" cy="1024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2" y="828738"/>
            <a:ext cx="1050546" cy="1024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46" y="3877928"/>
            <a:ext cx="1054608" cy="105460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16" y="3877928"/>
            <a:ext cx="1054608" cy="1054608"/>
          </a:xfrm>
          <a:prstGeom prst="rect">
            <a:avLst/>
          </a:prstGeom>
        </p:spPr>
      </p:pic>
      <p:sp>
        <p:nvSpPr>
          <p:cNvPr id="63" name="椭圆 62"/>
          <p:cNvSpPr/>
          <p:nvPr/>
        </p:nvSpPr>
        <p:spPr>
          <a:xfrm>
            <a:off x="724157" y="731360"/>
            <a:ext cx="1219199" cy="1219199"/>
          </a:xfrm>
          <a:prstGeom prst="ellipse">
            <a:avLst/>
          </a:prstGeom>
          <a:noFill/>
          <a:ln w="635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2097350" y="3795632"/>
            <a:ext cx="1219199" cy="1219199"/>
          </a:xfrm>
          <a:prstGeom prst="ellipse">
            <a:avLst/>
          </a:prstGeom>
          <a:noFill/>
          <a:ln w="635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954525" y="731360"/>
            <a:ext cx="1219199" cy="1219199"/>
          </a:xfrm>
          <a:prstGeom prst="ellipse">
            <a:avLst/>
          </a:prstGeom>
          <a:noFill/>
          <a:ln w="635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6687420" y="3795632"/>
            <a:ext cx="1219199" cy="1219199"/>
          </a:xfrm>
          <a:prstGeom prst="ellipse">
            <a:avLst/>
          </a:prstGeom>
          <a:noFill/>
          <a:ln w="635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2027683" y="590211"/>
            <a:ext cx="2723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5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400763" y="590211"/>
            <a:ext cx="2723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5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545042" y="3771091"/>
            <a:ext cx="2723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5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095487" y="3771091"/>
            <a:ext cx="2723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>
                <a:solidFill>
                  <a:srgbClr val="FFC000"/>
                </a:solidFill>
                <a:latin typeface="Berlin Sans FB Demi" panose="020E0802020502020306" pitchFamily="34" charset="0"/>
              </a:rPr>
              <a:t>TITLE GOES HERE</a:t>
            </a:r>
            <a:endParaRPr lang="zh-CN" altLang="en-US" sz="25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054132" y="1149561"/>
            <a:ext cx="2670924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MAN SIY </a:t>
            </a:r>
            <a:r>
              <a:rPr lang="en-US" altLang="zh-CN" sz="1500" dirty="0">
                <a:solidFill>
                  <a:schemeClr val="bg1"/>
                </a:solidFill>
              </a:rPr>
              <a:t>JIS EKSD SADF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AKSJ NIE EFR EDJ SDF RTRE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 S E FESJF SIK KA WJ JA S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SAK DKSAM DKE MEKM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ASDHJAS HJAS ASK JKSA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453662" y="1149561"/>
            <a:ext cx="2670924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MAN SIY </a:t>
            </a:r>
            <a:r>
              <a:rPr lang="en-US" altLang="zh-CN" sz="1500" dirty="0">
                <a:solidFill>
                  <a:schemeClr val="bg1"/>
                </a:solidFill>
              </a:rPr>
              <a:t>JIS EKSD SADF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AKSJ NIE EFR EDJ SDF RTRE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 S E FESJF SIK KA WJ JA S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SAK DKSAM DKE MEKM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ASDHJAS HJAS ASK JKSA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545042" y="4396552"/>
            <a:ext cx="2670924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MAN SIY </a:t>
            </a:r>
            <a:r>
              <a:rPr lang="en-US" altLang="zh-CN" sz="1500" dirty="0">
                <a:solidFill>
                  <a:schemeClr val="bg1"/>
                </a:solidFill>
              </a:rPr>
              <a:t>JIS EKSD SADF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AKSJ NIE EFR EDJ SDF RTRE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 S E FESJF SIK KA WJ JA S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SAK DKSAM DKE MEKM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ASDHJAS HJAS ASK JKSA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148386" y="4396552"/>
            <a:ext cx="2670924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MAN SIY </a:t>
            </a:r>
            <a:r>
              <a:rPr lang="en-US" altLang="zh-CN" sz="1500" dirty="0">
                <a:solidFill>
                  <a:schemeClr val="bg1"/>
                </a:solidFill>
              </a:rPr>
              <a:t>JIS EKSD SADF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AKSJ NIE EFR EDJ SDF RTRE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 S E FESJF SIK KA WJ JA S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ASK DJSAK WKE </a:t>
            </a:r>
            <a:r>
              <a:rPr lang="en-US" altLang="zh-CN" sz="1500" dirty="0" err="1">
                <a:solidFill>
                  <a:schemeClr val="bg1"/>
                </a:solidFill>
              </a:rPr>
              <a:t>WKE</a:t>
            </a:r>
            <a:r>
              <a:rPr lang="en-US" altLang="zh-CN" sz="1500" dirty="0">
                <a:solidFill>
                  <a:schemeClr val="bg1"/>
                </a:solidFill>
              </a:rPr>
              <a:t> KSA DS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SAK DKSAM DKE MEKM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ASDHJAS HJAS ASK JKSA 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 DKSAJD W KDJASK SA</a:t>
            </a:r>
          </a:p>
          <a:p>
            <a:r>
              <a:rPr lang="en-US" altLang="zh-CN" sz="1500" dirty="0">
                <a:solidFill>
                  <a:schemeClr val="bg1"/>
                </a:solidFill>
              </a:rPr>
              <a:t>SADKJKSA JKSA SAF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6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8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8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7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3560064" y="1414272"/>
            <a:ext cx="5084064" cy="4382814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>
          <a:xfrm>
            <a:off x="3352800" y="2584704"/>
            <a:ext cx="5413248" cy="1572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87740" y="2239232"/>
            <a:ext cx="68804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PART THREE</a:t>
            </a:r>
            <a:endParaRPr lang="zh-CN" altLang="en-US" sz="90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8346" y="3371088"/>
            <a:ext cx="409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YOUR TITLE HERE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57.多边形商务蓝色扁平大气商务通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宽屏</PresentationFormat>
  <Paragraphs>167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Adobe 黑体 Std R</vt:lpstr>
      <vt:lpstr>等线</vt:lpstr>
      <vt:lpstr>等线 Light</vt:lpstr>
      <vt:lpstr>Arial</vt:lpstr>
      <vt:lpstr>Berlin Sans FB Demi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1857.多边形商务蓝色扁平大气商务通用PPT模板</dc:title>
  <dc:creator/>
  <cp:lastModifiedBy>天 下</cp:lastModifiedBy>
  <cp:revision>9</cp:revision>
  <dcterms:created xsi:type="dcterms:W3CDTF">2016-11-01T03:21:00Z</dcterms:created>
  <dcterms:modified xsi:type="dcterms:W3CDTF">2021-01-05T00:04:24Z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